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23"/>
  </p:notesMasterIdLst>
  <p:sldIdLst>
    <p:sldId id="256" r:id="rId3"/>
    <p:sldId id="292" r:id="rId4"/>
    <p:sldId id="306" r:id="rId5"/>
    <p:sldId id="291" r:id="rId6"/>
    <p:sldId id="290" r:id="rId7"/>
    <p:sldId id="278" r:id="rId8"/>
    <p:sldId id="287" r:id="rId9"/>
    <p:sldId id="293" r:id="rId10"/>
    <p:sldId id="298" r:id="rId11"/>
    <p:sldId id="261" r:id="rId12"/>
    <p:sldId id="276" r:id="rId13"/>
    <p:sldId id="302" r:id="rId14"/>
    <p:sldId id="288" r:id="rId15"/>
    <p:sldId id="280" r:id="rId16"/>
    <p:sldId id="304" r:id="rId17"/>
    <p:sldId id="295" r:id="rId18"/>
    <p:sldId id="296" r:id="rId19"/>
    <p:sldId id="305" r:id="rId20"/>
    <p:sldId id="284" r:id="rId21"/>
    <p:sldId id="299" r:id="rId22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A18E"/>
    <a:srgbClr val="4FAC90"/>
    <a:srgbClr val="59A2A2"/>
    <a:srgbClr val="61BCA6"/>
    <a:srgbClr val="FF0000"/>
    <a:srgbClr val="B4C7E7"/>
    <a:srgbClr val="6FC1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haremzrf2012\22$\2205\&#1042;&#1050;&#1057;%20&#1089;%20&#1087;&#1086;&#1076;&#1074;&#1077;&#1076;&#1072;&#1084;&#1080;\&#1086;&#1095;&#1085;&#1086;%2001.12.2023%20(&#1087;&#1088;&#1077;&#1076;&#1074;&#1072;&#1088;&#1080;&#1090;&#1077;&#1083;&#1100;&#1085;&#1086;)\&#1087;&#1088;&#1077;&#1079;&#1077;&#1085;&#1090;&#1072;&#1094;&#1080;&#1103;\&#1050;&#1086;&#1087;&#1080;&#1103;%20!%20&#1050;&#1040;&#1048;%20&#1085;&#1072;%2001%2011%202023%20&#1057;&#1074;&#1086;&#1076;_&#1072;&#1082;&#109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</a:t>
            </a:r>
            <a:r>
              <a:rPr lang="ru-RU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к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оличества неактуализированных контрактов </a:t>
            </a:r>
            <a:b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 2023 году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'График (динамика 2023)'!$A$4</c:f>
              <c:strCache>
                <c:ptCount val="1"/>
                <c:pt idx="0">
                  <c:v>Количество неактуализированных контрактов</c:v>
                </c:pt>
              </c:strCache>
            </c:strRef>
          </c:tx>
          <c:spPr>
            <a:ln w="25400" cap="flat" cmpd="sng" algn="ctr">
              <a:solidFill>
                <a:srgbClr val="92D050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D1-F545-BABF-1FB082BD267E}"/>
                </c:ext>
              </c:extLst>
            </c:dLbl>
            <c:dLbl>
              <c:idx val="2"/>
              <c:layout>
                <c:manualLayout>
                  <c:x val="0"/>
                  <c:y val="-3.3787342995271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1D1-F545-BABF-1FB082BD267E}"/>
                </c:ext>
              </c:extLst>
            </c:dLbl>
            <c:dLbl>
              <c:idx val="3"/>
              <c:layout>
                <c:manualLayout>
                  <c:x val="-8.2527405028095871E-3"/>
                  <c:y val="-3.7166077294799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1D1-F545-BABF-1FB082BD267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D1-F545-BABF-1FB082BD267E}"/>
                </c:ext>
              </c:extLst>
            </c:dLbl>
            <c:dLbl>
              <c:idx val="5"/>
              <c:layout>
                <c:manualLayout>
                  <c:x val="-7.5649247369193532E-17"/>
                  <c:y val="-2.7029874396217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1D1-F545-BABF-1FB082BD267E}"/>
                </c:ext>
              </c:extLst>
            </c:dLbl>
            <c:dLbl>
              <c:idx val="6"/>
              <c:layout>
                <c:manualLayout>
                  <c:x val="0"/>
                  <c:y val="-3.3787342995271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1D1-F545-BABF-1FB082BD267E}"/>
                </c:ext>
              </c:extLst>
            </c:dLbl>
            <c:dLbl>
              <c:idx val="7"/>
              <c:layout>
                <c:manualLayout>
                  <c:x val="2.0631851257023968E-3"/>
                  <c:y val="-4.0544811594326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1D1-F545-BABF-1FB082BD267E}"/>
                </c:ext>
              </c:extLst>
            </c:dLbl>
            <c:dLbl>
              <c:idx val="8"/>
              <c:layout>
                <c:manualLayout>
                  <c:x val="-1.5129849473838706E-16"/>
                  <c:y val="-4.0544811594326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1D1-F545-BABF-1FB082BD267E}"/>
                </c:ext>
              </c:extLst>
            </c:dLbl>
            <c:dLbl>
              <c:idx val="9"/>
              <c:layout>
                <c:manualLayout>
                  <c:x val="2.0631851257023968E-3"/>
                  <c:y val="-3.7166077294799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1D1-F545-BABF-1FB082BD267E}"/>
                </c:ext>
              </c:extLst>
            </c:dLbl>
            <c:dLbl>
              <c:idx val="10"/>
              <c:layout>
                <c:manualLayout>
                  <c:x val="-2.0631851257023968E-3"/>
                  <c:y val="-5.40597487924350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1D1-F545-BABF-1FB082BD267E}"/>
                </c:ext>
              </c:extLst>
            </c:dLbl>
            <c:dLbl>
              <c:idx val="11"/>
              <c:layout>
                <c:manualLayout>
                  <c:x val="-4.1263702514047935E-3"/>
                  <c:y val="-2.0272405797163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1D1-F545-BABF-1FB082BD26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'График (динамика 2023)'!$B$3:$M$3</c:f>
              <c:numCache>
                <c:formatCode>m/d/yyyy</c:formatCode>
                <c:ptCount val="12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  <c:pt idx="6">
                  <c:v>45108</c:v>
                </c:pt>
                <c:pt idx="7">
                  <c:v>45139</c:v>
                </c:pt>
                <c:pt idx="8">
                  <c:v>45170</c:v>
                </c:pt>
                <c:pt idx="9">
                  <c:v>45200</c:v>
                </c:pt>
                <c:pt idx="10">
                  <c:v>45231</c:v>
                </c:pt>
                <c:pt idx="11">
                  <c:v>45261</c:v>
                </c:pt>
              </c:numCache>
            </c:numRef>
          </c:cat>
          <c:val>
            <c:numRef>
              <c:f>'График (динамика 2023)'!$B$4:$M$4</c:f>
              <c:numCache>
                <c:formatCode>#,##0</c:formatCode>
                <c:ptCount val="12"/>
                <c:pt idx="0">
                  <c:v>5400</c:v>
                </c:pt>
                <c:pt idx="1">
                  <c:v>2400</c:v>
                </c:pt>
                <c:pt idx="2">
                  <c:v>1724</c:v>
                </c:pt>
                <c:pt idx="3">
                  <c:v>935</c:v>
                </c:pt>
                <c:pt idx="4">
                  <c:v>700</c:v>
                </c:pt>
                <c:pt idx="5">
                  <c:v>540</c:v>
                </c:pt>
                <c:pt idx="6">
                  <c:v>500</c:v>
                </c:pt>
                <c:pt idx="7">
                  <c:v>452</c:v>
                </c:pt>
                <c:pt idx="8">
                  <c:v>397</c:v>
                </c:pt>
                <c:pt idx="9" formatCode="General">
                  <c:v>396</c:v>
                </c:pt>
                <c:pt idx="10">
                  <c:v>349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C-41D1-F545-BABF-1FB082BD26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686271712"/>
        <c:axId val="-686269536"/>
      </c:lineChart>
      <c:dateAx>
        <c:axId val="-686271712"/>
        <c:scaling>
          <c:orientation val="minMax"/>
          <c:max val="45231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686269536"/>
        <c:crosses val="autoZero"/>
        <c:auto val="1"/>
        <c:lblOffset val="100"/>
        <c:baseTimeUnit val="months"/>
      </c:dateAx>
      <c:valAx>
        <c:axId val="-686269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68627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01.07.2023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Учреждения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51D-4DD0-ADC6-22E9B5F5AF22}"/>
              </c:ext>
            </c:extLst>
          </c:dPt>
          <c:dPt>
            <c:idx val="1"/>
            <c:bubble3D val="0"/>
            <c:spPr>
              <a:solidFill>
                <a:srgbClr val="86301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51D-4DD0-ADC6-22E9B5F5AF22}"/>
              </c:ext>
            </c:extLst>
          </c:dPt>
          <c:dPt>
            <c:idx val="2"/>
            <c:bubble3D val="0"/>
            <c:spPr>
              <a:solidFill>
                <a:srgbClr val="FFCC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51D-4DD0-ADC6-22E9B5F5AF22}"/>
              </c:ext>
            </c:extLst>
          </c:dPt>
          <c:dLbls>
            <c:dLbl>
              <c:idx val="0"/>
              <c:layout>
                <c:manualLayout>
                  <c:x val="-1.7328262549216773E-2"/>
                  <c:y val="0.1504067006323154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55,4%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51D-4DD0-ADC6-22E9B5F5AF22}"/>
                </c:ext>
              </c:extLst>
            </c:dLbl>
            <c:dLbl>
              <c:idx val="1"/>
              <c:layout>
                <c:manualLayout>
                  <c:x val="8.3680740495340692E-3"/>
                  <c:y val="3.2108826863568126E-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0,7%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1D-4DD0-ADC6-22E9B5F5AF22}"/>
                </c:ext>
              </c:extLst>
            </c:dLbl>
            <c:dLbl>
              <c:idx val="2"/>
              <c:layout>
                <c:manualLayout>
                  <c:x val="3.873628899615688E-2"/>
                  <c:y val="-0.2271043135815508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43,9%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51D-4DD0-ADC6-22E9B5F5AF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Отсутствуют неактуализированные контракты</c:v>
                </c:pt>
                <c:pt idx="1">
                  <c:v>Более 100 неактуализированных контрактов</c:v>
                </c:pt>
                <c:pt idx="2">
                  <c:v>От 1 до 100 неактуализированных контрактов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86</c:v>
                </c:pt>
                <c:pt idx="1">
                  <c:v>1</c:v>
                </c:pt>
                <c:pt idx="2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18-E84A-A10B-F9E9AF3D672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01.01.2023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Учреждения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51D-4DD0-ADC6-22E9B5F5AF22}"/>
              </c:ext>
            </c:extLst>
          </c:dPt>
          <c:dPt>
            <c:idx val="1"/>
            <c:bubble3D val="0"/>
            <c:spPr>
              <a:solidFill>
                <a:srgbClr val="86301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51D-4DD0-ADC6-22E9B5F5AF22}"/>
              </c:ext>
            </c:extLst>
          </c:dPt>
          <c:dPt>
            <c:idx val="2"/>
            <c:bubble3D val="0"/>
            <c:spPr>
              <a:solidFill>
                <a:srgbClr val="FFCC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51D-4DD0-ADC6-22E9B5F5AF22}"/>
              </c:ext>
            </c:extLst>
          </c:dPt>
          <c:dLbls>
            <c:dLbl>
              <c:idx val="1"/>
              <c:layout>
                <c:manualLayout>
                  <c:x val="8.3680740495340692E-3"/>
                  <c:y val="3.2108826863568126E-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1D-4DD0-ADC6-22E9B5F5AF22}"/>
                </c:ext>
              </c:extLst>
            </c:dLbl>
            <c:dLbl>
              <c:idx val="2"/>
              <c:layout>
                <c:manualLayout>
                  <c:x val="0.17439341275753534"/>
                  <c:y val="-0.1255577683139802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51D-4DD0-ADC6-22E9B5F5AF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Отсутствуют неактуализированные контракты</c:v>
                </c:pt>
                <c:pt idx="1">
                  <c:v>Более 100 неактуализированных контрактов</c:v>
                </c:pt>
                <c:pt idx="2">
                  <c:v>От 1 до 100 неактуализированных контрактов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</c:v>
                </c:pt>
                <c:pt idx="1">
                  <c:v>18</c:v>
                </c:pt>
                <c:pt idx="2">
                  <c:v>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18-E84A-A10B-F9E9AF3D672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01.11.2023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Учреждения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51D-4DD0-ADC6-22E9B5F5AF22}"/>
              </c:ext>
            </c:extLst>
          </c:dPt>
          <c:dPt>
            <c:idx val="1"/>
            <c:bubble3D val="0"/>
            <c:spPr>
              <a:solidFill>
                <a:srgbClr val="86301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51D-4DD0-ADC6-22E9B5F5AF22}"/>
              </c:ext>
            </c:extLst>
          </c:dPt>
          <c:dPt>
            <c:idx val="2"/>
            <c:bubble3D val="0"/>
            <c:spPr>
              <a:solidFill>
                <a:srgbClr val="FFCC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51D-4DD0-ADC6-22E9B5F5AF22}"/>
              </c:ext>
            </c:extLst>
          </c:dPt>
          <c:dLbls>
            <c:dLbl>
              <c:idx val="0"/>
              <c:layout>
                <c:manualLayout>
                  <c:x val="1.2864341968649445E-2"/>
                  <c:y val="1.1440331763615721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65,8%</a:t>
                    </a:r>
                  </a:p>
                  <a:p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51D-4DD0-ADC6-22E9B5F5AF22}"/>
                </c:ext>
              </c:extLst>
            </c:dLbl>
            <c:dLbl>
              <c:idx val="1"/>
              <c:layout>
                <c:manualLayout>
                  <c:x val="-1.2864341968649497E-2"/>
                  <c:y val="1.144033176361572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3,9%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1D-4DD0-ADC6-22E9B5F5AF22}"/>
                </c:ext>
              </c:extLst>
            </c:dLbl>
            <c:dLbl>
              <c:idx val="2"/>
              <c:layout>
                <c:manualLayout>
                  <c:x val="-1.8581827288049274E-2"/>
                  <c:y val="-1.9067219606026201E-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smtClean="0"/>
                      <a:t>30,3%</a:t>
                    </a:r>
                    <a:endParaRPr lang="en-US" sz="24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51D-4DD0-ADC6-22E9B5F5AF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Отсутствуют неактуализированные контракты</c:v>
                </c:pt>
                <c:pt idx="1">
                  <c:v>Более 10 неактуализированных контрактов</c:v>
                </c:pt>
                <c:pt idx="2">
                  <c:v>От 1 до 10 неактуализированных контрактов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102</c:v>
                </c:pt>
                <c:pt idx="1">
                  <c:v>6</c:v>
                </c:pt>
                <c:pt idx="2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18-E84A-A10B-F9E9AF3D672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23281588965704"/>
          <c:y val="0.35610449797211863"/>
          <c:w val="0.33762144732288318"/>
          <c:h val="0.369684862399232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19050">
      <a:solidFill>
        <a:srgbClr val="00B050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438D27-0232-49BA-8E52-711A5B214E25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629B5-2322-4689-9952-9ADACE7C8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073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hape 4756">
            <a:extLst>
              <a:ext uri="{FF2B5EF4-FFF2-40B4-BE49-F238E27FC236}">
                <a16:creationId xmlns:a16="http://schemas.microsoft.com/office/drawing/2014/main" id="{32622A8F-7D47-4FA0-9230-B582A62EAE6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15907"/>
            <a:ext cx="5438140" cy="44677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6323" name="Shape 4757">
            <a:extLst>
              <a:ext uri="{FF2B5EF4-FFF2-40B4-BE49-F238E27FC236}">
                <a16:creationId xmlns:a16="http://schemas.microsoft.com/office/drawing/2014/main" id="{26F8F25A-F860-47CE-9BA7-710D408356C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736010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80AA7-61E1-45C5-93BB-CAAEC99CF45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891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hape 4756">
            <a:extLst>
              <a:ext uri="{FF2B5EF4-FFF2-40B4-BE49-F238E27FC236}">
                <a16:creationId xmlns:a16="http://schemas.microsoft.com/office/drawing/2014/main" id="{77308E61-AA55-40AC-8A4E-899AB003372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15907"/>
            <a:ext cx="5438140" cy="44677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0419" name="Shape 4757">
            <a:extLst>
              <a:ext uri="{FF2B5EF4-FFF2-40B4-BE49-F238E27FC236}">
                <a16:creationId xmlns:a16="http://schemas.microsoft.com/office/drawing/2014/main" id="{124A5114-6CA7-4449-BE93-D6E36B54EA1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4096655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hape 4756">
            <a:extLst>
              <a:ext uri="{FF2B5EF4-FFF2-40B4-BE49-F238E27FC236}">
                <a16:creationId xmlns:a16="http://schemas.microsoft.com/office/drawing/2014/main" id="{77308E61-AA55-40AC-8A4E-899AB003372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15907"/>
            <a:ext cx="5438140" cy="44677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0419" name="Shape 4757">
            <a:extLst>
              <a:ext uri="{FF2B5EF4-FFF2-40B4-BE49-F238E27FC236}">
                <a16:creationId xmlns:a16="http://schemas.microsoft.com/office/drawing/2014/main" id="{124A5114-6CA7-4449-BE93-D6E36B54EA1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12131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E8FD-048A-4699-AB93-47A0F557CF50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8750-C0B4-4FD6-A3AE-80D30B83F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557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E8FD-048A-4699-AB93-47A0F557CF50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8750-C0B4-4FD6-A3AE-80D30B83F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913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E8FD-048A-4699-AB93-47A0F557CF50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8750-C0B4-4FD6-A3AE-80D30B83F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142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6E8922D-A4A7-4E50-BD37-AA15F92253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1148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297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4887FF-4DA0-413E-8373-F398DE0DD385}"/>
              </a:ext>
            </a:extLst>
          </p:cNvPr>
          <p:cNvSpPr/>
          <p:nvPr userDrawn="1"/>
        </p:nvSpPr>
        <p:spPr>
          <a:xfrm>
            <a:off x="0" y="0"/>
            <a:ext cx="6096000" cy="4400550"/>
          </a:xfrm>
          <a:prstGeom prst="rect">
            <a:avLst/>
          </a:prstGeom>
          <a:gradFill flip="none" rotWithShape="1">
            <a:gsLst>
              <a:gs pos="0">
                <a:srgbClr val="20537F"/>
              </a:gs>
              <a:gs pos="50000">
                <a:srgbClr val="2C7D88"/>
              </a:gs>
              <a:gs pos="100000">
                <a:srgbClr val="3DB692"/>
              </a:gs>
            </a:gsLst>
            <a:lin ang="189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4D72F27E-9450-457A-8799-D5FEDA13A8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41288" y="1127516"/>
            <a:ext cx="1671189" cy="2434834"/>
          </a:xfrm>
          <a:custGeom>
            <a:avLst/>
            <a:gdLst/>
            <a:ahLst/>
            <a:cxnLst/>
            <a:rect l="l" t="t" r="r" b="b"/>
            <a:pathLst>
              <a:path w="1075668" h="1567191">
                <a:moveTo>
                  <a:pt x="585197" y="0"/>
                </a:moveTo>
                <a:cubicBezTo>
                  <a:pt x="632210" y="0"/>
                  <a:pt x="677994" y="3684"/>
                  <a:pt x="722550" y="11052"/>
                </a:cubicBezTo>
                <a:cubicBezTo>
                  <a:pt x="767107" y="18419"/>
                  <a:pt x="809383" y="29295"/>
                  <a:pt x="849378" y="43679"/>
                </a:cubicBezTo>
                <a:cubicBezTo>
                  <a:pt x="889374" y="58064"/>
                  <a:pt x="926738" y="75255"/>
                  <a:pt x="961471" y="95253"/>
                </a:cubicBezTo>
                <a:cubicBezTo>
                  <a:pt x="996204" y="115250"/>
                  <a:pt x="1027253" y="137879"/>
                  <a:pt x="1054618" y="163140"/>
                </a:cubicBezTo>
                <a:lnTo>
                  <a:pt x="966207" y="328384"/>
                </a:lnTo>
                <a:cubicBezTo>
                  <a:pt x="955682" y="345224"/>
                  <a:pt x="944631" y="357854"/>
                  <a:pt x="933053" y="366275"/>
                </a:cubicBezTo>
                <a:cubicBezTo>
                  <a:pt x="921475" y="374695"/>
                  <a:pt x="906565" y="378905"/>
                  <a:pt x="888321" y="378905"/>
                </a:cubicBezTo>
                <a:cubicBezTo>
                  <a:pt x="872183" y="378905"/>
                  <a:pt x="854816" y="373818"/>
                  <a:pt x="836222" y="363643"/>
                </a:cubicBezTo>
                <a:cubicBezTo>
                  <a:pt x="817627" y="353469"/>
                  <a:pt x="796577" y="342067"/>
                  <a:pt x="773071" y="329437"/>
                </a:cubicBezTo>
                <a:cubicBezTo>
                  <a:pt x="749565" y="316807"/>
                  <a:pt x="722726" y="305404"/>
                  <a:pt x="692554" y="295230"/>
                </a:cubicBezTo>
                <a:cubicBezTo>
                  <a:pt x="662382" y="285056"/>
                  <a:pt x="628000" y="279968"/>
                  <a:pt x="589407" y="279968"/>
                </a:cubicBezTo>
                <a:cubicBezTo>
                  <a:pt x="522748" y="279968"/>
                  <a:pt x="473105" y="294178"/>
                  <a:pt x="440477" y="322595"/>
                </a:cubicBezTo>
                <a:cubicBezTo>
                  <a:pt x="407849" y="351013"/>
                  <a:pt x="391535" y="389430"/>
                  <a:pt x="391535" y="437845"/>
                </a:cubicBezTo>
                <a:cubicBezTo>
                  <a:pt x="391535" y="468719"/>
                  <a:pt x="401359" y="494330"/>
                  <a:pt x="421005" y="514679"/>
                </a:cubicBezTo>
                <a:cubicBezTo>
                  <a:pt x="440652" y="535027"/>
                  <a:pt x="466439" y="552569"/>
                  <a:pt x="498365" y="567304"/>
                </a:cubicBezTo>
                <a:cubicBezTo>
                  <a:pt x="530291" y="582040"/>
                  <a:pt x="566778" y="595547"/>
                  <a:pt x="607826" y="607826"/>
                </a:cubicBezTo>
                <a:cubicBezTo>
                  <a:pt x="648874" y="620105"/>
                  <a:pt x="690799" y="633788"/>
                  <a:pt x="733602" y="648874"/>
                </a:cubicBezTo>
                <a:cubicBezTo>
                  <a:pt x="776404" y="663960"/>
                  <a:pt x="818329" y="681677"/>
                  <a:pt x="859377" y="702026"/>
                </a:cubicBezTo>
                <a:cubicBezTo>
                  <a:pt x="900425" y="722375"/>
                  <a:pt x="936912" y="748337"/>
                  <a:pt x="968838" y="779912"/>
                </a:cubicBezTo>
                <a:cubicBezTo>
                  <a:pt x="1000764" y="811487"/>
                  <a:pt x="1026551" y="849904"/>
                  <a:pt x="1046198" y="895162"/>
                </a:cubicBezTo>
                <a:cubicBezTo>
                  <a:pt x="1065845" y="940420"/>
                  <a:pt x="1075668" y="994975"/>
                  <a:pt x="1075668" y="1058828"/>
                </a:cubicBezTo>
                <a:cubicBezTo>
                  <a:pt x="1075668" y="1129697"/>
                  <a:pt x="1063389" y="1196005"/>
                  <a:pt x="1038830" y="1257753"/>
                </a:cubicBezTo>
                <a:cubicBezTo>
                  <a:pt x="1014272" y="1319500"/>
                  <a:pt x="978662" y="1373354"/>
                  <a:pt x="932000" y="1419313"/>
                </a:cubicBezTo>
                <a:cubicBezTo>
                  <a:pt x="885339" y="1465273"/>
                  <a:pt x="827802" y="1501409"/>
                  <a:pt x="759388" y="1527722"/>
                </a:cubicBezTo>
                <a:cubicBezTo>
                  <a:pt x="690975" y="1554035"/>
                  <a:pt x="613264" y="1567191"/>
                  <a:pt x="526257" y="1567191"/>
                </a:cubicBezTo>
                <a:cubicBezTo>
                  <a:pt x="478543" y="1567191"/>
                  <a:pt x="429952" y="1562280"/>
                  <a:pt x="380484" y="1552456"/>
                </a:cubicBezTo>
                <a:cubicBezTo>
                  <a:pt x="331016" y="1542633"/>
                  <a:pt x="283126" y="1528775"/>
                  <a:pt x="236816" y="1510882"/>
                </a:cubicBezTo>
                <a:cubicBezTo>
                  <a:pt x="190505" y="1492989"/>
                  <a:pt x="147001" y="1471764"/>
                  <a:pt x="106304" y="1447205"/>
                </a:cubicBezTo>
                <a:cubicBezTo>
                  <a:pt x="65607" y="1422646"/>
                  <a:pt x="30172" y="1395281"/>
                  <a:pt x="0" y="1365109"/>
                </a:cubicBezTo>
                <a:lnTo>
                  <a:pt x="105252" y="1198812"/>
                </a:lnTo>
                <a:cubicBezTo>
                  <a:pt x="113672" y="1186884"/>
                  <a:pt x="124723" y="1176885"/>
                  <a:pt x="138406" y="1168815"/>
                </a:cubicBezTo>
                <a:cubicBezTo>
                  <a:pt x="152088" y="1160746"/>
                  <a:pt x="166999" y="1156712"/>
                  <a:pt x="183138" y="1156712"/>
                </a:cubicBezTo>
                <a:cubicBezTo>
                  <a:pt x="204188" y="1156712"/>
                  <a:pt x="225414" y="1163377"/>
                  <a:pt x="246815" y="1176709"/>
                </a:cubicBezTo>
                <a:cubicBezTo>
                  <a:pt x="268216" y="1190041"/>
                  <a:pt x="292423" y="1204776"/>
                  <a:pt x="319438" y="1220915"/>
                </a:cubicBezTo>
                <a:cubicBezTo>
                  <a:pt x="346452" y="1237053"/>
                  <a:pt x="377502" y="1251788"/>
                  <a:pt x="412585" y="1265120"/>
                </a:cubicBezTo>
                <a:cubicBezTo>
                  <a:pt x="447669" y="1278452"/>
                  <a:pt x="489068" y="1285118"/>
                  <a:pt x="536782" y="1285118"/>
                </a:cubicBezTo>
                <a:cubicBezTo>
                  <a:pt x="601336" y="1285118"/>
                  <a:pt x="651506" y="1270909"/>
                  <a:pt x="687291" y="1242491"/>
                </a:cubicBezTo>
                <a:cubicBezTo>
                  <a:pt x="723077" y="1214073"/>
                  <a:pt x="740969" y="1168991"/>
                  <a:pt x="740969" y="1107243"/>
                </a:cubicBezTo>
                <a:cubicBezTo>
                  <a:pt x="740969" y="1071458"/>
                  <a:pt x="731146" y="1042338"/>
                  <a:pt x="711499" y="1019885"/>
                </a:cubicBezTo>
                <a:cubicBezTo>
                  <a:pt x="691852" y="997431"/>
                  <a:pt x="666065" y="978837"/>
                  <a:pt x="634139" y="964102"/>
                </a:cubicBezTo>
                <a:cubicBezTo>
                  <a:pt x="602213" y="949366"/>
                  <a:pt x="565901" y="936386"/>
                  <a:pt x="525204" y="925159"/>
                </a:cubicBezTo>
                <a:cubicBezTo>
                  <a:pt x="484507" y="913932"/>
                  <a:pt x="442757" y="901477"/>
                  <a:pt x="399955" y="887794"/>
                </a:cubicBezTo>
                <a:cubicBezTo>
                  <a:pt x="357153" y="874112"/>
                  <a:pt x="315403" y="857272"/>
                  <a:pt x="274706" y="837274"/>
                </a:cubicBezTo>
                <a:cubicBezTo>
                  <a:pt x="234009" y="817276"/>
                  <a:pt x="197697" y="790963"/>
                  <a:pt x="165771" y="758335"/>
                </a:cubicBezTo>
                <a:cubicBezTo>
                  <a:pt x="133845" y="725708"/>
                  <a:pt x="108058" y="685010"/>
                  <a:pt x="88411" y="636244"/>
                </a:cubicBezTo>
                <a:cubicBezTo>
                  <a:pt x="68765" y="587478"/>
                  <a:pt x="58941" y="527309"/>
                  <a:pt x="58941" y="455738"/>
                </a:cubicBezTo>
                <a:cubicBezTo>
                  <a:pt x="58941" y="398201"/>
                  <a:pt x="70519" y="342067"/>
                  <a:pt x="93674" y="287336"/>
                </a:cubicBezTo>
                <a:cubicBezTo>
                  <a:pt x="116829" y="232606"/>
                  <a:pt x="150861" y="183839"/>
                  <a:pt x="195768" y="141037"/>
                </a:cubicBezTo>
                <a:cubicBezTo>
                  <a:pt x="240675" y="98235"/>
                  <a:pt x="295756" y="64028"/>
                  <a:pt x="361012" y="38417"/>
                </a:cubicBezTo>
                <a:cubicBezTo>
                  <a:pt x="426268" y="12806"/>
                  <a:pt x="500996" y="0"/>
                  <a:pt x="58519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099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822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8CA755A-427D-4F18-9A84-FC470D2C45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24650" y="0"/>
            <a:ext cx="5467350" cy="6858000"/>
          </a:xfrm>
          <a:custGeom>
            <a:avLst/>
            <a:gdLst>
              <a:gd name="connsiteX0" fmla="*/ 0 w 4457700"/>
              <a:gd name="connsiteY0" fmla="*/ 0 h 6858000"/>
              <a:gd name="connsiteX1" fmla="*/ 4457700 w 4457700"/>
              <a:gd name="connsiteY1" fmla="*/ 0 h 6858000"/>
              <a:gd name="connsiteX2" fmla="*/ 4457700 w 4457700"/>
              <a:gd name="connsiteY2" fmla="*/ 6858000 h 6858000"/>
              <a:gd name="connsiteX3" fmla="*/ 0 w 44577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7700" h="6858000">
                <a:moveTo>
                  <a:pt x="0" y="0"/>
                </a:moveTo>
                <a:lnTo>
                  <a:pt x="4457700" y="0"/>
                </a:lnTo>
                <a:lnTo>
                  <a:pt x="44577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048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5526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718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3D612E1-FAC0-424E-8F62-9072A2A51129}"/>
              </a:ext>
            </a:extLst>
          </p:cNvPr>
          <p:cNvSpPr/>
          <p:nvPr userDrawn="1"/>
        </p:nvSpPr>
        <p:spPr>
          <a:xfrm>
            <a:off x="2446986" y="0"/>
            <a:ext cx="4881093" cy="4400550"/>
          </a:xfrm>
          <a:prstGeom prst="rect">
            <a:avLst/>
          </a:prstGeom>
          <a:gradFill flip="none" rotWithShape="1">
            <a:gsLst>
              <a:gs pos="0">
                <a:srgbClr val="20537F"/>
              </a:gs>
              <a:gs pos="50000">
                <a:srgbClr val="2C7D88"/>
              </a:gs>
              <a:gs pos="100000">
                <a:srgbClr val="3DB692"/>
              </a:gs>
            </a:gsLst>
            <a:lin ang="189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>
              <a:solidFill>
                <a:prstClr val="white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AD10884-2F4F-4281-9AB0-098B5534EF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19111" y="1198846"/>
            <a:ext cx="3223821" cy="2213529"/>
          </a:xfrm>
          <a:custGeom>
            <a:avLst/>
            <a:gdLst>
              <a:gd name="connsiteX0" fmla="*/ 0 w 3223821"/>
              <a:gd name="connsiteY0" fmla="*/ 0 h 2213529"/>
              <a:gd name="connsiteX1" fmla="*/ 431463 w 3223821"/>
              <a:gd name="connsiteY1" fmla="*/ 0 h 2213529"/>
              <a:gd name="connsiteX2" fmla="*/ 543127 w 3223821"/>
              <a:gd name="connsiteY2" fmla="*/ 30385 h 2213529"/>
              <a:gd name="connsiteX3" fmla="*/ 601618 w 3223821"/>
              <a:gd name="connsiteY3" fmla="*/ 110904 h 2213529"/>
              <a:gd name="connsiteX4" fmla="*/ 905465 w 3223821"/>
              <a:gd name="connsiteY4" fmla="*/ 1265525 h 2213529"/>
              <a:gd name="connsiteX5" fmla="*/ 935850 w 3223821"/>
              <a:gd name="connsiteY5" fmla="*/ 1385545 h 2213529"/>
              <a:gd name="connsiteX6" fmla="*/ 958639 w 3223821"/>
              <a:gd name="connsiteY6" fmla="*/ 1519238 h 2213529"/>
              <a:gd name="connsiteX7" fmla="*/ 992062 w 3223821"/>
              <a:gd name="connsiteY7" fmla="*/ 1384785 h 2213529"/>
              <a:gd name="connsiteX8" fmla="*/ 1027004 w 3223821"/>
              <a:gd name="connsiteY8" fmla="*/ 1265525 h 2213529"/>
              <a:gd name="connsiteX9" fmla="*/ 1385544 w 3223821"/>
              <a:gd name="connsiteY9" fmla="*/ 110904 h 2213529"/>
              <a:gd name="connsiteX10" fmla="*/ 1444035 w 3223821"/>
              <a:gd name="connsiteY10" fmla="*/ 34183 h 2213529"/>
              <a:gd name="connsiteX11" fmla="*/ 1552660 w 3223821"/>
              <a:gd name="connsiteY11" fmla="*/ 0 h 2213529"/>
              <a:gd name="connsiteX12" fmla="*/ 1704584 w 3223821"/>
              <a:gd name="connsiteY12" fmla="*/ 0 h 2213529"/>
              <a:gd name="connsiteX13" fmla="*/ 1814729 w 3223821"/>
              <a:gd name="connsiteY13" fmla="*/ 29625 h 2213529"/>
              <a:gd name="connsiteX14" fmla="*/ 1874739 w 3223821"/>
              <a:gd name="connsiteY14" fmla="*/ 110904 h 2213529"/>
              <a:gd name="connsiteX15" fmla="*/ 2230240 w 3223821"/>
              <a:gd name="connsiteY15" fmla="*/ 1265525 h 2213529"/>
              <a:gd name="connsiteX16" fmla="*/ 2265183 w 3223821"/>
              <a:gd name="connsiteY16" fmla="*/ 1378708 h 2213529"/>
              <a:gd name="connsiteX17" fmla="*/ 2297087 w 3223821"/>
              <a:gd name="connsiteY17" fmla="*/ 1507084 h 2213529"/>
              <a:gd name="connsiteX18" fmla="*/ 2322154 w 3223821"/>
              <a:gd name="connsiteY18" fmla="*/ 1379468 h 2213529"/>
              <a:gd name="connsiteX19" fmla="*/ 2348741 w 3223821"/>
              <a:gd name="connsiteY19" fmla="*/ 1265525 h 2213529"/>
              <a:gd name="connsiteX20" fmla="*/ 2652588 w 3223821"/>
              <a:gd name="connsiteY20" fmla="*/ 110904 h 2213529"/>
              <a:gd name="connsiteX21" fmla="*/ 2710319 w 3223821"/>
              <a:gd name="connsiteY21" fmla="*/ 33423 h 2213529"/>
              <a:gd name="connsiteX22" fmla="*/ 2819704 w 3223821"/>
              <a:gd name="connsiteY22" fmla="*/ 0 h 2213529"/>
              <a:gd name="connsiteX23" fmla="*/ 3223821 w 3223821"/>
              <a:gd name="connsiteY23" fmla="*/ 0 h 2213529"/>
              <a:gd name="connsiteX24" fmla="*/ 2540165 w 3223821"/>
              <a:gd name="connsiteY24" fmla="*/ 2213529 h 2213529"/>
              <a:gd name="connsiteX25" fmla="*/ 2075278 w 3223821"/>
              <a:gd name="connsiteY25" fmla="*/ 2213529 h 2213529"/>
              <a:gd name="connsiteX26" fmla="*/ 1659007 w 3223821"/>
              <a:gd name="connsiteY26" fmla="*/ 841658 h 2213529"/>
              <a:gd name="connsiteX27" fmla="*/ 1636978 w 3223821"/>
              <a:gd name="connsiteY27" fmla="*/ 771773 h 2213529"/>
              <a:gd name="connsiteX28" fmla="*/ 1614949 w 3223821"/>
              <a:gd name="connsiteY28" fmla="*/ 691253 h 2213529"/>
              <a:gd name="connsiteX29" fmla="*/ 1592920 w 3223821"/>
              <a:gd name="connsiteY29" fmla="*/ 771773 h 2213529"/>
              <a:gd name="connsiteX30" fmla="*/ 1570891 w 3223821"/>
              <a:gd name="connsiteY30" fmla="*/ 841658 h 2213529"/>
              <a:gd name="connsiteX31" fmla="*/ 1148543 w 3223821"/>
              <a:gd name="connsiteY31" fmla="*/ 2213529 h 2213529"/>
              <a:gd name="connsiteX32" fmla="*/ 683656 w 3223821"/>
              <a:gd name="connsiteY32" fmla="*/ 2213529 h 2213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223821" h="2213529">
                <a:moveTo>
                  <a:pt x="0" y="0"/>
                </a:moveTo>
                <a:lnTo>
                  <a:pt x="431463" y="0"/>
                </a:lnTo>
                <a:cubicBezTo>
                  <a:pt x="476027" y="0"/>
                  <a:pt x="513249" y="10128"/>
                  <a:pt x="543127" y="30385"/>
                </a:cubicBezTo>
                <a:cubicBezTo>
                  <a:pt x="573005" y="50641"/>
                  <a:pt x="592502" y="77481"/>
                  <a:pt x="601618" y="110904"/>
                </a:cubicBezTo>
                <a:lnTo>
                  <a:pt x="905465" y="1265525"/>
                </a:lnTo>
                <a:cubicBezTo>
                  <a:pt x="915593" y="1302999"/>
                  <a:pt x="925722" y="1343006"/>
                  <a:pt x="935850" y="1385545"/>
                </a:cubicBezTo>
                <a:cubicBezTo>
                  <a:pt x="945978" y="1428083"/>
                  <a:pt x="953574" y="1472648"/>
                  <a:pt x="958639" y="1519238"/>
                </a:cubicBezTo>
                <a:cubicBezTo>
                  <a:pt x="968767" y="1471635"/>
                  <a:pt x="979908" y="1426817"/>
                  <a:pt x="992062" y="1384785"/>
                </a:cubicBezTo>
                <a:cubicBezTo>
                  <a:pt x="1004216" y="1342753"/>
                  <a:pt x="1015863" y="1302999"/>
                  <a:pt x="1027004" y="1265525"/>
                </a:cubicBezTo>
                <a:lnTo>
                  <a:pt x="1385544" y="110904"/>
                </a:lnTo>
                <a:cubicBezTo>
                  <a:pt x="1394660" y="82545"/>
                  <a:pt x="1414156" y="56972"/>
                  <a:pt x="1444035" y="34183"/>
                </a:cubicBezTo>
                <a:cubicBezTo>
                  <a:pt x="1473913" y="11394"/>
                  <a:pt x="1510122" y="0"/>
                  <a:pt x="1552660" y="0"/>
                </a:cubicBezTo>
                <a:lnTo>
                  <a:pt x="1704584" y="0"/>
                </a:lnTo>
                <a:cubicBezTo>
                  <a:pt x="1749148" y="0"/>
                  <a:pt x="1785863" y="9875"/>
                  <a:pt x="1814729" y="29625"/>
                </a:cubicBezTo>
                <a:cubicBezTo>
                  <a:pt x="1843594" y="49375"/>
                  <a:pt x="1863598" y="76468"/>
                  <a:pt x="1874739" y="110904"/>
                </a:cubicBezTo>
                <a:lnTo>
                  <a:pt x="2230240" y="1265525"/>
                </a:lnTo>
                <a:cubicBezTo>
                  <a:pt x="2241381" y="1300974"/>
                  <a:pt x="2253029" y="1338702"/>
                  <a:pt x="2265183" y="1378708"/>
                </a:cubicBezTo>
                <a:cubicBezTo>
                  <a:pt x="2277337" y="1418715"/>
                  <a:pt x="2287971" y="1461507"/>
                  <a:pt x="2297087" y="1507084"/>
                </a:cubicBezTo>
                <a:cubicBezTo>
                  <a:pt x="2305189" y="1462519"/>
                  <a:pt x="2313545" y="1419981"/>
                  <a:pt x="2322154" y="1379468"/>
                </a:cubicBezTo>
                <a:cubicBezTo>
                  <a:pt x="2330763" y="1338955"/>
                  <a:pt x="2339625" y="1300974"/>
                  <a:pt x="2348741" y="1265525"/>
                </a:cubicBezTo>
                <a:lnTo>
                  <a:pt x="2652588" y="110904"/>
                </a:lnTo>
                <a:cubicBezTo>
                  <a:pt x="2660691" y="81532"/>
                  <a:pt x="2679935" y="55706"/>
                  <a:pt x="2710319" y="33423"/>
                </a:cubicBezTo>
                <a:cubicBezTo>
                  <a:pt x="2740704" y="11141"/>
                  <a:pt x="2777166" y="0"/>
                  <a:pt x="2819704" y="0"/>
                </a:cubicBezTo>
                <a:lnTo>
                  <a:pt x="3223821" y="0"/>
                </a:lnTo>
                <a:lnTo>
                  <a:pt x="2540165" y="2213529"/>
                </a:lnTo>
                <a:lnTo>
                  <a:pt x="2075278" y="2213529"/>
                </a:lnTo>
                <a:lnTo>
                  <a:pt x="1659007" y="841658"/>
                </a:lnTo>
                <a:cubicBezTo>
                  <a:pt x="1651917" y="820388"/>
                  <a:pt x="1644574" y="797093"/>
                  <a:pt x="1636978" y="771773"/>
                </a:cubicBezTo>
                <a:cubicBezTo>
                  <a:pt x="1629382" y="746452"/>
                  <a:pt x="1622039" y="719612"/>
                  <a:pt x="1614949" y="691253"/>
                </a:cubicBezTo>
                <a:cubicBezTo>
                  <a:pt x="1607859" y="719612"/>
                  <a:pt x="1600516" y="746452"/>
                  <a:pt x="1592920" y="771773"/>
                </a:cubicBezTo>
                <a:cubicBezTo>
                  <a:pt x="1585324" y="797093"/>
                  <a:pt x="1577981" y="820388"/>
                  <a:pt x="1570891" y="841658"/>
                </a:cubicBezTo>
                <a:lnTo>
                  <a:pt x="1148543" y="2213529"/>
                </a:lnTo>
                <a:lnTo>
                  <a:pt x="683656" y="22135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147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4887FF-4DA0-413E-8373-F398DE0DD385}"/>
              </a:ext>
            </a:extLst>
          </p:cNvPr>
          <p:cNvSpPr/>
          <p:nvPr userDrawn="1"/>
        </p:nvSpPr>
        <p:spPr>
          <a:xfrm>
            <a:off x="0" y="0"/>
            <a:ext cx="6096000" cy="4400550"/>
          </a:xfrm>
          <a:prstGeom prst="rect">
            <a:avLst/>
          </a:prstGeom>
          <a:gradFill flip="none" rotWithShape="1">
            <a:gsLst>
              <a:gs pos="0">
                <a:srgbClr val="20537F"/>
              </a:gs>
              <a:gs pos="50000">
                <a:srgbClr val="2C7D88"/>
              </a:gs>
              <a:gs pos="100000">
                <a:srgbClr val="3DB692"/>
              </a:gs>
            </a:gsLst>
            <a:lin ang="189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>
              <a:solidFill>
                <a:prstClr val="white"/>
              </a:solidFill>
            </a:endParaRPr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4D72F27E-9450-457A-8799-D5FEDA13A8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41288" y="1127516"/>
            <a:ext cx="1671189" cy="2434834"/>
          </a:xfrm>
          <a:custGeom>
            <a:avLst/>
            <a:gdLst/>
            <a:ahLst/>
            <a:cxnLst/>
            <a:rect l="l" t="t" r="r" b="b"/>
            <a:pathLst>
              <a:path w="1075668" h="1567191">
                <a:moveTo>
                  <a:pt x="585197" y="0"/>
                </a:moveTo>
                <a:cubicBezTo>
                  <a:pt x="632210" y="0"/>
                  <a:pt x="677994" y="3684"/>
                  <a:pt x="722550" y="11052"/>
                </a:cubicBezTo>
                <a:cubicBezTo>
                  <a:pt x="767107" y="18419"/>
                  <a:pt x="809383" y="29295"/>
                  <a:pt x="849378" y="43679"/>
                </a:cubicBezTo>
                <a:cubicBezTo>
                  <a:pt x="889374" y="58064"/>
                  <a:pt x="926738" y="75255"/>
                  <a:pt x="961471" y="95253"/>
                </a:cubicBezTo>
                <a:cubicBezTo>
                  <a:pt x="996204" y="115250"/>
                  <a:pt x="1027253" y="137879"/>
                  <a:pt x="1054618" y="163140"/>
                </a:cubicBezTo>
                <a:lnTo>
                  <a:pt x="966207" y="328384"/>
                </a:lnTo>
                <a:cubicBezTo>
                  <a:pt x="955682" y="345224"/>
                  <a:pt x="944631" y="357854"/>
                  <a:pt x="933053" y="366275"/>
                </a:cubicBezTo>
                <a:cubicBezTo>
                  <a:pt x="921475" y="374695"/>
                  <a:pt x="906565" y="378905"/>
                  <a:pt x="888321" y="378905"/>
                </a:cubicBezTo>
                <a:cubicBezTo>
                  <a:pt x="872183" y="378905"/>
                  <a:pt x="854816" y="373818"/>
                  <a:pt x="836222" y="363643"/>
                </a:cubicBezTo>
                <a:cubicBezTo>
                  <a:pt x="817627" y="353469"/>
                  <a:pt x="796577" y="342067"/>
                  <a:pt x="773071" y="329437"/>
                </a:cubicBezTo>
                <a:cubicBezTo>
                  <a:pt x="749565" y="316807"/>
                  <a:pt x="722726" y="305404"/>
                  <a:pt x="692554" y="295230"/>
                </a:cubicBezTo>
                <a:cubicBezTo>
                  <a:pt x="662382" y="285056"/>
                  <a:pt x="628000" y="279968"/>
                  <a:pt x="589407" y="279968"/>
                </a:cubicBezTo>
                <a:cubicBezTo>
                  <a:pt x="522748" y="279968"/>
                  <a:pt x="473105" y="294178"/>
                  <a:pt x="440477" y="322595"/>
                </a:cubicBezTo>
                <a:cubicBezTo>
                  <a:pt x="407849" y="351013"/>
                  <a:pt x="391535" y="389430"/>
                  <a:pt x="391535" y="437845"/>
                </a:cubicBezTo>
                <a:cubicBezTo>
                  <a:pt x="391535" y="468719"/>
                  <a:pt x="401359" y="494330"/>
                  <a:pt x="421005" y="514679"/>
                </a:cubicBezTo>
                <a:cubicBezTo>
                  <a:pt x="440652" y="535027"/>
                  <a:pt x="466439" y="552569"/>
                  <a:pt x="498365" y="567304"/>
                </a:cubicBezTo>
                <a:cubicBezTo>
                  <a:pt x="530291" y="582040"/>
                  <a:pt x="566778" y="595547"/>
                  <a:pt x="607826" y="607826"/>
                </a:cubicBezTo>
                <a:cubicBezTo>
                  <a:pt x="648874" y="620105"/>
                  <a:pt x="690799" y="633788"/>
                  <a:pt x="733602" y="648874"/>
                </a:cubicBezTo>
                <a:cubicBezTo>
                  <a:pt x="776404" y="663960"/>
                  <a:pt x="818329" y="681677"/>
                  <a:pt x="859377" y="702026"/>
                </a:cubicBezTo>
                <a:cubicBezTo>
                  <a:pt x="900425" y="722375"/>
                  <a:pt x="936912" y="748337"/>
                  <a:pt x="968838" y="779912"/>
                </a:cubicBezTo>
                <a:cubicBezTo>
                  <a:pt x="1000764" y="811487"/>
                  <a:pt x="1026551" y="849904"/>
                  <a:pt x="1046198" y="895162"/>
                </a:cubicBezTo>
                <a:cubicBezTo>
                  <a:pt x="1065845" y="940420"/>
                  <a:pt x="1075668" y="994975"/>
                  <a:pt x="1075668" y="1058828"/>
                </a:cubicBezTo>
                <a:cubicBezTo>
                  <a:pt x="1075668" y="1129697"/>
                  <a:pt x="1063389" y="1196005"/>
                  <a:pt x="1038830" y="1257753"/>
                </a:cubicBezTo>
                <a:cubicBezTo>
                  <a:pt x="1014272" y="1319500"/>
                  <a:pt x="978662" y="1373354"/>
                  <a:pt x="932000" y="1419313"/>
                </a:cubicBezTo>
                <a:cubicBezTo>
                  <a:pt x="885339" y="1465273"/>
                  <a:pt x="827802" y="1501409"/>
                  <a:pt x="759388" y="1527722"/>
                </a:cubicBezTo>
                <a:cubicBezTo>
                  <a:pt x="690975" y="1554035"/>
                  <a:pt x="613264" y="1567191"/>
                  <a:pt x="526257" y="1567191"/>
                </a:cubicBezTo>
                <a:cubicBezTo>
                  <a:pt x="478543" y="1567191"/>
                  <a:pt x="429952" y="1562280"/>
                  <a:pt x="380484" y="1552456"/>
                </a:cubicBezTo>
                <a:cubicBezTo>
                  <a:pt x="331016" y="1542633"/>
                  <a:pt x="283126" y="1528775"/>
                  <a:pt x="236816" y="1510882"/>
                </a:cubicBezTo>
                <a:cubicBezTo>
                  <a:pt x="190505" y="1492989"/>
                  <a:pt x="147001" y="1471764"/>
                  <a:pt x="106304" y="1447205"/>
                </a:cubicBezTo>
                <a:cubicBezTo>
                  <a:pt x="65607" y="1422646"/>
                  <a:pt x="30172" y="1395281"/>
                  <a:pt x="0" y="1365109"/>
                </a:cubicBezTo>
                <a:lnTo>
                  <a:pt x="105252" y="1198812"/>
                </a:lnTo>
                <a:cubicBezTo>
                  <a:pt x="113672" y="1186884"/>
                  <a:pt x="124723" y="1176885"/>
                  <a:pt x="138406" y="1168815"/>
                </a:cubicBezTo>
                <a:cubicBezTo>
                  <a:pt x="152088" y="1160746"/>
                  <a:pt x="166999" y="1156712"/>
                  <a:pt x="183138" y="1156712"/>
                </a:cubicBezTo>
                <a:cubicBezTo>
                  <a:pt x="204188" y="1156712"/>
                  <a:pt x="225414" y="1163377"/>
                  <a:pt x="246815" y="1176709"/>
                </a:cubicBezTo>
                <a:cubicBezTo>
                  <a:pt x="268216" y="1190041"/>
                  <a:pt x="292423" y="1204776"/>
                  <a:pt x="319438" y="1220915"/>
                </a:cubicBezTo>
                <a:cubicBezTo>
                  <a:pt x="346452" y="1237053"/>
                  <a:pt x="377502" y="1251788"/>
                  <a:pt x="412585" y="1265120"/>
                </a:cubicBezTo>
                <a:cubicBezTo>
                  <a:pt x="447669" y="1278452"/>
                  <a:pt x="489068" y="1285118"/>
                  <a:pt x="536782" y="1285118"/>
                </a:cubicBezTo>
                <a:cubicBezTo>
                  <a:pt x="601336" y="1285118"/>
                  <a:pt x="651506" y="1270909"/>
                  <a:pt x="687291" y="1242491"/>
                </a:cubicBezTo>
                <a:cubicBezTo>
                  <a:pt x="723077" y="1214073"/>
                  <a:pt x="740969" y="1168991"/>
                  <a:pt x="740969" y="1107243"/>
                </a:cubicBezTo>
                <a:cubicBezTo>
                  <a:pt x="740969" y="1071458"/>
                  <a:pt x="731146" y="1042338"/>
                  <a:pt x="711499" y="1019885"/>
                </a:cubicBezTo>
                <a:cubicBezTo>
                  <a:pt x="691852" y="997431"/>
                  <a:pt x="666065" y="978837"/>
                  <a:pt x="634139" y="964102"/>
                </a:cubicBezTo>
                <a:cubicBezTo>
                  <a:pt x="602213" y="949366"/>
                  <a:pt x="565901" y="936386"/>
                  <a:pt x="525204" y="925159"/>
                </a:cubicBezTo>
                <a:cubicBezTo>
                  <a:pt x="484507" y="913932"/>
                  <a:pt x="442757" y="901477"/>
                  <a:pt x="399955" y="887794"/>
                </a:cubicBezTo>
                <a:cubicBezTo>
                  <a:pt x="357153" y="874112"/>
                  <a:pt x="315403" y="857272"/>
                  <a:pt x="274706" y="837274"/>
                </a:cubicBezTo>
                <a:cubicBezTo>
                  <a:pt x="234009" y="817276"/>
                  <a:pt x="197697" y="790963"/>
                  <a:pt x="165771" y="758335"/>
                </a:cubicBezTo>
                <a:cubicBezTo>
                  <a:pt x="133845" y="725708"/>
                  <a:pt x="108058" y="685010"/>
                  <a:pt x="88411" y="636244"/>
                </a:cubicBezTo>
                <a:cubicBezTo>
                  <a:pt x="68765" y="587478"/>
                  <a:pt x="58941" y="527309"/>
                  <a:pt x="58941" y="455738"/>
                </a:cubicBezTo>
                <a:cubicBezTo>
                  <a:pt x="58941" y="398201"/>
                  <a:pt x="70519" y="342067"/>
                  <a:pt x="93674" y="287336"/>
                </a:cubicBezTo>
                <a:cubicBezTo>
                  <a:pt x="116829" y="232606"/>
                  <a:pt x="150861" y="183839"/>
                  <a:pt x="195768" y="141037"/>
                </a:cubicBezTo>
                <a:cubicBezTo>
                  <a:pt x="240675" y="98235"/>
                  <a:pt x="295756" y="64028"/>
                  <a:pt x="361012" y="38417"/>
                </a:cubicBezTo>
                <a:cubicBezTo>
                  <a:pt x="426268" y="12806"/>
                  <a:pt x="500996" y="0"/>
                  <a:pt x="58519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046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E8FD-048A-4699-AB93-47A0F557CF50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8750-C0B4-4FD6-A3AE-80D30B83F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322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1DC0CC6-D7FB-435E-83B1-31076EAF54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066799"/>
            <a:ext cx="12192001" cy="3448051"/>
          </a:xfrm>
          <a:custGeom>
            <a:avLst/>
            <a:gdLst>
              <a:gd name="connsiteX0" fmla="*/ 0 w 12192001"/>
              <a:gd name="connsiteY0" fmla="*/ 0 h 3448051"/>
              <a:gd name="connsiteX1" fmla="*/ 12192001 w 12192001"/>
              <a:gd name="connsiteY1" fmla="*/ 0 h 3448051"/>
              <a:gd name="connsiteX2" fmla="*/ 12192001 w 12192001"/>
              <a:gd name="connsiteY2" fmla="*/ 3448051 h 3448051"/>
              <a:gd name="connsiteX3" fmla="*/ 0 w 12192001"/>
              <a:gd name="connsiteY3" fmla="*/ 3448051 h 344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1" h="3448051">
                <a:moveTo>
                  <a:pt x="0" y="0"/>
                </a:moveTo>
                <a:lnTo>
                  <a:pt x="12192001" y="0"/>
                </a:lnTo>
                <a:lnTo>
                  <a:pt x="12192001" y="3448051"/>
                </a:lnTo>
                <a:lnTo>
                  <a:pt x="0" y="344805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4695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EFC47DB-40E8-44E6-BE18-DF6C657F43BF}"/>
              </a:ext>
            </a:extLst>
          </p:cNvPr>
          <p:cNvSpPr/>
          <p:nvPr userDrawn="1"/>
        </p:nvSpPr>
        <p:spPr>
          <a:xfrm>
            <a:off x="0" y="0"/>
            <a:ext cx="6095999" cy="6858000"/>
          </a:xfrm>
          <a:prstGeom prst="rect">
            <a:avLst/>
          </a:prstGeom>
          <a:gradFill flip="none" rotWithShape="1">
            <a:gsLst>
              <a:gs pos="0">
                <a:srgbClr val="20537F"/>
              </a:gs>
              <a:gs pos="50000">
                <a:srgbClr val="2C7D88"/>
              </a:gs>
              <a:gs pos="100000">
                <a:srgbClr val="3DB692"/>
              </a:gs>
            </a:gsLst>
            <a:lin ang="189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>
              <a:solidFill>
                <a:prstClr val="whit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34556F-1FC6-4F84-966C-46F5E54527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46" y="725714"/>
            <a:ext cx="4700877" cy="6132286"/>
          </a:xfrm>
          <a:prstGeom prst="rect">
            <a:avLst/>
          </a:prstGeom>
        </p:spPr>
      </p:pic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FA129447-5461-453D-A4B6-C3F1966C90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41600" y="1363663"/>
            <a:ext cx="2017713" cy="368776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8631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12709004-E793-40B4-AE7F-CF9CDF138B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5397" y="950025"/>
            <a:ext cx="3863475" cy="4904509"/>
          </a:xfrm>
          <a:custGeom>
            <a:avLst/>
            <a:gdLst>
              <a:gd name="connsiteX0" fmla="*/ 0 w 3863475"/>
              <a:gd name="connsiteY0" fmla="*/ 0 h 4904509"/>
              <a:gd name="connsiteX1" fmla="*/ 3863475 w 3863475"/>
              <a:gd name="connsiteY1" fmla="*/ 0 h 4904509"/>
              <a:gd name="connsiteX2" fmla="*/ 3863475 w 3863475"/>
              <a:gd name="connsiteY2" fmla="*/ 4904509 h 4904509"/>
              <a:gd name="connsiteX3" fmla="*/ 0 w 3863475"/>
              <a:gd name="connsiteY3" fmla="*/ 4904509 h 4904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3475" h="4904509">
                <a:moveTo>
                  <a:pt x="0" y="0"/>
                </a:moveTo>
                <a:lnTo>
                  <a:pt x="3863475" y="0"/>
                </a:lnTo>
                <a:lnTo>
                  <a:pt x="3863475" y="4904509"/>
                </a:lnTo>
                <a:lnTo>
                  <a:pt x="0" y="49045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5190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95A3D75-C941-42EA-9D50-E12DEA6191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73829" y="0"/>
            <a:ext cx="3090863" cy="6858000"/>
          </a:xfrm>
          <a:custGeom>
            <a:avLst/>
            <a:gdLst>
              <a:gd name="connsiteX0" fmla="*/ 0 w 3090863"/>
              <a:gd name="connsiteY0" fmla="*/ 0 h 6858000"/>
              <a:gd name="connsiteX1" fmla="*/ 3090863 w 3090863"/>
              <a:gd name="connsiteY1" fmla="*/ 0 h 6858000"/>
              <a:gd name="connsiteX2" fmla="*/ 3090863 w 3090863"/>
              <a:gd name="connsiteY2" fmla="*/ 6858000 h 6858000"/>
              <a:gd name="connsiteX3" fmla="*/ 0 w 309086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863" h="6858000">
                <a:moveTo>
                  <a:pt x="0" y="0"/>
                </a:moveTo>
                <a:lnTo>
                  <a:pt x="3090863" y="0"/>
                </a:lnTo>
                <a:lnTo>
                  <a:pt x="309086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301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6E8922D-A4A7-4E50-BD37-AA15F92253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1148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2520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8CA755A-427D-4F18-9A84-FC470D2C45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24650" y="0"/>
            <a:ext cx="5467350" cy="6858000"/>
          </a:xfrm>
          <a:custGeom>
            <a:avLst/>
            <a:gdLst>
              <a:gd name="connsiteX0" fmla="*/ 0 w 4457700"/>
              <a:gd name="connsiteY0" fmla="*/ 0 h 6858000"/>
              <a:gd name="connsiteX1" fmla="*/ 4457700 w 4457700"/>
              <a:gd name="connsiteY1" fmla="*/ 0 h 6858000"/>
              <a:gd name="connsiteX2" fmla="*/ 4457700 w 4457700"/>
              <a:gd name="connsiteY2" fmla="*/ 6858000 h 6858000"/>
              <a:gd name="connsiteX3" fmla="*/ 0 w 44577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7700" h="6858000">
                <a:moveTo>
                  <a:pt x="0" y="0"/>
                </a:moveTo>
                <a:lnTo>
                  <a:pt x="4457700" y="0"/>
                </a:lnTo>
                <a:lnTo>
                  <a:pt x="44577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5135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61FCC8D-3C66-4061-B242-D4CC0CA88A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57886" y="-4983"/>
            <a:ext cx="4006652" cy="6891116"/>
          </a:xfrm>
          <a:custGeom>
            <a:avLst/>
            <a:gdLst>
              <a:gd name="connsiteX0" fmla="*/ 2296872 w 4006652"/>
              <a:gd name="connsiteY0" fmla="*/ 3528939 h 6891116"/>
              <a:gd name="connsiteX1" fmla="*/ 3544677 w 4006652"/>
              <a:gd name="connsiteY1" fmla="*/ 6891116 h 6891116"/>
              <a:gd name="connsiteX2" fmla="*/ 1485167 w 4006652"/>
              <a:gd name="connsiteY2" fmla="*/ 6877049 h 6891116"/>
              <a:gd name="connsiteX3" fmla="*/ 1036317 w 4006652"/>
              <a:gd name="connsiteY3" fmla="*/ 0 h 6891116"/>
              <a:gd name="connsiteX4" fmla="*/ 2380171 w 4006652"/>
              <a:gd name="connsiteY4" fmla="*/ 14067 h 6891116"/>
              <a:gd name="connsiteX5" fmla="*/ 2515023 w 4006652"/>
              <a:gd name="connsiteY5" fmla="*/ 582787 h 6891116"/>
              <a:gd name="connsiteX6" fmla="*/ 2747889 w 4006652"/>
              <a:gd name="connsiteY6" fmla="*/ 0 h 6891116"/>
              <a:gd name="connsiteX7" fmla="*/ 2970335 w 4006652"/>
              <a:gd name="connsiteY7" fmla="*/ 3516 h 6891116"/>
              <a:gd name="connsiteX8" fmla="*/ 2674002 w 4006652"/>
              <a:gd name="connsiteY8" fmla="*/ 1253260 h 6891116"/>
              <a:gd name="connsiteX9" fmla="*/ 4006652 w 4006652"/>
              <a:gd name="connsiteY9" fmla="*/ 6873533 h 6891116"/>
              <a:gd name="connsiteX10" fmla="*/ 3784206 w 4006652"/>
              <a:gd name="connsiteY10" fmla="*/ 6877049 h 6891116"/>
              <a:gd name="connsiteX11" fmla="*/ 2250594 w 4006652"/>
              <a:gd name="connsiteY11" fmla="*/ 3038929 h 6891116"/>
              <a:gd name="connsiteX12" fmla="*/ 1343854 w 4006652"/>
              <a:gd name="connsiteY12" fmla="*/ 6862982 h 6891116"/>
              <a:gd name="connsiteX13" fmla="*/ 0 w 4006652"/>
              <a:gd name="connsiteY13" fmla="*/ 6877049 h 6891116"/>
              <a:gd name="connsiteX14" fmla="*/ 1892103 w 4006652"/>
              <a:gd name="connsiteY14" fmla="*/ 2141747 h 689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06652" h="6891116">
                <a:moveTo>
                  <a:pt x="2296872" y="3528939"/>
                </a:moveTo>
                <a:lnTo>
                  <a:pt x="3544677" y="6891116"/>
                </a:lnTo>
                <a:lnTo>
                  <a:pt x="1485167" y="6877049"/>
                </a:lnTo>
                <a:close/>
                <a:moveTo>
                  <a:pt x="1036317" y="0"/>
                </a:moveTo>
                <a:lnTo>
                  <a:pt x="2380171" y="14067"/>
                </a:lnTo>
                <a:lnTo>
                  <a:pt x="2515023" y="582787"/>
                </a:lnTo>
                <a:lnTo>
                  <a:pt x="2747889" y="0"/>
                </a:lnTo>
                <a:lnTo>
                  <a:pt x="2970335" y="3516"/>
                </a:lnTo>
                <a:lnTo>
                  <a:pt x="2674002" y="1253260"/>
                </a:lnTo>
                <a:lnTo>
                  <a:pt x="4006652" y="6873533"/>
                </a:lnTo>
                <a:lnTo>
                  <a:pt x="3784206" y="6877049"/>
                </a:lnTo>
                <a:lnTo>
                  <a:pt x="2250594" y="3038929"/>
                </a:lnTo>
                <a:lnTo>
                  <a:pt x="1343854" y="6862982"/>
                </a:lnTo>
                <a:lnTo>
                  <a:pt x="0" y="6877049"/>
                </a:lnTo>
                <a:lnTo>
                  <a:pt x="1892103" y="21417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B6B0033-0F47-463D-A3EB-14B6B1CA724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9049" y="337245"/>
            <a:ext cx="1371922" cy="3232870"/>
          </a:xfrm>
          <a:custGeom>
            <a:avLst/>
            <a:gdLst>
              <a:gd name="connsiteX0" fmla="*/ 25708 w 1371922"/>
              <a:gd name="connsiteY0" fmla="*/ 0 h 3232870"/>
              <a:gd name="connsiteX1" fmla="*/ 1371922 w 1371922"/>
              <a:gd name="connsiteY1" fmla="*/ 1307691 h 3232870"/>
              <a:gd name="connsiteX2" fmla="*/ 0 w 1371922"/>
              <a:gd name="connsiteY2" fmla="*/ 3232870 h 323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1922" h="3232870">
                <a:moveTo>
                  <a:pt x="25708" y="0"/>
                </a:moveTo>
                <a:lnTo>
                  <a:pt x="1371922" y="1307691"/>
                </a:lnTo>
                <a:lnTo>
                  <a:pt x="0" y="32328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0788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9EAFE91-F68F-447F-BBA0-08F6F0ADCD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61539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975C871-F18D-49B6-96E8-E7DF456BD4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58972" y="2778369"/>
            <a:ext cx="1674056" cy="1674056"/>
          </a:xfrm>
          <a:custGeom>
            <a:avLst/>
            <a:gdLst>
              <a:gd name="connsiteX0" fmla="*/ 837028 w 1674056"/>
              <a:gd name="connsiteY0" fmla="*/ 0 h 1674056"/>
              <a:gd name="connsiteX1" fmla="*/ 1674056 w 1674056"/>
              <a:gd name="connsiteY1" fmla="*/ 837028 h 1674056"/>
              <a:gd name="connsiteX2" fmla="*/ 837028 w 1674056"/>
              <a:gd name="connsiteY2" fmla="*/ 1674056 h 1674056"/>
              <a:gd name="connsiteX3" fmla="*/ 0 w 1674056"/>
              <a:gd name="connsiteY3" fmla="*/ 837028 h 1674056"/>
              <a:gd name="connsiteX4" fmla="*/ 837028 w 1674056"/>
              <a:gd name="connsiteY4" fmla="*/ 0 h 167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4056" h="1674056">
                <a:moveTo>
                  <a:pt x="837028" y="0"/>
                </a:moveTo>
                <a:cubicBezTo>
                  <a:pt x="1299306" y="0"/>
                  <a:pt x="1674056" y="374750"/>
                  <a:pt x="1674056" y="837028"/>
                </a:cubicBezTo>
                <a:cubicBezTo>
                  <a:pt x="1674056" y="1299306"/>
                  <a:pt x="1299306" y="1674056"/>
                  <a:pt x="837028" y="1674056"/>
                </a:cubicBezTo>
                <a:cubicBezTo>
                  <a:pt x="374750" y="1674056"/>
                  <a:pt x="0" y="1299306"/>
                  <a:pt x="0" y="837028"/>
                </a:cubicBezTo>
                <a:cubicBezTo>
                  <a:pt x="0" y="374750"/>
                  <a:pt x="374750" y="0"/>
                  <a:pt x="83702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8371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E15ED81-E9E1-49B0-B10E-76C0B21C1D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5865" y="1356689"/>
            <a:ext cx="4972948" cy="4735172"/>
          </a:xfrm>
          <a:custGeom>
            <a:avLst/>
            <a:gdLst>
              <a:gd name="connsiteX0" fmla="*/ 1215370 w 4972948"/>
              <a:gd name="connsiteY0" fmla="*/ 0 h 4735172"/>
              <a:gd name="connsiteX1" fmla="*/ 4972948 w 4972948"/>
              <a:gd name="connsiteY1" fmla="*/ 4735172 h 4735172"/>
              <a:gd name="connsiteX2" fmla="*/ 0 w 4972948"/>
              <a:gd name="connsiteY2" fmla="*/ 3471292 h 473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72948" h="4735172">
                <a:moveTo>
                  <a:pt x="1215370" y="0"/>
                </a:moveTo>
                <a:lnTo>
                  <a:pt x="4972948" y="4735172"/>
                </a:lnTo>
                <a:lnTo>
                  <a:pt x="0" y="347129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433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F65C74D-F696-4A43-A0CB-B31F1533C1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291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E8FD-048A-4699-AB93-47A0F557CF50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8750-C0B4-4FD6-A3AE-80D30B83F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7457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7119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E8FD-048A-4699-AB93-47A0F557CF50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8750-C0B4-4FD6-A3AE-80D30B83F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811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E8FD-048A-4699-AB93-47A0F557CF50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8750-C0B4-4FD6-A3AE-80D30B83F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345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E8FD-048A-4699-AB93-47A0F557CF50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8750-C0B4-4FD6-A3AE-80D30B83F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540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E8FD-048A-4699-AB93-47A0F557CF50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8750-C0B4-4FD6-A3AE-80D30B83F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29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E8FD-048A-4699-AB93-47A0F557CF50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8750-C0B4-4FD6-A3AE-80D30B83F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10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E8FD-048A-4699-AB93-47A0F557CF50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8750-C0B4-4FD6-A3AE-80D30B83F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910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2E8FD-048A-4699-AB93-47A0F557CF50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58750-C0B4-4FD6-A3AE-80D30B83F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89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7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096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87960" y="6325460"/>
            <a:ext cx="3623734" cy="165576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1 декабря 2023 года</a:t>
            </a:r>
            <a:endParaRPr lang="ru-RU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06689"/>
            <a:ext cx="993734" cy="11034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4546" y="0"/>
            <a:ext cx="3621338" cy="1316850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450154" y="1527770"/>
            <a:ext cx="7501466" cy="479769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Обзор основных нарушений </a:t>
            </a:r>
            <a:b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Bahnschrift SemiBold Condensed" panose="020B0502040204020203" pitchFamily="34" charset="0"/>
              </a:rPr>
            </a:b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в сфере закупок</a:t>
            </a:r>
          </a:p>
          <a:p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/>
            </a:r>
            <a:b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Bahnschrift SemiBold Condensed" panose="020B0502040204020203" pitchFamily="34" charset="0"/>
              </a:rPr>
            </a:b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Обзор основных изменений </a:t>
            </a:r>
            <a:b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Bahnschrift SemiBold Condensed" panose="020B0502040204020203" pitchFamily="34" charset="0"/>
              </a:rPr>
            </a:b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в законодательстве в сфере закупок</a:t>
            </a:r>
            <a:r>
              <a:rPr lang="ru-RU" sz="4000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/>
            </a:r>
            <a:br>
              <a:rPr lang="ru-RU" sz="4000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/>
            </a:r>
            <a:br>
              <a:rPr lang="ru-RU" sz="4000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690534" y="527935"/>
            <a:ext cx="7501466" cy="47976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 smtClean="0">
              <a:latin typeface="Bahnschrift SemiBold Condensed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357875" y="2483013"/>
            <a:ext cx="2342308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  <a:latin typeface="Bahnschrift SemiBold Condensed" panose="020B0502040204020203" pitchFamily="34" charset="0"/>
              </a:rPr>
              <a:t>Плаксина Наталья Юрьевна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357875" y="3895119"/>
            <a:ext cx="2234907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  <a:latin typeface="Bahnschrift SemiBold Condensed" panose="020B0502040204020203" pitchFamily="34" charset="0"/>
              </a:rPr>
              <a:t>Минаева Ирина Сергеевна</a:t>
            </a:r>
            <a:endParaRPr lang="ru-RU" dirty="0">
              <a:solidFill>
                <a:prstClr val="black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315141" y="290097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  <a:latin typeface="Bahnschrift SemiBold Condensed" panose="020B0502040204020203" pitchFamily="34" charset="0"/>
              </a:rPr>
              <a:t>Директор Департамента учетной 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Bahnschrift SemiBold Condensed" panose="020B0502040204020203" pitchFamily="34" charset="0"/>
              </a:rPr>
              <a:t>политики и контроля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357875" y="4289096"/>
            <a:ext cx="32303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  <a:latin typeface="Bahnschrift SemiBold Condensed" panose="020B0502040204020203" pitchFamily="34" charset="0"/>
              </a:rPr>
              <a:t>Заместитель директора Департамента </a:t>
            </a:r>
            <a:endParaRPr lang="ru-RU" dirty="0" smtClean="0">
              <a:solidFill>
                <a:prstClr val="black"/>
              </a:solidFill>
              <a:latin typeface="Bahnschrift SemiBold Condensed" panose="020B0502040204020203" pitchFamily="34" charset="0"/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Bahnschrift SemiBold Condensed" panose="020B0502040204020203" pitchFamily="34" charset="0"/>
              </a:rPr>
              <a:t>учетной </a:t>
            </a:r>
            <a:r>
              <a:rPr lang="ru-RU" dirty="0">
                <a:solidFill>
                  <a:prstClr val="black"/>
                </a:solidFill>
                <a:latin typeface="Bahnschrift SemiBold Condensed" panose="020B0502040204020203" pitchFamily="34" charset="0"/>
              </a:rPr>
              <a:t>политики и контроля</a:t>
            </a:r>
          </a:p>
        </p:txBody>
      </p:sp>
    </p:spTree>
    <p:extLst>
      <p:ext uri="{BB962C8B-B14F-4D97-AF65-F5344CB8AC3E}">
        <p14:creationId xmlns:p14="http://schemas.microsoft.com/office/powerpoint/2010/main" val="358635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1805" y="-74924"/>
            <a:ext cx="8857051" cy="1325563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Продление </a:t>
            </a:r>
            <a:r>
              <a:rPr lang="ru-RU" sz="2800" b="1" dirty="0" err="1" smtClean="0"/>
              <a:t>антисанкционных</a:t>
            </a:r>
            <a:r>
              <a:rPr lang="ru-RU" sz="2800" b="1" dirty="0" smtClean="0"/>
              <a:t> норм</a:t>
            </a:r>
            <a:endParaRPr lang="ru-RU" sz="28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23503" y="859440"/>
            <a:ext cx="5714999" cy="1110343"/>
          </a:xfrm>
          <a:prstGeom prst="roundRect">
            <a:avLst/>
          </a:prstGeom>
          <a:solidFill>
            <a:srgbClr val="6FC1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 СТАТЬЕ 112 44-ФЗ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75240" y="2012957"/>
            <a:ext cx="8329524" cy="40011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2000" dirty="0"/>
              <a:t>На </a:t>
            </a:r>
            <a:r>
              <a:rPr lang="ru-RU" sz="2000" dirty="0" smtClean="0"/>
              <a:t>рассмотрении Государственной Думы ФС РФ законопроект № 475970-8</a:t>
            </a:r>
            <a:endParaRPr lang="ru-RU" sz="2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4141" y="2485093"/>
            <a:ext cx="1099456" cy="1025752"/>
          </a:xfrm>
          <a:prstGeom prst="roundRect">
            <a:avLst/>
          </a:prstGeom>
          <a:solidFill>
            <a:srgbClr val="6FC1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64.1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24047" y="2485093"/>
            <a:ext cx="1099456" cy="1025752"/>
          </a:xfrm>
          <a:prstGeom prst="roundRect">
            <a:avLst/>
          </a:prstGeom>
          <a:solidFill>
            <a:srgbClr val="6FC1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65.1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28689" y="2465962"/>
            <a:ext cx="1099456" cy="1025752"/>
          </a:xfrm>
          <a:prstGeom prst="roundRect">
            <a:avLst/>
          </a:prstGeom>
          <a:solidFill>
            <a:srgbClr val="6FC1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65.2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63753" y="2465962"/>
            <a:ext cx="1099456" cy="1025752"/>
          </a:xfrm>
          <a:prstGeom prst="roundRect">
            <a:avLst/>
          </a:prstGeom>
          <a:solidFill>
            <a:srgbClr val="6FC1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65.3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298817" y="2485093"/>
            <a:ext cx="1099456" cy="1025752"/>
          </a:xfrm>
          <a:prstGeom prst="roundRect">
            <a:avLst/>
          </a:prstGeom>
          <a:solidFill>
            <a:srgbClr val="6FC1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71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659840" y="2470867"/>
            <a:ext cx="1099456" cy="1025752"/>
          </a:xfrm>
          <a:prstGeom prst="roundRect">
            <a:avLst/>
          </a:prstGeom>
          <a:solidFill>
            <a:srgbClr val="6FC1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72</a:t>
            </a:r>
            <a:endParaRPr lang="ru-RU" sz="2400" b="1" dirty="0"/>
          </a:p>
        </p:txBody>
      </p:sp>
      <p:sp>
        <p:nvSpPr>
          <p:cNvPr id="12" name="Rectangle: Rounded Corners 37">
            <a:extLst>
              <a:ext uri="{FF2B5EF4-FFF2-40B4-BE49-F238E27FC236}">
                <a16:creationId xmlns:a16="http://schemas.microsoft.com/office/drawing/2014/main" id="{DF3AB4F2-C5F3-47A9-9C49-F52E4C308728}"/>
              </a:ext>
            </a:extLst>
          </p:cNvPr>
          <p:cNvSpPr/>
          <p:nvPr/>
        </p:nvSpPr>
        <p:spPr>
          <a:xfrm>
            <a:off x="504202" y="6396616"/>
            <a:ext cx="562598" cy="2920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10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97" y="108427"/>
            <a:ext cx="322805" cy="35845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41" y="53568"/>
            <a:ext cx="1287466" cy="468169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3073784" y="5029693"/>
            <a:ext cx="6713151" cy="75713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ВОЗРАЖЕНИЕ ПРОТИВ ПРОДЛЕНИЯ</a:t>
            </a:r>
            <a:r>
              <a:rPr lang="ru-RU" sz="2400" dirty="0"/>
              <a:t> </a:t>
            </a:r>
            <a:r>
              <a:rPr lang="ru-RU" sz="2400" dirty="0" smtClean="0"/>
              <a:t>НОРМ </a:t>
            </a:r>
            <a:br>
              <a:rPr lang="ru-RU" sz="2400" dirty="0" smtClean="0"/>
            </a:br>
            <a:r>
              <a:rPr lang="ru-RU" sz="2400" b="1" dirty="0" smtClean="0"/>
              <a:t>В 44-ФЗ</a:t>
            </a:r>
            <a:endParaRPr lang="ru-RU" sz="24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410863" y="5786831"/>
            <a:ext cx="1878234" cy="1025752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п</a:t>
            </a:r>
            <a:r>
              <a:rPr lang="ru-RU" sz="2400" b="1" dirty="0" smtClean="0">
                <a:solidFill>
                  <a:schemeClr val="tx1"/>
                </a:solidFill>
              </a:rPr>
              <a:t>. 28.1 ч.1 ст. 93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1011" y="3510845"/>
            <a:ext cx="1858242" cy="14160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Неустановление</a:t>
            </a: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требований обеспечения исполнения контракта</a:t>
            </a:r>
            <a:endParaRPr lang="ru-RU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015454" y="3510844"/>
            <a:ext cx="1715875" cy="14160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Изменение существенных условий</a:t>
            </a:r>
            <a:endParaRPr lang="ru-RU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34116" y="3496388"/>
            <a:ext cx="1915401" cy="14275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 увеличения </a:t>
            </a:r>
            <a:b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30% </a:t>
            </a:r>
            <a:b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мед. изделий </a:t>
            </a:r>
            <a:b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лек. препаратов</a:t>
            </a:r>
            <a:endParaRPr lang="ru-RU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791013" y="3502141"/>
            <a:ext cx="1858242" cy="14160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Изменение существенных условий </a:t>
            </a:r>
            <a:r>
              <a:rPr lang="ru-RU" sz="1600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гособоронзаказ</a:t>
            </a: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моб. подготовка</a:t>
            </a:r>
            <a:endParaRPr lang="ru-RU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704911" y="3510845"/>
            <a:ext cx="2149702" cy="14160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Исключение из СГОЗ при расчете объема СМП закупок </a:t>
            </a:r>
            <a:b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лек. препаратов </a:t>
            </a:r>
            <a:b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мед. изделий</a:t>
            </a:r>
            <a:endParaRPr lang="ru-RU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914501" y="3491714"/>
            <a:ext cx="2229192" cy="18534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распространяются ограничения ГОЗ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закупки для обеспечения деятельности Президента РФ</a:t>
            </a:r>
            <a:endParaRPr lang="ru-RU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398602" y="5767320"/>
            <a:ext cx="2465163" cy="10452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Закупка лек. препаратов или мед. изделий, которые не имеют российских аналогов</a:t>
            </a:r>
            <a:endParaRPr lang="ru-RU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67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0127" y="-93502"/>
            <a:ext cx="9843331" cy="107662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Изменения в национальный режим в сфере закупок</a:t>
            </a:r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97" y="108427"/>
            <a:ext cx="322805" cy="3584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41" y="53568"/>
            <a:ext cx="1287466" cy="468169"/>
          </a:xfrm>
          <a:prstGeom prst="rect">
            <a:avLst/>
          </a:prstGeom>
        </p:spPr>
      </p:pic>
      <p:sp>
        <p:nvSpPr>
          <p:cNvPr id="8" name="Rectangle 10">
            <a:extLst>
              <a:ext uri="{FF2B5EF4-FFF2-40B4-BE49-F238E27FC236}">
                <a16:creationId xmlns:a16="http://schemas.microsoft.com/office/drawing/2014/main" id="{1747699C-E304-4FED-AA05-CD6247CAEBBE}"/>
              </a:ext>
            </a:extLst>
          </p:cNvPr>
          <p:cNvSpPr/>
          <p:nvPr/>
        </p:nvSpPr>
        <p:spPr>
          <a:xfrm>
            <a:off x="342799" y="682827"/>
            <a:ext cx="11474660" cy="5658931"/>
          </a:xfrm>
          <a:prstGeom prst="rect">
            <a:avLst/>
          </a:prstGeom>
          <a:gradFill flip="none" rotWithShape="1">
            <a:gsLst>
              <a:gs pos="0">
                <a:srgbClr val="20537F">
                  <a:alpha val="80000"/>
                </a:srgbClr>
              </a:gs>
              <a:gs pos="50000">
                <a:srgbClr val="2C7D88">
                  <a:alpha val="80000"/>
                </a:srgbClr>
              </a:gs>
              <a:gs pos="100000">
                <a:srgbClr val="3DB692">
                  <a:alpha val="80000"/>
                </a:srgbClr>
              </a:gs>
            </a:gsLst>
            <a:lin ang="189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1.	Единый </a:t>
            </a:r>
            <a:r>
              <a:rPr lang="ru-RU" sz="2400" dirty="0"/>
              <a:t>подход к национальному режиму в 44-ФЗ и 223-ФЗ </a:t>
            </a:r>
          </a:p>
          <a:p>
            <a:pPr algn="ctr"/>
            <a:r>
              <a:rPr lang="ru-RU" sz="2400" dirty="0"/>
              <a:t>(в 223-ФЗ дополняется новой статьей, в 44-ФЗ статья 14 – новое изложение): запреты, ограничения, </a:t>
            </a:r>
            <a:r>
              <a:rPr lang="ru-RU" sz="2400" dirty="0" smtClean="0"/>
              <a:t>преимущества</a:t>
            </a:r>
            <a:endParaRPr lang="ru-RU" sz="2400" dirty="0"/>
          </a:p>
          <a:p>
            <a:pPr algn="ctr"/>
            <a:r>
              <a:rPr lang="ru-RU" sz="2400" dirty="0"/>
              <a:t>2.	Отмена большого числа различных постановлений Правительства РФ в части национального </a:t>
            </a:r>
            <a:r>
              <a:rPr lang="ru-RU" sz="2400" dirty="0" smtClean="0"/>
              <a:t>режима</a:t>
            </a:r>
            <a:endParaRPr lang="ru-RU" sz="2400" dirty="0"/>
          </a:p>
          <a:p>
            <a:pPr algn="ctr"/>
            <a:r>
              <a:rPr lang="ru-RU" sz="2400" dirty="0"/>
              <a:t>3.	В случае подачи заявки нескольких российских товаров, российским признается только товар с более высоким технологическим уровнем локализации производства (остальные </a:t>
            </a:r>
            <a:r>
              <a:rPr lang="ru-RU" sz="2400" dirty="0" smtClean="0"/>
              <a:t>приравниваются к иностранным)</a:t>
            </a:r>
            <a:endParaRPr lang="ru-RU" sz="2400" dirty="0"/>
          </a:p>
          <a:p>
            <a:pPr algn="ctr"/>
            <a:r>
              <a:rPr lang="ru-RU" sz="2400" dirty="0" smtClean="0"/>
              <a:t>6</a:t>
            </a:r>
            <a:r>
              <a:rPr lang="ru-RU" sz="2400" dirty="0"/>
              <a:t>.	В 44-ФЗ: упразднение статьи о минимальной доле закупок российских товаров.</a:t>
            </a:r>
          </a:p>
          <a:p>
            <a:pPr algn="ctr"/>
            <a:r>
              <a:rPr lang="ru-RU" sz="2400" dirty="0"/>
              <a:t>7.	Размещение отчета об объеме закупок товаров российского </a:t>
            </a:r>
            <a:r>
              <a:rPr lang="ru-RU" sz="2400" dirty="0" smtClean="0"/>
              <a:t>происхождения </a:t>
            </a:r>
            <a:br>
              <a:rPr lang="ru-RU" sz="2400" dirty="0" smtClean="0"/>
            </a:br>
            <a:r>
              <a:rPr lang="ru-RU" sz="2400" dirty="0" smtClean="0"/>
              <a:t>до </a:t>
            </a:r>
            <a:r>
              <a:rPr lang="ru-RU" sz="2400" dirty="0"/>
              <a:t>01.02 (ранее – до 01.04).</a:t>
            </a:r>
          </a:p>
          <a:p>
            <a:pPr marL="342900" indent="-342900" algn="ctr">
              <a:buAutoNum type="arabicPeriod" startAt="8"/>
            </a:pPr>
            <a:r>
              <a:rPr lang="ru-RU" sz="2400" dirty="0" smtClean="0"/>
              <a:t>Приведение </a:t>
            </a:r>
            <a:r>
              <a:rPr lang="ru-RU" sz="2400" dirty="0"/>
              <a:t>в </a:t>
            </a:r>
            <a:r>
              <a:rPr lang="ru-RU" sz="2400" dirty="0" smtClean="0"/>
              <a:t>соответствии с 223-ФЗ положений </a:t>
            </a:r>
            <a:r>
              <a:rPr lang="ru-RU" sz="2400" dirty="0"/>
              <a:t>о закупке подведомственных учреждений до </a:t>
            </a:r>
            <a:r>
              <a:rPr lang="ru-RU" sz="2400" dirty="0" smtClean="0"/>
              <a:t>01.07.2024.</a:t>
            </a:r>
            <a:endParaRPr lang="ru-RU" dirty="0" smtClean="0"/>
          </a:p>
          <a:p>
            <a:pPr algn="ctr"/>
            <a:endParaRPr lang="ru-RU" dirty="0" smtClean="0"/>
          </a:p>
          <a:p>
            <a:pPr marL="342900" indent="-342900" algn="ctr">
              <a:buAutoNum type="arabicPeriod" startAt="8"/>
            </a:pPr>
            <a:endParaRPr lang="ru-RU" dirty="0"/>
          </a:p>
        </p:txBody>
      </p:sp>
      <p:sp>
        <p:nvSpPr>
          <p:cNvPr id="9" name="Rectangle: Rounded Corners 5">
            <a:extLst>
              <a:ext uri="{FF2B5EF4-FFF2-40B4-BE49-F238E27FC236}">
                <a16:creationId xmlns:a16="http://schemas.microsoft.com/office/drawing/2014/main" id="{4FBD297C-E1C6-48BE-9DF6-37F0F495443D}"/>
              </a:ext>
            </a:extLst>
          </p:cNvPr>
          <p:cNvSpPr/>
          <p:nvPr/>
        </p:nvSpPr>
        <p:spPr>
          <a:xfrm>
            <a:off x="2784401" y="5918367"/>
            <a:ext cx="7121598" cy="7195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400" b="1" i="1" dirty="0" smtClean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Законопроект Минфина России</a:t>
            </a:r>
            <a:endParaRPr lang="en-US" sz="2400" b="1" i="1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Rectangle: Rounded Corners 37">
            <a:extLst>
              <a:ext uri="{FF2B5EF4-FFF2-40B4-BE49-F238E27FC236}">
                <a16:creationId xmlns:a16="http://schemas.microsoft.com/office/drawing/2014/main" id="{DF3AB4F2-C5F3-47A9-9C49-F52E4C308728}"/>
              </a:ext>
            </a:extLst>
          </p:cNvPr>
          <p:cNvSpPr/>
          <p:nvPr/>
        </p:nvSpPr>
        <p:spPr>
          <a:xfrm>
            <a:off x="504202" y="6396616"/>
            <a:ext cx="562598" cy="32591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11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37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>
            <a:extLst>
              <a:ext uri="{FF2B5EF4-FFF2-40B4-BE49-F238E27FC236}">
                <a16:creationId xmlns:a16="http://schemas.microsoft.com/office/drawing/2014/main" id="{94B2C403-51BB-4B03-A23B-2BA8AAD39465}"/>
              </a:ext>
            </a:extLst>
          </p:cNvPr>
          <p:cNvSpPr/>
          <p:nvPr/>
        </p:nvSpPr>
        <p:spPr>
          <a:xfrm>
            <a:off x="4215200" y="0"/>
            <a:ext cx="3863475" cy="4904510"/>
          </a:xfrm>
          <a:prstGeom prst="rect">
            <a:avLst/>
          </a:prstGeom>
          <a:gradFill flip="none" rotWithShape="1">
            <a:gsLst>
              <a:gs pos="0">
                <a:srgbClr val="20537F">
                  <a:alpha val="80000"/>
                </a:srgbClr>
              </a:gs>
              <a:gs pos="50000">
                <a:srgbClr val="2C7D88">
                  <a:alpha val="80000"/>
                </a:srgbClr>
              </a:gs>
              <a:gs pos="100000">
                <a:srgbClr val="3DB692">
                  <a:alpha val="80000"/>
                </a:srgbClr>
              </a:gs>
            </a:gsLst>
            <a:lin ang="189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49675" y="194769"/>
            <a:ext cx="8394523" cy="10934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Внесение изменения в порядок определения НМЦК на медицинские изделия</a:t>
            </a:r>
            <a:endParaRPr lang="ru-RU" sz="2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04880" y="1483036"/>
            <a:ext cx="4562187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Позиция Минздрава России</a:t>
            </a:r>
          </a:p>
          <a:p>
            <a:pPr algn="ctr"/>
            <a:r>
              <a:rPr lang="ru-RU" sz="2400" b="1" dirty="0" smtClean="0"/>
              <a:t> и Минфина России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3165" y="1501626"/>
            <a:ext cx="5657937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Предложение </a:t>
            </a:r>
          </a:p>
          <a:p>
            <a:pPr algn="ctr"/>
            <a:r>
              <a:rPr lang="ru-RU" sz="2400" b="1" dirty="0" smtClean="0"/>
              <a:t>Казначейства России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2713" y="2332623"/>
            <a:ext cx="5728389" cy="415498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Внести изменения в приказ Минздрава России № 450н</a:t>
            </a:r>
          </a:p>
          <a:p>
            <a:pPr algn="ctr"/>
            <a:r>
              <a:rPr lang="ru-RU" sz="2400" dirty="0"/>
              <a:t>(</a:t>
            </a:r>
            <a:r>
              <a:rPr lang="ru-RU" sz="2400" dirty="0" smtClean="0"/>
              <a:t>разница </a:t>
            </a:r>
            <a:r>
              <a:rPr lang="ru-RU" sz="2400" dirty="0"/>
              <a:t>стоимости идентичного медоборудования в не сопредельных субъектах РФ достигает 3 раз в связи с ограниченным использованием при обосновании НМЦК информации из реестра контрактов, обусловленным обязанностью использовать цены ТРУ по сопредельным субъектам РФ и без </a:t>
            </a:r>
            <a:r>
              <a:rPr lang="ru-RU" sz="2400" dirty="0" smtClean="0"/>
              <a:t>неустойки)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104880" y="2314033"/>
            <a:ext cx="4562187" cy="341632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Внесение изменений в Порядок № 450н представляется нецелесообразным</a:t>
            </a:r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</p:txBody>
      </p:sp>
      <p:sp>
        <p:nvSpPr>
          <p:cNvPr id="11" name="Rectangle: Rounded Corners 37">
            <a:extLst>
              <a:ext uri="{FF2B5EF4-FFF2-40B4-BE49-F238E27FC236}">
                <a16:creationId xmlns:a16="http://schemas.microsoft.com/office/drawing/2014/main" id="{DF3AB4F2-C5F3-47A9-9C49-F52E4C308728}"/>
              </a:ext>
            </a:extLst>
          </p:cNvPr>
          <p:cNvSpPr/>
          <p:nvPr/>
        </p:nvSpPr>
        <p:spPr>
          <a:xfrm>
            <a:off x="504202" y="6396616"/>
            <a:ext cx="562598" cy="32591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12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01" y="108426"/>
            <a:ext cx="322805" cy="3584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41" y="53568"/>
            <a:ext cx="1287466" cy="46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0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1446" y="-195903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Изменения в законодательство </a:t>
            </a:r>
            <a:br>
              <a:rPr lang="ru-RU" sz="2800" b="1" dirty="0" smtClean="0"/>
            </a:br>
            <a:r>
              <a:rPr lang="ru-RU" sz="2800" b="1" dirty="0" smtClean="0"/>
              <a:t>(указание на товарный знак в описании объекта закупки)</a:t>
            </a:r>
            <a:endParaRPr lang="ru-RU" sz="28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70248" y="832186"/>
            <a:ext cx="8384954" cy="1284098"/>
          </a:xfrm>
          <a:prstGeom prst="roundRect">
            <a:avLst/>
          </a:prstGeom>
          <a:solidFill>
            <a:srgbClr val="6FC1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ИЗДАНИЕ НОРМАТИВНЫХ ПРАВОВЫХ АКТОВ ДЛЯ РЕАЛИЗАЦИИ 154-ФЗ от 28.04.2023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0863" y="2273618"/>
            <a:ext cx="1099456" cy="1025752"/>
          </a:xfrm>
          <a:prstGeom prst="roundRect">
            <a:avLst/>
          </a:prstGeom>
          <a:solidFill>
            <a:srgbClr val="6FC1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40891" y="2273618"/>
            <a:ext cx="1099456" cy="1025752"/>
          </a:xfrm>
          <a:prstGeom prst="roundRect">
            <a:avLst/>
          </a:prstGeom>
          <a:solidFill>
            <a:srgbClr val="6FC1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97" y="108427"/>
            <a:ext cx="322805" cy="3584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41" y="53568"/>
            <a:ext cx="1287466" cy="468169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504202" y="2934048"/>
            <a:ext cx="5758523" cy="3537032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Постановление Правительства РФ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 Постановление </a:t>
            </a:r>
            <a:r>
              <a:rPr lang="ru-RU" sz="2400" b="1" dirty="0" smtClean="0">
                <a:solidFill>
                  <a:schemeClr val="tx1"/>
                </a:solidFill>
              </a:rPr>
              <a:t>от 22.08.2023 № 1368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Утверждены </a:t>
            </a:r>
            <a:r>
              <a:rPr lang="ru-RU" sz="2400" b="1" dirty="0">
                <a:solidFill>
                  <a:schemeClr val="tx1"/>
                </a:solidFill>
              </a:rPr>
              <a:t>Правила формирования перечня</a:t>
            </a:r>
            <a:r>
              <a:rPr lang="ru-RU" sz="2400" dirty="0">
                <a:solidFill>
                  <a:schemeClr val="tx1"/>
                </a:solidFill>
              </a:rPr>
              <a:t> медицинских изделий и специализированных продуктов лечебного питания, при осуществлении закупок которых допускается указание на товарный знак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>
              <a:solidFill>
                <a:schemeClr val="tx1"/>
              </a:solidFill>
            </a:endParaRPr>
          </a:p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990619" y="2934048"/>
            <a:ext cx="5071001" cy="3442901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Распоряжение Правительства РФ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Об утверждении перечня </a:t>
            </a:r>
            <a:r>
              <a:rPr lang="ru-RU" sz="2400" dirty="0">
                <a:solidFill>
                  <a:schemeClr val="tx1"/>
                </a:solidFill>
              </a:rPr>
              <a:t>медицинских изделий и специализированных продуктов лечебного питания, при осуществлении закупок которых допускается указание на товарный знак 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 РАЗРАБОТКЕ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7" name="Rectangle: Rounded Corners 37">
            <a:extLst>
              <a:ext uri="{FF2B5EF4-FFF2-40B4-BE49-F238E27FC236}">
                <a16:creationId xmlns:a16="http://schemas.microsoft.com/office/drawing/2014/main" id="{DF3AB4F2-C5F3-47A9-9C49-F52E4C308728}"/>
              </a:ext>
            </a:extLst>
          </p:cNvPr>
          <p:cNvSpPr/>
          <p:nvPr/>
        </p:nvSpPr>
        <p:spPr>
          <a:xfrm>
            <a:off x="181397" y="6447229"/>
            <a:ext cx="562598" cy="32591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13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78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5789" y="16716"/>
            <a:ext cx="9926211" cy="1325563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Изменения в статью 93 44-ФЗ </a:t>
            </a:r>
            <a:br>
              <a:rPr lang="ru-RU" sz="2800" b="1" dirty="0" smtClean="0"/>
            </a:br>
            <a:r>
              <a:rPr lang="ru-RU" sz="2800" b="1" dirty="0" smtClean="0"/>
              <a:t>(дополнение пунктом 6.1)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90057" y="3082185"/>
            <a:ext cx="896982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sz="2400" dirty="0"/>
              <a:t>лекарственных средств, 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sz="2400" dirty="0"/>
              <a:t>специализированных продуктов лечебного питания, 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sz="2400" dirty="0"/>
              <a:t>медицинских изделий, 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sz="2400" dirty="0"/>
              <a:t>расходных материалов, 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sz="2400" dirty="0"/>
              <a:t>средств для дезинфекции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sz="2400" dirty="0"/>
              <a:t>услуг по их хранению и </a:t>
            </a:r>
            <a:r>
              <a:rPr lang="ru-RU" sz="2400" dirty="0" smtClean="0"/>
              <a:t>доставке</a:t>
            </a:r>
            <a:endParaRPr lang="ru-RU" sz="2400" dirty="0"/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sz="2400" dirty="0"/>
              <a:t>работ по ремонту и тех. обслуживанию мед. изделий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70248" y="1567613"/>
            <a:ext cx="5714999" cy="1514572"/>
          </a:xfrm>
          <a:prstGeom prst="roundRect">
            <a:avLst/>
          </a:prstGeom>
          <a:solidFill>
            <a:srgbClr val="6FC1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ВОЗМОЖНОСТЬ ЗАКУПКИ У ЕДИНСТВЕННОГО ПОСТАВЩИКА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77241" y="5759841"/>
            <a:ext cx="69124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у ГУП субъекта РФ и АО, </a:t>
            </a:r>
            <a:r>
              <a:rPr lang="ru-RU" sz="2400" b="1" dirty="0" smtClean="0"/>
              <a:t>100% акций </a:t>
            </a:r>
            <a:r>
              <a:rPr lang="ru-RU" sz="2400" b="1" dirty="0"/>
              <a:t>которого принадлежит соответствующему субъекту РФ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398" y="246775"/>
            <a:ext cx="1917090" cy="96453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989276" y="1204014"/>
            <a:ext cx="2531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№ 444-ФЗ от 04.08.2023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97" y="108427"/>
            <a:ext cx="322805" cy="3584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141" y="53568"/>
            <a:ext cx="1287466" cy="468169"/>
          </a:xfrm>
          <a:prstGeom prst="rect">
            <a:avLst/>
          </a:prstGeom>
        </p:spPr>
      </p:pic>
      <p:sp>
        <p:nvSpPr>
          <p:cNvPr id="14" name="Rectangle: Rounded Corners 37">
            <a:extLst>
              <a:ext uri="{FF2B5EF4-FFF2-40B4-BE49-F238E27FC236}">
                <a16:creationId xmlns:a16="http://schemas.microsoft.com/office/drawing/2014/main" id="{DF3AB4F2-C5F3-47A9-9C49-F52E4C308728}"/>
              </a:ext>
            </a:extLst>
          </p:cNvPr>
          <p:cNvSpPr/>
          <p:nvPr/>
        </p:nvSpPr>
        <p:spPr>
          <a:xfrm>
            <a:off x="504202" y="6396616"/>
            <a:ext cx="562598" cy="32591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14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09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15DD00-2054-4C3E-B0BA-3A479772B6CD}"/>
              </a:ext>
            </a:extLst>
          </p:cNvPr>
          <p:cNvSpPr/>
          <p:nvPr/>
        </p:nvSpPr>
        <p:spPr>
          <a:xfrm>
            <a:off x="8333926" y="1232899"/>
            <a:ext cx="3450304" cy="5488825"/>
          </a:xfrm>
          <a:prstGeom prst="rect">
            <a:avLst/>
          </a:prstGeom>
          <a:solidFill>
            <a:schemeClr val="bg1"/>
          </a:solidFill>
          <a:ln w="38100">
            <a:solidFill>
              <a:srgbClr val="53B29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Совместное </a:t>
            </a:r>
            <a:r>
              <a:rPr lang="ru-RU" sz="2400" b="1" dirty="0">
                <a:solidFill>
                  <a:schemeClr val="tx1"/>
                </a:solidFill>
              </a:rPr>
              <a:t>письмо Минфина России, </a:t>
            </a:r>
            <a:r>
              <a:rPr lang="ru-RU" sz="2400" b="1" dirty="0" err="1">
                <a:solidFill>
                  <a:schemeClr val="tx1"/>
                </a:solidFill>
              </a:rPr>
              <a:t>Минпромторга</a:t>
            </a:r>
            <a:r>
              <a:rPr lang="ru-RU" sz="2400" b="1" dirty="0">
                <a:solidFill>
                  <a:schemeClr val="tx1"/>
                </a:solidFill>
              </a:rPr>
              <a:t> России, </a:t>
            </a:r>
            <a:r>
              <a:rPr lang="ru-RU" sz="2400" b="1" dirty="0" err="1">
                <a:solidFill>
                  <a:schemeClr val="tx1"/>
                </a:solidFill>
              </a:rPr>
              <a:t>Минцифры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России, </a:t>
            </a:r>
            <a:r>
              <a:rPr lang="ru-RU" sz="2400" b="1" dirty="0">
                <a:solidFill>
                  <a:schemeClr val="tx1"/>
                </a:solidFill>
              </a:rPr>
              <a:t>Минстроя России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от 20.11.2023</a:t>
            </a:r>
          </a:p>
          <a:p>
            <a:pPr algn="ctr"/>
            <a:endParaRPr lang="ru-RU" sz="2400" b="1" dirty="0">
              <a:solidFill>
                <a:schemeClr val="tx1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Неприменение ПП РФ от 10.07.2019 № 878 при осуществлении закупок работ, услуг, в том числе в сфере строительства, при выполнении которых поставляется товар из перечня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1A83D7-09B3-48F2-864F-19CEE3416600}"/>
              </a:ext>
            </a:extLst>
          </p:cNvPr>
          <p:cNvSpPr/>
          <p:nvPr/>
        </p:nvSpPr>
        <p:spPr>
          <a:xfrm>
            <a:off x="4471012" y="1226476"/>
            <a:ext cx="3552351" cy="4920323"/>
          </a:xfrm>
          <a:prstGeom prst="rect">
            <a:avLst/>
          </a:prstGeom>
          <a:solidFill>
            <a:schemeClr val="bg1"/>
          </a:solidFill>
          <a:ln w="38100">
            <a:solidFill>
              <a:srgbClr val="53B29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Приказ Минстроя России от 28.08.2023 № 613/</a:t>
            </a:r>
            <a:r>
              <a:rPr lang="ru-RU" sz="2400" b="1" dirty="0" err="1" smtClean="0">
                <a:solidFill>
                  <a:schemeClr val="tx1"/>
                </a:solidFill>
              </a:rPr>
              <a:t>пр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Отменены типовые условия контрактов на выполнение работ по строительству (реконструкции) объекта капитального строительства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4E357C-A0E3-4522-BD7D-7052C5A34A9A}"/>
              </a:ext>
            </a:extLst>
          </p:cNvPr>
          <p:cNvSpPr/>
          <p:nvPr/>
        </p:nvSpPr>
        <p:spPr>
          <a:xfrm>
            <a:off x="567883" y="1232898"/>
            <a:ext cx="3579701" cy="4913901"/>
          </a:xfrm>
          <a:prstGeom prst="rect">
            <a:avLst/>
          </a:prstGeom>
          <a:solidFill>
            <a:schemeClr val="bg1"/>
          </a:solidFill>
          <a:ln w="38100">
            <a:solidFill>
              <a:srgbClr val="53B29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Приказ Минстроя России от 21.08.2023 № 604/</a:t>
            </a:r>
            <a:r>
              <a:rPr lang="ru-RU" sz="2400" b="1" dirty="0" err="1" smtClean="0">
                <a:solidFill>
                  <a:schemeClr val="tx1"/>
                </a:solidFill>
              </a:rPr>
              <a:t>пр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dirty="0">
              <a:solidFill>
                <a:schemeClr val="tx1"/>
              </a:solidFill>
            </a:endParaRP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Утвержден новый порядок определения цены по контрактам в </a:t>
            </a:r>
            <a:r>
              <a:rPr lang="ru-RU" sz="2400" dirty="0" smtClean="0">
                <a:solidFill>
                  <a:schemeClr val="tx1"/>
                </a:solidFill>
              </a:rPr>
              <a:t>сфере строительства</a:t>
            </a:r>
            <a:endParaRPr lang="ru-RU" sz="2400" dirty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5C4AC8-FB42-46AB-8597-0DC453CF5E44}"/>
              </a:ext>
            </a:extLst>
          </p:cNvPr>
          <p:cNvSpPr txBox="1"/>
          <p:nvPr/>
        </p:nvSpPr>
        <p:spPr>
          <a:xfrm>
            <a:off x="8523177" y="5244582"/>
            <a:ext cx="1782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prstClr val="white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ABOUT US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AAC88D-1911-4F6C-970D-946C977AA281}"/>
              </a:ext>
            </a:extLst>
          </p:cNvPr>
          <p:cNvSpPr txBox="1"/>
          <p:nvPr/>
        </p:nvSpPr>
        <p:spPr>
          <a:xfrm>
            <a:off x="5355961" y="5627734"/>
            <a:ext cx="1782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prstClr val="white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ABOUT US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644E62-7613-408F-ADE8-A943E7CF00E8}"/>
              </a:ext>
            </a:extLst>
          </p:cNvPr>
          <p:cNvSpPr txBox="1"/>
          <p:nvPr/>
        </p:nvSpPr>
        <p:spPr>
          <a:xfrm>
            <a:off x="5302000" y="3703502"/>
            <a:ext cx="18650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1200" b="1" spc="30" dirty="0">
              <a:solidFill>
                <a:prstClr val="black">
                  <a:lumMod val="75000"/>
                  <a:lumOff val="25000"/>
                </a:prst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6" name="Rectangle 1">
            <a:extLst>
              <a:ext uri="{FF2B5EF4-FFF2-40B4-BE49-F238E27FC236}">
                <a16:creationId xmlns:a16="http://schemas.microsoft.com/office/drawing/2014/main" id="{542EE45D-5601-419C-8499-F6176D9E5EAB}"/>
              </a:ext>
            </a:extLst>
          </p:cNvPr>
          <p:cNvSpPr/>
          <p:nvPr/>
        </p:nvSpPr>
        <p:spPr>
          <a:xfrm>
            <a:off x="142862" y="27330"/>
            <a:ext cx="11896737" cy="971737"/>
          </a:xfrm>
          <a:prstGeom prst="rect">
            <a:avLst/>
          </a:prstGeom>
          <a:gradFill flip="none" rotWithShape="1">
            <a:gsLst>
              <a:gs pos="0">
                <a:srgbClr val="20537F"/>
              </a:gs>
              <a:gs pos="50000">
                <a:srgbClr val="2C7D88"/>
              </a:gs>
              <a:gs pos="100000">
                <a:srgbClr val="3DB69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Изменения в сфере строительства</a:t>
            </a:r>
            <a:endParaRPr lang="en-SG" sz="3600" b="1" dirty="0"/>
          </a:p>
        </p:txBody>
      </p:sp>
      <p:sp>
        <p:nvSpPr>
          <p:cNvPr id="28" name="Rectangle: Rounded Corners 37">
            <a:extLst>
              <a:ext uri="{FF2B5EF4-FFF2-40B4-BE49-F238E27FC236}">
                <a16:creationId xmlns:a16="http://schemas.microsoft.com/office/drawing/2014/main" id="{DF3AB4F2-C5F3-47A9-9C49-F52E4C308728}"/>
              </a:ext>
            </a:extLst>
          </p:cNvPr>
          <p:cNvSpPr/>
          <p:nvPr/>
        </p:nvSpPr>
        <p:spPr>
          <a:xfrm>
            <a:off x="504202" y="6396616"/>
            <a:ext cx="562598" cy="32591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15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18" y="216674"/>
            <a:ext cx="322805" cy="35845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501" y="161815"/>
            <a:ext cx="1287466" cy="46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8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D430286-43C9-4EDE-B3C5-98E9B623476D}"/>
              </a:ext>
            </a:extLst>
          </p:cNvPr>
          <p:cNvSpPr/>
          <p:nvPr/>
        </p:nvSpPr>
        <p:spPr>
          <a:xfrm>
            <a:off x="6706246" y="0"/>
            <a:ext cx="5485753" cy="6858000"/>
          </a:xfrm>
          <a:prstGeom prst="rect">
            <a:avLst/>
          </a:prstGeom>
          <a:gradFill flip="none" rotWithShape="1">
            <a:gsLst>
              <a:gs pos="0">
                <a:srgbClr val="20537F">
                  <a:alpha val="80000"/>
                </a:srgbClr>
              </a:gs>
              <a:gs pos="50000">
                <a:srgbClr val="2C7D88">
                  <a:alpha val="80000"/>
                </a:srgbClr>
              </a:gs>
              <a:gs pos="100000">
                <a:srgbClr val="3DB692">
                  <a:alpha val="8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2EE45D-5601-419C-8499-F6176D9E5EAB}"/>
              </a:ext>
            </a:extLst>
          </p:cNvPr>
          <p:cNvSpPr/>
          <p:nvPr/>
        </p:nvSpPr>
        <p:spPr>
          <a:xfrm>
            <a:off x="0" y="0"/>
            <a:ext cx="6724650" cy="6858000"/>
          </a:xfrm>
          <a:prstGeom prst="rect">
            <a:avLst/>
          </a:prstGeom>
          <a:gradFill flip="none" rotWithShape="1">
            <a:gsLst>
              <a:gs pos="0">
                <a:srgbClr val="20537F"/>
              </a:gs>
              <a:gs pos="50000">
                <a:srgbClr val="2C7D88"/>
              </a:gs>
              <a:gs pos="100000">
                <a:srgbClr val="3DB69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DEBFB9-B6E2-47AE-B91B-9A7C739004F0}"/>
              </a:ext>
            </a:extLst>
          </p:cNvPr>
          <p:cNvSpPr txBox="1"/>
          <p:nvPr/>
        </p:nvSpPr>
        <p:spPr bwMode="auto">
          <a:xfrm>
            <a:off x="858945" y="2285077"/>
            <a:ext cx="588410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i="1" dirty="0" smtClean="0">
                <a:solidFill>
                  <a:schemeClr val="bg1"/>
                </a:solidFill>
                <a:latin typeface="Lato Black" panose="020F0A02020204030203" pitchFamily="34" charset="0"/>
                <a:ea typeface="Lato Black" panose="020F0502020204030203" pitchFamily="34" charset="0"/>
                <a:cs typeface="Times New Roman" panose="02020603050405020304" pitchFamily="18" charset="0"/>
              </a:rPr>
              <a:t>СМАРТ</a:t>
            </a:r>
            <a:r>
              <a:rPr lang="ru-RU" sz="8000" i="1" dirty="0">
                <a:solidFill>
                  <a:schemeClr val="bg1"/>
                </a:solidFill>
                <a:latin typeface="Lato Black" panose="020F0A02020204030203" pitchFamily="34" charset="0"/>
                <a:ea typeface="Lato Black" panose="020F0502020204030203" pitchFamily="34" charset="0"/>
                <a:cs typeface="Times New Roman" panose="02020603050405020304" pitchFamily="18" charset="0"/>
              </a:rPr>
              <a:t> </a:t>
            </a:r>
            <a:r>
              <a:rPr lang="ru-RU" sz="8000" i="1" dirty="0" smtClean="0">
                <a:solidFill>
                  <a:schemeClr val="bg1"/>
                </a:solidFill>
                <a:latin typeface="Lato Black" panose="020F0A02020204030203" pitchFamily="34" charset="0"/>
                <a:ea typeface="Lato Black" panose="020F0502020204030203" pitchFamily="34" charset="0"/>
                <a:cs typeface="Times New Roman" panose="02020603050405020304" pitchFamily="18" charset="0"/>
              </a:rPr>
              <a:t>- КОНТРОЛЬ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BD297C-E1C6-48BE-9DF6-37F0F495443D}"/>
              </a:ext>
            </a:extLst>
          </p:cNvPr>
          <p:cNvSpPr/>
          <p:nvPr/>
        </p:nvSpPr>
        <p:spPr>
          <a:xfrm>
            <a:off x="6809315" y="5706460"/>
            <a:ext cx="5279614" cy="6901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>
              <a:defRPr/>
            </a:pPr>
            <a:r>
              <a:rPr lang="ru-RU" sz="2000" b="1" i="1" dirty="0" smtClean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Пилотный проект </a:t>
            </a:r>
          </a:p>
          <a:p>
            <a:pPr lvl="0" algn="r">
              <a:defRPr/>
            </a:pPr>
            <a:r>
              <a:rPr lang="ru-RU" sz="2000" b="1" i="1" dirty="0" smtClean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Федерального казначейства</a:t>
            </a:r>
            <a:endParaRPr lang="en-US" sz="2000" b="1" i="1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97" y="108427"/>
            <a:ext cx="322805" cy="3584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41" y="53568"/>
            <a:ext cx="1287466" cy="468169"/>
          </a:xfrm>
          <a:prstGeom prst="rect">
            <a:avLst/>
          </a:prstGeom>
        </p:spPr>
      </p:pic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DF3AB4F2-C5F3-47A9-9C49-F52E4C308728}"/>
              </a:ext>
            </a:extLst>
          </p:cNvPr>
          <p:cNvSpPr/>
          <p:nvPr/>
        </p:nvSpPr>
        <p:spPr>
          <a:xfrm>
            <a:off x="504202" y="6396616"/>
            <a:ext cx="562598" cy="32591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16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23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reeform 2">
            <a:extLst>
              <a:ext uri="{FF2B5EF4-FFF2-40B4-BE49-F238E27FC236}">
                <a16:creationId xmlns:a16="http://schemas.microsoft.com/office/drawing/2014/main" id="{646B42AE-7458-4E4F-BFA1-B9E6815DD367}"/>
              </a:ext>
            </a:extLst>
          </p:cNvPr>
          <p:cNvSpPr>
            <a:spLocks/>
          </p:cNvSpPr>
          <p:nvPr/>
        </p:nvSpPr>
        <p:spPr bwMode="auto">
          <a:xfrm>
            <a:off x="10569575" y="5014913"/>
            <a:ext cx="223838" cy="123825"/>
          </a:xfrm>
          <a:custGeom>
            <a:avLst/>
            <a:gdLst>
              <a:gd name="T0" fmla="*/ 80354976 w 472"/>
              <a:gd name="T1" fmla="*/ 0 h 266"/>
              <a:gd name="T2" fmla="*/ 80354976 w 472"/>
              <a:gd name="T3" fmla="*/ 0 h 266"/>
              <a:gd name="T4" fmla="*/ 75236921 w 472"/>
              <a:gd name="T5" fmla="*/ 0 h 266"/>
              <a:gd name="T6" fmla="*/ 40092219 w 472"/>
              <a:gd name="T7" fmla="*/ 36973941 h 266"/>
              <a:gd name="T8" fmla="*/ 4947516 w 472"/>
              <a:gd name="T9" fmla="*/ 0 h 266"/>
              <a:gd name="T10" fmla="*/ 0 w 472"/>
              <a:gd name="T11" fmla="*/ 0 h 266"/>
              <a:gd name="T12" fmla="*/ 0 w 472"/>
              <a:gd name="T13" fmla="*/ 4851757 h 266"/>
              <a:gd name="T14" fmla="*/ 37533191 w 472"/>
              <a:gd name="T15" fmla="*/ 44335323 h 266"/>
              <a:gd name="T16" fmla="*/ 40092219 w 472"/>
              <a:gd name="T17" fmla="*/ 44335323 h 266"/>
              <a:gd name="T18" fmla="*/ 42651246 w 472"/>
              <a:gd name="T19" fmla="*/ 44335323 h 266"/>
              <a:gd name="T20" fmla="*/ 80354976 w 472"/>
              <a:gd name="T21" fmla="*/ 4851757 h 266"/>
              <a:gd name="T22" fmla="*/ 80354976 w 472"/>
              <a:gd name="T23" fmla="*/ 0 h 26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72" h="266">
                <a:moveTo>
                  <a:pt x="471" y="0"/>
                </a:moveTo>
                <a:lnTo>
                  <a:pt x="471" y="0"/>
                </a:lnTo>
                <a:cubicBezTo>
                  <a:pt x="456" y="0"/>
                  <a:pt x="441" y="0"/>
                  <a:pt x="441" y="0"/>
                </a:cubicBezTo>
                <a:cubicBezTo>
                  <a:pt x="235" y="221"/>
                  <a:pt x="235" y="221"/>
                  <a:pt x="235" y="221"/>
                </a:cubicBezTo>
                <a:cubicBezTo>
                  <a:pt x="29" y="0"/>
                  <a:pt x="29" y="0"/>
                  <a:pt x="29" y="0"/>
                </a:cubicBezTo>
                <a:cubicBezTo>
                  <a:pt x="29" y="0"/>
                  <a:pt x="14" y="0"/>
                  <a:pt x="0" y="0"/>
                </a:cubicBezTo>
                <a:cubicBezTo>
                  <a:pt x="0" y="14"/>
                  <a:pt x="0" y="14"/>
                  <a:pt x="0" y="29"/>
                </a:cubicBezTo>
                <a:cubicBezTo>
                  <a:pt x="220" y="265"/>
                  <a:pt x="220" y="265"/>
                  <a:pt x="220" y="265"/>
                </a:cubicBezTo>
                <a:lnTo>
                  <a:pt x="235" y="265"/>
                </a:lnTo>
                <a:lnTo>
                  <a:pt x="250" y="265"/>
                </a:lnTo>
                <a:cubicBezTo>
                  <a:pt x="471" y="29"/>
                  <a:pt x="471" y="29"/>
                  <a:pt x="471" y="29"/>
                </a:cubicBezTo>
                <a:cubicBezTo>
                  <a:pt x="471" y="14"/>
                  <a:pt x="471" y="14"/>
                  <a:pt x="471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395" name="Freeform 3">
            <a:extLst>
              <a:ext uri="{FF2B5EF4-FFF2-40B4-BE49-F238E27FC236}">
                <a16:creationId xmlns:a16="http://schemas.microsoft.com/office/drawing/2014/main" id="{20DD61E0-DEFF-430F-934B-1FB83EE60879}"/>
              </a:ext>
            </a:extLst>
          </p:cNvPr>
          <p:cNvSpPr>
            <a:spLocks/>
          </p:cNvSpPr>
          <p:nvPr/>
        </p:nvSpPr>
        <p:spPr bwMode="auto">
          <a:xfrm>
            <a:off x="10077450" y="5014913"/>
            <a:ext cx="222250" cy="123825"/>
          </a:xfrm>
          <a:custGeom>
            <a:avLst/>
            <a:gdLst>
              <a:gd name="T0" fmla="*/ 80354143 w 472"/>
              <a:gd name="T1" fmla="*/ 39316539 h 266"/>
              <a:gd name="T2" fmla="*/ 80354143 w 472"/>
              <a:gd name="T3" fmla="*/ 39316539 h 266"/>
              <a:gd name="T4" fmla="*/ 42821593 w 472"/>
              <a:gd name="T5" fmla="*/ 0 h 266"/>
              <a:gd name="T6" fmla="*/ 40262577 w 472"/>
              <a:gd name="T7" fmla="*/ 0 h 266"/>
              <a:gd name="T8" fmla="*/ 37703088 w 472"/>
              <a:gd name="T9" fmla="*/ 0 h 266"/>
              <a:gd name="T10" fmla="*/ 2559016 w 472"/>
              <a:gd name="T11" fmla="*/ 39316539 h 266"/>
              <a:gd name="T12" fmla="*/ 2559016 w 472"/>
              <a:gd name="T13" fmla="*/ 44335323 h 266"/>
              <a:gd name="T14" fmla="*/ 7506510 w 472"/>
              <a:gd name="T15" fmla="*/ 44335323 h 266"/>
              <a:gd name="T16" fmla="*/ 40262577 w 472"/>
              <a:gd name="T17" fmla="*/ 7361383 h 266"/>
              <a:gd name="T18" fmla="*/ 75406649 w 472"/>
              <a:gd name="T19" fmla="*/ 44335323 h 266"/>
              <a:gd name="T20" fmla="*/ 80354143 w 472"/>
              <a:gd name="T21" fmla="*/ 44335323 h 266"/>
              <a:gd name="T22" fmla="*/ 80354143 w 472"/>
              <a:gd name="T23" fmla="*/ 39316539 h 26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72" h="266">
                <a:moveTo>
                  <a:pt x="471" y="235"/>
                </a:moveTo>
                <a:lnTo>
                  <a:pt x="471" y="235"/>
                </a:lnTo>
                <a:cubicBezTo>
                  <a:pt x="251" y="0"/>
                  <a:pt x="251" y="0"/>
                  <a:pt x="251" y="0"/>
                </a:cubicBezTo>
                <a:cubicBezTo>
                  <a:pt x="251" y="0"/>
                  <a:pt x="251" y="0"/>
                  <a:pt x="236" y="0"/>
                </a:cubicBezTo>
                <a:cubicBezTo>
                  <a:pt x="236" y="0"/>
                  <a:pt x="236" y="0"/>
                  <a:pt x="221" y="0"/>
                </a:cubicBezTo>
                <a:cubicBezTo>
                  <a:pt x="15" y="235"/>
                  <a:pt x="15" y="235"/>
                  <a:pt x="15" y="235"/>
                </a:cubicBezTo>
                <a:cubicBezTo>
                  <a:pt x="0" y="250"/>
                  <a:pt x="0" y="250"/>
                  <a:pt x="15" y="265"/>
                </a:cubicBezTo>
                <a:cubicBezTo>
                  <a:pt x="15" y="265"/>
                  <a:pt x="30" y="265"/>
                  <a:pt x="44" y="265"/>
                </a:cubicBezTo>
                <a:cubicBezTo>
                  <a:pt x="236" y="44"/>
                  <a:pt x="236" y="44"/>
                  <a:pt x="236" y="44"/>
                </a:cubicBezTo>
                <a:cubicBezTo>
                  <a:pt x="442" y="265"/>
                  <a:pt x="442" y="265"/>
                  <a:pt x="442" y="265"/>
                </a:cubicBezTo>
                <a:cubicBezTo>
                  <a:pt x="457" y="265"/>
                  <a:pt x="457" y="265"/>
                  <a:pt x="471" y="265"/>
                </a:cubicBezTo>
                <a:cubicBezTo>
                  <a:pt x="471" y="250"/>
                  <a:pt x="471" y="250"/>
                  <a:pt x="471" y="235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396" name="Freeform 4">
            <a:extLst>
              <a:ext uri="{FF2B5EF4-FFF2-40B4-BE49-F238E27FC236}">
                <a16:creationId xmlns:a16="http://schemas.microsoft.com/office/drawing/2014/main" id="{AE44766C-2E88-4DFE-B857-A92950D6A793}"/>
              </a:ext>
            </a:extLst>
          </p:cNvPr>
          <p:cNvSpPr>
            <a:spLocks/>
          </p:cNvSpPr>
          <p:nvPr/>
        </p:nvSpPr>
        <p:spPr bwMode="auto">
          <a:xfrm>
            <a:off x="9653588" y="4964113"/>
            <a:ext cx="133350" cy="223837"/>
          </a:xfrm>
          <a:custGeom>
            <a:avLst/>
            <a:gdLst>
              <a:gd name="T0" fmla="*/ 45619034 w 281"/>
              <a:gd name="T1" fmla="*/ 37695530 h 472"/>
              <a:gd name="T2" fmla="*/ 45619034 w 281"/>
              <a:gd name="T3" fmla="*/ 37695530 h 472"/>
              <a:gd name="T4" fmla="*/ 5145196 w 281"/>
              <a:gd name="T5" fmla="*/ 0 h 472"/>
              <a:gd name="T6" fmla="*/ 0 w 281"/>
              <a:gd name="T7" fmla="*/ 0 h 472"/>
              <a:gd name="T8" fmla="*/ 0 w 281"/>
              <a:gd name="T9" fmla="*/ 4946549 h 472"/>
              <a:gd name="T10" fmla="*/ 37901477 w 281"/>
              <a:gd name="T11" fmla="*/ 40083063 h 472"/>
              <a:gd name="T12" fmla="*/ 0 w 281"/>
              <a:gd name="T13" fmla="*/ 75390587 h 472"/>
              <a:gd name="T14" fmla="*/ 0 w 281"/>
              <a:gd name="T15" fmla="*/ 80337137 h 472"/>
              <a:gd name="T16" fmla="*/ 5145196 w 281"/>
              <a:gd name="T17" fmla="*/ 80337137 h 472"/>
              <a:gd name="T18" fmla="*/ 45619034 w 281"/>
              <a:gd name="T19" fmla="*/ 42641607 h 472"/>
              <a:gd name="T20" fmla="*/ 48019936 w 281"/>
              <a:gd name="T21" fmla="*/ 40083063 h 472"/>
              <a:gd name="T22" fmla="*/ 45619034 w 281"/>
              <a:gd name="T23" fmla="*/ 37695530 h 47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81" h="472">
                <a:moveTo>
                  <a:pt x="266" y="221"/>
                </a:moveTo>
                <a:lnTo>
                  <a:pt x="266" y="221"/>
                </a:ln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15" y="0"/>
                  <a:pt x="0" y="0"/>
                </a:cubicBezTo>
                <a:cubicBezTo>
                  <a:pt x="0" y="14"/>
                  <a:pt x="0" y="29"/>
                  <a:pt x="0" y="29"/>
                </a:cubicBezTo>
                <a:cubicBezTo>
                  <a:pt x="221" y="235"/>
                  <a:pt x="221" y="235"/>
                  <a:pt x="221" y="235"/>
                </a:cubicBezTo>
                <a:cubicBezTo>
                  <a:pt x="0" y="442"/>
                  <a:pt x="0" y="442"/>
                  <a:pt x="0" y="442"/>
                </a:cubicBezTo>
                <a:cubicBezTo>
                  <a:pt x="0" y="442"/>
                  <a:pt x="0" y="456"/>
                  <a:pt x="0" y="471"/>
                </a:cubicBezTo>
                <a:cubicBezTo>
                  <a:pt x="15" y="471"/>
                  <a:pt x="30" y="471"/>
                  <a:pt x="30" y="471"/>
                </a:cubicBezTo>
                <a:cubicBezTo>
                  <a:pt x="266" y="250"/>
                  <a:pt x="266" y="250"/>
                  <a:pt x="266" y="250"/>
                </a:cubicBezTo>
                <a:cubicBezTo>
                  <a:pt x="280" y="250"/>
                  <a:pt x="280" y="235"/>
                  <a:pt x="280" y="235"/>
                </a:cubicBezTo>
                <a:cubicBezTo>
                  <a:pt x="280" y="235"/>
                  <a:pt x="280" y="221"/>
                  <a:pt x="266" y="22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397" name="Freeform 5">
            <a:extLst>
              <a:ext uri="{FF2B5EF4-FFF2-40B4-BE49-F238E27FC236}">
                <a16:creationId xmlns:a16="http://schemas.microsoft.com/office/drawing/2014/main" id="{56AFCC2C-081F-4B00-B21B-9790FFF85EA0}"/>
              </a:ext>
            </a:extLst>
          </p:cNvPr>
          <p:cNvSpPr>
            <a:spLocks/>
          </p:cNvSpPr>
          <p:nvPr/>
        </p:nvSpPr>
        <p:spPr bwMode="auto">
          <a:xfrm>
            <a:off x="9177338" y="4964113"/>
            <a:ext cx="123825" cy="223837"/>
          </a:xfrm>
          <a:custGeom>
            <a:avLst/>
            <a:gdLst>
              <a:gd name="T0" fmla="*/ 7418748 w 265"/>
              <a:gd name="T1" fmla="*/ 40083063 h 472"/>
              <a:gd name="T2" fmla="*/ 7418748 w 265"/>
              <a:gd name="T3" fmla="*/ 40083063 h 472"/>
              <a:gd name="T4" fmla="*/ 44511549 w 265"/>
              <a:gd name="T5" fmla="*/ 4946549 h 472"/>
              <a:gd name="T6" fmla="*/ 44511549 w 265"/>
              <a:gd name="T7" fmla="*/ 0 h 472"/>
              <a:gd name="T8" fmla="*/ 39622229 w 265"/>
              <a:gd name="T9" fmla="*/ 0 h 472"/>
              <a:gd name="T10" fmla="*/ 0 w 265"/>
              <a:gd name="T11" fmla="*/ 37695530 h 472"/>
              <a:gd name="T12" fmla="*/ 0 w 265"/>
              <a:gd name="T13" fmla="*/ 40083063 h 472"/>
              <a:gd name="T14" fmla="*/ 0 w 265"/>
              <a:gd name="T15" fmla="*/ 42641607 h 472"/>
              <a:gd name="T16" fmla="*/ 39622229 w 265"/>
              <a:gd name="T17" fmla="*/ 80337137 h 472"/>
              <a:gd name="T18" fmla="*/ 44511549 w 265"/>
              <a:gd name="T19" fmla="*/ 80337137 h 472"/>
              <a:gd name="T20" fmla="*/ 44511549 w 265"/>
              <a:gd name="T21" fmla="*/ 75390587 h 472"/>
              <a:gd name="T22" fmla="*/ 7418748 w 265"/>
              <a:gd name="T23" fmla="*/ 40083063 h 47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65" h="472">
                <a:moveTo>
                  <a:pt x="44" y="235"/>
                </a:moveTo>
                <a:lnTo>
                  <a:pt x="44" y="235"/>
                </a:lnTo>
                <a:cubicBezTo>
                  <a:pt x="264" y="29"/>
                  <a:pt x="264" y="29"/>
                  <a:pt x="264" y="29"/>
                </a:cubicBezTo>
                <a:cubicBezTo>
                  <a:pt x="264" y="29"/>
                  <a:pt x="264" y="14"/>
                  <a:pt x="264" y="0"/>
                </a:cubicBezTo>
                <a:cubicBezTo>
                  <a:pt x="250" y="0"/>
                  <a:pt x="250" y="0"/>
                  <a:pt x="235" y="0"/>
                </a:cubicBezTo>
                <a:cubicBezTo>
                  <a:pt x="0" y="221"/>
                  <a:pt x="0" y="221"/>
                  <a:pt x="0" y="221"/>
                </a:cubicBezTo>
                <a:lnTo>
                  <a:pt x="0" y="235"/>
                </a:lnTo>
                <a:lnTo>
                  <a:pt x="0" y="250"/>
                </a:lnTo>
                <a:cubicBezTo>
                  <a:pt x="235" y="471"/>
                  <a:pt x="235" y="471"/>
                  <a:pt x="235" y="471"/>
                </a:cubicBezTo>
                <a:cubicBezTo>
                  <a:pt x="250" y="471"/>
                  <a:pt x="250" y="471"/>
                  <a:pt x="264" y="471"/>
                </a:cubicBezTo>
                <a:cubicBezTo>
                  <a:pt x="264" y="456"/>
                  <a:pt x="264" y="442"/>
                  <a:pt x="264" y="442"/>
                </a:cubicBezTo>
                <a:lnTo>
                  <a:pt x="44" y="235"/>
                </a:lnTo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398" name="Freeform 6">
            <a:extLst>
              <a:ext uri="{FF2B5EF4-FFF2-40B4-BE49-F238E27FC236}">
                <a16:creationId xmlns:a16="http://schemas.microsoft.com/office/drawing/2014/main" id="{11A09E3D-BAF9-4EED-A9D0-98C8E76E6290}"/>
              </a:ext>
            </a:extLst>
          </p:cNvPr>
          <p:cNvSpPr>
            <a:spLocks/>
          </p:cNvSpPr>
          <p:nvPr/>
        </p:nvSpPr>
        <p:spPr bwMode="auto">
          <a:xfrm>
            <a:off x="8607425" y="4932363"/>
            <a:ext cx="300038" cy="290512"/>
          </a:xfrm>
          <a:custGeom>
            <a:avLst/>
            <a:gdLst>
              <a:gd name="T0" fmla="*/ 45065972 w 634"/>
              <a:gd name="T1" fmla="*/ 59376666 h 619"/>
              <a:gd name="T2" fmla="*/ 45065972 w 634"/>
              <a:gd name="T3" fmla="*/ 59376666 h 619"/>
              <a:gd name="T4" fmla="*/ 15135345 w 634"/>
              <a:gd name="T5" fmla="*/ 59376666 h 619"/>
              <a:gd name="T6" fmla="*/ 10033474 w 634"/>
              <a:gd name="T7" fmla="*/ 61899599 h 619"/>
              <a:gd name="T8" fmla="*/ 15135345 w 634"/>
              <a:gd name="T9" fmla="*/ 64422533 h 619"/>
              <a:gd name="T10" fmla="*/ 37583197 w 634"/>
              <a:gd name="T11" fmla="*/ 64422533 h 619"/>
              <a:gd name="T12" fmla="*/ 0 w 634"/>
              <a:gd name="T13" fmla="*/ 99072760 h 619"/>
              <a:gd name="T14" fmla="*/ 5101870 w 634"/>
              <a:gd name="T15" fmla="*/ 103950682 h 619"/>
              <a:gd name="T16" fmla="*/ 40134368 w 634"/>
              <a:gd name="T17" fmla="*/ 69300455 h 619"/>
              <a:gd name="T18" fmla="*/ 40134368 w 634"/>
              <a:gd name="T19" fmla="*/ 91671905 h 619"/>
              <a:gd name="T20" fmla="*/ 45065972 w 634"/>
              <a:gd name="T21" fmla="*/ 94026893 h 619"/>
              <a:gd name="T22" fmla="*/ 47617143 w 634"/>
              <a:gd name="T23" fmla="*/ 91671905 h 619"/>
              <a:gd name="T24" fmla="*/ 47617143 w 634"/>
              <a:gd name="T25" fmla="*/ 61899599 h 619"/>
              <a:gd name="T26" fmla="*/ 47617143 w 634"/>
              <a:gd name="T27" fmla="*/ 59376666 h 619"/>
              <a:gd name="T28" fmla="*/ 45065972 w 634"/>
              <a:gd name="T29" fmla="*/ 59376666 h 619"/>
              <a:gd name="T30" fmla="*/ 95233815 w 634"/>
              <a:gd name="T31" fmla="*/ 39696564 h 619"/>
              <a:gd name="T32" fmla="*/ 95233815 w 634"/>
              <a:gd name="T33" fmla="*/ 39696564 h 619"/>
              <a:gd name="T34" fmla="*/ 72785962 w 634"/>
              <a:gd name="T35" fmla="*/ 39696564 h 619"/>
              <a:gd name="T36" fmla="*/ 107648193 w 634"/>
              <a:gd name="T37" fmla="*/ 4877922 h 619"/>
              <a:gd name="T38" fmla="*/ 102716590 w 634"/>
              <a:gd name="T39" fmla="*/ 0 h 619"/>
              <a:gd name="T40" fmla="*/ 67684092 w 634"/>
              <a:gd name="T41" fmla="*/ 34650227 h 619"/>
              <a:gd name="T42" fmla="*/ 67684092 w 634"/>
              <a:gd name="T43" fmla="*/ 12447192 h 619"/>
              <a:gd name="T44" fmla="*/ 65133392 w 634"/>
              <a:gd name="T45" fmla="*/ 9924258 h 619"/>
              <a:gd name="T46" fmla="*/ 60201317 w 634"/>
              <a:gd name="T47" fmla="*/ 12447192 h 619"/>
              <a:gd name="T48" fmla="*/ 60201317 w 634"/>
              <a:gd name="T49" fmla="*/ 42051552 h 619"/>
              <a:gd name="T50" fmla="*/ 62752488 w 634"/>
              <a:gd name="T51" fmla="*/ 44574486 h 619"/>
              <a:gd name="T52" fmla="*/ 65133392 w 634"/>
              <a:gd name="T53" fmla="*/ 44574486 h 619"/>
              <a:gd name="T54" fmla="*/ 95233815 w 634"/>
              <a:gd name="T55" fmla="*/ 44574486 h 619"/>
              <a:gd name="T56" fmla="*/ 97784986 w 634"/>
              <a:gd name="T57" fmla="*/ 42051552 h 619"/>
              <a:gd name="T58" fmla="*/ 95233815 w 634"/>
              <a:gd name="T59" fmla="*/ 39696564 h 61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34" h="619">
                <a:moveTo>
                  <a:pt x="265" y="353"/>
                </a:moveTo>
                <a:lnTo>
                  <a:pt x="265" y="353"/>
                </a:lnTo>
                <a:cubicBezTo>
                  <a:pt x="89" y="353"/>
                  <a:pt x="89" y="353"/>
                  <a:pt x="89" y="353"/>
                </a:cubicBezTo>
                <a:cubicBezTo>
                  <a:pt x="74" y="353"/>
                  <a:pt x="59" y="353"/>
                  <a:pt x="59" y="368"/>
                </a:cubicBezTo>
                <a:cubicBezTo>
                  <a:pt x="59" y="383"/>
                  <a:pt x="74" y="383"/>
                  <a:pt x="89" y="383"/>
                </a:cubicBezTo>
                <a:cubicBezTo>
                  <a:pt x="221" y="383"/>
                  <a:pt x="221" y="383"/>
                  <a:pt x="221" y="383"/>
                </a:cubicBezTo>
                <a:cubicBezTo>
                  <a:pt x="0" y="589"/>
                  <a:pt x="0" y="589"/>
                  <a:pt x="0" y="589"/>
                </a:cubicBezTo>
                <a:cubicBezTo>
                  <a:pt x="30" y="618"/>
                  <a:pt x="30" y="618"/>
                  <a:pt x="30" y="618"/>
                </a:cubicBezTo>
                <a:cubicBezTo>
                  <a:pt x="236" y="412"/>
                  <a:pt x="236" y="412"/>
                  <a:pt x="236" y="412"/>
                </a:cubicBezTo>
                <a:cubicBezTo>
                  <a:pt x="236" y="545"/>
                  <a:pt x="236" y="545"/>
                  <a:pt x="236" y="545"/>
                </a:cubicBezTo>
                <a:cubicBezTo>
                  <a:pt x="236" y="559"/>
                  <a:pt x="251" y="559"/>
                  <a:pt x="265" y="559"/>
                </a:cubicBezTo>
                <a:cubicBezTo>
                  <a:pt x="265" y="559"/>
                  <a:pt x="280" y="559"/>
                  <a:pt x="280" y="545"/>
                </a:cubicBezTo>
                <a:cubicBezTo>
                  <a:pt x="280" y="368"/>
                  <a:pt x="280" y="368"/>
                  <a:pt x="280" y="368"/>
                </a:cubicBezTo>
                <a:lnTo>
                  <a:pt x="280" y="353"/>
                </a:lnTo>
                <a:cubicBezTo>
                  <a:pt x="265" y="353"/>
                  <a:pt x="265" y="353"/>
                  <a:pt x="265" y="353"/>
                </a:cubicBezTo>
                <a:close/>
                <a:moveTo>
                  <a:pt x="560" y="236"/>
                </a:moveTo>
                <a:lnTo>
                  <a:pt x="560" y="236"/>
                </a:lnTo>
                <a:cubicBezTo>
                  <a:pt x="428" y="236"/>
                  <a:pt x="428" y="236"/>
                  <a:pt x="428" y="236"/>
                </a:cubicBezTo>
                <a:cubicBezTo>
                  <a:pt x="633" y="29"/>
                  <a:pt x="633" y="29"/>
                  <a:pt x="633" y="29"/>
                </a:cubicBezTo>
                <a:cubicBezTo>
                  <a:pt x="604" y="0"/>
                  <a:pt x="604" y="0"/>
                  <a:pt x="604" y="0"/>
                </a:cubicBezTo>
                <a:cubicBezTo>
                  <a:pt x="398" y="206"/>
                  <a:pt x="398" y="206"/>
                  <a:pt x="398" y="206"/>
                </a:cubicBezTo>
                <a:cubicBezTo>
                  <a:pt x="398" y="74"/>
                  <a:pt x="398" y="74"/>
                  <a:pt x="398" y="74"/>
                </a:cubicBezTo>
                <a:cubicBezTo>
                  <a:pt x="398" y="59"/>
                  <a:pt x="383" y="59"/>
                  <a:pt x="383" y="59"/>
                </a:cubicBezTo>
                <a:cubicBezTo>
                  <a:pt x="369" y="59"/>
                  <a:pt x="354" y="59"/>
                  <a:pt x="354" y="74"/>
                </a:cubicBezTo>
                <a:cubicBezTo>
                  <a:pt x="354" y="250"/>
                  <a:pt x="354" y="250"/>
                  <a:pt x="354" y="250"/>
                </a:cubicBezTo>
                <a:cubicBezTo>
                  <a:pt x="354" y="250"/>
                  <a:pt x="354" y="265"/>
                  <a:pt x="369" y="265"/>
                </a:cubicBezTo>
                <a:cubicBezTo>
                  <a:pt x="369" y="265"/>
                  <a:pt x="369" y="265"/>
                  <a:pt x="383" y="265"/>
                </a:cubicBezTo>
                <a:cubicBezTo>
                  <a:pt x="560" y="265"/>
                  <a:pt x="560" y="265"/>
                  <a:pt x="560" y="265"/>
                </a:cubicBezTo>
                <a:cubicBezTo>
                  <a:pt x="560" y="265"/>
                  <a:pt x="575" y="265"/>
                  <a:pt x="575" y="250"/>
                </a:cubicBezTo>
                <a:cubicBezTo>
                  <a:pt x="575" y="236"/>
                  <a:pt x="560" y="236"/>
                  <a:pt x="560" y="2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399" name="Freeform 7">
            <a:extLst>
              <a:ext uri="{FF2B5EF4-FFF2-40B4-BE49-F238E27FC236}">
                <a16:creationId xmlns:a16="http://schemas.microsoft.com/office/drawing/2014/main" id="{963A68EE-160D-42DD-9B35-E69694378F97}"/>
              </a:ext>
            </a:extLst>
          </p:cNvPr>
          <p:cNvSpPr>
            <a:spLocks/>
          </p:cNvSpPr>
          <p:nvPr/>
        </p:nvSpPr>
        <p:spPr bwMode="auto">
          <a:xfrm>
            <a:off x="8129588" y="4932363"/>
            <a:ext cx="298450" cy="290512"/>
          </a:xfrm>
          <a:custGeom>
            <a:avLst/>
            <a:gdLst>
              <a:gd name="T0" fmla="*/ 42515415 w 634"/>
              <a:gd name="T1" fmla="*/ 57021677 h 619"/>
              <a:gd name="T2" fmla="*/ 42515415 w 634"/>
              <a:gd name="T3" fmla="*/ 57021677 h 619"/>
              <a:gd name="T4" fmla="*/ 7482800 w 634"/>
              <a:gd name="T5" fmla="*/ 94026893 h 619"/>
              <a:gd name="T6" fmla="*/ 7482800 w 634"/>
              <a:gd name="T7" fmla="*/ 71823857 h 619"/>
              <a:gd name="T8" fmla="*/ 2380912 w 634"/>
              <a:gd name="T9" fmla="*/ 69300455 h 619"/>
              <a:gd name="T10" fmla="*/ 0 w 634"/>
              <a:gd name="T11" fmla="*/ 71823857 h 619"/>
              <a:gd name="T12" fmla="*/ 0 w 634"/>
              <a:gd name="T13" fmla="*/ 101596163 h 619"/>
              <a:gd name="T14" fmla="*/ 0 w 634"/>
              <a:gd name="T15" fmla="*/ 103950682 h 619"/>
              <a:gd name="T16" fmla="*/ 2380912 w 634"/>
              <a:gd name="T17" fmla="*/ 103950682 h 619"/>
              <a:gd name="T18" fmla="*/ 32481907 w 634"/>
              <a:gd name="T19" fmla="*/ 103950682 h 619"/>
              <a:gd name="T20" fmla="*/ 37583795 w 634"/>
              <a:gd name="T21" fmla="*/ 101596163 h 619"/>
              <a:gd name="T22" fmla="*/ 32481907 w 634"/>
              <a:gd name="T23" fmla="*/ 99072760 h 619"/>
              <a:gd name="T24" fmla="*/ 9863712 w 634"/>
              <a:gd name="T25" fmla="*/ 99072760 h 619"/>
              <a:gd name="T26" fmla="*/ 47447507 w 634"/>
              <a:gd name="T27" fmla="*/ 61899599 h 619"/>
              <a:gd name="T28" fmla="*/ 42515415 w 634"/>
              <a:gd name="T29" fmla="*/ 57021677 h 619"/>
              <a:gd name="T30" fmla="*/ 105098317 w 634"/>
              <a:gd name="T31" fmla="*/ 0 h 619"/>
              <a:gd name="T32" fmla="*/ 105098317 w 634"/>
              <a:gd name="T33" fmla="*/ 0 h 619"/>
              <a:gd name="T34" fmla="*/ 102547138 w 634"/>
              <a:gd name="T35" fmla="*/ 0 h 619"/>
              <a:gd name="T36" fmla="*/ 72446614 w 634"/>
              <a:gd name="T37" fmla="*/ 0 h 619"/>
              <a:gd name="T38" fmla="*/ 70065702 w 634"/>
              <a:gd name="T39" fmla="*/ 2522934 h 619"/>
              <a:gd name="T40" fmla="*/ 72446614 w 634"/>
              <a:gd name="T41" fmla="*/ 4877922 h 619"/>
              <a:gd name="T42" fmla="*/ 95064809 w 634"/>
              <a:gd name="T43" fmla="*/ 4877922 h 619"/>
              <a:gd name="T44" fmla="*/ 60031723 w 634"/>
              <a:gd name="T45" fmla="*/ 42051552 h 619"/>
              <a:gd name="T46" fmla="*/ 65133610 w 634"/>
              <a:gd name="T47" fmla="*/ 47097419 h 619"/>
              <a:gd name="T48" fmla="*/ 99996430 w 634"/>
              <a:gd name="T49" fmla="*/ 9924258 h 619"/>
              <a:gd name="T50" fmla="*/ 99996430 w 634"/>
              <a:gd name="T51" fmla="*/ 32127294 h 619"/>
              <a:gd name="T52" fmla="*/ 102547138 w 634"/>
              <a:gd name="T53" fmla="*/ 34650227 h 619"/>
              <a:gd name="T54" fmla="*/ 107649025 w 634"/>
              <a:gd name="T55" fmla="*/ 32127294 h 619"/>
              <a:gd name="T56" fmla="*/ 107649025 w 634"/>
              <a:gd name="T57" fmla="*/ 2522934 h 619"/>
              <a:gd name="T58" fmla="*/ 105098317 w 634"/>
              <a:gd name="T59" fmla="*/ 0 h 61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34" h="619">
                <a:moveTo>
                  <a:pt x="250" y="339"/>
                </a:moveTo>
                <a:lnTo>
                  <a:pt x="250" y="339"/>
                </a:lnTo>
                <a:cubicBezTo>
                  <a:pt x="44" y="559"/>
                  <a:pt x="44" y="559"/>
                  <a:pt x="44" y="559"/>
                </a:cubicBezTo>
                <a:cubicBezTo>
                  <a:pt x="44" y="427"/>
                  <a:pt x="44" y="427"/>
                  <a:pt x="44" y="427"/>
                </a:cubicBezTo>
                <a:cubicBezTo>
                  <a:pt x="44" y="412"/>
                  <a:pt x="29" y="412"/>
                  <a:pt x="14" y="412"/>
                </a:cubicBezTo>
                <a:cubicBezTo>
                  <a:pt x="14" y="412"/>
                  <a:pt x="0" y="412"/>
                  <a:pt x="0" y="427"/>
                </a:cubicBezTo>
                <a:cubicBezTo>
                  <a:pt x="0" y="604"/>
                  <a:pt x="0" y="604"/>
                  <a:pt x="0" y="604"/>
                </a:cubicBezTo>
                <a:lnTo>
                  <a:pt x="0" y="618"/>
                </a:lnTo>
                <a:cubicBezTo>
                  <a:pt x="14" y="618"/>
                  <a:pt x="14" y="618"/>
                  <a:pt x="14" y="618"/>
                </a:cubicBezTo>
                <a:cubicBezTo>
                  <a:pt x="191" y="618"/>
                  <a:pt x="191" y="618"/>
                  <a:pt x="191" y="618"/>
                </a:cubicBezTo>
                <a:cubicBezTo>
                  <a:pt x="206" y="618"/>
                  <a:pt x="221" y="618"/>
                  <a:pt x="221" y="604"/>
                </a:cubicBezTo>
                <a:cubicBezTo>
                  <a:pt x="221" y="589"/>
                  <a:pt x="206" y="589"/>
                  <a:pt x="191" y="589"/>
                </a:cubicBezTo>
                <a:cubicBezTo>
                  <a:pt x="58" y="589"/>
                  <a:pt x="58" y="589"/>
                  <a:pt x="58" y="589"/>
                </a:cubicBezTo>
                <a:cubicBezTo>
                  <a:pt x="279" y="368"/>
                  <a:pt x="279" y="368"/>
                  <a:pt x="279" y="368"/>
                </a:cubicBezTo>
                <a:lnTo>
                  <a:pt x="250" y="339"/>
                </a:lnTo>
                <a:close/>
                <a:moveTo>
                  <a:pt x="618" y="0"/>
                </a:moveTo>
                <a:lnTo>
                  <a:pt x="618" y="0"/>
                </a:lnTo>
                <a:cubicBezTo>
                  <a:pt x="618" y="0"/>
                  <a:pt x="618" y="0"/>
                  <a:pt x="603" y="0"/>
                </a:cubicBezTo>
                <a:cubicBezTo>
                  <a:pt x="426" y="0"/>
                  <a:pt x="426" y="0"/>
                  <a:pt x="426" y="0"/>
                </a:cubicBezTo>
                <a:cubicBezTo>
                  <a:pt x="426" y="0"/>
                  <a:pt x="412" y="0"/>
                  <a:pt x="412" y="15"/>
                </a:cubicBezTo>
                <a:cubicBezTo>
                  <a:pt x="412" y="29"/>
                  <a:pt x="426" y="29"/>
                  <a:pt x="426" y="29"/>
                </a:cubicBezTo>
                <a:cubicBezTo>
                  <a:pt x="559" y="29"/>
                  <a:pt x="559" y="29"/>
                  <a:pt x="559" y="29"/>
                </a:cubicBezTo>
                <a:cubicBezTo>
                  <a:pt x="353" y="250"/>
                  <a:pt x="353" y="250"/>
                  <a:pt x="353" y="250"/>
                </a:cubicBezTo>
                <a:cubicBezTo>
                  <a:pt x="383" y="280"/>
                  <a:pt x="383" y="280"/>
                  <a:pt x="383" y="280"/>
                </a:cubicBezTo>
                <a:cubicBezTo>
                  <a:pt x="588" y="59"/>
                  <a:pt x="588" y="59"/>
                  <a:pt x="588" y="59"/>
                </a:cubicBezTo>
                <a:cubicBezTo>
                  <a:pt x="588" y="191"/>
                  <a:pt x="588" y="191"/>
                  <a:pt x="588" y="191"/>
                </a:cubicBezTo>
                <a:cubicBezTo>
                  <a:pt x="588" y="206"/>
                  <a:pt x="603" y="206"/>
                  <a:pt x="603" y="206"/>
                </a:cubicBezTo>
                <a:cubicBezTo>
                  <a:pt x="618" y="206"/>
                  <a:pt x="633" y="206"/>
                  <a:pt x="633" y="191"/>
                </a:cubicBezTo>
                <a:cubicBezTo>
                  <a:pt x="633" y="15"/>
                  <a:pt x="633" y="15"/>
                  <a:pt x="633" y="15"/>
                </a:cubicBezTo>
                <a:cubicBezTo>
                  <a:pt x="633" y="15"/>
                  <a:pt x="633" y="0"/>
                  <a:pt x="6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00" name="Freeform 8">
            <a:extLst>
              <a:ext uri="{FF2B5EF4-FFF2-40B4-BE49-F238E27FC236}">
                <a16:creationId xmlns:a16="http://schemas.microsoft.com/office/drawing/2014/main" id="{5BAE962D-8ED7-4971-924A-C5D8E66328E8}"/>
              </a:ext>
            </a:extLst>
          </p:cNvPr>
          <p:cNvSpPr>
            <a:spLocks/>
          </p:cNvSpPr>
          <p:nvPr/>
        </p:nvSpPr>
        <p:spPr bwMode="auto">
          <a:xfrm>
            <a:off x="7651750" y="5014913"/>
            <a:ext cx="290513" cy="123825"/>
          </a:xfrm>
          <a:custGeom>
            <a:avLst/>
            <a:gdLst>
              <a:gd name="T0" fmla="*/ 103972262 w 619"/>
              <a:gd name="T1" fmla="*/ 19742017 h 266"/>
              <a:gd name="T2" fmla="*/ 103972262 w 619"/>
              <a:gd name="T3" fmla="*/ 19742017 h 266"/>
              <a:gd name="T4" fmla="*/ 84119992 w 619"/>
              <a:gd name="T5" fmla="*/ 0 h 266"/>
              <a:gd name="T6" fmla="*/ 79241132 w 619"/>
              <a:gd name="T7" fmla="*/ 0 h 266"/>
              <a:gd name="T8" fmla="*/ 79241132 w 619"/>
              <a:gd name="T9" fmla="*/ 4851757 h 266"/>
              <a:gd name="T10" fmla="*/ 94046127 w 619"/>
              <a:gd name="T11" fmla="*/ 19742017 h 266"/>
              <a:gd name="T12" fmla="*/ 9926135 w 619"/>
              <a:gd name="T13" fmla="*/ 19742017 h 266"/>
              <a:gd name="T14" fmla="*/ 24731129 w 619"/>
              <a:gd name="T15" fmla="*/ 4851757 h 266"/>
              <a:gd name="T16" fmla="*/ 24731129 w 619"/>
              <a:gd name="T17" fmla="*/ 0 h 266"/>
              <a:gd name="T18" fmla="*/ 19852269 w 619"/>
              <a:gd name="T19" fmla="*/ 0 h 266"/>
              <a:gd name="T20" fmla="*/ 0 w 619"/>
              <a:gd name="T21" fmla="*/ 19742017 h 266"/>
              <a:gd name="T22" fmla="*/ 0 w 619"/>
              <a:gd name="T23" fmla="*/ 22084148 h 266"/>
              <a:gd name="T24" fmla="*/ 0 w 619"/>
              <a:gd name="T25" fmla="*/ 24593774 h 266"/>
              <a:gd name="T26" fmla="*/ 19852269 w 619"/>
              <a:gd name="T27" fmla="*/ 44335323 h 266"/>
              <a:gd name="T28" fmla="*/ 24731129 w 619"/>
              <a:gd name="T29" fmla="*/ 44335323 h 266"/>
              <a:gd name="T30" fmla="*/ 24731129 w 619"/>
              <a:gd name="T31" fmla="*/ 39316539 h 266"/>
              <a:gd name="T32" fmla="*/ 9926135 w 619"/>
              <a:gd name="T33" fmla="*/ 24593774 h 266"/>
              <a:gd name="T34" fmla="*/ 94046127 w 619"/>
              <a:gd name="T35" fmla="*/ 24593774 h 266"/>
              <a:gd name="T36" fmla="*/ 79241132 w 619"/>
              <a:gd name="T37" fmla="*/ 39316539 h 266"/>
              <a:gd name="T38" fmla="*/ 79241132 w 619"/>
              <a:gd name="T39" fmla="*/ 44335323 h 266"/>
              <a:gd name="T40" fmla="*/ 84119992 w 619"/>
              <a:gd name="T41" fmla="*/ 44335323 h 266"/>
              <a:gd name="T42" fmla="*/ 103972262 w 619"/>
              <a:gd name="T43" fmla="*/ 24593774 h 266"/>
              <a:gd name="T44" fmla="*/ 103972262 w 619"/>
              <a:gd name="T45" fmla="*/ 22084148 h 266"/>
              <a:gd name="T46" fmla="*/ 103972262 w 619"/>
              <a:gd name="T47" fmla="*/ 19742017 h 26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619" h="266">
                <a:moveTo>
                  <a:pt x="618" y="118"/>
                </a:moveTo>
                <a:lnTo>
                  <a:pt x="618" y="118"/>
                </a:lnTo>
                <a:cubicBezTo>
                  <a:pt x="500" y="0"/>
                  <a:pt x="500" y="0"/>
                  <a:pt x="500" y="0"/>
                </a:cubicBezTo>
                <a:cubicBezTo>
                  <a:pt x="500" y="0"/>
                  <a:pt x="486" y="0"/>
                  <a:pt x="471" y="0"/>
                </a:cubicBezTo>
                <a:cubicBezTo>
                  <a:pt x="471" y="14"/>
                  <a:pt x="471" y="14"/>
                  <a:pt x="471" y="29"/>
                </a:cubicBezTo>
                <a:cubicBezTo>
                  <a:pt x="559" y="118"/>
                  <a:pt x="559" y="118"/>
                  <a:pt x="559" y="118"/>
                </a:cubicBezTo>
                <a:cubicBezTo>
                  <a:pt x="59" y="118"/>
                  <a:pt x="59" y="118"/>
                  <a:pt x="59" y="118"/>
                </a:cubicBezTo>
                <a:cubicBezTo>
                  <a:pt x="147" y="29"/>
                  <a:pt x="147" y="29"/>
                  <a:pt x="147" y="29"/>
                </a:cubicBezTo>
                <a:cubicBezTo>
                  <a:pt x="147" y="14"/>
                  <a:pt x="147" y="14"/>
                  <a:pt x="147" y="0"/>
                </a:cubicBezTo>
                <a:cubicBezTo>
                  <a:pt x="132" y="0"/>
                  <a:pt x="118" y="0"/>
                  <a:pt x="118" y="0"/>
                </a:cubicBezTo>
                <a:cubicBezTo>
                  <a:pt x="0" y="118"/>
                  <a:pt x="0" y="118"/>
                  <a:pt x="0" y="118"/>
                </a:cubicBezTo>
                <a:lnTo>
                  <a:pt x="0" y="132"/>
                </a:lnTo>
                <a:lnTo>
                  <a:pt x="0" y="147"/>
                </a:lnTo>
                <a:cubicBezTo>
                  <a:pt x="118" y="265"/>
                  <a:pt x="118" y="265"/>
                  <a:pt x="118" y="265"/>
                </a:cubicBezTo>
                <a:cubicBezTo>
                  <a:pt x="118" y="265"/>
                  <a:pt x="132" y="265"/>
                  <a:pt x="147" y="265"/>
                </a:cubicBezTo>
                <a:cubicBezTo>
                  <a:pt x="147" y="250"/>
                  <a:pt x="147" y="250"/>
                  <a:pt x="147" y="235"/>
                </a:cubicBezTo>
                <a:cubicBezTo>
                  <a:pt x="59" y="147"/>
                  <a:pt x="59" y="147"/>
                  <a:pt x="59" y="147"/>
                </a:cubicBezTo>
                <a:cubicBezTo>
                  <a:pt x="559" y="147"/>
                  <a:pt x="559" y="147"/>
                  <a:pt x="559" y="147"/>
                </a:cubicBezTo>
                <a:cubicBezTo>
                  <a:pt x="471" y="235"/>
                  <a:pt x="471" y="235"/>
                  <a:pt x="471" y="235"/>
                </a:cubicBezTo>
                <a:cubicBezTo>
                  <a:pt x="471" y="250"/>
                  <a:pt x="471" y="250"/>
                  <a:pt x="471" y="265"/>
                </a:cubicBezTo>
                <a:cubicBezTo>
                  <a:pt x="486" y="265"/>
                  <a:pt x="500" y="265"/>
                  <a:pt x="500" y="265"/>
                </a:cubicBezTo>
                <a:cubicBezTo>
                  <a:pt x="618" y="147"/>
                  <a:pt x="618" y="147"/>
                  <a:pt x="618" y="147"/>
                </a:cubicBezTo>
                <a:lnTo>
                  <a:pt x="618" y="132"/>
                </a:lnTo>
                <a:lnTo>
                  <a:pt x="618" y="118"/>
                </a:lnTo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01" name="Freeform 9">
            <a:extLst>
              <a:ext uri="{FF2B5EF4-FFF2-40B4-BE49-F238E27FC236}">
                <a16:creationId xmlns:a16="http://schemas.microsoft.com/office/drawing/2014/main" id="{8FA3D8C6-D210-4EFD-8317-F71712039B55}"/>
              </a:ext>
            </a:extLst>
          </p:cNvPr>
          <p:cNvSpPr>
            <a:spLocks/>
          </p:cNvSpPr>
          <p:nvPr/>
        </p:nvSpPr>
        <p:spPr bwMode="auto">
          <a:xfrm>
            <a:off x="7237413" y="4932363"/>
            <a:ext cx="123825" cy="290512"/>
          </a:xfrm>
          <a:custGeom>
            <a:avLst/>
            <a:gdLst>
              <a:gd name="T0" fmla="*/ 39622229 w 265"/>
              <a:gd name="T1" fmla="*/ 79224713 h 619"/>
              <a:gd name="T2" fmla="*/ 39622229 w 265"/>
              <a:gd name="T3" fmla="*/ 79224713 h 619"/>
              <a:gd name="T4" fmla="*/ 24784733 w 265"/>
              <a:gd name="T5" fmla="*/ 94026893 h 619"/>
              <a:gd name="T6" fmla="*/ 24784733 w 265"/>
              <a:gd name="T7" fmla="*/ 9924258 h 619"/>
              <a:gd name="T8" fmla="*/ 39622229 w 265"/>
              <a:gd name="T9" fmla="*/ 24725969 h 619"/>
              <a:gd name="T10" fmla="*/ 44511549 w 265"/>
              <a:gd name="T11" fmla="*/ 24725969 h 619"/>
              <a:gd name="T12" fmla="*/ 44511549 w 265"/>
              <a:gd name="T13" fmla="*/ 19848047 h 619"/>
              <a:gd name="T14" fmla="*/ 24784733 w 265"/>
              <a:gd name="T15" fmla="*/ 0 h 619"/>
              <a:gd name="T16" fmla="*/ 22255775 w 265"/>
              <a:gd name="T17" fmla="*/ 0 h 619"/>
              <a:gd name="T18" fmla="*/ 19726816 w 265"/>
              <a:gd name="T19" fmla="*/ 0 h 619"/>
              <a:gd name="T20" fmla="*/ 0 w 265"/>
              <a:gd name="T21" fmla="*/ 19848047 h 619"/>
              <a:gd name="T22" fmla="*/ 0 w 265"/>
              <a:gd name="T23" fmla="*/ 24725969 h 619"/>
              <a:gd name="T24" fmla="*/ 4889320 w 265"/>
              <a:gd name="T25" fmla="*/ 24725969 h 619"/>
              <a:gd name="T26" fmla="*/ 19726816 w 265"/>
              <a:gd name="T27" fmla="*/ 9924258 h 619"/>
              <a:gd name="T28" fmla="*/ 19726816 w 265"/>
              <a:gd name="T29" fmla="*/ 94026893 h 619"/>
              <a:gd name="T30" fmla="*/ 4889320 w 265"/>
              <a:gd name="T31" fmla="*/ 79224713 h 619"/>
              <a:gd name="T32" fmla="*/ 0 w 265"/>
              <a:gd name="T33" fmla="*/ 79224713 h 619"/>
              <a:gd name="T34" fmla="*/ 0 w 265"/>
              <a:gd name="T35" fmla="*/ 84102635 h 619"/>
              <a:gd name="T36" fmla="*/ 19726816 w 265"/>
              <a:gd name="T37" fmla="*/ 103950682 h 619"/>
              <a:gd name="T38" fmla="*/ 22255775 w 265"/>
              <a:gd name="T39" fmla="*/ 103950682 h 619"/>
              <a:gd name="T40" fmla="*/ 24784733 w 265"/>
              <a:gd name="T41" fmla="*/ 103950682 h 619"/>
              <a:gd name="T42" fmla="*/ 44511549 w 265"/>
              <a:gd name="T43" fmla="*/ 84102635 h 619"/>
              <a:gd name="T44" fmla="*/ 44511549 w 265"/>
              <a:gd name="T45" fmla="*/ 79224713 h 619"/>
              <a:gd name="T46" fmla="*/ 39622229 w 265"/>
              <a:gd name="T47" fmla="*/ 79224713 h 61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65" h="619">
                <a:moveTo>
                  <a:pt x="235" y="471"/>
                </a:moveTo>
                <a:lnTo>
                  <a:pt x="235" y="471"/>
                </a:lnTo>
                <a:cubicBezTo>
                  <a:pt x="147" y="559"/>
                  <a:pt x="147" y="559"/>
                  <a:pt x="147" y="559"/>
                </a:cubicBezTo>
                <a:cubicBezTo>
                  <a:pt x="147" y="59"/>
                  <a:pt x="147" y="59"/>
                  <a:pt x="147" y="59"/>
                </a:cubicBezTo>
                <a:cubicBezTo>
                  <a:pt x="235" y="147"/>
                  <a:pt x="235" y="147"/>
                  <a:pt x="235" y="147"/>
                </a:cubicBezTo>
                <a:cubicBezTo>
                  <a:pt x="250" y="147"/>
                  <a:pt x="250" y="147"/>
                  <a:pt x="264" y="147"/>
                </a:cubicBezTo>
                <a:cubicBezTo>
                  <a:pt x="264" y="133"/>
                  <a:pt x="264" y="118"/>
                  <a:pt x="264" y="118"/>
                </a:cubicBezTo>
                <a:cubicBezTo>
                  <a:pt x="147" y="0"/>
                  <a:pt x="147" y="0"/>
                  <a:pt x="147" y="0"/>
                </a:cubicBezTo>
                <a:lnTo>
                  <a:pt x="132" y="0"/>
                </a:lnTo>
                <a:lnTo>
                  <a:pt x="117" y="0"/>
                </a:lnTo>
                <a:cubicBezTo>
                  <a:pt x="0" y="118"/>
                  <a:pt x="0" y="118"/>
                  <a:pt x="0" y="118"/>
                </a:cubicBezTo>
                <a:cubicBezTo>
                  <a:pt x="0" y="118"/>
                  <a:pt x="0" y="133"/>
                  <a:pt x="0" y="147"/>
                </a:cubicBezTo>
                <a:cubicBezTo>
                  <a:pt x="14" y="147"/>
                  <a:pt x="14" y="147"/>
                  <a:pt x="29" y="147"/>
                </a:cubicBezTo>
                <a:cubicBezTo>
                  <a:pt x="117" y="59"/>
                  <a:pt x="117" y="59"/>
                  <a:pt x="117" y="59"/>
                </a:cubicBezTo>
                <a:cubicBezTo>
                  <a:pt x="117" y="559"/>
                  <a:pt x="117" y="559"/>
                  <a:pt x="117" y="559"/>
                </a:cubicBezTo>
                <a:cubicBezTo>
                  <a:pt x="29" y="471"/>
                  <a:pt x="29" y="471"/>
                  <a:pt x="29" y="471"/>
                </a:cubicBezTo>
                <a:cubicBezTo>
                  <a:pt x="14" y="471"/>
                  <a:pt x="14" y="471"/>
                  <a:pt x="0" y="471"/>
                </a:cubicBezTo>
                <a:cubicBezTo>
                  <a:pt x="0" y="486"/>
                  <a:pt x="0" y="500"/>
                  <a:pt x="0" y="500"/>
                </a:cubicBezTo>
                <a:cubicBezTo>
                  <a:pt x="117" y="618"/>
                  <a:pt x="117" y="618"/>
                  <a:pt x="117" y="618"/>
                </a:cubicBezTo>
                <a:lnTo>
                  <a:pt x="132" y="618"/>
                </a:lnTo>
                <a:lnTo>
                  <a:pt x="147" y="618"/>
                </a:lnTo>
                <a:cubicBezTo>
                  <a:pt x="264" y="500"/>
                  <a:pt x="264" y="500"/>
                  <a:pt x="264" y="500"/>
                </a:cubicBezTo>
                <a:cubicBezTo>
                  <a:pt x="264" y="500"/>
                  <a:pt x="264" y="486"/>
                  <a:pt x="264" y="471"/>
                </a:cubicBezTo>
                <a:cubicBezTo>
                  <a:pt x="250" y="471"/>
                  <a:pt x="250" y="471"/>
                  <a:pt x="235" y="47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02" name="Freeform 10">
            <a:extLst>
              <a:ext uri="{FF2B5EF4-FFF2-40B4-BE49-F238E27FC236}">
                <a16:creationId xmlns:a16="http://schemas.microsoft.com/office/drawing/2014/main" id="{C8A8CF88-4BB5-4193-ADDD-A1DA2488F4FE}"/>
              </a:ext>
            </a:extLst>
          </p:cNvPr>
          <p:cNvSpPr>
            <a:spLocks/>
          </p:cNvSpPr>
          <p:nvPr/>
        </p:nvSpPr>
        <p:spPr bwMode="auto">
          <a:xfrm>
            <a:off x="6694488" y="4943475"/>
            <a:ext cx="249237" cy="265113"/>
          </a:xfrm>
          <a:custGeom>
            <a:avLst/>
            <a:gdLst>
              <a:gd name="T0" fmla="*/ 89023838 w 531"/>
              <a:gd name="T1" fmla="*/ 37536207 h 561"/>
              <a:gd name="T2" fmla="*/ 89023838 w 531"/>
              <a:gd name="T3" fmla="*/ 37536207 h 561"/>
              <a:gd name="T4" fmla="*/ 56941600 w 531"/>
              <a:gd name="T5" fmla="*/ 2547480 h 561"/>
              <a:gd name="T6" fmla="*/ 52070414 w 531"/>
              <a:gd name="T7" fmla="*/ 2547480 h 561"/>
              <a:gd name="T8" fmla="*/ 49550915 w 531"/>
              <a:gd name="T9" fmla="*/ 5095432 h 561"/>
              <a:gd name="T10" fmla="*/ 49550915 w 531"/>
              <a:gd name="T11" fmla="*/ 25137276 h 561"/>
              <a:gd name="T12" fmla="*/ 0 w 531"/>
              <a:gd name="T13" fmla="*/ 75072415 h 561"/>
              <a:gd name="T14" fmla="*/ 5038997 w 531"/>
              <a:gd name="T15" fmla="*/ 95114730 h 561"/>
              <a:gd name="T16" fmla="*/ 49550915 w 531"/>
              <a:gd name="T17" fmla="*/ 57578523 h 561"/>
              <a:gd name="T18" fmla="*/ 49550915 w 531"/>
              <a:gd name="T19" fmla="*/ 77620366 h 561"/>
              <a:gd name="T20" fmla="*/ 52070414 w 531"/>
              <a:gd name="T21" fmla="*/ 79998140 h 561"/>
              <a:gd name="T22" fmla="*/ 52070414 w 531"/>
              <a:gd name="T23" fmla="*/ 79998140 h 561"/>
              <a:gd name="T24" fmla="*/ 54422102 w 531"/>
              <a:gd name="T25" fmla="*/ 79998140 h 561"/>
              <a:gd name="T26" fmla="*/ 56941600 w 531"/>
              <a:gd name="T27" fmla="*/ 79998140 h 561"/>
              <a:gd name="T28" fmla="*/ 89023838 w 531"/>
              <a:gd name="T29" fmla="*/ 42631639 h 561"/>
              <a:gd name="T30" fmla="*/ 89023838 w 531"/>
              <a:gd name="T31" fmla="*/ 40084159 h 561"/>
              <a:gd name="T32" fmla="*/ 89023838 w 531"/>
              <a:gd name="T33" fmla="*/ 37536207 h 561"/>
              <a:gd name="T34" fmla="*/ 56941600 w 531"/>
              <a:gd name="T35" fmla="*/ 70147160 h 561"/>
              <a:gd name="T36" fmla="*/ 56941600 w 531"/>
              <a:gd name="T37" fmla="*/ 70147160 h 561"/>
              <a:gd name="T38" fmla="*/ 56941600 w 531"/>
              <a:gd name="T39" fmla="*/ 50104845 h 561"/>
              <a:gd name="T40" fmla="*/ 47031417 w 531"/>
              <a:gd name="T41" fmla="*/ 50104845 h 561"/>
              <a:gd name="T42" fmla="*/ 7390685 w 531"/>
              <a:gd name="T43" fmla="*/ 70147160 h 561"/>
              <a:gd name="T44" fmla="*/ 47031417 w 531"/>
              <a:gd name="T45" fmla="*/ 30063001 h 561"/>
              <a:gd name="T46" fmla="*/ 56941600 w 531"/>
              <a:gd name="T47" fmla="*/ 30063001 h 561"/>
              <a:gd name="T48" fmla="*/ 56941600 w 531"/>
              <a:gd name="T49" fmla="*/ 12568638 h 561"/>
              <a:gd name="T50" fmla="*/ 81633153 w 531"/>
              <a:gd name="T51" fmla="*/ 40084159 h 561"/>
              <a:gd name="T52" fmla="*/ 56941600 w 531"/>
              <a:gd name="T53" fmla="*/ 70147160 h 56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531" h="561">
                <a:moveTo>
                  <a:pt x="530" y="221"/>
                </a:moveTo>
                <a:lnTo>
                  <a:pt x="530" y="221"/>
                </a:lnTo>
                <a:cubicBezTo>
                  <a:pt x="339" y="15"/>
                  <a:pt x="339" y="15"/>
                  <a:pt x="339" y="15"/>
                </a:cubicBezTo>
                <a:cubicBezTo>
                  <a:pt x="324" y="0"/>
                  <a:pt x="310" y="0"/>
                  <a:pt x="310" y="15"/>
                </a:cubicBezTo>
                <a:cubicBezTo>
                  <a:pt x="295" y="15"/>
                  <a:pt x="295" y="15"/>
                  <a:pt x="295" y="30"/>
                </a:cubicBezTo>
                <a:cubicBezTo>
                  <a:pt x="295" y="148"/>
                  <a:pt x="295" y="148"/>
                  <a:pt x="295" y="148"/>
                </a:cubicBezTo>
                <a:cubicBezTo>
                  <a:pt x="133" y="148"/>
                  <a:pt x="0" y="280"/>
                  <a:pt x="0" y="442"/>
                </a:cubicBezTo>
                <a:cubicBezTo>
                  <a:pt x="0" y="487"/>
                  <a:pt x="15" y="516"/>
                  <a:pt x="30" y="560"/>
                </a:cubicBezTo>
                <a:cubicBezTo>
                  <a:pt x="59" y="428"/>
                  <a:pt x="177" y="339"/>
                  <a:pt x="295" y="339"/>
                </a:cubicBezTo>
                <a:lnTo>
                  <a:pt x="295" y="457"/>
                </a:lnTo>
                <a:cubicBezTo>
                  <a:pt x="295" y="457"/>
                  <a:pt x="295" y="471"/>
                  <a:pt x="310" y="471"/>
                </a:cubicBezTo>
                <a:cubicBezTo>
                  <a:pt x="310" y="471"/>
                  <a:pt x="310" y="471"/>
                  <a:pt x="324" y="471"/>
                </a:cubicBezTo>
                <a:cubicBezTo>
                  <a:pt x="324" y="471"/>
                  <a:pt x="324" y="471"/>
                  <a:pt x="339" y="471"/>
                </a:cubicBezTo>
                <a:cubicBezTo>
                  <a:pt x="530" y="251"/>
                  <a:pt x="530" y="251"/>
                  <a:pt x="530" y="251"/>
                </a:cubicBezTo>
                <a:cubicBezTo>
                  <a:pt x="530" y="251"/>
                  <a:pt x="530" y="251"/>
                  <a:pt x="530" y="236"/>
                </a:cubicBezTo>
                <a:cubicBezTo>
                  <a:pt x="530" y="236"/>
                  <a:pt x="530" y="236"/>
                  <a:pt x="530" y="221"/>
                </a:cubicBezTo>
                <a:close/>
                <a:moveTo>
                  <a:pt x="339" y="413"/>
                </a:moveTo>
                <a:lnTo>
                  <a:pt x="339" y="413"/>
                </a:lnTo>
                <a:cubicBezTo>
                  <a:pt x="339" y="295"/>
                  <a:pt x="339" y="295"/>
                  <a:pt x="339" y="295"/>
                </a:cubicBezTo>
                <a:cubicBezTo>
                  <a:pt x="339" y="295"/>
                  <a:pt x="295" y="295"/>
                  <a:pt x="280" y="295"/>
                </a:cubicBezTo>
                <a:cubicBezTo>
                  <a:pt x="192" y="295"/>
                  <a:pt x="89" y="369"/>
                  <a:pt x="44" y="413"/>
                </a:cubicBezTo>
                <a:cubicBezTo>
                  <a:pt x="44" y="339"/>
                  <a:pt x="148" y="192"/>
                  <a:pt x="280" y="177"/>
                </a:cubicBezTo>
                <a:cubicBezTo>
                  <a:pt x="295" y="177"/>
                  <a:pt x="339" y="177"/>
                  <a:pt x="339" y="177"/>
                </a:cubicBezTo>
                <a:cubicBezTo>
                  <a:pt x="339" y="74"/>
                  <a:pt x="339" y="74"/>
                  <a:pt x="339" y="74"/>
                </a:cubicBezTo>
                <a:cubicBezTo>
                  <a:pt x="486" y="236"/>
                  <a:pt x="486" y="236"/>
                  <a:pt x="486" y="236"/>
                </a:cubicBezTo>
                <a:lnTo>
                  <a:pt x="339" y="4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03" name="Freeform 11">
            <a:extLst>
              <a:ext uri="{FF2B5EF4-FFF2-40B4-BE49-F238E27FC236}">
                <a16:creationId xmlns:a16="http://schemas.microsoft.com/office/drawing/2014/main" id="{39B52FD6-A78B-4746-AFA4-25F8E66437A7}"/>
              </a:ext>
            </a:extLst>
          </p:cNvPr>
          <p:cNvSpPr>
            <a:spLocks/>
          </p:cNvSpPr>
          <p:nvPr/>
        </p:nvSpPr>
        <p:spPr bwMode="auto">
          <a:xfrm>
            <a:off x="6208713" y="4943475"/>
            <a:ext cx="249237" cy="265113"/>
          </a:xfrm>
          <a:custGeom>
            <a:avLst/>
            <a:gdLst>
              <a:gd name="T0" fmla="*/ 39472922 w 531"/>
              <a:gd name="T1" fmla="*/ 25137276 h 561"/>
              <a:gd name="T2" fmla="*/ 39472922 w 531"/>
              <a:gd name="T3" fmla="*/ 25137276 h 561"/>
              <a:gd name="T4" fmla="*/ 39472922 w 531"/>
              <a:gd name="T5" fmla="*/ 5095432 h 561"/>
              <a:gd name="T6" fmla="*/ 37121234 w 531"/>
              <a:gd name="T7" fmla="*/ 2547480 h 561"/>
              <a:gd name="T8" fmla="*/ 32082237 w 531"/>
              <a:gd name="T9" fmla="*/ 2547480 h 561"/>
              <a:gd name="T10" fmla="*/ 0 w 531"/>
              <a:gd name="T11" fmla="*/ 37536207 h 561"/>
              <a:gd name="T12" fmla="*/ 0 w 531"/>
              <a:gd name="T13" fmla="*/ 40084159 h 561"/>
              <a:gd name="T14" fmla="*/ 0 w 531"/>
              <a:gd name="T15" fmla="*/ 42631639 h 561"/>
              <a:gd name="T16" fmla="*/ 32082237 w 531"/>
              <a:gd name="T17" fmla="*/ 79998140 h 561"/>
              <a:gd name="T18" fmla="*/ 34601736 w 531"/>
              <a:gd name="T19" fmla="*/ 79998140 h 561"/>
              <a:gd name="T20" fmla="*/ 37121234 w 531"/>
              <a:gd name="T21" fmla="*/ 79998140 h 561"/>
              <a:gd name="T22" fmla="*/ 37121234 w 531"/>
              <a:gd name="T23" fmla="*/ 79998140 h 561"/>
              <a:gd name="T24" fmla="*/ 39472922 w 531"/>
              <a:gd name="T25" fmla="*/ 77620366 h 561"/>
              <a:gd name="T26" fmla="*/ 39472922 w 531"/>
              <a:gd name="T27" fmla="*/ 57578523 h 561"/>
              <a:gd name="T28" fmla="*/ 83984372 w 531"/>
              <a:gd name="T29" fmla="*/ 95114730 h 561"/>
              <a:gd name="T30" fmla="*/ 89023838 w 531"/>
              <a:gd name="T31" fmla="*/ 75072415 h 561"/>
              <a:gd name="T32" fmla="*/ 39472922 w 531"/>
              <a:gd name="T33" fmla="*/ 25137276 h 561"/>
              <a:gd name="T34" fmla="*/ 41992420 w 531"/>
              <a:gd name="T35" fmla="*/ 50104845 h 561"/>
              <a:gd name="T36" fmla="*/ 41992420 w 531"/>
              <a:gd name="T37" fmla="*/ 50104845 h 561"/>
              <a:gd name="T38" fmla="*/ 32082237 w 531"/>
              <a:gd name="T39" fmla="*/ 50104845 h 561"/>
              <a:gd name="T40" fmla="*/ 32082237 w 531"/>
              <a:gd name="T41" fmla="*/ 70147160 h 561"/>
              <a:gd name="T42" fmla="*/ 7390685 w 531"/>
              <a:gd name="T43" fmla="*/ 40084159 h 561"/>
              <a:gd name="T44" fmla="*/ 32082237 w 531"/>
              <a:gd name="T45" fmla="*/ 12568638 h 561"/>
              <a:gd name="T46" fmla="*/ 32082237 w 531"/>
              <a:gd name="T47" fmla="*/ 30063001 h 561"/>
              <a:gd name="T48" fmla="*/ 41992420 w 531"/>
              <a:gd name="T49" fmla="*/ 30063001 h 561"/>
              <a:gd name="T50" fmla="*/ 81633153 w 531"/>
              <a:gd name="T51" fmla="*/ 70147160 h 561"/>
              <a:gd name="T52" fmla="*/ 41992420 w 531"/>
              <a:gd name="T53" fmla="*/ 50104845 h 56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531" h="561">
                <a:moveTo>
                  <a:pt x="235" y="148"/>
                </a:moveTo>
                <a:lnTo>
                  <a:pt x="235" y="148"/>
                </a:lnTo>
                <a:cubicBezTo>
                  <a:pt x="235" y="30"/>
                  <a:pt x="235" y="30"/>
                  <a:pt x="235" y="30"/>
                </a:cubicBezTo>
                <a:cubicBezTo>
                  <a:pt x="235" y="15"/>
                  <a:pt x="235" y="15"/>
                  <a:pt x="221" y="15"/>
                </a:cubicBezTo>
                <a:cubicBezTo>
                  <a:pt x="221" y="0"/>
                  <a:pt x="206" y="0"/>
                  <a:pt x="191" y="15"/>
                </a:cubicBezTo>
                <a:cubicBezTo>
                  <a:pt x="0" y="221"/>
                  <a:pt x="0" y="221"/>
                  <a:pt x="0" y="221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251"/>
                  <a:pt x="0" y="251"/>
                  <a:pt x="0" y="251"/>
                </a:cubicBezTo>
                <a:cubicBezTo>
                  <a:pt x="191" y="471"/>
                  <a:pt x="191" y="471"/>
                  <a:pt x="191" y="471"/>
                </a:cubicBezTo>
                <a:cubicBezTo>
                  <a:pt x="206" y="471"/>
                  <a:pt x="206" y="471"/>
                  <a:pt x="206" y="471"/>
                </a:cubicBezTo>
                <a:cubicBezTo>
                  <a:pt x="221" y="471"/>
                  <a:pt x="221" y="471"/>
                  <a:pt x="221" y="471"/>
                </a:cubicBezTo>
                <a:cubicBezTo>
                  <a:pt x="235" y="471"/>
                  <a:pt x="235" y="457"/>
                  <a:pt x="235" y="457"/>
                </a:cubicBezTo>
                <a:lnTo>
                  <a:pt x="235" y="339"/>
                </a:lnTo>
                <a:cubicBezTo>
                  <a:pt x="353" y="339"/>
                  <a:pt x="471" y="428"/>
                  <a:pt x="500" y="560"/>
                </a:cubicBezTo>
                <a:cubicBezTo>
                  <a:pt x="515" y="516"/>
                  <a:pt x="530" y="487"/>
                  <a:pt x="530" y="442"/>
                </a:cubicBezTo>
                <a:cubicBezTo>
                  <a:pt x="530" y="280"/>
                  <a:pt x="397" y="148"/>
                  <a:pt x="235" y="148"/>
                </a:cubicBezTo>
                <a:close/>
                <a:moveTo>
                  <a:pt x="250" y="295"/>
                </a:moveTo>
                <a:lnTo>
                  <a:pt x="250" y="295"/>
                </a:lnTo>
                <a:cubicBezTo>
                  <a:pt x="235" y="295"/>
                  <a:pt x="191" y="295"/>
                  <a:pt x="191" y="295"/>
                </a:cubicBezTo>
                <a:cubicBezTo>
                  <a:pt x="191" y="413"/>
                  <a:pt x="191" y="413"/>
                  <a:pt x="191" y="413"/>
                </a:cubicBezTo>
                <a:cubicBezTo>
                  <a:pt x="44" y="236"/>
                  <a:pt x="44" y="236"/>
                  <a:pt x="44" y="236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177"/>
                  <a:pt x="191" y="177"/>
                  <a:pt x="191" y="177"/>
                </a:cubicBezTo>
                <a:cubicBezTo>
                  <a:pt x="191" y="177"/>
                  <a:pt x="235" y="177"/>
                  <a:pt x="250" y="177"/>
                </a:cubicBezTo>
                <a:cubicBezTo>
                  <a:pt x="382" y="192"/>
                  <a:pt x="486" y="339"/>
                  <a:pt x="486" y="413"/>
                </a:cubicBezTo>
                <a:cubicBezTo>
                  <a:pt x="441" y="369"/>
                  <a:pt x="339" y="295"/>
                  <a:pt x="250" y="2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04" name="Freeform 12">
            <a:extLst>
              <a:ext uri="{FF2B5EF4-FFF2-40B4-BE49-F238E27FC236}">
                <a16:creationId xmlns:a16="http://schemas.microsoft.com/office/drawing/2014/main" id="{63320D3E-8989-463C-9675-ACFD9E77C99D}"/>
              </a:ext>
            </a:extLst>
          </p:cNvPr>
          <p:cNvSpPr>
            <a:spLocks/>
          </p:cNvSpPr>
          <p:nvPr/>
        </p:nvSpPr>
        <p:spPr bwMode="auto">
          <a:xfrm>
            <a:off x="10534650" y="4492625"/>
            <a:ext cx="290513" cy="203200"/>
          </a:xfrm>
          <a:custGeom>
            <a:avLst/>
            <a:gdLst>
              <a:gd name="T0" fmla="*/ 91690670 w 619"/>
              <a:gd name="T1" fmla="*/ 0 h 427"/>
              <a:gd name="T2" fmla="*/ 91690670 w 619"/>
              <a:gd name="T3" fmla="*/ 0 h 427"/>
              <a:gd name="T4" fmla="*/ 32133861 w 619"/>
              <a:gd name="T5" fmla="*/ 0 h 427"/>
              <a:gd name="T6" fmla="*/ 29778404 w 619"/>
              <a:gd name="T7" fmla="*/ 0 h 427"/>
              <a:gd name="T8" fmla="*/ 0 w 619"/>
              <a:gd name="T9" fmla="*/ 35317540 h 427"/>
              <a:gd name="T10" fmla="*/ 0 w 619"/>
              <a:gd name="T11" fmla="*/ 37888800 h 427"/>
              <a:gd name="T12" fmla="*/ 0 w 619"/>
              <a:gd name="T13" fmla="*/ 40289086 h 427"/>
              <a:gd name="T14" fmla="*/ 29778404 w 619"/>
              <a:gd name="T15" fmla="*/ 73034891 h 427"/>
              <a:gd name="T16" fmla="*/ 32133861 w 619"/>
              <a:gd name="T17" fmla="*/ 73034891 h 427"/>
              <a:gd name="T18" fmla="*/ 32133861 w 619"/>
              <a:gd name="T19" fmla="*/ 73034891 h 427"/>
              <a:gd name="T20" fmla="*/ 91690670 w 619"/>
              <a:gd name="T21" fmla="*/ 73034891 h 427"/>
              <a:gd name="T22" fmla="*/ 103972262 w 619"/>
              <a:gd name="T23" fmla="*/ 60519590 h 427"/>
              <a:gd name="T24" fmla="*/ 103972262 w 619"/>
              <a:gd name="T25" fmla="*/ 12515301 h 427"/>
              <a:gd name="T26" fmla="*/ 91690670 w 619"/>
              <a:gd name="T27" fmla="*/ 0 h 427"/>
              <a:gd name="T28" fmla="*/ 99093402 w 619"/>
              <a:gd name="T29" fmla="*/ 60519590 h 427"/>
              <a:gd name="T30" fmla="*/ 99093402 w 619"/>
              <a:gd name="T31" fmla="*/ 60519590 h 427"/>
              <a:gd name="T32" fmla="*/ 91690670 w 619"/>
              <a:gd name="T33" fmla="*/ 68062871 h 427"/>
              <a:gd name="T34" fmla="*/ 34657264 w 619"/>
              <a:gd name="T35" fmla="*/ 68062871 h 427"/>
              <a:gd name="T36" fmla="*/ 7402732 w 619"/>
              <a:gd name="T37" fmla="*/ 37888800 h 427"/>
              <a:gd name="T38" fmla="*/ 34657264 w 619"/>
              <a:gd name="T39" fmla="*/ 7543281 h 427"/>
              <a:gd name="T40" fmla="*/ 91690670 w 619"/>
              <a:gd name="T41" fmla="*/ 7543281 h 427"/>
              <a:gd name="T42" fmla="*/ 99093402 w 619"/>
              <a:gd name="T43" fmla="*/ 12515301 h 427"/>
              <a:gd name="T44" fmla="*/ 99093402 w 619"/>
              <a:gd name="T45" fmla="*/ 60519590 h 42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19" h="427">
                <a:moveTo>
                  <a:pt x="545" y="0"/>
                </a:moveTo>
                <a:lnTo>
                  <a:pt x="545" y="0"/>
                </a:lnTo>
                <a:cubicBezTo>
                  <a:pt x="191" y="0"/>
                  <a:pt x="191" y="0"/>
                  <a:pt x="191" y="0"/>
                </a:cubicBezTo>
                <a:lnTo>
                  <a:pt x="177" y="0"/>
                </a:lnTo>
                <a:cubicBezTo>
                  <a:pt x="0" y="206"/>
                  <a:pt x="0" y="206"/>
                  <a:pt x="0" y="206"/>
                </a:cubicBezTo>
                <a:cubicBezTo>
                  <a:pt x="0" y="206"/>
                  <a:pt x="0" y="206"/>
                  <a:pt x="0" y="221"/>
                </a:cubicBezTo>
                <a:cubicBezTo>
                  <a:pt x="0" y="221"/>
                  <a:pt x="0" y="221"/>
                  <a:pt x="0" y="235"/>
                </a:cubicBezTo>
                <a:cubicBezTo>
                  <a:pt x="177" y="426"/>
                  <a:pt x="177" y="426"/>
                  <a:pt x="177" y="426"/>
                </a:cubicBezTo>
                <a:lnTo>
                  <a:pt x="191" y="426"/>
                </a:lnTo>
                <a:cubicBezTo>
                  <a:pt x="545" y="426"/>
                  <a:pt x="545" y="426"/>
                  <a:pt x="545" y="426"/>
                </a:cubicBezTo>
                <a:cubicBezTo>
                  <a:pt x="589" y="426"/>
                  <a:pt x="618" y="397"/>
                  <a:pt x="618" y="353"/>
                </a:cubicBezTo>
                <a:cubicBezTo>
                  <a:pt x="618" y="73"/>
                  <a:pt x="618" y="73"/>
                  <a:pt x="618" y="73"/>
                </a:cubicBezTo>
                <a:cubicBezTo>
                  <a:pt x="618" y="29"/>
                  <a:pt x="589" y="0"/>
                  <a:pt x="545" y="0"/>
                </a:cubicBezTo>
                <a:close/>
                <a:moveTo>
                  <a:pt x="589" y="353"/>
                </a:moveTo>
                <a:lnTo>
                  <a:pt x="589" y="353"/>
                </a:lnTo>
                <a:cubicBezTo>
                  <a:pt x="589" y="368"/>
                  <a:pt x="559" y="397"/>
                  <a:pt x="545" y="397"/>
                </a:cubicBezTo>
                <a:cubicBezTo>
                  <a:pt x="206" y="397"/>
                  <a:pt x="206" y="397"/>
                  <a:pt x="206" y="397"/>
                </a:cubicBezTo>
                <a:cubicBezTo>
                  <a:pt x="44" y="221"/>
                  <a:pt x="44" y="221"/>
                  <a:pt x="44" y="221"/>
                </a:cubicBezTo>
                <a:cubicBezTo>
                  <a:pt x="206" y="44"/>
                  <a:pt x="206" y="44"/>
                  <a:pt x="206" y="44"/>
                </a:cubicBezTo>
                <a:cubicBezTo>
                  <a:pt x="545" y="44"/>
                  <a:pt x="545" y="44"/>
                  <a:pt x="545" y="44"/>
                </a:cubicBezTo>
                <a:cubicBezTo>
                  <a:pt x="559" y="44"/>
                  <a:pt x="589" y="58"/>
                  <a:pt x="589" y="73"/>
                </a:cubicBezTo>
                <a:lnTo>
                  <a:pt x="589" y="3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05" name="Freeform 13">
            <a:extLst>
              <a:ext uri="{FF2B5EF4-FFF2-40B4-BE49-F238E27FC236}">
                <a16:creationId xmlns:a16="http://schemas.microsoft.com/office/drawing/2014/main" id="{839B893F-D906-493E-A6E2-B519560DD626}"/>
              </a:ext>
            </a:extLst>
          </p:cNvPr>
          <p:cNvSpPr>
            <a:spLocks/>
          </p:cNvSpPr>
          <p:nvPr/>
        </p:nvSpPr>
        <p:spPr bwMode="auto">
          <a:xfrm>
            <a:off x="10052050" y="4492625"/>
            <a:ext cx="298450" cy="203200"/>
          </a:xfrm>
          <a:custGeom>
            <a:avLst/>
            <a:gdLst>
              <a:gd name="T0" fmla="*/ 95234605 w 634"/>
              <a:gd name="T1" fmla="*/ 0 h 427"/>
              <a:gd name="T2" fmla="*/ 95234605 w 634"/>
              <a:gd name="T3" fmla="*/ 0 h 427"/>
              <a:gd name="T4" fmla="*/ 35202882 w 634"/>
              <a:gd name="T5" fmla="*/ 0 h 427"/>
              <a:gd name="T6" fmla="*/ 32651703 w 634"/>
              <a:gd name="T7" fmla="*/ 0 h 427"/>
              <a:gd name="T8" fmla="*/ 2550708 w 634"/>
              <a:gd name="T9" fmla="*/ 35317540 h 427"/>
              <a:gd name="T10" fmla="*/ 0 w 634"/>
              <a:gd name="T11" fmla="*/ 37888800 h 427"/>
              <a:gd name="T12" fmla="*/ 2550708 w 634"/>
              <a:gd name="T13" fmla="*/ 40289086 h 427"/>
              <a:gd name="T14" fmla="*/ 32651703 w 634"/>
              <a:gd name="T15" fmla="*/ 73034891 h 427"/>
              <a:gd name="T16" fmla="*/ 35202882 w 634"/>
              <a:gd name="T17" fmla="*/ 73034891 h 427"/>
              <a:gd name="T18" fmla="*/ 35202882 w 634"/>
              <a:gd name="T19" fmla="*/ 73034891 h 427"/>
              <a:gd name="T20" fmla="*/ 95234605 w 634"/>
              <a:gd name="T21" fmla="*/ 73034891 h 427"/>
              <a:gd name="T22" fmla="*/ 107649025 w 634"/>
              <a:gd name="T23" fmla="*/ 60519590 h 427"/>
              <a:gd name="T24" fmla="*/ 107649025 w 634"/>
              <a:gd name="T25" fmla="*/ 12515301 h 427"/>
              <a:gd name="T26" fmla="*/ 95234605 w 634"/>
              <a:gd name="T27" fmla="*/ 0 h 427"/>
              <a:gd name="T28" fmla="*/ 100166697 w 634"/>
              <a:gd name="T29" fmla="*/ 60519590 h 427"/>
              <a:gd name="T30" fmla="*/ 100166697 w 634"/>
              <a:gd name="T31" fmla="*/ 60519590 h 427"/>
              <a:gd name="T32" fmla="*/ 95234605 w 634"/>
              <a:gd name="T33" fmla="*/ 68062871 h 427"/>
              <a:gd name="T34" fmla="*/ 35202882 w 634"/>
              <a:gd name="T35" fmla="*/ 68062871 h 427"/>
              <a:gd name="T36" fmla="*/ 7652595 w 634"/>
              <a:gd name="T37" fmla="*/ 37888800 h 427"/>
              <a:gd name="T38" fmla="*/ 35202882 w 634"/>
              <a:gd name="T39" fmla="*/ 7543281 h 427"/>
              <a:gd name="T40" fmla="*/ 95234605 w 634"/>
              <a:gd name="T41" fmla="*/ 7543281 h 427"/>
              <a:gd name="T42" fmla="*/ 100166697 w 634"/>
              <a:gd name="T43" fmla="*/ 12515301 h 427"/>
              <a:gd name="T44" fmla="*/ 100166697 w 634"/>
              <a:gd name="T45" fmla="*/ 60519590 h 427"/>
              <a:gd name="T46" fmla="*/ 77718297 w 634"/>
              <a:gd name="T47" fmla="*/ 25202051 h 427"/>
              <a:gd name="T48" fmla="*/ 77718297 w 634"/>
              <a:gd name="T49" fmla="*/ 25202051 h 427"/>
              <a:gd name="T50" fmla="*/ 72786677 w 634"/>
              <a:gd name="T51" fmla="*/ 25202051 h 427"/>
              <a:gd name="T52" fmla="*/ 65133610 w 634"/>
              <a:gd name="T53" fmla="*/ 32745805 h 427"/>
              <a:gd name="T54" fmla="*/ 57650810 w 634"/>
              <a:gd name="T55" fmla="*/ 25202051 h 427"/>
              <a:gd name="T56" fmla="*/ 52719190 w 634"/>
              <a:gd name="T57" fmla="*/ 25202051 h 427"/>
              <a:gd name="T58" fmla="*/ 52719190 w 634"/>
              <a:gd name="T59" fmla="*/ 30174071 h 427"/>
              <a:gd name="T60" fmla="*/ 60201990 w 634"/>
              <a:gd name="T61" fmla="*/ 37888800 h 427"/>
              <a:gd name="T62" fmla="*/ 52719190 w 634"/>
              <a:gd name="T63" fmla="*/ 45432555 h 427"/>
              <a:gd name="T64" fmla="*/ 52719190 w 634"/>
              <a:gd name="T65" fmla="*/ 50404575 h 427"/>
              <a:gd name="T66" fmla="*/ 57650810 w 634"/>
              <a:gd name="T67" fmla="*/ 50404575 h 427"/>
              <a:gd name="T68" fmla="*/ 65133610 w 634"/>
              <a:gd name="T69" fmla="*/ 42860820 h 427"/>
              <a:gd name="T70" fmla="*/ 72786677 w 634"/>
              <a:gd name="T71" fmla="*/ 50404575 h 427"/>
              <a:gd name="T72" fmla="*/ 77718297 w 634"/>
              <a:gd name="T73" fmla="*/ 50404575 h 427"/>
              <a:gd name="T74" fmla="*/ 77718297 w 634"/>
              <a:gd name="T75" fmla="*/ 45432555 h 427"/>
              <a:gd name="T76" fmla="*/ 70065702 w 634"/>
              <a:gd name="T77" fmla="*/ 37888800 h 427"/>
              <a:gd name="T78" fmla="*/ 77718297 w 634"/>
              <a:gd name="T79" fmla="*/ 30174071 h 427"/>
              <a:gd name="T80" fmla="*/ 77718297 w 634"/>
              <a:gd name="T81" fmla="*/ 25202051 h 42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34" h="427">
                <a:moveTo>
                  <a:pt x="560" y="0"/>
                </a:moveTo>
                <a:lnTo>
                  <a:pt x="560" y="0"/>
                </a:lnTo>
                <a:cubicBezTo>
                  <a:pt x="207" y="0"/>
                  <a:pt x="207" y="0"/>
                  <a:pt x="207" y="0"/>
                </a:cubicBezTo>
                <a:cubicBezTo>
                  <a:pt x="192" y="0"/>
                  <a:pt x="192" y="0"/>
                  <a:pt x="192" y="0"/>
                </a:cubicBezTo>
                <a:cubicBezTo>
                  <a:pt x="15" y="206"/>
                  <a:pt x="15" y="206"/>
                  <a:pt x="15" y="206"/>
                </a:cubicBezTo>
                <a:cubicBezTo>
                  <a:pt x="0" y="206"/>
                  <a:pt x="0" y="206"/>
                  <a:pt x="0" y="221"/>
                </a:cubicBezTo>
                <a:cubicBezTo>
                  <a:pt x="0" y="221"/>
                  <a:pt x="0" y="221"/>
                  <a:pt x="15" y="235"/>
                </a:cubicBezTo>
                <a:cubicBezTo>
                  <a:pt x="192" y="426"/>
                  <a:pt x="192" y="426"/>
                  <a:pt x="192" y="426"/>
                </a:cubicBezTo>
                <a:cubicBezTo>
                  <a:pt x="192" y="426"/>
                  <a:pt x="192" y="426"/>
                  <a:pt x="207" y="426"/>
                </a:cubicBezTo>
                <a:cubicBezTo>
                  <a:pt x="560" y="426"/>
                  <a:pt x="560" y="426"/>
                  <a:pt x="560" y="426"/>
                </a:cubicBezTo>
                <a:cubicBezTo>
                  <a:pt x="604" y="426"/>
                  <a:pt x="633" y="397"/>
                  <a:pt x="633" y="353"/>
                </a:cubicBezTo>
                <a:cubicBezTo>
                  <a:pt x="633" y="73"/>
                  <a:pt x="633" y="73"/>
                  <a:pt x="633" y="73"/>
                </a:cubicBezTo>
                <a:cubicBezTo>
                  <a:pt x="633" y="29"/>
                  <a:pt x="604" y="0"/>
                  <a:pt x="560" y="0"/>
                </a:cubicBezTo>
                <a:close/>
                <a:moveTo>
                  <a:pt x="589" y="353"/>
                </a:moveTo>
                <a:lnTo>
                  <a:pt x="589" y="353"/>
                </a:lnTo>
                <a:cubicBezTo>
                  <a:pt x="589" y="368"/>
                  <a:pt x="575" y="397"/>
                  <a:pt x="560" y="397"/>
                </a:cubicBezTo>
                <a:cubicBezTo>
                  <a:pt x="207" y="397"/>
                  <a:pt x="207" y="397"/>
                  <a:pt x="207" y="397"/>
                </a:cubicBezTo>
                <a:cubicBezTo>
                  <a:pt x="45" y="221"/>
                  <a:pt x="45" y="221"/>
                  <a:pt x="45" y="221"/>
                </a:cubicBezTo>
                <a:cubicBezTo>
                  <a:pt x="207" y="44"/>
                  <a:pt x="207" y="44"/>
                  <a:pt x="207" y="44"/>
                </a:cubicBezTo>
                <a:cubicBezTo>
                  <a:pt x="560" y="44"/>
                  <a:pt x="560" y="44"/>
                  <a:pt x="560" y="44"/>
                </a:cubicBezTo>
                <a:cubicBezTo>
                  <a:pt x="575" y="44"/>
                  <a:pt x="589" y="58"/>
                  <a:pt x="589" y="73"/>
                </a:cubicBezTo>
                <a:lnTo>
                  <a:pt x="589" y="353"/>
                </a:lnTo>
                <a:close/>
                <a:moveTo>
                  <a:pt x="457" y="147"/>
                </a:moveTo>
                <a:lnTo>
                  <a:pt x="457" y="147"/>
                </a:lnTo>
                <a:cubicBezTo>
                  <a:pt x="442" y="132"/>
                  <a:pt x="428" y="132"/>
                  <a:pt x="428" y="147"/>
                </a:cubicBezTo>
                <a:cubicBezTo>
                  <a:pt x="383" y="191"/>
                  <a:pt x="383" y="191"/>
                  <a:pt x="383" y="191"/>
                </a:cubicBezTo>
                <a:cubicBezTo>
                  <a:pt x="339" y="147"/>
                  <a:pt x="339" y="147"/>
                  <a:pt x="339" y="147"/>
                </a:cubicBezTo>
                <a:cubicBezTo>
                  <a:pt x="324" y="132"/>
                  <a:pt x="310" y="132"/>
                  <a:pt x="310" y="147"/>
                </a:cubicBezTo>
                <a:cubicBezTo>
                  <a:pt x="295" y="147"/>
                  <a:pt x="295" y="162"/>
                  <a:pt x="310" y="176"/>
                </a:cubicBezTo>
                <a:cubicBezTo>
                  <a:pt x="354" y="221"/>
                  <a:pt x="354" y="221"/>
                  <a:pt x="354" y="221"/>
                </a:cubicBezTo>
                <a:cubicBezTo>
                  <a:pt x="310" y="265"/>
                  <a:pt x="310" y="265"/>
                  <a:pt x="310" y="265"/>
                </a:cubicBezTo>
                <a:cubicBezTo>
                  <a:pt x="295" y="265"/>
                  <a:pt x="295" y="279"/>
                  <a:pt x="310" y="294"/>
                </a:cubicBezTo>
                <a:cubicBezTo>
                  <a:pt x="310" y="294"/>
                  <a:pt x="324" y="294"/>
                  <a:pt x="339" y="294"/>
                </a:cubicBezTo>
                <a:cubicBezTo>
                  <a:pt x="383" y="250"/>
                  <a:pt x="383" y="250"/>
                  <a:pt x="383" y="250"/>
                </a:cubicBezTo>
                <a:cubicBezTo>
                  <a:pt x="428" y="294"/>
                  <a:pt x="428" y="294"/>
                  <a:pt x="428" y="294"/>
                </a:cubicBezTo>
                <a:cubicBezTo>
                  <a:pt x="428" y="294"/>
                  <a:pt x="442" y="294"/>
                  <a:pt x="457" y="294"/>
                </a:cubicBezTo>
                <a:cubicBezTo>
                  <a:pt x="457" y="279"/>
                  <a:pt x="457" y="265"/>
                  <a:pt x="457" y="265"/>
                </a:cubicBezTo>
                <a:cubicBezTo>
                  <a:pt x="412" y="221"/>
                  <a:pt x="412" y="221"/>
                  <a:pt x="412" y="221"/>
                </a:cubicBezTo>
                <a:cubicBezTo>
                  <a:pt x="457" y="176"/>
                  <a:pt x="457" y="176"/>
                  <a:pt x="457" y="176"/>
                </a:cubicBezTo>
                <a:cubicBezTo>
                  <a:pt x="457" y="162"/>
                  <a:pt x="457" y="147"/>
                  <a:pt x="457" y="1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06" name="Freeform 14">
            <a:extLst>
              <a:ext uri="{FF2B5EF4-FFF2-40B4-BE49-F238E27FC236}">
                <a16:creationId xmlns:a16="http://schemas.microsoft.com/office/drawing/2014/main" id="{A9525795-97B4-400B-AA7B-F8DFD0404687}"/>
              </a:ext>
            </a:extLst>
          </p:cNvPr>
          <p:cNvSpPr>
            <a:spLocks/>
          </p:cNvSpPr>
          <p:nvPr/>
        </p:nvSpPr>
        <p:spPr bwMode="auto">
          <a:xfrm>
            <a:off x="9571038" y="4445000"/>
            <a:ext cx="298450" cy="222250"/>
          </a:xfrm>
          <a:custGeom>
            <a:avLst/>
            <a:gdLst>
              <a:gd name="T0" fmla="*/ 55100102 w 634"/>
              <a:gd name="T1" fmla="*/ 22589873 h 473"/>
              <a:gd name="T2" fmla="*/ 55100102 w 634"/>
              <a:gd name="T3" fmla="*/ 22589873 h 473"/>
              <a:gd name="T4" fmla="*/ 52548923 w 634"/>
              <a:gd name="T5" fmla="*/ 20041913 h 473"/>
              <a:gd name="T6" fmla="*/ 49998215 w 634"/>
              <a:gd name="T7" fmla="*/ 22589873 h 473"/>
              <a:gd name="T8" fmla="*/ 29930728 w 634"/>
              <a:gd name="T9" fmla="*/ 42631786 h 473"/>
              <a:gd name="T10" fmla="*/ 29930728 w 634"/>
              <a:gd name="T11" fmla="*/ 45179746 h 473"/>
              <a:gd name="T12" fmla="*/ 35032615 w 634"/>
              <a:gd name="T13" fmla="*/ 45179746 h 473"/>
              <a:gd name="T14" fmla="*/ 49998215 w 634"/>
              <a:gd name="T15" fmla="*/ 32611065 h 473"/>
              <a:gd name="T16" fmla="*/ 49998215 w 634"/>
              <a:gd name="T17" fmla="*/ 65051952 h 473"/>
              <a:gd name="T18" fmla="*/ 52548923 w 634"/>
              <a:gd name="T19" fmla="*/ 67599441 h 473"/>
              <a:gd name="T20" fmla="*/ 57481015 w 634"/>
              <a:gd name="T21" fmla="*/ 65051952 h 473"/>
              <a:gd name="T22" fmla="*/ 57481015 w 634"/>
              <a:gd name="T23" fmla="*/ 32611065 h 473"/>
              <a:gd name="T24" fmla="*/ 70065702 w 634"/>
              <a:gd name="T25" fmla="*/ 45179746 h 473"/>
              <a:gd name="T26" fmla="*/ 75167589 w 634"/>
              <a:gd name="T27" fmla="*/ 45179746 h 473"/>
              <a:gd name="T28" fmla="*/ 75167589 w 634"/>
              <a:gd name="T29" fmla="*/ 42631786 h 473"/>
              <a:gd name="T30" fmla="*/ 55100102 w 634"/>
              <a:gd name="T31" fmla="*/ 22589873 h 473"/>
              <a:gd name="T32" fmla="*/ 77548030 w 634"/>
              <a:gd name="T33" fmla="*/ 17664130 h 473"/>
              <a:gd name="T34" fmla="*/ 77548030 w 634"/>
              <a:gd name="T35" fmla="*/ 17664130 h 473"/>
              <a:gd name="T36" fmla="*/ 49998215 w 634"/>
              <a:gd name="T37" fmla="*/ 0 h 473"/>
              <a:gd name="T38" fmla="*/ 19897220 w 634"/>
              <a:gd name="T39" fmla="*/ 27515616 h 473"/>
              <a:gd name="T40" fmla="*/ 0 w 634"/>
              <a:gd name="T41" fmla="*/ 55200938 h 473"/>
              <a:gd name="T42" fmla="*/ 27549815 w 634"/>
              <a:gd name="T43" fmla="*/ 80168593 h 473"/>
              <a:gd name="T44" fmla="*/ 82480122 w 634"/>
              <a:gd name="T45" fmla="*/ 80168593 h 473"/>
              <a:gd name="T46" fmla="*/ 107649025 w 634"/>
              <a:gd name="T47" fmla="*/ 50105489 h 473"/>
              <a:gd name="T48" fmla="*/ 77548030 w 634"/>
              <a:gd name="T49" fmla="*/ 17664130 h 473"/>
              <a:gd name="T50" fmla="*/ 82480122 w 634"/>
              <a:gd name="T51" fmla="*/ 75073144 h 473"/>
              <a:gd name="T52" fmla="*/ 82480122 w 634"/>
              <a:gd name="T53" fmla="*/ 75073144 h 473"/>
              <a:gd name="T54" fmla="*/ 27549815 w 634"/>
              <a:gd name="T55" fmla="*/ 75073144 h 473"/>
              <a:gd name="T56" fmla="*/ 7482800 w 634"/>
              <a:gd name="T57" fmla="*/ 55200938 h 473"/>
              <a:gd name="T58" fmla="*/ 27549815 w 634"/>
              <a:gd name="T59" fmla="*/ 35158554 h 473"/>
              <a:gd name="T60" fmla="*/ 49998215 w 634"/>
              <a:gd name="T61" fmla="*/ 7643410 h 473"/>
              <a:gd name="T62" fmla="*/ 72446614 w 634"/>
              <a:gd name="T63" fmla="*/ 25137362 h 473"/>
              <a:gd name="T64" fmla="*/ 99996430 w 634"/>
              <a:gd name="T65" fmla="*/ 47557528 h 473"/>
              <a:gd name="T66" fmla="*/ 82480122 w 634"/>
              <a:gd name="T67" fmla="*/ 75073144 h 47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34" h="473">
                <a:moveTo>
                  <a:pt x="324" y="133"/>
                </a:moveTo>
                <a:lnTo>
                  <a:pt x="324" y="133"/>
                </a:lnTo>
                <a:cubicBezTo>
                  <a:pt x="324" y="118"/>
                  <a:pt x="324" y="118"/>
                  <a:pt x="309" y="118"/>
                </a:cubicBezTo>
                <a:cubicBezTo>
                  <a:pt x="309" y="118"/>
                  <a:pt x="309" y="118"/>
                  <a:pt x="294" y="133"/>
                </a:cubicBezTo>
                <a:cubicBezTo>
                  <a:pt x="176" y="251"/>
                  <a:pt x="176" y="251"/>
                  <a:pt x="176" y="251"/>
                </a:cubicBezTo>
                <a:lnTo>
                  <a:pt x="176" y="266"/>
                </a:lnTo>
                <a:cubicBezTo>
                  <a:pt x="191" y="280"/>
                  <a:pt x="206" y="280"/>
                  <a:pt x="206" y="266"/>
                </a:cubicBezTo>
                <a:cubicBezTo>
                  <a:pt x="294" y="192"/>
                  <a:pt x="294" y="192"/>
                  <a:pt x="294" y="192"/>
                </a:cubicBezTo>
                <a:cubicBezTo>
                  <a:pt x="294" y="383"/>
                  <a:pt x="294" y="383"/>
                  <a:pt x="294" y="383"/>
                </a:cubicBezTo>
                <a:lnTo>
                  <a:pt x="309" y="398"/>
                </a:lnTo>
                <a:cubicBezTo>
                  <a:pt x="324" y="398"/>
                  <a:pt x="338" y="383"/>
                  <a:pt x="338" y="383"/>
                </a:cubicBezTo>
                <a:cubicBezTo>
                  <a:pt x="338" y="192"/>
                  <a:pt x="338" y="192"/>
                  <a:pt x="338" y="192"/>
                </a:cubicBezTo>
                <a:cubicBezTo>
                  <a:pt x="412" y="266"/>
                  <a:pt x="412" y="266"/>
                  <a:pt x="412" y="266"/>
                </a:cubicBezTo>
                <a:cubicBezTo>
                  <a:pt x="426" y="280"/>
                  <a:pt x="442" y="280"/>
                  <a:pt x="442" y="266"/>
                </a:cubicBezTo>
                <a:cubicBezTo>
                  <a:pt x="456" y="266"/>
                  <a:pt x="456" y="251"/>
                  <a:pt x="442" y="251"/>
                </a:cubicBezTo>
                <a:lnTo>
                  <a:pt x="324" y="133"/>
                </a:lnTo>
                <a:close/>
                <a:moveTo>
                  <a:pt x="456" y="104"/>
                </a:moveTo>
                <a:lnTo>
                  <a:pt x="456" y="104"/>
                </a:lnTo>
                <a:cubicBezTo>
                  <a:pt x="426" y="45"/>
                  <a:pt x="368" y="0"/>
                  <a:pt x="294" y="0"/>
                </a:cubicBezTo>
                <a:cubicBezTo>
                  <a:pt x="206" y="0"/>
                  <a:pt x="117" y="74"/>
                  <a:pt x="117" y="162"/>
                </a:cubicBezTo>
                <a:cubicBezTo>
                  <a:pt x="44" y="192"/>
                  <a:pt x="0" y="251"/>
                  <a:pt x="0" y="325"/>
                </a:cubicBezTo>
                <a:cubicBezTo>
                  <a:pt x="0" y="398"/>
                  <a:pt x="73" y="472"/>
                  <a:pt x="162" y="472"/>
                </a:cubicBezTo>
                <a:cubicBezTo>
                  <a:pt x="485" y="472"/>
                  <a:pt x="485" y="472"/>
                  <a:pt x="485" y="472"/>
                </a:cubicBezTo>
                <a:cubicBezTo>
                  <a:pt x="559" y="442"/>
                  <a:pt x="633" y="369"/>
                  <a:pt x="633" y="295"/>
                </a:cubicBezTo>
                <a:cubicBezTo>
                  <a:pt x="633" y="192"/>
                  <a:pt x="544" y="104"/>
                  <a:pt x="456" y="104"/>
                </a:cubicBezTo>
                <a:close/>
                <a:moveTo>
                  <a:pt x="485" y="442"/>
                </a:moveTo>
                <a:lnTo>
                  <a:pt x="485" y="442"/>
                </a:lnTo>
                <a:cubicBezTo>
                  <a:pt x="162" y="442"/>
                  <a:pt x="162" y="442"/>
                  <a:pt x="162" y="442"/>
                </a:cubicBezTo>
                <a:cubicBezTo>
                  <a:pt x="162" y="442"/>
                  <a:pt x="44" y="428"/>
                  <a:pt x="44" y="325"/>
                </a:cubicBezTo>
                <a:cubicBezTo>
                  <a:pt x="44" y="266"/>
                  <a:pt x="88" y="207"/>
                  <a:pt x="162" y="207"/>
                </a:cubicBezTo>
                <a:cubicBezTo>
                  <a:pt x="162" y="118"/>
                  <a:pt x="206" y="45"/>
                  <a:pt x="294" y="45"/>
                </a:cubicBezTo>
                <a:cubicBezTo>
                  <a:pt x="368" y="45"/>
                  <a:pt x="412" y="89"/>
                  <a:pt x="426" y="148"/>
                </a:cubicBezTo>
                <a:cubicBezTo>
                  <a:pt x="515" y="133"/>
                  <a:pt x="588" y="221"/>
                  <a:pt x="588" y="280"/>
                </a:cubicBezTo>
                <a:cubicBezTo>
                  <a:pt x="588" y="339"/>
                  <a:pt x="544" y="413"/>
                  <a:pt x="485" y="4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07" name="Freeform 15">
            <a:extLst>
              <a:ext uri="{FF2B5EF4-FFF2-40B4-BE49-F238E27FC236}">
                <a16:creationId xmlns:a16="http://schemas.microsoft.com/office/drawing/2014/main" id="{AA697FF4-B64F-451A-BE32-1F7C872D60E7}"/>
              </a:ext>
            </a:extLst>
          </p:cNvPr>
          <p:cNvSpPr>
            <a:spLocks/>
          </p:cNvSpPr>
          <p:nvPr/>
        </p:nvSpPr>
        <p:spPr bwMode="auto">
          <a:xfrm>
            <a:off x="9093200" y="4445000"/>
            <a:ext cx="290513" cy="222250"/>
          </a:xfrm>
          <a:custGeom>
            <a:avLst/>
            <a:gdLst>
              <a:gd name="T0" fmla="*/ 69314997 w 619"/>
              <a:gd name="T1" fmla="*/ 42631786 h 473"/>
              <a:gd name="T2" fmla="*/ 69314997 w 619"/>
              <a:gd name="T3" fmla="*/ 42631786 h 473"/>
              <a:gd name="T4" fmla="*/ 54510003 w 619"/>
              <a:gd name="T5" fmla="*/ 57578720 h 473"/>
              <a:gd name="T6" fmla="*/ 54510003 w 619"/>
              <a:gd name="T7" fmla="*/ 25137362 h 473"/>
              <a:gd name="T8" fmla="*/ 51986131 w 619"/>
              <a:gd name="T9" fmla="*/ 20041913 h 473"/>
              <a:gd name="T10" fmla="*/ 49462728 w 619"/>
              <a:gd name="T11" fmla="*/ 25137362 h 473"/>
              <a:gd name="T12" fmla="*/ 49462728 w 619"/>
              <a:gd name="T13" fmla="*/ 57578720 h 473"/>
              <a:gd name="T14" fmla="*/ 34657264 w 619"/>
              <a:gd name="T15" fmla="*/ 42631786 h 473"/>
              <a:gd name="T16" fmla="*/ 29778404 w 619"/>
              <a:gd name="T17" fmla="*/ 42631786 h 473"/>
              <a:gd name="T18" fmla="*/ 29778404 w 619"/>
              <a:gd name="T19" fmla="*/ 47557528 h 473"/>
              <a:gd name="T20" fmla="*/ 49462728 w 619"/>
              <a:gd name="T21" fmla="*/ 67599441 h 473"/>
              <a:gd name="T22" fmla="*/ 51986131 w 619"/>
              <a:gd name="T23" fmla="*/ 67599441 h 473"/>
              <a:gd name="T24" fmla="*/ 54510003 w 619"/>
              <a:gd name="T25" fmla="*/ 67599441 h 473"/>
              <a:gd name="T26" fmla="*/ 74193858 w 619"/>
              <a:gd name="T27" fmla="*/ 47557528 h 473"/>
              <a:gd name="T28" fmla="*/ 74193858 w 619"/>
              <a:gd name="T29" fmla="*/ 42631786 h 473"/>
              <a:gd name="T30" fmla="*/ 69314997 w 619"/>
              <a:gd name="T31" fmla="*/ 42631786 h 473"/>
              <a:gd name="T32" fmla="*/ 74193858 w 619"/>
              <a:gd name="T33" fmla="*/ 17664130 h 473"/>
              <a:gd name="T34" fmla="*/ 74193858 w 619"/>
              <a:gd name="T35" fmla="*/ 17664130 h 473"/>
              <a:gd name="T36" fmla="*/ 49462728 w 619"/>
              <a:gd name="T37" fmla="*/ 0 h 473"/>
              <a:gd name="T38" fmla="*/ 19852269 w 619"/>
              <a:gd name="T39" fmla="*/ 27515616 h 473"/>
              <a:gd name="T40" fmla="*/ 0 w 619"/>
              <a:gd name="T41" fmla="*/ 55200938 h 473"/>
              <a:gd name="T42" fmla="*/ 24731129 w 619"/>
              <a:gd name="T43" fmla="*/ 80168593 h 473"/>
              <a:gd name="T44" fmla="*/ 81764535 w 619"/>
              <a:gd name="T45" fmla="*/ 80168593 h 473"/>
              <a:gd name="T46" fmla="*/ 103972262 w 619"/>
              <a:gd name="T47" fmla="*/ 50105489 h 473"/>
              <a:gd name="T48" fmla="*/ 74193858 w 619"/>
              <a:gd name="T49" fmla="*/ 17664130 h 473"/>
              <a:gd name="T50" fmla="*/ 81764535 w 619"/>
              <a:gd name="T51" fmla="*/ 75073144 h 473"/>
              <a:gd name="T52" fmla="*/ 81764535 w 619"/>
              <a:gd name="T53" fmla="*/ 75073144 h 473"/>
              <a:gd name="T54" fmla="*/ 24731129 w 619"/>
              <a:gd name="T55" fmla="*/ 75073144 h 473"/>
              <a:gd name="T56" fmla="*/ 4878860 w 619"/>
              <a:gd name="T57" fmla="*/ 55200938 h 473"/>
              <a:gd name="T58" fmla="*/ 24731129 w 619"/>
              <a:gd name="T59" fmla="*/ 35158554 h 473"/>
              <a:gd name="T60" fmla="*/ 49462728 w 619"/>
              <a:gd name="T61" fmla="*/ 7643410 h 473"/>
              <a:gd name="T62" fmla="*/ 69314997 w 619"/>
              <a:gd name="T63" fmla="*/ 25137362 h 473"/>
              <a:gd name="T64" fmla="*/ 99093402 w 619"/>
              <a:gd name="T65" fmla="*/ 47557528 h 473"/>
              <a:gd name="T66" fmla="*/ 81764535 w 619"/>
              <a:gd name="T67" fmla="*/ 75073144 h 47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19" h="473">
                <a:moveTo>
                  <a:pt x="412" y="251"/>
                </a:moveTo>
                <a:lnTo>
                  <a:pt x="412" y="251"/>
                </a:lnTo>
                <a:cubicBezTo>
                  <a:pt x="324" y="339"/>
                  <a:pt x="324" y="339"/>
                  <a:pt x="324" y="339"/>
                </a:cubicBezTo>
                <a:cubicBezTo>
                  <a:pt x="324" y="148"/>
                  <a:pt x="324" y="148"/>
                  <a:pt x="324" y="148"/>
                </a:cubicBezTo>
                <a:cubicBezTo>
                  <a:pt x="324" y="133"/>
                  <a:pt x="324" y="118"/>
                  <a:pt x="309" y="118"/>
                </a:cubicBezTo>
                <a:cubicBezTo>
                  <a:pt x="294" y="118"/>
                  <a:pt x="294" y="133"/>
                  <a:pt x="294" y="148"/>
                </a:cubicBezTo>
                <a:cubicBezTo>
                  <a:pt x="294" y="339"/>
                  <a:pt x="294" y="339"/>
                  <a:pt x="294" y="339"/>
                </a:cubicBezTo>
                <a:cubicBezTo>
                  <a:pt x="206" y="251"/>
                  <a:pt x="206" y="251"/>
                  <a:pt x="206" y="251"/>
                </a:cubicBezTo>
                <a:cubicBezTo>
                  <a:pt x="191" y="236"/>
                  <a:pt x="191" y="236"/>
                  <a:pt x="177" y="251"/>
                </a:cubicBezTo>
                <a:cubicBezTo>
                  <a:pt x="177" y="251"/>
                  <a:pt x="177" y="266"/>
                  <a:pt x="177" y="280"/>
                </a:cubicBezTo>
                <a:cubicBezTo>
                  <a:pt x="294" y="398"/>
                  <a:pt x="294" y="398"/>
                  <a:pt x="294" y="398"/>
                </a:cubicBezTo>
                <a:lnTo>
                  <a:pt x="309" y="398"/>
                </a:lnTo>
                <a:lnTo>
                  <a:pt x="324" y="398"/>
                </a:lnTo>
                <a:cubicBezTo>
                  <a:pt x="441" y="280"/>
                  <a:pt x="441" y="280"/>
                  <a:pt x="441" y="280"/>
                </a:cubicBezTo>
                <a:cubicBezTo>
                  <a:pt x="441" y="266"/>
                  <a:pt x="441" y="251"/>
                  <a:pt x="441" y="251"/>
                </a:cubicBezTo>
                <a:cubicBezTo>
                  <a:pt x="427" y="236"/>
                  <a:pt x="427" y="236"/>
                  <a:pt x="412" y="251"/>
                </a:cubicBezTo>
                <a:close/>
                <a:moveTo>
                  <a:pt x="441" y="104"/>
                </a:moveTo>
                <a:lnTo>
                  <a:pt x="441" y="104"/>
                </a:lnTo>
                <a:cubicBezTo>
                  <a:pt x="412" y="45"/>
                  <a:pt x="353" y="0"/>
                  <a:pt x="294" y="0"/>
                </a:cubicBezTo>
                <a:cubicBezTo>
                  <a:pt x="191" y="0"/>
                  <a:pt x="118" y="74"/>
                  <a:pt x="118" y="162"/>
                </a:cubicBezTo>
                <a:cubicBezTo>
                  <a:pt x="44" y="192"/>
                  <a:pt x="0" y="251"/>
                  <a:pt x="0" y="325"/>
                </a:cubicBezTo>
                <a:cubicBezTo>
                  <a:pt x="0" y="398"/>
                  <a:pt x="59" y="472"/>
                  <a:pt x="147" y="472"/>
                </a:cubicBezTo>
                <a:cubicBezTo>
                  <a:pt x="486" y="472"/>
                  <a:pt x="486" y="472"/>
                  <a:pt x="486" y="472"/>
                </a:cubicBezTo>
                <a:cubicBezTo>
                  <a:pt x="559" y="442"/>
                  <a:pt x="618" y="369"/>
                  <a:pt x="618" y="295"/>
                </a:cubicBezTo>
                <a:cubicBezTo>
                  <a:pt x="618" y="192"/>
                  <a:pt x="545" y="104"/>
                  <a:pt x="441" y="104"/>
                </a:cubicBezTo>
                <a:close/>
                <a:moveTo>
                  <a:pt x="486" y="442"/>
                </a:moveTo>
                <a:lnTo>
                  <a:pt x="486" y="442"/>
                </a:lnTo>
                <a:cubicBezTo>
                  <a:pt x="147" y="442"/>
                  <a:pt x="147" y="442"/>
                  <a:pt x="147" y="442"/>
                </a:cubicBezTo>
                <a:cubicBezTo>
                  <a:pt x="147" y="442"/>
                  <a:pt x="29" y="428"/>
                  <a:pt x="29" y="325"/>
                </a:cubicBezTo>
                <a:cubicBezTo>
                  <a:pt x="29" y="266"/>
                  <a:pt x="88" y="207"/>
                  <a:pt x="147" y="207"/>
                </a:cubicBezTo>
                <a:cubicBezTo>
                  <a:pt x="147" y="118"/>
                  <a:pt x="206" y="45"/>
                  <a:pt x="294" y="45"/>
                </a:cubicBezTo>
                <a:cubicBezTo>
                  <a:pt x="353" y="45"/>
                  <a:pt x="398" y="89"/>
                  <a:pt x="412" y="148"/>
                </a:cubicBezTo>
                <a:cubicBezTo>
                  <a:pt x="515" y="133"/>
                  <a:pt x="574" y="221"/>
                  <a:pt x="589" y="280"/>
                </a:cubicBezTo>
                <a:cubicBezTo>
                  <a:pt x="589" y="339"/>
                  <a:pt x="545" y="413"/>
                  <a:pt x="486" y="4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08" name="Freeform 16">
            <a:extLst>
              <a:ext uri="{FF2B5EF4-FFF2-40B4-BE49-F238E27FC236}">
                <a16:creationId xmlns:a16="http://schemas.microsoft.com/office/drawing/2014/main" id="{1D918213-5675-42D3-8ED1-051C7D28E7B3}"/>
              </a:ext>
            </a:extLst>
          </p:cNvPr>
          <p:cNvSpPr>
            <a:spLocks/>
          </p:cNvSpPr>
          <p:nvPr/>
        </p:nvSpPr>
        <p:spPr bwMode="auto">
          <a:xfrm>
            <a:off x="8607425" y="4445000"/>
            <a:ext cx="300038" cy="300038"/>
          </a:xfrm>
          <a:custGeom>
            <a:avLst/>
            <a:gdLst>
              <a:gd name="T0" fmla="*/ 62752488 w 634"/>
              <a:gd name="T1" fmla="*/ 43035248 h 635"/>
              <a:gd name="T2" fmla="*/ 62752488 w 634"/>
              <a:gd name="T3" fmla="*/ 43035248 h 635"/>
              <a:gd name="T4" fmla="*/ 30100894 w 634"/>
              <a:gd name="T5" fmla="*/ 43035248 h 635"/>
              <a:gd name="T6" fmla="*/ 27549723 w 634"/>
              <a:gd name="T7" fmla="*/ 45607076 h 635"/>
              <a:gd name="T8" fmla="*/ 30100894 w 634"/>
              <a:gd name="T9" fmla="*/ 48007448 h 635"/>
              <a:gd name="T10" fmla="*/ 62752488 w 634"/>
              <a:gd name="T11" fmla="*/ 48007448 h 635"/>
              <a:gd name="T12" fmla="*/ 67684092 w 634"/>
              <a:gd name="T13" fmla="*/ 45607076 h 635"/>
              <a:gd name="T14" fmla="*/ 62752488 w 634"/>
              <a:gd name="T15" fmla="*/ 43035248 h 635"/>
              <a:gd name="T16" fmla="*/ 107648193 w 634"/>
              <a:gd name="T17" fmla="*/ 103559397 h 635"/>
              <a:gd name="T18" fmla="*/ 107648193 w 634"/>
              <a:gd name="T19" fmla="*/ 103559397 h 635"/>
              <a:gd name="T20" fmla="*/ 80098470 w 634"/>
              <a:gd name="T21" fmla="*/ 75783660 h 635"/>
              <a:gd name="T22" fmla="*/ 90131944 w 634"/>
              <a:gd name="T23" fmla="*/ 45607076 h 635"/>
              <a:gd name="T24" fmla="*/ 45065972 w 634"/>
              <a:gd name="T25" fmla="*/ 0 h 635"/>
              <a:gd name="T26" fmla="*/ 0 w 634"/>
              <a:gd name="T27" fmla="*/ 45607076 h 635"/>
              <a:gd name="T28" fmla="*/ 45065972 w 634"/>
              <a:gd name="T29" fmla="*/ 90871715 h 635"/>
              <a:gd name="T30" fmla="*/ 75166866 w 634"/>
              <a:gd name="T31" fmla="*/ 80927315 h 635"/>
              <a:gd name="T32" fmla="*/ 102716590 w 634"/>
              <a:gd name="T33" fmla="*/ 108703052 h 635"/>
              <a:gd name="T34" fmla="*/ 107648193 w 634"/>
              <a:gd name="T35" fmla="*/ 108703052 h 635"/>
              <a:gd name="T36" fmla="*/ 107648193 w 634"/>
              <a:gd name="T37" fmla="*/ 103559397 h 635"/>
              <a:gd name="T38" fmla="*/ 45065972 w 634"/>
              <a:gd name="T39" fmla="*/ 83499142 h 635"/>
              <a:gd name="T40" fmla="*/ 45065972 w 634"/>
              <a:gd name="T41" fmla="*/ 83499142 h 635"/>
              <a:gd name="T42" fmla="*/ 7652570 w 634"/>
              <a:gd name="T43" fmla="*/ 45607076 h 635"/>
              <a:gd name="T44" fmla="*/ 45065972 w 634"/>
              <a:gd name="T45" fmla="*/ 7715483 h 635"/>
              <a:gd name="T46" fmla="*/ 82649641 w 634"/>
              <a:gd name="T47" fmla="*/ 45607076 h 635"/>
              <a:gd name="T48" fmla="*/ 45065972 w 634"/>
              <a:gd name="T49" fmla="*/ 83499142 h 63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34" h="635">
                <a:moveTo>
                  <a:pt x="369" y="251"/>
                </a:moveTo>
                <a:lnTo>
                  <a:pt x="369" y="251"/>
                </a:lnTo>
                <a:cubicBezTo>
                  <a:pt x="177" y="251"/>
                  <a:pt x="177" y="251"/>
                  <a:pt x="177" y="251"/>
                </a:cubicBezTo>
                <a:cubicBezTo>
                  <a:pt x="162" y="251"/>
                  <a:pt x="162" y="251"/>
                  <a:pt x="162" y="266"/>
                </a:cubicBezTo>
                <a:cubicBezTo>
                  <a:pt x="162" y="280"/>
                  <a:pt x="162" y="280"/>
                  <a:pt x="177" y="280"/>
                </a:cubicBezTo>
                <a:cubicBezTo>
                  <a:pt x="369" y="280"/>
                  <a:pt x="369" y="280"/>
                  <a:pt x="369" y="280"/>
                </a:cubicBezTo>
                <a:cubicBezTo>
                  <a:pt x="383" y="280"/>
                  <a:pt x="398" y="280"/>
                  <a:pt x="398" y="266"/>
                </a:cubicBezTo>
                <a:cubicBezTo>
                  <a:pt x="398" y="251"/>
                  <a:pt x="383" y="251"/>
                  <a:pt x="369" y="251"/>
                </a:cubicBezTo>
                <a:close/>
                <a:moveTo>
                  <a:pt x="633" y="604"/>
                </a:moveTo>
                <a:lnTo>
                  <a:pt x="633" y="604"/>
                </a:lnTo>
                <a:cubicBezTo>
                  <a:pt x="471" y="442"/>
                  <a:pt x="471" y="442"/>
                  <a:pt x="471" y="442"/>
                </a:cubicBezTo>
                <a:cubicBezTo>
                  <a:pt x="501" y="398"/>
                  <a:pt x="530" y="339"/>
                  <a:pt x="530" y="266"/>
                </a:cubicBezTo>
                <a:cubicBezTo>
                  <a:pt x="530" y="118"/>
                  <a:pt x="412" y="0"/>
                  <a:pt x="265" y="0"/>
                </a:cubicBezTo>
                <a:cubicBezTo>
                  <a:pt x="118" y="0"/>
                  <a:pt x="0" y="118"/>
                  <a:pt x="0" y="266"/>
                </a:cubicBezTo>
                <a:cubicBezTo>
                  <a:pt x="0" y="413"/>
                  <a:pt x="118" y="530"/>
                  <a:pt x="265" y="530"/>
                </a:cubicBezTo>
                <a:cubicBezTo>
                  <a:pt x="339" y="530"/>
                  <a:pt x="383" y="501"/>
                  <a:pt x="442" y="472"/>
                </a:cubicBezTo>
                <a:cubicBezTo>
                  <a:pt x="604" y="634"/>
                  <a:pt x="604" y="634"/>
                  <a:pt x="604" y="634"/>
                </a:cubicBezTo>
                <a:cubicBezTo>
                  <a:pt x="604" y="634"/>
                  <a:pt x="619" y="634"/>
                  <a:pt x="633" y="634"/>
                </a:cubicBezTo>
                <a:cubicBezTo>
                  <a:pt x="633" y="619"/>
                  <a:pt x="633" y="604"/>
                  <a:pt x="633" y="604"/>
                </a:cubicBezTo>
                <a:close/>
                <a:moveTo>
                  <a:pt x="265" y="487"/>
                </a:moveTo>
                <a:lnTo>
                  <a:pt x="265" y="487"/>
                </a:lnTo>
                <a:cubicBezTo>
                  <a:pt x="148" y="487"/>
                  <a:pt x="45" y="383"/>
                  <a:pt x="45" y="266"/>
                </a:cubicBezTo>
                <a:cubicBezTo>
                  <a:pt x="45" y="148"/>
                  <a:pt x="148" y="45"/>
                  <a:pt x="265" y="45"/>
                </a:cubicBezTo>
                <a:cubicBezTo>
                  <a:pt x="398" y="45"/>
                  <a:pt x="486" y="148"/>
                  <a:pt x="486" y="266"/>
                </a:cubicBezTo>
                <a:cubicBezTo>
                  <a:pt x="486" y="383"/>
                  <a:pt x="398" y="487"/>
                  <a:pt x="265" y="4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09" name="Freeform 17">
            <a:extLst>
              <a:ext uri="{FF2B5EF4-FFF2-40B4-BE49-F238E27FC236}">
                <a16:creationId xmlns:a16="http://schemas.microsoft.com/office/drawing/2014/main" id="{64765F1B-A28D-4097-8FBA-151D1F39BA4E}"/>
              </a:ext>
            </a:extLst>
          </p:cNvPr>
          <p:cNvSpPr>
            <a:spLocks/>
          </p:cNvSpPr>
          <p:nvPr/>
        </p:nvSpPr>
        <p:spPr bwMode="auto">
          <a:xfrm>
            <a:off x="8129588" y="4445000"/>
            <a:ext cx="298450" cy="300038"/>
          </a:xfrm>
          <a:custGeom>
            <a:avLst/>
            <a:gdLst>
              <a:gd name="T0" fmla="*/ 62582902 w 634"/>
              <a:gd name="T1" fmla="*/ 43035248 h 635"/>
              <a:gd name="T2" fmla="*/ 62582902 w 634"/>
              <a:gd name="T3" fmla="*/ 43035248 h 635"/>
              <a:gd name="T4" fmla="*/ 47447507 w 634"/>
              <a:gd name="T5" fmla="*/ 43035248 h 635"/>
              <a:gd name="T6" fmla="*/ 47447507 w 634"/>
              <a:gd name="T7" fmla="*/ 30347565 h 635"/>
              <a:gd name="T8" fmla="*/ 45066595 w 634"/>
              <a:gd name="T9" fmla="*/ 25375365 h 635"/>
              <a:gd name="T10" fmla="*/ 42515415 w 634"/>
              <a:gd name="T11" fmla="*/ 30347565 h 635"/>
              <a:gd name="T12" fmla="*/ 42515415 w 634"/>
              <a:gd name="T13" fmla="*/ 43035248 h 635"/>
              <a:gd name="T14" fmla="*/ 27549815 w 634"/>
              <a:gd name="T15" fmla="*/ 43035248 h 635"/>
              <a:gd name="T16" fmla="*/ 24999107 w 634"/>
              <a:gd name="T17" fmla="*/ 45607076 h 635"/>
              <a:gd name="T18" fmla="*/ 27549815 w 634"/>
              <a:gd name="T19" fmla="*/ 50579276 h 635"/>
              <a:gd name="T20" fmla="*/ 42515415 w 634"/>
              <a:gd name="T21" fmla="*/ 50579276 h 635"/>
              <a:gd name="T22" fmla="*/ 42515415 w 634"/>
              <a:gd name="T23" fmla="*/ 63267432 h 635"/>
              <a:gd name="T24" fmla="*/ 45066595 w 634"/>
              <a:gd name="T25" fmla="*/ 65667804 h 635"/>
              <a:gd name="T26" fmla="*/ 47447507 w 634"/>
              <a:gd name="T27" fmla="*/ 63267432 h 635"/>
              <a:gd name="T28" fmla="*/ 47447507 w 634"/>
              <a:gd name="T29" fmla="*/ 50579276 h 635"/>
              <a:gd name="T30" fmla="*/ 62582902 w 634"/>
              <a:gd name="T31" fmla="*/ 50579276 h 635"/>
              <a:gd name="T32" fmla="*/ 65133610 w 634"/>
              <a:gd name="T33" fmla="*/ 45607076 h 635"/>
              <a:gd name="T34" fmla="*/ 62582902 w 634"/>
              <a:gd name="T35" fmla="*/ 43035248 h 635"/>
              <a:gd name="T36" fmla="*/ 105098317 w 634"/>
              <a:gd name="T37" fmla="*/ 103559397 h 635"/>
              <a:gd name="T38" fmla="*/ 105098317 w 634"/>
              <a:gd name="T39" fmla="*/ 103559397 h 635"/>
              <a:gd name="T40" fmla="*/ 77548030 w 634"/>
              <a:gd name="T41" fmla="*/ 75783660 h 635"/>
              <a:gd name="T42" fmla="*/ 90132717 w 634"/>
              <a:gd name="T43" fmla="*/ 45607076 h 635"/>
              <a:gd name="T44" fmla="*/ 45066595 w 634"/>
              <a:gd name="T45" fmla="*/ 0 h 635"/>
              <a:gd name="T46" fmla="*/ 0 w 634"/>
              <a:gd name="T47" fmla="*/ 45607076 h 635"/>
              <a:gd name="T48" fmla="*/ 45066595 w 634"/>
              <a:gd name="T49" fmla="*/ 90871715 h 635"/>
              <a:gd name="T50" fmla="*/ 72446614 w 634"/>
              <a:gd name="T51" fmla="*/ 80927315 h 635"/>
              <a:gd name="T52" fmla="*/ 99996430 w 634"/>
              <a:gd name="T53" fmla="*/ 108703052 h 635"/>
              <a:gd name="T54" fmla="*/ 105098317 w 634"/>
              <a:gd name="T55" fmla="*/ 108703052 h 635"/>
              <a:gd name="T56" fmla="*/ 105098317 w 634"/>
              <a:gd name="T57" fmla="*/ 103559397 h 635"/>
              <a:gd name="T58" fmla="*/ 45066595 w 634"/>
              <a:gd name="T59" fmla="*/ 83499142 h 635"/>
              <a:gd name="T60" fmla="*/ 45066595 w 634"/>
              <a:gd name="T61" fmla="*/ 83499142 h 635"/>
              <a:gd name="T62" fmla="*/ 7482800 w 634"/>
              <a:gd name="T63" fmla="*/ 45607076 h 635"/>
              <a:gd name="T64" fmla="*/ 45066595 w 634"/>
              <a:gd name="T65" fmla="*/ 7715483 h 635"/>
              <a:gd name="T66" fmla="*/ 82480122 w 634"/>
              <a:gd name="T67" fmla="*/ 45607076 h 635"/>
              <a:gd name="T68" fmla="*/ 45066595 w 634"/>
              <a:gd name="T69" fmla="*/ 83499142 h 63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34" h="635">
                <a:moveTo>
                  <a:pt x="368" y="251"/>
                </a:moveTo>
                <a:lnTo>
                  <a:pt x="368" y="251"/>
                </a:lnTo>
                <a:cubicBezTo>
                  <a:pt x="279" y="251"/>
                  <a:pt x="279" y="251"/>
                  <a:pt x="279" y="251"/>
                </a:cubicBezTo>
                <a:cubicBezTo>
                  <a:pt x="279" y="177"/>
                  <a:pt x="279" y="177"/>
                  <a:pt x="279" y="177"/>
                </a:cubicBezTo>
                <a:cubicBezTo>
                  <a:pt x="279" y="162"/>
                  <a:pt x="279" y="148"/>
                  <a:pt x="265" y="148"/>
                </a:cubicBezTo>
                <a:cubicBezTo>
                  <a:pt x="250" y="148"/>
                  <a:pt x="250" y="162"/>
                  <a:pt x="250" y="177"/>
                </a:cubicBezTo>
                <a:cubicBezTo>
                  <a:pt x="250" y="251"/>
                  <a:pt x="250" y="251"/>
                  <a:pt x="250" y="251"/>
                </a:cubicBezTo>
                <a:cubicBezTo>
                  <a:pt x="162" y="251"/>
                  <a:pt x="162" y="251"/>
                  <a:pt x="162" y="251"/>
                </a:cubicBezTo>
                <a:cubicBezTo>
                  <a:pt x="162" y="251"/>
                  <a:pt x="147" y="251"/>
                  <a:pt x="147" y="266"/>
                </a:cubicBezTo>
                <a:cubicBezTo>
                  <a:pt x="147" y="280"/>
                  <a:pt x="162" y="295"/>
                  <a:pt x="162" y="295"/>
                </a:cubicBezTo>
                <a:cubicBezTo>
                  <a:pt x="250" y="295"/>
                  <a:pt x="250" y="295"/>
                  <a:pt x="250" y="295"/>
                </a:cubicBezTo>
                <a:cubicBezTo>
                  <a:pt x="250" y="369"/>
                  <a:pt x="250" y="369"/>
                  <a:pt x="250" y="369"/>
                </a:cubicBezTo>
                <a:cubicBezTo>
                  <a:pt x="250" y="383"/>
                  <a:pt x="250" y="383"/>
                  <a:pt x="265" y="383"/>
                </a:cubicBezTo>
                <a:cubicBezTo>
                  <a:pt x="279" y="383"/>
                  <a:pt x="279" y="383"/>
                  <a:pt x="279" y="369"/>
                </a:cubicBezTo>
                <a:cubicBezTo>
                  <a:pt x="279" y="295"/>
                  <a:pt x="279" y="295"/>
                  <a:pt x="279" y="295"/>
                </a:cubicBezTo>
                <a:cubicBezTo>
                  <a:pt x="368" y="295"/>
                  <a:pt x="368" y="295"/>
                  <a:pt x="368" y="295"/>
                </a:cubicBezTo>
                <a:cubicBezTo>
                  <a:pt x="368" y="295"/>
                  <a:pt x="383" y="280"/>
                  <a:pt x="383" y="266"/>
                </a:cubicBezTo>
                <a:cubicBezTo>
                  <a:pt x="383" y="251"/>
                  <a:pt x="368" y="251"/>
                  <a:pt x="368" y="251"/>
                </a:cubicBezTo>
                <a:close/>
                <a:moveTo>
                  <a:pt x="618" y="604"/>
                </a:moveTo>
                <a:lnTo>
                  <a:pt x="618" y="604"/>
                </a:lnTo>
                <a:cubicBezTo>
                  <a:pt x="456" y="442"/>
                  <a:pt x="456" y="442"/>
                  <a:pt x="456" y="442"/>
                </a:cubicBezTo>
                <a:cubicBezTo>
                  <a:pt x="500" y="398"/>
                  <a:pt x="530" y="339"/>
                  <a:pt x="530" y="266"/>
                </a:cubicBezTo>
                <a:cubicBezTo>
                  <a:pt x="530" y="118"/>
                  <a:pt x="412" y="0"/>
                  <a:pt x="265" y="0"/>
                </a:cubicBezTo>
                <a:cubicBezTo>
                  <a:pt x="117" y="0"/>
                  <a:pt x="0" y="118"/>
                  <a:pt x="0" y="266"/>
                </a:cubicBezTo>
                <a:cubicBezTo>
                  <a:pt x="0" y="413"/>
                  <a:pt x="117" y="530"/>
                  <a:pt x="265" y="530"/>
                </a:cubicBezTo>
                <a:cubicBezTo>
                  <a:pt x="324" y="530"/>
                  <a:pt x="383" y="501"/>
                  <a:pt x="426" y="472"/>
                </a:cubicBezTo>
                <a:cubicBezTo>
                  <a:pt x="588" y="634"/>
                  <a:pt x="588" y="634"/>
                  <a:pt x="588" y="634"/>
                </a:cubicBezTo>
                <a:cubicBezTo>
                  <a:pt x="603" y="634"/>
                  <a:pt x="618" y="634"/>
                  <a:pt x="618" y="634"/>
                </a:cubicBezTo>
                <a:cubicBezTo>
                  <a:pt x="633" y="619"/>
                  <a:pt x="633" y="604"/>
                  <a:pt x="618" y="604"/>
                </a:cubicBezTo>
                <a:close/>
                <a:moveTo>
                  <a:pt x="265" y="487"/>
                </a:moveTo>
                <a:lnTo>
                  <a:pt x="265" y="487"/>
                </a:lnTo>
                <a:cubicBezTo>
                  <a:pt x="147" y="487"/>
                  <a:pt x="44" y="383"/>
                  <a:pt x="44" y="266"/>
                </a:cubicBezTo>
                <a:cubicBezTo>
                  <a:pt x="44" y="148"/>
                  <a:pt x="147" y="45"/>
                  <a:pt x="265" y="45"/>
                </a:cubicBezTo>
                <a:cubicBezTo>
                  <a:pt x="383" y="45"/>
                  <a:pt x="485" y="148"/>
                  <a:pt x="485" y="266"/>
                </a:cubicBezTo>
                <a:cubicBezTo>
                  <a:pt x="485" y="383"/>
                  <a:pt x="383" y="487"/>
                  <a:pt x="265" y="4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10" name="Freeform 18">
            <a:extLst>
              <a:ext uri="{FF2B5EF4-FFF2-40B4-BE49-F238E27FC236}">
                <a16:creationId xmlns:a16="http://schemas.microsoft.com/office/drawing/2014/main" id="{95CC6DE6-8092-459D-A609-493891A20A59}"/>
              </a:ext>
            </a:extLst>
          </p:cNvPr>
          <p:cNvSpPr>
            <a:spLocks/>
          </p:cNvSpPr>
          <p:nvPr/>
        </p:nvSpPr>
        <p:spPr bwMode="auto">
          <a:xfrm>
            <a:off x="7651750" y="4445000"/>
            <a:ext cx="290513" cy="300038"/>
          </a:xfrm>
          <a:custGeom>
            <a:avLst/>
            <a:gdLst>
              <a:gd name="T0" fmla="*/ 103972262 w 619"/>
              <a:gd name="T1" fmla="*/ 103559397 h 635"/>
              <a:gd name="T2" fmla="*/ 103972262 w 619"/>
              <a:gd name="T3" fmla="*/ 103559397 h 635"/>
              <a:gd name="T4" fmla="*/ 76717729 w 619"/>
              <a:gd name="T5" fmla="*/ 75783660 h 635"/>
              <a:gd name="T6" fmla="*/ 89167267 w 619"/>
              <a:gd name="T7" fmla="*/ 45607076 h 635"/>
              <a:gd name="T8" fmla="*/ 44583868 w 619"/>
              <a:gd name="T9" fmla="*/ 0 h 635"/>
              <a:gd name="T10" fmla="*/ 0 w 619"/>
              <a:gd name="T11" fmla="*/ 45607076 h 635"/>
              <a:gd name="T12" fmla="*/ 44583868 w 619"/>
              <a:gd name="T13" fmla="*/ 90871715 h 635"/>
              <a:gd name="T14" fmla="*/ 71838400 w 619"/>
              <a:gd name="T15" fmla="*/ 80927315 h 635"/>
              <a:gd name="T16" fmla="*/ 99093402 w 619"/>
              <a:gd name="T17" fmla="*/ 108703052 h 635"/>
              <a:gd name="T18" fmla="*/ 103972262 w 619"/>
              <a:gd name="T19" fmla="*/ 108703052 h 635"/>
              <a:gd name="T20" fmla="*/ 103972262 w 619"/>
              <a:gd name="T21" fmla="*/ 103559397 h 635"/>
              <a:gd name="T22" fmla="*/ 44583868 w 619"/>
              <a:gd name="T23" fmla="*/ 83499142 h 635"/>
              <a:gd name="T24" fmla="*/ 44583868 w 619"/>
              <a:gd name="T25" fmla="*/ 83499142 h 635"/>
              <a:gd name="T26" fmla="*/ 4878860 w 619"/>
              <a:gd name="T27" fmla="*/ 45607076 h 635"/>
              <a:gd name="T28" fmla="*/ 44583868 w 619"/>
              <a:gd name="T29" fmla="*/ 7715483 h 635"/>
              <a:gd name="T30" fmla="*/ 81764535 w 619"/>
              <a:gd name="T31" fmla="*/ 45607076 h 635"/>
              <a:gd name="T32" fmla="*/ 44583868 w 619"/>
              <a:gd name="T33" fmla="*/ 83499142 h 63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19" h="635">
                <a:moveTo>
                  <a:pt x="618" y="604"/>
                </a:moveTo>
                <a:lnTo>
                  <a:pt x="618" y="604"/>
                </a:lnTo>
                <a:cubicBezTo>
                  <a:pt x="456" y="442"/>
                  <a:pt x="456" y="442"/>
                  <a:pt x="456" y="442"/>
                </a:cubicBezTo>
                <a:cubicBezTo>
                  <a:pt x="500" y="398"/>
                  <a:pt x="530" y="339"/>
                  <a:pt x="530" y="266"/>
                </a:cubicBezTo>
                <a:cubicBezTo>
                  <a:pt x="530" y="118"/>
                  <a:pt x="412" y="0"/>
                  <a:pt x="265" y="0"/>
                </a:cubicBezTo>
                <a:cubicBezTo>
                  <a:pt x="118" y="0"/>
                  <a:pt x="0" y="118"/>
                  <a:pt x="0" y="266"/>
                </a:cubicBezTo>
                <a:cubicBezTo>
                  <a:pt x="0" y="413"/>
                  <a:pt x="118" y="530"/>
                  <a:pt x="265" y="530"/>
                </a:cubicBezTo>
                <a:cubicBezTo>
                  <a:pt x="324" y="530"/>
                  <a:pt x="382" y="501"/>
                  <a:pt x="427" y="472"/>
                </a:cubicBezTo>
                <a:cubicBezTo>
                  <a:pt x="589" y="634"/>
                  <a:pt x="589" y="634"/>
                  <a:pt x="589" y="634"/>
                </a:cubicBezTo>
                <a:cubicBezTo>
                  <a:pt x="603" y="634"/>
                  <a:pt x="603" y="634"/>
                  <a:pt x="618" y="634"/>
                </a:cubicBezTo>
                <a:cubicBezTo>
                  <a:pt x="618" y="619"/>
                  <a:pt x="618" y="604"/>
                  <a:pt x="618" y="604"/>
                </a:cubicBezTo>
                <a:close/>
                <a:moveTo>
                  <a:pt x="265" y="487"/>
                </a:moveTo>
                <a:lnTo>
                  <a:pt x="265" y="487"/>
                </a:lnTo>
                <a:cubicBezTo>
                  <a:pt x="132" y="487"/>
                  <a:pt x="29" y="383"/>
                  <a:pt x="29" y="266"/>
                </a:cubicBezTo>
                <a:cubicBezTo>
                  <a:pt x="29" y="148"/>
                  <a:pt x="132" y="45"/>
                  <a:pt x="265" y="45"/>
                </a:cubicBezTo>
                <a:cubicBezTo>
                  <a:pt x="382" y="45"/>
                  <a:pt x="486" y="148"/>
                  <a:pt x="486" y="266"/>
                </a:cubicBezTo>
                <a:cubicBezTo>
                  <a:pt x="486" y="383"/>
                  <a:pt x="382" y="487"/>
                  <a:pt x="265" y="4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11" name="Freeform 19">
            <a:extLst>
              <a:ext uri="{FF2B5EF4-FFF2-40B4-BE49-F238E27FC236}">
                <a16:creationId xmlns:a16="http://schemas.microsoft.com/office/drawing/2014/main" id="{E6220CA0-7598-43BC-95A4-2A92D899C720}"/>
              </a:ext>
            </a:extLst>
          </p:cNvPr>
          <p:cNvSpPr>
            <a:spLocks/>
          </p:cNvSpPr>
          <p:nvPr/>
        </p:nvSpPr>
        <p:spPr bwMode="auto">
          <a:xfrm>
            <a:off x="7165975" y="4445000"/>
            <a:ext cx="300038" cy="300038"/>
          </a:xfrm>
          <a:custGeom>
            <a:avLst/>
            <a:gdLst>
              <a:gd name="T0" fmla="*/ 5101870 w 634"/>
              <a:gd name="T1" fmla="*/ 40463421 h 635"/>
              <a:gd name="T2" fmla="*/ 5101870 w 634"/>
              <a:gd name="T3" fmla="*/ 40463421 h 635"/>
              <a:gd name="T4" fmla="*/ 37583197 w 634"/>
              <a:gd name="T5" fmla="*/ 40463421 h 635"/>
              <a:gd name="T6" fmla="*/ 40134368 w 634"/>
              <a:gd name="T7" fmla="*/ 37891593 h 635"/>
              <a:gd name="T8" fmla="*/ 37583197 w 634"/>
              <a:gd name="T9" fmla="*/ 35491221 h 635"/>
              <a:gd name="T10" fmla="*/ 12584645 w 634"/>
              <a:gd name="T11" fmla="*/ 35491221 h 635"/>
              <a:gd name="T12" fmla="*/ 55099446 w 634"/>
              <a:gd name="T13" fmla="*/ 7715483 h 635"/>
              <a:gd name="T14" fmla="*/ 100165890 w 634"/>
              <a:gd name="T15" fmla="*/ 48007448 h 635"/>
              <a:gd name="T16" fmla="*/ 107648193 w 634"/>
              <a:gd name="T17" fmla="*/ 48007448 h 635"/>
              <a:gd name="T18" fmla="*/ 55099446 w 634"/>
              <a:gd name="T19" fmla="*/ 0 h 635"/>
              <a:gd name="T20" fmla="*/ 7482775 w 634"/>
              <a:gd name="T21" fmla="*/ 27775738 h 635"/>
              <a:gd name="T22" fmla="*/ 7482775 w 634"/>
              <a:gd name="T23" fmla="*/ 5143655 h 635"/>
              <a:gd name="T24" fmla="*/ 5101870 w 634"/>
              <a:gd name="T25" fmla="*/ 0 h 635"/>
              <a:gd name="T26" fmla="*/ 0 w 634"/>
              <a:gd name="T27" fmla="*/ 5143655 h 635"/>
              <a:gd name="T28" fmla="*/ 0 w 634"/>
              <a:gd name="T29" fmla="*/ 37891593 h 635"/>
              <a:gd name="T30" fmla="*/ 5101870 w 634"/>
              <a:gd name="T31" fmla="*/ 40463421 h 635"/>
              <a:gd name="T32" fmla="*/ 105267761 w 634"/>
              <a:gd name="T33" fmla="*/ 68239632 h 635"/>
              <a:gd name="T34" fmla="*/ 105267761 w 634"/>
              <a:gd name="T35" fmla="*/ 68239632 h 635"/>
              <a:gd name="T36" fmla="*/ 70064996 w 634"/>
              <a:gd name="T37" fmla="*/ 68239632 h 635"/>
              <a:gd name="T38" fmla="*/ 67684092 w 634"/>
              <a:gd name="T39" fmla="*/ 70811460 h 635"/>
              <a:gd name="T40" fmla="*/ 70064996 w 634"/>
              <a:gd name="T41" fmla="*/ 75783660 h 635"/>
              <a:gd name="T42" fmla="*/ 97614719 w 634"/>
              <a:gd name="T43" fmla="*/ 75783660 h 635"/>
              <a:gd name="T44" fmla="*/ 55099446 w 634"/>
              <a:gd name="T45" fmla="*/ 100987570 h 635"/>
              <a:gd name="T46" fmla="*/ 7482775 w 634"/>
              <a:gd name="T47" fmla="*/ 60695604 h 635"/>
              <a:gd name="T48" fmla="*/ 2550699 w 634"/>
              <a:gd name="T49" fmla="*/ 60695604 h 635"/>
              <a:gd name="T50" fmla="*/ 55099446 w 634"/>
              <a:gd name="T51" fmla="*/ 108703052 h 635"/>
              <a:gd name="T52" fmla="*/ 100165890 w 634"/>
              <a:gd name="T53" fmla="*/ 80927315 h 635"/>
              <a:gd name="T54" fmla="*/ 100165890 w 634"/>
              <a:gd name="T55" fmla="*/ 106131225 h 635"/>
              <a:gd name="T56" fmla="*/ 105267761 w 634"/>
              <a:gd name="T57" fmla="*/ 108703052 h 635"/>
              <a:gd name="T58" fmla="*/ 107648193 w 634"/>
              <a:gd name="T59" fmla="*/ 106131225 h 635"/>
              <a:gd name="T60" fmla="*/ 107648193 w 634"/>
              <a:gd name="T61" fmla="*/ 70811460 h 635"/>
              <a:gd name="T62" fmla="*/ 105267761 w 634"/>
              <a:gd name="T63" fmla="*/ 68239632 h 63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34" h="635">
                <a:moveTo>
                  <a:pt x="30" y="236"/>
                </a:moveTo>
                <a:lnTo>
                  <a:pt x="30" y="236"/>
                </a:lnTo>
                <a:cubicBezTo>
                  <a:pt x="221" y="236"/>
                  <a:pt x="221" y="236"/>
                  <a:pt x="221" y="236"/>
                </a:cubicBezTo>
                <a:cubicBezTo>
                  <a:pt x="236" y="236"/>
                  <a:pt x="236" y="236"/>
                  <a:pt x="236" y="221"/>
                </a:cubicBezTo>
                <a:cubicBezTo>
                  <a:pt x="236" y="207"/>
                  <a:pt x="236" y="207"/>
                  <a:pt x="221" y="207"/>
                </a:cubicBezTo>
                <a:cubicBezTo>
                  <a:pt x="74" y="207"/>
                  <a:pt x="74" y="207"/>
                  <a:pt x="74" y="207"/>
                </a:cubicBezTo>
                <a:cubicBezTo>
                  <a:pt x="118" y="104"/>
                  <a:pt x="207" y="45"/>
                  <a:pt x="324" y="45"/>
                </a:cubicBezTo>
                <a:cubicBezTo>
                  <a:pt x="457" y="45"/>
                  <a:pt x="574" y="148"/>
                  <a:pt x="589" y="280"/>
                </a:cubicBezTo>
                <a:cubicBezTo>
                  <a:pt x="633" y="280"/>
                  <a:pt x="633" y="280"/>
                  <a:pt x="633" y="280"/>
                </a:cubicBezTo>
                <a:cubicBezTo>
                  <a:pt x="619" y="118"/>
                  <a:pt x="486" y="0"/>
                  <a:pt x="324" y="0"/>
                </a:cubicBezTo>
                <a:cubicBezTo>
                  <a:pt x="207" y="0"/>
                  <a:pt x="103" y="74"/>
                  <a:pt x="44" y="162"/>
                </a:cubicBezTo>
                <a:cubicBezTo>
                  <a:pt x="44" y="30"/>
                  <a:pt x="44" y="30"/>
                  <a:pt x="44" y="30"/>
                </a:cubicBezTo>
                <a:cubicBezTo>
                  <a:pt x="44" y="15"/>
                  <a:pt x="30" y="0"/>
                  <a:pt x="30" y="0"/>
                </a:cubicBezTo>
                <a:cubicBezTo>
                  <a:pt x="15" y="0"/>
                  <a:pt x="0" y="15"/>
                  <a:pt x="0" y="30"/>
                </a:cubicBezTo>
                <a:cubicBezTo>
                  <a:pt x="0" y="221"/>
                  <a:pt x="0" y="221"/>
                  <a:pt x="0" y="221"/>
                </a:cubicBezTo>
                <a:cubicBezTo>
                  <a:pt x="0" y="236"/>
                  <a:pt x="30" y="236"/>
                  <a:pt x="30" y="236"/>
                </a:cubicBezTo>
                <a:close/>
                <a:moveTo>
                  <a:pt x="619" y="398"/>
                </a:moveTo>
                <a:lnTo>
                  <a:pt x="619" y="398"/>
                </a:lnTo>
                <a:cubicBezTo>
                  <a:pt x="412" y="398"/>
                  <a:pt x="412" y="398"/>
                  <a:pt x="412" y="398"/>
                </a:cubicBezTo>
                <a:lnTo>
                  <a:pt x="398" y="413"/>
                </a:lnTo>
                <a:cubicBezTo>
                  <a:pt x="398" y="428"/>
                  <a:pt x="412" y="442"/>
                  <a:pt x="412" y="442"/>
                </a:cubicBezTo>
                <a:cubicBezTo>
                  <a:pt x="574" y="442"/>
                  <a:pt x="574" y="442"/>
                  <a:pt x="574" y="442"/>
                </a:cubicBezTo>
                <a:cubicBezTo>
                  <a:pt x="530" y="530"/>
                  <a:pt x="427" y="589"/>
                  <a:pt x="324" y="589"/>
                </a:cubicBezTo>
                <a:cubicBezTo>
                  <a:pt x="177" y="589"/>
                  <a:pt x="74" y="487"/>
                  <a:pt x="44" y="354"/>
                </a:cubicBezTo>
                <a:cubicBezTo>
                  <a:pt x="15" y="354"/>
                  <a:pt x="15" y="354"/>
                  <a:pt x="15" y="354"/>
                </a:cubicBezTo>
                <a:cubicBezTo>
                  <a:pt x="30" y="516"/>
                  <a:pt x="162" y="634"/>
                  <a:pt x="324" y="634"/>
                </a:cubicBezTo>
                <a:cubicBezTo>
                  <a:pt x="442" y="634"/>
                  <a:pt x="545" y="575"/>
                  <a:pt x="589" y="472"/>
                </a:cubicBezTo>
                <a:cubicBezTo>
                  <a:pt x="589" y="619"/>
                  <a:pt x="589" y="619"/>
                  <a:pt x="589" y="619"/>
                </a:cubicBezTo>
                <a:cubicBezTo>
                  <a:pt x="589" y="619"/>
                  <a:pt x="604" y="634"/>
                  <a:pt x="619" y="634"/>
                </a:cubicBezTo>
                <a:lnTo>
                  <a:pt x="633" y="619"/>
                </a:lnTo>
                <a:cubicBezTo>
                  <a:pt x="633" y="413"/>
                  <a:pt x="633" y="413"/>
                  <a:pt x="633" y="413"/>
                </a:cubicBezTo>
                <a:cubicBezTo>
                  <a:pt x="633" y="398"/>
                  <a:pt x="619" y="398"/>
                  <a:pt x="619" y="3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12" name="Freeform 20">
            <a:extLst>
              <a:ext uri="{FF2B5EF4-FFF2-40B4-BE49-F238E27FC236}">
                <a16:creationId xmlns:a16="http://schemas.microsoft.com/office/drawing/2014/main" id="{C1933EF3-1C63-4E91-BD43-89EF86011CDC}"/>
              </a:ext>
            </a:extLst>
          </p:cNvPr>
          <p:cNvSpPr>
            <a:spLocks/>
          </p:cNvSpPr>
          <p:nvPr/>
        </p:nvSpPr>
        <p:spPr bwMode="auto">
          <a:xfrm>
            <a:off x="6689725" y="4445000"/>
            <a:ext cx="298450" cy="300038"/>
          </a:xfrm>
          <a:custGeom>
            <a:avLst/>
            <a:gdLst>
              <a:gd name="T0" fmla="*/ 80098470 w 634"/>
              <a:gd name="T1" fmla="*/ 7715483 h 635"/>
              <a:gd name="T2" fmla="*/ 80098470 w 634"/>
              <a:gd name="T3" fmla="*/ 7715483 h 635"/>
              <a:gd name="T4" fmla="*/ 102546795 w 634"/>
              <a:gd name="T5" fmla="*/ 7715483 h 635"/>
              <a:gd name="T6" fmla="*/ 107648193 w 634"/>
              <a:gd name="T7" fmla="*/ 5143655 h 635"/>
              <a:gd name="T8" fmla="*/ 102546795 w 634"/>
              <a:gd name="T9" fmla="*/ 0 h 635"/>
              <a:gd name="T10" fmla="*/ 70064996 w 634"/>
              <a:gd name="T11" fmla="*/ 0 h 635"/>
              <a:gd name="T12" fmla="*/ 67514297 w 634"/>
              <a:gd name="T13" fmla="*/ 5143655 h 635"/>
              <a:gd name="T14" fmla="*/ 67514297 w 634"/>
              <a:gd name="T15" fmla="*/ 37891593 h 635"/>
              <a:gd name="T16" fmla="*/ 70064996 w 634"/>
              <a:gd name="T17" fmla="*/ 40463421 h 635"/>
              <a:gd name="T18" fmla="*/ 72445900 w 634"/>
              <a:gd name="T19" fmla="*/ 37891593 h 635"/>
              <a:gd name="T20" fmla="*/ 72445900 w 634"/>
              <a:gd name="T21" fmla="*/ 12687683 h 635"/>
              <a:gd name="T22" fmla="*/ 99995624 w 634"/>
              <a:gd name="T23" fmla="*/ 55723404 h 635"/>
              <a:gd name="T24" fmla="*/ 52548747 w 634"/>
              <a:gd name="T25" fmla="*/ 100987570 h 635"/>
              <a:gd name="T26" fmla="*/ 7482775 w 634"/>
              <a:gd name="T27" fmla="*/ 55723404 h 635"/>
              <a:gd name="T28" fmla="*/ 47446877 w 634"/>
              <a:gd name="T29" fmla="*/ 7715483 h 635"/>
              <a:gd name="T30" fmla="*/ 47446877 w 634"/>
              <a:gd name="T31" fmla="*/ 2571828 h 635"/>
              <a:gd name="T32" fmla="*/ 0 w 634"/>
              <a:gd name="T33" fmla="*/ 55723404 h 635"/>
              <a:gd name="T34" fmla="*/ 52548747 w 634"/>
              <a:gd name="T35" fmla="*/ 108703052 h 635"/>
              <a:gd name="T36" fmla="*/ 107648193 w 634"/>
              <a:gd name="T37" fmla="*/ 55723404 h 635"/>
              <a:gd name="T38" fmla="*/ 80098470 w 634"/>
              <a:gd name="T39" fmla="*/ 7715483 h 63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634" h="635">
                <a:moveTo>
                  <a:pt x="471" y="45"/>
                </a:moveTo>
                <a:lnTo>
                  <a:pt x="471" y="45"/>
                </a:lnTo>
                <a:cubicBezTo>
                  <a:pt x="603" y="45"/>
                  <a:pt x="603" y="45"/>
                  <a:pt x="603" y="45"/>
                </a:cubicBezTo>
                <a:cubicBezTo>
                  <a:pt x="618" y="45"/>
                  <a:pt x="633" y="30"/>
                  <a:pt x="633" y="30"/>
                </a:cubicBezTo>
                <a:cubicBezTo>
                  <a:pt x="633" y="15"/>
                  <a:pt x="618" y="0"/>
                  <a:pt x="603" y="0"/>
                </a:cubicBezTo>
                <a:cubicBezTo>
                  <a:pt x="412" y="0"/>
                  <a:pt x="412" y="0"/>
                  <a:pt x="412" y="0"/>
                </a:cubicBezTo>
                <a:cubicBezTo>
                  <a:pt x="412" y="0"/>
                  <a:pt x="397" y="0"/>
                  <a:pt x="397" y="30"/>
                </a:cubicBezTo>
                <a:cubicBezTo>
                  <a:pt x="397" y="221"/>
                  <a:pt x="397" y="221"/>
                  <a:pt x="397" y="221"/>
                </a:cubicBezTo>
                <a:cubicBezTo>
                  <a:pt x="397" y="236"/>
                  <a:pt x="397" y="236"/>
                  <a:pt x="412" y="236"/>
                </a:cubicBezTo>
                <a:cubicBezTo>
                  <a:pt x="426" y="236"/>
                  <a:pt x="426" y="236"/>
                  <a:pt x="426" y="221"/>
                </a:cubicBezTo>
                <a:cubicBezTo>
                  <a:pt x="426" y="74"/>
                  <a:pt x="426" y="74"/>
                  <a:pt x="426" y="74"/>
                </a:cubicBezTo>
                <a:cubicBezTo>
                  <a:pt x="530" y="118"/>
                  <a:pt x="588" y="207"/>
                  <a:pt x="588" y="325"/>
                </a:cubicBezTo>
                <a:cubicBezTo>
                  <a:pt x="588" y="472"/>
                  <a:pt x="471" y="589"/>
                  <a:pt x="309" y="589"/>
                </a:cubicBezTo>
                <a:cubicBezTo>
                  <a:pt x="162" y="589"/>
                  <a:pt x="44" y="472"/>
                  <a:pt x="44" y="325"/>
                </a:cubicBezTo>
                <a:cubicBezTo>
                  <a:pt x="44" y="177"/>
                  <a:pt x="147" y="74"/>
                  <a:pt x="279" y="45"/>
                </a:cubicBezTo>
                <a:cubicBezTo>
                  <a:pt x="279" y="15"/>
                  <a:pt x="279" y="15"/>
                  <a:pt x="279" y="15"/>
                </a:cubicBezTo>
                <a:cubicBezTo>
                  <a:pt x="117" y="30"/>
                  <a:pt x="0" y="162"/>
                  <a:pt x="0" y="325"/>
                </a:cubicBezTo>
                <a:cubicBezTo>
                  <a:pt x="0" y="487"/>
                  <a:pt x="147" y="634"/>
                  <a:pt x="309" y="634"/>
                </a:cubicBezTo>
                <a:cubicBezTo>
                  <a:pt x="485" y="634"/>
                  <a:pt x="633" y="487"/>
                  <a:pt x="633" y="325"/>
                </a:cubicBezTo>
                <a:cubicBezTo>
                  <a:pt x="633" y="207"/>
                  <a:pt x="559" y="104"/>
                  <a:pt x="471" y="45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13" name="Freeform 21">
            <a:extLst>
              <a:ext uri="{FF2B5EF4-FFF2-40B4-BE49-F238E27FC236}">
                <a16:creationId xmlns:a16="http://schemas.microsoft.com/office/drawing/2014/main" id="{8D4F1EAA-36DD-4996-BCF5-67A2BCFA465B}"/>
              </a:ext>
            </a:extLst>
          </p:cNvPr>
          <p:cNvSpPr>
            <a:spLocks/>
          </p:cNvSpPr>
          <p:nvPr/>
        </p:nvSpPr>
        <p:spPr bwMode="auto">
          <a:xfrm>
            <a:off x="6208713" y="4445000"/>
            <a:ext cx="290512" cy="300038"/>
          </a:xfrm>
          <a:custGeom>
            <a:avLst/>
            <a:gdLst>
              <a:gd name="T0" fmla="*/ 51986131 w 619"/>
              <a:gd name="T1" fmla="*/ 0 h 635"/>
              <a:gd name="T2" fmla="*/ 51986131 w 619"/>
              <a:gd name="T3" fmla="*/ 0 h 635"/>
              <a:gd name="T4" fmla="*/ 0 w 619"/>
              <a:gd name="T5" fmla="*/ 55723404 h 635"/>
              <a:gd name="T6" fmla="*/ 51986131 w 619"/>
              <a:gd name="T7" fmla="*/ 108703052 h 635"/>
              <a:gd name="T8" fmla="*/ 103972262 w 619"/>
              <a:gd name="T9" fmla="*/ 55723404 h 635"/>
              <a:gd name="T10" fmla="*/ 51986131 w 619"/>
              <a:gd name="T11" fmla="*/ 0 h 635"/>
              <a:gd name="T12" fmla="*/ 51986131 w 619"/>
              <a:gd name="T13" fmla="*/ 100987570 h 635"/>
              <a:gd name="T14" fmla="*/ 51986131 w 619"/>
              <a:gd name="T15" fmla="*/ 100987570 h 635"/>
              <a:gd name="T16" fmla="*/ 4878860 w 619"/>
              <a:gd name="T17" fmla="*/ 55723404 h 635"/>
              <a:gd name="T18" fmla="*/ 51986131 w 619"/>
              <a:gd name="T19" fmla="*/ 7715483 h 635"/>
              <a:gd name="T20" fmla="*/ 99093402 w 619"/>
              <a:gd name="T21" fmla="*/ 55723404 h 635"/>
              <a:gd name="T22" fmla="*/ 51986131 w 619"/>
              <a:gd name="T23" fmla="*/ 100987570 h 635"/>
              <a:gd name="T24" fmla="*/ 71838400 w 619"/>
              <a:gd name="T25" fmla="*/ 30347565 h 635"/>
              <a:gd name="T26" fmla="*/ 71838400 w 619"/>
              <a:gd name="T27" fmla="*/ 30347565 h 635"/>
              <a:gd name="T28" fmla="*/ 66791126 w 619"/>
              <a:gd name="T29" fmla="*/ 32919393 h 635"/>
              <a:gd name="T30" fmla="*/ 47107271 w 619"/>
              <a:gd name="T31" fmla="*/ 70811460 h 635"/>
              <a:gd name="T32" fmla="*/ 34657264 w 619"/>
              <a:gd name="T33" fmla="*/ 58123777 h 635"/>
              <a:gd name="T34" fmla="*/ 29778404 w 619"/>
              <a:gd name="T35" fmla="*/ 58123777 h 635"/>
              <a:gd name="T36" fmla="*/ 29778404 w 619"/>
              <a:gd name="T37" fmla="*/ 63267432 h 635"/>
              <a:gd name="T38" fmla="*/ 44583868 w 619"/>
              <a:gd name="T39" fmla="*/ 78355487 h 635"/>
              <a:gd name="T40" fmla="*/ 49462728 w 619"/>
              <a:gd name="T41" fmla="*/ 78355487 h 635"/>
              <a:gd name="T42" fmla="*/ 74193858 w 619"/>
              <a:gd name="T43" fmla="*/ 35491221 h 635"/>
              <a:gd name="T44" fmla="*/ 71838400 w 619"/>
              <a:gd name="T45" fmla="*/ 30347565 h 63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19" h="635">
                <a:moveTo>
                  <a:pt x="309" y="0"/>
                </a:moveTo>
                <a:lnTo>
                  <a:pt x="309" y="0"/>
                </a:lnTo>
                <a:cubicBezTo>
                  <a:pt x="132" y="0"/>
                  <a:pt x="0" y="148"/>
                  <a:pt x="0" y="325"/>
                </a:cubicBezTo>
                <a:cubicBezTo>
                  <a:pt x="0" y="487"/>
                  <a:pt x="132" y="634"/>
                  <a:pt x="309" y="634"/>
                </a:cubicBezTo>
                <a:cubicBezTo>
                  <a:pt x="486" y="634"/>
                  <a:pt x="618" y="487"/>
                  <a:pt x="618" y="325"/>
                </a:cubicBezTo>
                <a:cubicBezTo>
                  <a:pt x="618" y="148"/>
                  <a:pt x="486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29" y="472"/>
                  <a:pt x="29" y="325"/>
                </a:cubicBezTo>
                <a:cubicBezTo>
                  <a:pt x="29" y="162"/>
                  <a:pt x="162" y="45"/>
                  <a:pt x="309" y="45"/>
                </a:cubicBezTo>
                <a:cubicBezTo>
                  <a:pt x="456" y="45"/>
                  <a:pt x="589" y="162"/>
                  <a:pt x="589" y="325"/>
                </a:cubicBezTo>
                <a:cubicBezTo>
                  <a:pt x="589" y="472"/>
                  <a:pt x="456" y="589"/>
                  <a:pt x="309" y="589"/>
                </a:cubicBezTo>
                <a:close/>
                <a:moveTo>
                  <a:pt x="427" y="177"/>
                </a:moveTo>
                <a:lnTo>
                  <a:pt x="427" y="177"/>
                </a:lnTo>
                <a:cubicBezTo>
                  <a:pt x="412" y="177"/>
                  <a:pt x="412" y="177"/>
                  <a:pt x="397" y="192"/>
                </a:cubicBezTo>
                <a:cubicBezTo>
                  <a:pt x="280" y="413"/>
                  <a:pt x="280" y="413"/>
                  <a:pt x="280" y="413"/>
                </a:cubicBezTo>
                <a:cubicBezTo>
                  <a:pt x="206" y="339"/>
                  <a:pt x="206" y="339"/>
                  <a:pt x="206" y="339"/>
                </a:cubicBezTo>
                <a:cubicBezTo>
                  <a:pt x="191" y="339"/>
                  <a:pt x="191" y="339"/>
                  <a:pt x="177" y="339"/>
                </a:cubicBezTo>
                <a:cubicBezTo>
                  <a:pt x="162" y="354"/>
                  <a:pt x="162" y="369"/>
                  <a:pt x="177" y="369"/>
                </a:cubicBezTo>
                <a:cubicBezTo>
                  <a:pt x="265" y="457"/>
                  <a:pt x="265" y="457"/>
                  <a:pt x="265" y="457"/>
                </a:cubicBezTo>
                <a:cubicBezTo>
                  <a:pt x="280" y="457"/>
                  <a:pt x="280" y="457"/>
                  <a:pt x="294" y="457"/>
                </a:cubicBezTo>
                <a:lnTo>
                  <a:pt x="441" y="207"/>
                </a:lnTo>
                <a:cubicBezTo>
                  <a:pt x="441" y="207"/>
                  <a:pt x="441" y="192"/>
                  <a:pt x="427" y="1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14" name="Freeform 22">
            <a:extLst>
              <a:ext uri="{FF2B5EF4-FFF2-40B4-BE49-F238E27FC236}">
                <a16:creationId xmlns:a16="http://schemas.microsoft.com/office/drawing/2014/main" id="{4D26DE19-DBE9-4519-A27D-B350615382EC}"/>
              </a:ext>
            </a:extLst>
          </p:cNvPr>
          <p:cNvSpPr>
            <a:spLocks/>
          </p:cNvSpPr>
          <p:nvPr/>
        </p:nvSpPr>
        <p:spPr bwMode="auto">
          <a:xfrm>
            <a:off x="10534650" y="3967163"/>
            <a:ext cx="290513" cy="298450"/>
          </a:xfrm>
          <a:custGeom>
            <a:avLst/>
            <a:gdLst>
              <a:gd name="T0" fmla="*/ 71838400 w 619"/>
              <a:gd name="T1" fmla="*/ 35025657 h 634"/>
              <a:gd name="T2" fmla="*/ 71838400 w 619"/>
              <a:gd name="T3" fmla="*/ 35025657 h 634"/>
              <a:gd name="T4" fmla="*/ 66959540 w 619"/>
              <a:gd name="T5" fmla="*/ 35025657 h 634"/>
              <a:gd name="T6" fmla="*/ 51986131 w 619"/>
              <a:gd name="T7" fmla="*/ 47607557 h 634"/>
              <a:gd name="T8" fmla="*/ 37181136 w 619"/>
              <a:gd name="T9" fmla="*/ 35025657 h 634"/>
              <a:gd name="T10" fmla="*/ 32133861 w 619"/>
              <a:gd name="T11" fmla="*/ 35025657 h 634"/>
              <a:gd name="T12" fmla="*/ 32133861 w 619"/>
              <a:gd name="T13" fmla="*/ 39956351 h 634"/>
              <a:gd name="T14" fmla="*/ 47107271 w 619"/>
              <a:gd name="T15" fmla="*/ 52538722 h 634"/>
              <a:gd name="T16" fmla="*/ 32133861 w 619"/>
              <a:gd name="T17" fmla="*/ 67501070 h 634"/>
              <a:gd name="T18" fmla="*/ 32133861 w 619"/>
              <a:gd name="T19" fmla="*/ 72601560 h 634"/>
              <a:gd name="T20" fmla="*/ 37181136 w 619"/>
              <a:gd name="T21" fmla="*/ 72601560 h 634"/>
              <a:gd name="T22" fmla="*/ 51986131 w 619"/>
              <a:gd name="T23" fmla="*/ 57469415 h 634"/>
              <a:gd name="T24" fmla="*/ 66959540 w 619"/>
              <a:gd name="T25" fmla="*/ 72601560 h 634"/>
              <a:gd name="T26" fmla="*/ 71838400 w 619"/>
              <a:gd name="T27" fmla="*/ 72601560 h 634"/>
              <a:gd name="T28" fmla="*/ 71838400 w 619"/>
              <a:gd name="T29" fmla="*/ 67501070 h 634"/>
              <a:gd name="T30" fmla="*/ 57033405 w 619"/>
              <a:gd name="T31" fmla="*/ 52538722 h 634"/>
              <a:gd name="T32" fmla="*/ 71838400 w 619"/>
              <a:gd name="T33" fmla="*/ 39956351 h 634"/>
              <a:gd name="T34" fmla="*/ 71838400 w 619"/>
              <a:gd name="T35" fmla="*/ 35025657 h 634"/>
              <a:gd name="T36" fmla="*/ 51986131 w 619"/>
              <a:gd name="T37" fmla="*/ 0 h 634"/>
              <a:gd name="T38" fmla="*/ 51986131 w 619"/>
              <a:gd name="T39" fmla="*/ 0 h 634"/>
              <a:gd name="T40" fmla="*/ 0 w 619"/>
              <a:gd name="T41" fmla="*/ 52538722 h 634"/>
              <a:gd name="T42" fmla="*/ 51986131 w 619"/>
              <a:gd name="T43" fmla="*/ 107627689 h 634"/>
              <a:gd name="T44" fmla="*/ 103972262 w 619"/>
              <a:gd name="T45" fmla="*/ 52538722 h 634"/>
              <a:gd name="T46" fmla="*/ 51986131 w 619"/>
              <a:gd name="T47" fmla="*/ 0 h 634"/>
              <a:gd name="T48" fmla="*/ 51986131 w 619"/>
              <a:gd name="T49" fmla="*/ 100146279 h 634"/>
              <a:gd name="T50" fmla="*/ 51986131 w 619"/>
              <a:gd name="T51" fmla="*/ 100146279 h 634"/>
              <a:gd name="T52" fmla="*/ 4878860 w 619"/>
              <a:gd name="T53" fmla="*/ 52538722 h 634"/>
              <a:gd name="T54" fmla="*/ 51986131 w 619"/>
              <a:gd name="T55" fmla="*/ 7481410 h 634"/>
              <a:gd name="T56" fmla="*/ 99093402 w 619"/>
              <a:gd name="T57" fmla="*/ 52538722 h 634"/>
              <a:gd name="T58" fmla="*/ 51986131 w 619"/>
              <a:gd name="T59" fmla="*/ 100146279 h 63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19" h="634">
                <a:moveTo>
                  <a:pt x="427" y="206"/>
                </a:moveTo>
                <a:lnTo>
                  <a:pt x="427" y="206"/>
                </a:lnTo>
                <a:cubicBezTo>
                  <a:pt x="412" y="191"/>
                  <a:pt x="398" y="191"/>
                  <a:pt x="398" y="206"/>
                </a:cubicBezTo>
                <a:cubicBezTo>
                  <a:pt x="309" y="280"/>
                  <a:pt x="309" y="280"/>
                  <a:pt x="309" y="280"/>
                </a:cubicBezTo>
                <a:cubicBezTo>
                  <a:pt x="221" y="206"/>
                  <a:pt x="221" y="206"/>
                  <a:pt x="221" y="206"/>
                </a:cubicBezTo>
                <a:cubicBezTo>
                  <a:pt x="221" y="191"/>
                  <a:pt x="206" y="191"/>
                  <a:pt x="191" y="206"/>
                </a:cubicBezTo>
                <a:cubicBezTo>
                  <a:pt x="191" y="206"/>
                  <a:pt x="191" y="221"/>
                  <a:pt x="191" y="235"/>
                </a:cubicBezTo>
                <a:cubicBezTo>
                  <a:pt x="280" y="309"/>
                  <a:pt x="280" y="309"/>
                  <a:pt x="280" y="309"/>
                </a:cubicBezTo>
                <a:cubicBezTo>
                  <a:pt x="191" y="397"/>
                  <a:pt x="191" y="397"/>
                  <a:pt x="191" y="397"/>
                </a:cubicBezTo>
                <a:cubicBezTo>
                  <a:pt x="191" y="412"/>
                  <a:pt x="191" y="412"/>
                  <a:pt x="191" y="427"/>
                </a:cubicBezTo>
                <a:cubicBezTo>
                  <a:pt x="206" y="427"/>
                  <a:pt x="221" y="427"/>
                  <a:pt x="221" y="427"/>
                </a:cubicBezTo>
                <a:cubicBezTo>
                  <a:pt x="309" y="338"/>
                  <a:pt x="309" y="338"/>
                  <a:pt x="309" y="338"/>
                </a:cubicBezTo>
                <a:cubicBezTo>
                  <a:pt x="398" y="427"/>
                  <a:pt x="398" y="427"/>
                  <a:pt x="398" y="427"/>
                </a:cubicBezTo>
                <a:cubicBezTo>
                  <a:pt x="398" y="427"/>
                  <a:pt x="412" y="427"/>
                  <a:pt x="427" y="427"/>
                </a:cubicBezTo>
                <a:cubicBezTo>
                  <a:pt x="427" y="412"/>
                  <a:pt x="427" y="412"/>
                  <a:pt x="427" y="397"/>
                </a:cubicBezTo>
                <a:cubicBezTo>
                  <a:pt x="339" y="309"/>
                  <a:pt x="339" y="309"/>
                  <a:pt x="339" y="309"/>
                </a:cubicBezTo>
                <a:cubicBezTo>
                  <a:pt x="427" y="235"/>
                  <a:pt x="427" y="235"/>
                  <a:pt x="427" y="235"/>
                </a:cubicBezTo>
                <a:cubicBezTo>
                  <a:pt x="427" y="221"/>
                  <a:pt x="427" y="206"/>
                  <a:pt x="427" y="206"/>
                </a:cubicBezTo>
                <a:close/>
                <a:moveTo>
                  <a:pt x="309" y="0"/>
                </a:moveTo>
                <a:lnTo>
                  <a:pt x="309" y="0"/>
                </a:lnTo>
                <a:cubicBezTo>
                  <a:pt x="132" y="0"/>
                  <a:pt x="0" y="147"/>
                  <a:pt x="0" y="309"/>
                </a:cubicBezTo>
                <a:cubicBezTo>
                  <a:pt x="0" y="485"/>
                  <a:pt x="132" y="633"/>
                  <a:pt x="309" y="633"/>
                </a:cubicBezTo>
                <a:cubicBezTo>
                  <a:pt x="486" y="633"/>
                  <a:pt x="618" y="485"/>
                  <a:pt x="618" y="309"/>
                </a:cubicBezTo>
                <a:cubicBezTo>
                  <a:pt x="618" y="147"/>
                  <a:pt x="486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29" y="471"/>
                  <a:pt x="29" y="309"/>
                </a:cubicBezTo>
                <a:cubicBezTo>
                  <a:pt x="29" y="162"/>
                  <a:pt x="162" y="44"/>
                  <a:pt x="309" y="44"/>
                </a:cubicBezTo>
                <a:cubicBezTo>
                  <a:pt x="457" y="44"/>
                  <a:pt x="589" y="162"/>
                  <a:pt x="589" y="309"/>
                </a:cubicBezTo>
                <a:cubicBezTo>
                  <a:pt x="589" y="471"/>
                  <a:pt x="457" y="589"/>
                  <a:pt x="309" y="5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15" name="Freeform 23">
            <a:extLst>
              <a:ext uri="{FF2B5EF4-FFF2-40B4-BE49-F238E27FC236}">
                <a16:creationId xmlns:a16="http://schemas.microsoft.com/office/drawing/2014/main" id="{5984C81B-D52C-4C00-9DCE-4A2498B270F1}"/>
              </a:ext>
            </a:extLst>
          </p:cNvPr>
          <p:cNvSpPr>
            <a:spLocks/>
          </p:cNvSpPr>
          <p:nvPr/>
        </p:nvSpPr>
        <p:spPr bwMode="auto">
          <a:xfrm>
            <a:off x="10052050" y="3967163"/>
            <a:ext cx="298450" cy="298450"/>
          </a:xfrm>
          <a:custGeom>
            <a:avLst/>
            <a:gdLst>
              <a:gd name="T0" fmla="*/ 75167589 w 634"/>
              <a:gd name="T1" fmla="*/ 49988006 h 634"/>
              <a:gd name="T2" fmla="*/ 75167589 w 634"/>
              <a:gd name="T3" fmla="*/ 49988006 h 634"/>
              <a:gd name="T4" fmla="*/ 35202882 w 634"/>
              <a:gd name="T5" fmla="*/ 49988006 h 634"/>
              <a:gd name="T6" fmla="*/ 30100995 w 634"/>
              <a:gd name="T7" fmla="*/ 52538722 h 634"/>
              <a:gd name="T8" fmla="*/ 35202882 w 634"/>
              <a:gd name="T9" fmla="*/ 57469415 h 634"/>
              <a:gd name="T10" fmla="*/ 75167589 w 634"/>
              <a:gd name="T11" fmla="*/ 57469415 h 634"/>
              <a:gd name="T12" fmla="*/ 77718297 w 634"/>
              <a:gd name="T13" fmla="*/ 52538722 h 634"/>
              <a:gd name="T14" fmla="*/ 75167589 w 634"/>
              <a:gd name="T15" fmla="*/ 49988006 h 634"/>
              <a:gd name="T16" fmla="*/ 55100102 w 634"/>
              <a:gd name="T17" fmla="*/ 0 h 634"/>
              <a:gd name="T18" fmla="*/ 55100102 w 634"/>
              <a:gd name="T19" fmla="*/ 0 h 634"/>
              <a:gd name="T20" fmla="*/ 0 w 634"/>
              <a:gd name="T21" fmla="*/ 52538722 h 634"/>
              <a:gd name="T22" fmla="*/ 55100102 w 634"/>
              <a:gd name="T23" fmla="*/ 107627689 h 634"/>
              <a:gd name="T24" fmla="*/ 107649025 w 634"/>
              <a:gd name="T25" fmla="*/ 52538722 h 634"/>
              <a:gd name="T26" fmla="*/ 55100102 w 634"/>
              <a:gd name="T27" fmla="*/ 0 h 634"/>
              <a:gd name="T28" fmla="*/ 55100102 w 634"/>
              <a:gd name="T29" fmla="*/ 100146279 h 634"/>
              <a:gd name="T30" fmla="*/ 55100102 w 634"/>
              <a:gd name="T31" fmla="*/ 100146279 h 634"/>
              <a:gd name="T32" fmla="*/ 7652595 w 634"/>
              <a:gd name="T33" fmla="*/ 52538722 h 634"/>
              <a:gd name="T34" fmla="*/ 55100102 w 634"/>
              <a:gd name="T35" fmla="*/ 7481410 h 634"/>
              <a:gd name="T36" fmla="*/ 100166697 w 634"/>
              <a:gd name="T37" fmla="*/ 52538722 h 634"/>
              <a:gd name="T38" fmla="*/ 55100102 w 634"/>
              <a:gd name="T39" fmla="*/ 100146279 h 63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634" h="634">
                <a:moveTo>
                  <a:pt x="442" y="294"/>
                </a:moveTo>
                <a:lnTo>
                  <a:pt x="442" y="294"/>
                </a:lnTo>
                <a:cubicBezTo>
                  <a:pt x="207" y="294"/>
                  <a:pt x="207" y="294"/>
                  <a:pt x="207" y="294"/>
                </a:cubicBezTo>
                <a:cubicBezTo>
                  <a:pt x="192" y="294"/>
                  <a:pt x="177" y="309"/>
                  <a:pt x="177" y="309"/>
                </a:cubicBezTo>
                <a:cubicBezTo>
                  <a:pt x="177" y="324"/>
                  <a:pt x="192" y="338"/>
                  <a:pt x="207" y="338"/>
                </a:cubicBezTo>
                <a:cubicBezTo>
                  <a:pt x="442" y="338"/>
                  <a:pt x="442" y="338"/>
                  <a:pt x="442" y="338"/>
                </a:cubicBezTo>
                <a:cubicBezTo>
                  <a:pt x="442" y="338"/>
                  <a:pt x="457" y="324"/>
                  <a:pt x="457" y="309"/>
                </a:cubicBezTo>
                <a:lnTo>
                  <a:pt x="442" y="294"/>
                </a:lnTo>
                <a:close/>
                <a:moveTo>
                  <a:pt x="324" y="0"/>
                </a:moveTo>
                <a:lnTo>
                  <a:pt x="324" y="0"/>
                </a:lnTo>
                <a:cubicBezTo>
                  <a:pt x="148" y="0"/>
                  <a:pt x="0" y="147"/>
                  <a:pt x="0" y="309"/>
                </a:cubicBezTo>
                <a:cubicBezTo>
                  <a:pt x="0" y="485"/>
                  <a:pt x="148" y="633"/>
                  <a:pt x="324" y="633"/>
                </a:cubicBezTo>
                <a:cubicBezTo>
                  <a:pt x="486" y="633"/>
                  <a:pt x="633" y="485"/>
                  <a:pt x="633" y="309"/>
                </a:cubicBezTo>
                <a:cubicBezTo>
                  <a:pt x="633" y="147"/>
                  <a:pt x="486" y="0"/>
                  <a:pt x="324" y="0"/>
                </a:cubicBezTo>
                <a:close/>
                <a:moveTo>
                  <a:pt x="324" y="589"/>
                </a:moveTo>
                <a:lnTo>
                  <a:pt x="324" y="589"/>
                </a:lnTo>
                <a:cubicBezTo>
                  <a:pt x="162" y="589"/>
                  <a:pt x="45" y="471"/>
                  <a:pt x="45" y="309"/>
                </a:cubicBezTo>
                <a:cubicBezTo>
                  <a:pt x="45" y="162"/>
                  <a:pt x="162" y="44"/>
                  <a:pt x="324" y="44"/>
                </a:cubicBezTo>
                <a:cubicBezTo>
                  <a:pt x="471" y="44"/>
                  <a:pt x="589" y="162"/>
                  <a:pt x="589" y="309"/>
                </a:cubicBezTo>
                <a:cubicBezTo>
                  <a:pt x="589" y="471"/>
                  <a:pt x="471" y="589"/>
                  <a:pt x="324" y="5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16" name="Freeform 24">
            <a:extLst>
              <a:ext uri="{FF2B5EF4-FFF2-40B4-BE49-F238E27FC236}">
                <a16:creationId xmlns:a16="http://schemas.microsoft.com/office/drawing/2014/main" id="{7C12CC16-22A6-4B19-B526-A103EF5139B9}"/>
              </a:ext>
            </a:extLst>
          </p:cNvPr>
          <p:cNvSpPr>
            <a:spLocks/>
          </p:cNvSpPr>
          <p:nvPr/>
        </p:nvSpPr>
        <p:spPr bwMode="auto">
          <a:xfrm>
            <a:off x="9571038" y="3967163"/>
            <a:ext cx="298450" cy="298450"/>
          </a:xfrm>
          <a:custGeom>
            <a:avLst/>
            <a:gdLst>
              <a:gd name="T0" fmla="*/ 72446614 w 634"/>
              <a:gd name="T1" fmla="*/ 49988006 h 634"/>
              <a:gd name="T2" fmla="*/ 72446614 w 634"/>
              <a:gd name="T3" fmla="*/ 49988006 h 634"/>
              <a:gd name="T4" fmla="*/ 57481015 w 634"/>
              <a:gd name="T5" fmla="*/ 49988006 h 634"/>
              <a:gd name="T6" fmla="*/ 57481015 w 634"/>
              <a:gd name="T7" fmla="*/ 32475413 h 634"/>
              <a:gd name="T8" fmla="*/ 52548923 w 634"/>
              <a:gd name="T9" fmla="*/ 29924696 h 634"/>
              <a:gd name="T10" fmla="*/ 49998215 w 634"/>
              <a:gd name="T11" fmla="*/ 32475413 h 634"/>
              <a:gd name="T12" fmla="*/ 49998215 w 634"/>
              <a:gd name="T13" fmla="*/ 49988006 h 634"/>
              <a:gd name="T14" fmla="*/ 32481907 w 634"/>
              <a:gd name="T15" fmla="*/ 49988006 h 634"/>
              <a:gd name="T16" fmla="*/ 29930728 w 634"/>
              <a:gd name="T17" fmla="*/ 52538722 h 634"/>
              <a:gd name="T18" fmla="*/ 32481907 w 634"/>
              <a:gd name="T19" fmla="*/ 57469415 h 634"/>
              <a:gd name="T20" fmla="*/ 49998215 w 634"/>
              <a:gd name="T21" fmla="*/ 57469415 h 634"/>
              <a:gd name="T22" fmla="*/ 49998215 w 634"/>
              <a:gd name="T23" fmla="*/ 72601560 h 634"/>
              <a:gd name="T24" fmla="*/ 52548923 w 634"/>
              <a:gd name="T25" fmla="*/ 77532725 h 634"/>
              <a:gd name="T26" fmla="*/ 57481015 w 634"/>
              <a:gd name="T27" fmla="*/ 72601560 h 634"/>
              <a:gd name="T28" fmla="*/ 57481015 w 634"/>
              <a:gd name="T29" fmla="*/ 57469415 h 634"/>
              <a:gd name="T30" fmla="*/ 72446614 w 634"/>
              <a:gd name="T31" fmla="*/ 57469415 h 634"/>
              <a:gd name="T32" fmla="*/ 77548030 w 634"/>
              <a:gd name="T33" fmla="*/ 52538722 h 634"/>
              <a:gd name="T34" fmla="*/ 72446614 w 634"/>
              <a:gd name="T35" fmla="*/ 49988006 h 634"/>
              <a:gd name="T36" fmla="*/ 52548923 w 634"/>
              <a:gd name="T37" fmla="*/ 0 h 634"/>
              <a:gd name="T38" fmla="*/ 52548923 w 634"/>
              <a:gd name="T39" fmla="*/ 0 h 634"/>
              <a:gd name="T40" fmla="*/ 0 w 634"/>
              <a:gd name="T41" fmla="*/ 52538722 h 634"/>
              <a:gd name="T42" fmla="*/ 52548923 w 634"/>
              <a:gd name="T43" fmla="*/ 107627689 h 634"/>
              <a:gd name="T44" fmla="*/ 107649025 w 634"/>
              <a:gd name="T45" fmla="*/ 52538722 h 634"/>
              <a:gd name="T46" fmla="*/ 52548923 w 634"/>
              <a:gd name="T47" fmla="*/ 0 h 634"/>
              <a:gd name="T48" fmla="*/ 52548923 w 634"/>
              <a:gd name="T49" fmla="*/ 100146279 h 634"/>
              <a:gd name="T50" fmla="*/ 52548923 w 634"/>
              <a:gd name="T51" fmla="*/ 100146279 h 634"/>
              <a:gd name="T52" fmla="*/ 7482800 w 634"/>
              <a:gd name="T53" fmla="*/ 52538722 h 634"/>
              <a:gd name="T54" fmla="*/ 52548923 w 634"/>
              <a:gd name="T55" fmla="*/ 7481410 h 634"/>
              <a:gd name="T56" fmla="*/ 99996430 w 634"/>
              <a:gd name="T57" fmla="*/ 52538722 h 634"/>
              <a:gd name="T58" fmla="*/ 52548923 w 634"/>
              <a:gd name="T59" fmla="*/ 100146279 h 63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34" h="634">
                <a:moveTo>
                  <a:pt x="426" y="294"/>
                </a:moveTo>
                <a:lnTo>
                  <a:pt x="426" y="294"/>
                </a:lnTo>
                <a:cubicBezTo>
                  <a:pt x="338" y="294"/>
                  <a:pt x="338" y="294"/>
                  <a:pt x="338" y="294"/>
                </a:cubicBezTo>
                <a:cubicBezTo>
                  <a:pt x="338" y="191"/>
                  <a:pt x="338" y="191"/>
                  <a:pt x="338" y="191"/>
                </a:cubicBezTo>
                <a:cubicBezTo>
                  <a:pt x="338" y="191"/>
                  <a:pt x="324" y="176"/>
                  <a:pt x="309" y="176"/>
                </a:cubicBezTo>
                <a:lnTo>
                  <a:pt x="294" y="191"/>
                </a:lnTo>
                <a:cubicBezTo>
                  <a:pt x="294" y="294"/>
                  <a:pt x="294" y="294"/>
                  <a:pt x="294" y="294"/>
                </a:cubicBezTo>
                <a:cubicBezTo>
                  <a:pt x="191" y="294"/>
                  <a:pt x="191" y="294"/>
                  <a:pt x="191" y="294"/>
                </a:cubicBezTo>
                <a:lnTo>
                  <a:pt x="176" y="309"/>
                </a:lnTo>
                <a:cubicBezTo>
                  <a:pt x="176" y="324"/>
                  <a:pt x="191" y="338"/>
                  <a:pt x="191" y="338"/>
                </a:cubicBezTo>
                <a:cubicBezTo>
                  <a:pt x="294" y="338"/>
                  <a:pt x="294" y="338"/>
                  <a:pt x="294" y="338"/>
                </a:cubicBezTo>
                <a:cubicBezTo>
                  <a:pt x="294" y="427"/>
                  <a:pt x="294" y="427"/>
                  <a:pt x="294" y="427"/>
                </a:cubicBezTo>
                <a:cubicBezTo>
                  <a:pt x="294" y="442"/>
                  <a:pt x="309" y="456"/>
                  <a:pt x="309" y="456"/>
                </a:cubicBezTo>
                <a:cubicBezTo>
                  <a:pt x="324" y="456"/>
                  <a:pt x="338" y="442"/>
                  <a:pt x="338" y="427"/>
                </a:cubicBezTo>
                <a:cubicBezTo>
                  <a:pt x="338" y="338"/>
                  <a:pt x="338" y="338"/>
                  <a:pt x="338" y="338"/>
                </a:cubicBezTo>
                <a:cubicBezTo>
                  <a:pt x="426" y="338"/>
                  <a:pt x="426" y="338"/>
                  <a:pt x="426" y="338"/>
                </a:cubicBezTo>
                <a:cubicBezTo>
                  <a:pt x="442" y="338"/>
                  <a:pt x="456" y="324"/>
                  <a:pt x="456" y="309"/>
                </a:cubicBezTo>
                <a:cubicBezTo>
                  <a:pt x="456" y="309"/>
                  <a:pt x="442" y="294"/>
                  <a:pt x="426" y="294"/>
                </a:cubicBezTo>
                <a:close/>
                <a:moveTo>
                  <a:pt x="309" y="0"/>
                </a:moveTo>
                <a:lnTo>
                  <a:pt x="309" y="0"/>
                </a:lnTo>
                <a:cubicBezTo>
                  <a:pt x="147" y="0"/>
                  <a:pt x="0" y="147"/>
                  <a:pt x="0" y="309"/>
                </a:cubicBezTo>
                <a:cubicBezTo>
                  <a:pt x="0" y="485"/>
                  <a:pt x="147" y="633"/>
                  <a:pt x="309" y="633"/>
                </a:cubicBezTo>
                <a:cubicBezTo>
                  <a:pt x="485" y="633"/>
                  <a:pt x="633" y="485"/>
                  <a:pt x="633" y="309"/>
                </a:cubicBezTo>
                <a:cubicBezTo>
                  <a:pt x="633" y="147"/>
                  <a:pt x="485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44" y="471"/>
                  <a:pt x="44" y="309"/>
                </a:cubicBezTo>
                <a:cubicBezTo>
                  <a:pt x="44" y="162"/>
                  <a:pt x="162" y="44"/>
                  <a:pt x="309" y="44"/>
                </a:cubicBezTo>
                <a:cubicBezTo>
                  <a:pt x="471" y="44"/>
                  <a:pt x="588" y="162"/>
                  <a:pt x="588" y="309"/>
                </a:cubicBezTo>
                <a:cubicBezTo>
                  <a:pt x="588" y="471"/>
                  <a:pt x="471" y="589"/>
                  <a:pt x="309" y="5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17" name="Freeform 25">
            <a:extLst>
              <a:ext uri="{FF2B5EF4-FFF2-40B4-BE49-F238E27FC236}">
                <a16:creationId xmlns:a16="http://schemas.microsoft.com/office/drawing/2014/main" id="{A39F19DA-C9FD-470C-9681-BDD0620B3C7C}"/>
              </a:ext>
            </a:extLst>
          </p:cNvPr>
          <p:cNvSpPr>
            <a:spLocks/>
          </p:cNvSpPr>
          <p:nvPr/>
        </p:nvSpPr>
        <p:spPr bwMode="auto">
          <a:xfrm>
            <a:off x="9093200" y="3967163"/>
            <a:ext cx="290513" cy="298450"/>
          </a:xfrm>
          <a:custGeom>
            <a:avLst/>
            <a:gdLst>
              <a:gd name="T0" fmla="*/ 69314997 w 619"/>
              <a:gd name="T1" fmla="*/ 52538722 h 634"/>
              <a:gd name="T2" fmla="*/ 69314997 w 619"/>
              <a:gd name="T3" fmla="*/ 52538722 h 634"/>
              <a:gd name="T4" fmla="*/ 54510003 w 619"/>
              <a:gd name="T5" fmla="*/ 65120622 h 634"/>
              <a:gd name="T6" fmla="*/ 54510003 w 619"/>
              <a:gd name="T7" fmla="*/ 29924696 h 634"/>
              <a:gd name="T8" fmla="*/ 51986131 w 619"/>
              <a:gd name="T9" fmla="*/ 27544248 h 634"/>
              <a:gd name="T10" fmla="*/ 49462728 w 619"/>
              <a:gd name="T11" fmla="*/ 29924696 h 634"/>
              <a:gd name="T12" fmla="*/ 49462728 w 619"/>
              <a:gd name="T13" fmla="*/ 65120622 h 634"/>
              <a:gd name="T14" fmla="*/ 34657264 w 619"/>
              <a:gd name="T15" fmla="*/ 52538722 h 634"/>
              <a:gd name="T16" fmla="*/ 29778404 w 619"/>
              <a:gd name="T17" fmla="*/ 52538722 h 634"/>
              <a:gd name="T18" fmla="*/ 29778404 w 619"/>
              <a:gd name="T19" fmla="*/ 57469415 h 634"/>
              <a:gd name="T20" fmla="*/ 49462728 w 619"/>
              <a:gd name="T21" fmla="*/ 75152276 h 634"/>
              <a:gd name="T22" fmla="*/ 51986131 w 619"/>
              <a:gd name="T23" fmla="*/ 75152276 h 634"/>
              <a:gd name="T24" fmla="*/ 54510003 w 619"/>
              <a:gd name="T25" fmla="*/ 75152276 h 634"/>
              <a:gd name="T26" fmla="*/ 74193858 w 619"/>
              <a:gd name="T27" fmla="*/ 57469415 h 634"/>
              <a:gd name="T28" fmla="*/ 74193858 w 619"/>
              <a:gd name="T29" fmla="*/ 52538722 h 634"/>
              <a:gd name="T30" fmla="*/ 69314997 w 619"/>
              <a:gd name="T31" fmla="*/ 52538722 h 634"/>
              <a:gd name="T32" fmla="*/ 51986131 w 619"/>
              <a:gd name="T33" fmla="*/ 0 h 634"/>
              <a:gd name="T34" fmla="*/ 51986131 w 619"/>
              <a:gd name="T35" fmla="*/ 0 h 634"/>
              <a:gd name="T36" fmla="*/ 0 w 619"/>
              <a:gd name="T37" fmla="*/ 52538722 h 634"/>
              <a:gd name="T38" fmla="*/ 51986131 w 619"/>
              <a:gd name="T39" fmla="*/ 107627689 h 634"/>
              <a:gd name="T40" fmla="*/ 103972262 w 619"/>
              <a:gd name="T41" fmla="*/ 52538722 h 634"/>
              <a:gd name="T42" fmla="*/ 51986131 w 619"/>
              <a:gd name="T43" fmla="*/ 0 h 634"/>
              <a:gd name="T44" fmla="*/ 51986131 w 619"/>
              <a:gd name="T45" fmla="*/ 100146279 h 634"/>
              <a:gd name="T46" fmla="*/ 51986131 w 619"/>
              <a:gd name="T47" fmla="*/ 100146279 h 634"/>
              <a:gd name="T48" fmla="*/ 4878860 w 619"/>
              <a:gd name="T49" fmla="*/ 52538722 h 634"/>
              <a:gd name="T50" fmla="*/ 51986131 w 619"/>
              <a:gd name="T51" fmla="*/ 7481410 h 634"/>
              <a:gd name="T52" fmla="*/ 99093402 w 619"/>
              <a:gd name="T53" fmla="*/ 52538722 h 634"/>
              <a:gd name="T54" fmla="*/ 51986131 w 619"/>
              <a:gd name="T55" fmla="*/ 100146279 h 63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19" h="634">
                <a:moveTo>
                  <a:pt x="412" y="309"/>
                </a:moveTo>
                <a:lnTo>
                  <a:pt x="412" y="309"/>
                </a:lnTo>
                <a:cubicBezTo>
                  <a:pt x="324" y="383"/>
                  <a:pt x="324" y="383"/>
                  <a:pt x="324" y="383"/>
                </a:cubicBezTo>
                <a:cubicBezTo>
                  <a:pt x="324" y="176"/>
                  <a:pt x="324" y="176"/>
                  <a:pt x="324" y="176"/>
                </a:cubicBezTo>
                <a:cubicBezTo>
                  <a:pt x="324" y="162"/>
                  <a:pt x="324" y="162"/>
                  <a:pt x="309" y="162"/>
                </a:cubicBezTo>
                <a:cubicBezTo>
                  <a:pt x="294" y="162"/>
                  <a:pt x="294" y="162"/>
                  <a:pt x="294" y="176"/>
                </a:cubicBezTo>
                <a:cubicBezTo>
                  <a:pt x="294" y="383"/>
                  <a:pt x="294" y="383"/>
                  <a:pt x="294" y="383"/>
                </a:cubicBezTo>
                <a:cubicBezTo>
                  <a:pt x="206" y="309"/>
                  <a:pt x="206" y="309"/>
                  <a:pt x="206" y="309"/>
                </a:cubicBezTo>
                <a:cubicBezTo>
                  <a:pt x="206" y="294"/>
                  <a:pt x="191" y="294"/>
                  <a:pt x="177" y="309"/>
                </a:cubicBezTo>
                <a:cubicBezTo>
                  <a:pt x="177" y="309"/>
                  <a:pt x="177" y="324"/>
                  <a:pt x="177" y="338"/>
                </a:cubicBezTo>
                <a:cubicBezTo>
                  <a:pt x="294" y="442"/>
                  <a:pt x="294" y="442"/>
                  <a:pt x="294" y="442"/>
                </a:cubicBezTo>
                <a:lnTo>
                  <a:pt x="309" y="442"/>
                </a:lnTo>
                <a:lnTo>
                  <a:pt x="324" y="442"/>
                </a:lnTo>
                <a:cubicBezTo>
                  <a:pt x="441" y="338"/>
                  <a:pt x="441" y="338"/>
                  <a:pt x="441" y="338"/>
                </a:cubicBezTo>
                <a:cubicBezTo>
                  <a:pt x="441" y="324"/>
                  <a:pt x="441" y="309"/>
                  <a:pt x="441" y="309"/>
                </a:cubicBezTo>
                <a:cubicBezTo>
                  <a:pt x="427" y="294"/>
                  <a:pt x="412" y="294"/>
                  <a:pt x="412" y="309"/>
                </a:cubicBezTo>
                <a:close/>
                <a:moveTo>
                  <a:pt x="309" y="0"/>
                </a:moveTo>
                <a:lnTo>
                  <a:pt x="309" y="0"/>
                </a:lnTo>
                <a:cubicBezTo>
                  <a:pt x="132" y="0"/>
                  <a:pt x="0" y="147"/>
                  <a:pt x="0" y="309"/>
                </a:cubicBezTo>
                <a:cubicBezTo>
                  <a:pt x="0" y="485"/>
                  <a:pt x="132" y="633"/>
                  <a:pt x="309" y="633"/>
                </a:cubicBezTo>
                <a:cubicBezTo>
                  <a:pt x="486" y="633"/>
                  <a:pt x="618" y="485"/>
                  <a:pt x="618" y="309"/>
                </a:cubicBezTo>
                <a:cubicBezTo>
                  <a:pt x="618" y="147"/>
                  <a:pt x="486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29" y="471"/>
                  <a:pt x="29" y="309"/>
                </a:cubicBezTo>
                <a:cubicBezTo>
                  <a:pt x="29" y="162"/>
                  <a:pt x="162" y="44"/>
                  <a:pt x="309" y="44"/>
                </a:cubicBezTo>
                <a:cubicBezTo>
                  <a:pt x="456" y="44"/>
                  <a:pt x="589" y="162"/>
                  <a:pt x="589" y="309"/>
                </a:cubicBezTo>
                <a:cubicBezTo>
                  <a:pt x="589" y="471"/>
                  <a:pt x="456" y="589"/>
                  <a:pt x="309" y="5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18" name="Freeform 26">
            <a:extLst>
              <a:ext uri="{FF2B5EF4-FFF2-40B4-BE49-F238E27FC236}">
                <a16:creationId xmlns:a16="http://schemas.microsoft.com/office/drawing/2014/main" id="{151CFAFB-FAF9-4755-951E-3F5FF853273D}"/>
              </a:ext>
            </a:extLst>
          </p:cNvPr>
          <p:cNvSpPr>
            <a:spLocks/>
          </p:cNvSpPr>
          <p:nvPr/>
        </p:nvSpPr>
        <p:spPr bwMode="auto">
          <a:xfrm>
            <a:off x="8607425" y="3967163"/>
            <a:ext cx="300038" cy="298450"/>
          </a:xfrm>
          <a:custGeom>
            <a:avLst/>
            <a:gdLst>
              <a:gd name="T0" fmla="*/ 57650617 w 634"/>
              <a:gd name="T1" fmla="*/ 32475413 h 634"/>
              <a:gd name="T2" fmla="*/ 57650617 w 634"/>
              <a:gd name="T3" fmla="*/ 32475413 h 634"/>
              <a:gd name="T4" fmla="*/ 55099446 w 634"/>
              <a:gd name="T5" fmla="*/ 29924696 h 634"/>
              <a:gd name="T6" fmla="*/ 50167843 w 634"/>
              <a:gd name="T7" fmla="*/ 32475413 h 634"/>
              <a:gd name="T8" fmla="*/ 32651594 w 634"/>
              <a:gd name="T9" fmla="*/ 49988006 h 634"/>
              <a:gd name="T10" fmla="*/ 32651594 w 634"/>
              <a:gd name="T11" fmla="*/ 55088967 h 634"/>
              <a:gd name="T12" fmla="*/ 37583197 w 634"/>
              <a:gd name="T13" fmla="*/ 55088967 h 634"/>
              <a:gd name="T14" fmla="*/ 50167843 w 634"/>
              <a:gd name="T15" fmla="*/ 42507067 h 634"/>
              <a:gd name="T16" fmla="*/ 50167843 w 634"/>
              <a:gd name="T17" fmla="*/ 77532725 h 634"/>
              <a:gd name="T18" fmla="*/ 55099446 w 634"/>
              <a:gd name="T19" fmla="*/ 80082970 h 634"/>
              <a:gd name="T20" fmla="*/ 57650617 w 634"/>
              <a:gd name="T21" fmla="*/ 77532725 h 634"/>
              <a:gd name="T22" fmla="*/ 57650617 w 634"/>
              <a:gd name="T23" fmla="*/ 42507067 h 634"/>
              <a:gd name="T24" fmla="*/ 70064996 w 634"/>
              <a:gd name="T25" fmla="*/ 55088967 h 634"/>
              <a:gd name="T26" fmla="*/ 75166866 w 634"/>
              <a:gd name="T27" fmla="*/ 55088967 h 634"/>
              <a:gd name="T28" fmla="*/ 75166866 w 634"/>
              <a:gd name="T29" fmla="*/ 49988006 h 634"/>
              <a:gd name="T30" fmla="*/ 57650617 w 634"/>
              <a:gd name="T31" fmla="*/ 32475413 h 634"/>
              <a:gd name="T32" fmla="*/ 55099446 w 634"/>
              <a:gd name="T33" fmla="*/ 0 h 634"/>
              <a:gd name="T34" fmla="*/ 55099446 w 634"/>
              <a:gd name="T35" fmla="*/ 0 h 634"/>
              <a:gd name="T36" fmla="*/ 0 w 634"/>
              <a:gd name="T37" fmla="*/ 52538722 h 634"/>
              <a:gd name="T38" fmla="*/ 55099446 w 634"/>
              <a:gd name="T39" fmla="*/ 107627689 h 634"/>
              <a:gd name="T40" fmla="*/ 107648193 w 634"/>
              <a:gd name="T41" fmla="*/ 52538722 h 634"/>
              <a:gd name="T42" fmla="*/ 55099446 w 634"/>
              <a:gd name="T43" fmla="*/ 0 h 634"/>
              <a:gd name="T44" fmla="*/ 55099446 w 634"/>
              <a:gd name="T45" fmla="*/ 100146279 h 634"/>
              <a:gd name="T46" fmla="*/ 55099446 w 634"/>
              <a:gd name="T47" fmla="*/ 100146279 h 634"/>
              <a:gd name="T48" fmla="*/ 7652570 w 634"/>
              <a:gd name="T49" fmla="*/ 52538722 h 634"/>
              <a:gd name="T50" fmla="*/ 55099446 w 634"/>
              <a:gd name="T51" fmla="*/ 7481410 h 634"/>
              <a:gd name="T52" fmla="*/ 100165890 w 634"/>
              <a:gd name="T53" fmla="*/ 52538722 h 634"/>
              <a:gd name="T54" fmla="*/ 55099446 w 634"/>
              <a:gd name="T55" fmla="*/ 100146279 h 63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34" h="634">
                <a:moveTo>
                  <a:pt x="339" y="191"/>
                </a:moveTo>
                <a:lnTo>
                  <a:pt x="339" y="191"/>
                </a:lnTo>
                <a:cubicBezTo>
                  <a:pt x="339" y="176"/>
                  <a:pt x="324" y="176"/>
                  <a:pt x="324" y="176"/>
                </a:cubicBezTo>
                <a:cubicBezTo>
                  <a:pt x="310" y="176"/>
                  <a:pt x="310" y="176"/>
                  <a:pt x="295" y="191"/>
                </a:cubicBezTo>
                <a:cubicBezTo>
                  <a:pt x="192" y="294"/>
                  <a:pt x="192" y="294"/>
                  <a:pt x="192" y="294"/>
                </a:cubicBezTo>
                <a:cubicBezTo>
                  <a:pt x="177" y="309"/>
                  <a:pt x="177" y="324"/>
                  <a:pt x="192" y="324"/>
                </a:cubicBezTo>
                <a:cubicBezTo>
                  <a:pt x="192" y="338"/>
                  <a:pt x="207" y="338"/>
                  <a:pt x="221" y="324"/>
                </a:cubicBezTo>
                <a:cubicBezTo>
                  <a:pt x="295" y="250"/>
                  <a:pt x="295" y="250"/>
                  <a:pt x="295" y="250"/>
                </a:cubicBezTo>
                <a:cubicBezTo>
                  <a:pt x="295" y="456"/>
                  <a:pt x="295" y="456"/>
                  <a:pt x="295" y="456"/>
                </a:cubicBezTo>
                <a:cubicBezTo>
                  <a:pt x="295" y="456"/>
                  <a:pt x="310" y="471"/>
                  <a:pt x="324" y="471"/>
                </a:cubicBezTo>
                <a:lnTo>
                  <a:pt x="339" y="456"/>
                </a:lnTo>
                <a:cubicBezTo>
                  <a:pt x="339" y="250"/>
                  <a:pt x="339" y="250"/>
                  <a:pt x="339" y="250"/>
                </a:cubicBezTo>
                <a:cubicBezTo>
                  <a:pt x="412" y="324"/>
                  <a:pt x="412" y="324"/>
                  <a:pt x="412" y="324"/>
                </a:cubicBezTo>
                <a:cubicBezTo>
                  <a:pt x="428" y="338"/>
                  <a:pt x="442" y="338"/>
                  <a:pt x="442" y="324"/>
                </a:cubicBezTo>
                <a:cubicBezTo>
                  <a:pt x="457" y="324"/>
                  <a:pt x="457" y="309"/>
                  <a:pt x="442" y="294"/>
                </a:cubicBezTo>
                <a:lnTo>
                  <a:pt x="339" y="191"/>
                </a:lnTo>
                <a:close/>
                <a:moveTo>
                  <a:pt x="324" y="0"/>
                </a:moveTo>
                <a:lnTo>
                  <a:pt x="324" y="0"/>
                </a:lnTo>
                <a:cubicBezTo>
                  <a:pt x="148" y="0"/>
                  <a:pt x="0" y="147"/>
                  <a:pt x="0" y="309"/>
                </a:cubicBezTo>
                <a:cubicBezTo>
                  <a:pt x="0" y="485"/>
                  <a:pt x="148" y="633"/>
                  <a:pt x="324" y="633"/>
                </a:cubicBezTo>
                <a:cubicBezTo>
                  <a:pt x="486" y="633"/>
                  <a:pt x="633" y="485"/>
                  <a:pt x="633" y="309"/>
                </a:cubicBezTo>
                <a:cubicBezTo>
                  <a:pt x="633" y="147"/>
                  <a:pt x="486" y="0"/>
                  <a:pt x="324" y="0"/>
                </a:cubicBezTo>
                <a:close/>
                <a:moveTo>
                  <a:pt x="324" y="589"/>
                </a:moveTo>
                <a:lnTo>
                  <a:pt x="324" y="589"/>
                </a:lnTo>
                <a:cubicBezTo>
                  <a:pt x="162" y="589"/>
                  <a:pt x="45" y="471"/>
                  <a:pt x="45" y="309"/>
                </a:cubicBezTo>
                <a:cubicBezTo>
                  <a:pt x="45" y="162"/>
                  <a:pt x="162" y="44"/>
                  <a:pt x="324" y="44"/>
                </a:cubicBezTo>
                <a:cubicBezTo>
                  <a:pt x="471" y="44"/>
                  <a:pt x="589" y="162"/>
                  <a:pt x="589" y="309"/>
                </a:cubicBezTo>
                <a:cubicBezTo>
                  <a:pt x="589" y="471"/>
                  <a:pt x="471" y="589"/>
                  <a:pt x="324" y="5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19" name="Freeform 27">
            <a:extLst>
              <a:ext uri="{FF2B5EF4-FFF2-40B4-BE49-F238E27FC236}">
                <a16:creationId xmlns:a16="http://schemas.microsoft.com/office/drawing/2014/main" id="{AF3A06FC-D4BA-4272-A260-3E67C34D8578}"/>
              </a:ext>
            </a:extLst>
          </p:cNvPr>
          <p:cNvSpPr>
            <a:spLocks/>
          </p:cNvSpPr>
          <p:nvPr/>
        </p:nvSpPr>
        <p:spPr bwMode="auto">
          <a:xfrm>
            <a:off x="8129588" y="3967163"/>
            <a:ext cx="298450" cy="298450"/>
          </a:xfrm>
          <a:custGeom>
            <a:avLst/>
            <a:gdLst>
              <a:gd name="T0" fmla="*/ 74997322 w 634"/>
              <a:gd name="T1" fmla="*/ 49988006 h 634"/>
              <a:gd name="T2" fmla="*/ 74997322 w 634"/>
              <a:gd name="T3" fmla="*/ 49988006 h 634"/>
              <a:gd name="T4" fmla="*/ 57481015 w 634"/>
              <a:gd name="T5" fmla="*/ 32475413 h 634"/>
              <a:gd name="T6" fmla="*/ 52548923 w 634"/>
              <a:gd name="T7" fmla="*/ 32475413 h 634"/>
              <a:gd name="T8" fmla="*/ 52548923 w 634"/>
              <a:gd name="T9" fmla="*/ 37575902 h 634"/>
              <a:gd name="T10" fmla="*/ 65133610 w 634"/>
              <a:gd name="T11" fmla="*/ 49988006 h 634"/>
              <a:gd name="T12" fmla="*/ 29930728 w 634"/>
              <a:gd name="T13" fmla="*/ 49988006 h 634"/>
              <a:gd name="T14" fmla="*/ 27549815 w 634"/>
              <a:gd name="T15" fmla="*/ 52538722 h 634"/>
              <a:gd name="T16" fmla="*/ 29930728 w 634"/>
              <a:gd name="T17" fmla="*/ 57469415 h 634"/>
              <a:gd name="T18" fmla="*/ 65133610 w 634"/>
              <a:gd name="T19" fmla="*/ 57469415 h 634"/>
              <a:gd name="T20" fmla="*/ 52548923 w 634"/>
              <a:gd name="T21" fmla="*/ 70051315 h 634"/>
              <a:gd name="T22" fmla="*/ 52548923 w 634"/>
              <a:gd name="T23" fmla="*/ 75152276 h 634"/>
              <a:gd name="T24" fmla="*/ 57481015 w 634"/>
              <a:gd name="T25" fmla="*/ 75152276 h 634"/>
              <a:gd name="T26" fmla="*/ 74997322 w 634"/>
              <a:gd name="T27" fmla="*/ 57469415 h 634"/>
              <a:gd name="T28" fmla="*/ 74997322 w 634"/>
              <a:gd name="T29" fmla="*/ 52538722 h 634"/>
              <a:gd name="T30" fmla="*/ 74997322 w 634"/>
              <a:gd name="T31" fmla="*/ 49988006 h 634"/>
              <a:gd name="T32" fmla="*/ 52548923 w 634"/>
              <a:gd name="T33" fmla="*/ 0 h 634"/>
              <a:gd name="T34" fmla="*/ 52548923 w 634"/>
              <a:gd name="T35" fmla="*/ 0 h 634"/>
              <a:gd name="T36" fmla="*/ 0 w 634"/>
              <a:gd name="T37" fmla="*/ 52538722 h 634"/>
              <a:gd name="T38" fmla="*/ 52548923 w 634"/>
              <a:gd name="T39" fmla="*/ 107627689 h 634"/>
              <a:gd name="T40" fmla="*/ 107649025 w 634"/>
              <a:gd name="T41" fmla="*/ 52538722 h 634"/>
              <a:gd name="T42" fmla="*/ 52548923 w 634"/>
              <a:gd name="T43" fmla="*/ 0 h 634"/>
              <a:gd name="T44" fmla="*/ 52548923 w 634"/>
              <a:gd name="T45" fmla="*/ 100146279 h 634"/>
              <a:gd name="T46" fmla="*/ 52548923 w 634"/>
              <a:gd name="T47" fmla="*/ 100146279 h 634"/>
              <a:gd name="T48" fmla="*/ 7482800 w 634"/>
              <a:gd name="T49" fmla="*/ 52538722 h 634"/>
              <a:gd name="T50" fmla="*/ 52548923 w 634"/>
              <a:gd name="T51" fmla="*/ 7481410 h 634"/>
              <a:gd name="T52" fmla="*/ 99996430 w 634"/>
              <a:gd name="T53" fmla="*/ 52538722 h 634"/>
              <a:gd name="T54" fmla="*/ 52548923 w 634"/>
              <a:gd name="T55" fmla="*/ 100146279 h 63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34" h="634">
                <a:moveTo>
                  <a:pt x="441" y="294"/>
                </a:moveTo>
                <a:lnTo>
                  <a:pt x="441" y="294"/>
                </a:lnTo>
                <a:cubicBezTo>
                  <a:pt x="338" y="191"/>
                  <a:pt x="338" y="191"/>
                  <a:pt x="338" y="191"/>
                </a:cubicBezTo>
                <a:cubicBezTo>
                  <a:pt x="324" y="176"/>
                  <a:pt x="309" y="176"/>
                  <a:pt x="309" y="191"/>
                </a:cubicBezTo>
                <a:cubicBezTo>
                  <a:pt x="294" y="191"/>
                  <a:pt x="294" y="206"/>
                  <a:pt x="309" y="221"/>
                </a:cubicBezTo>
                <a:cubicBezTo>
                  <a:pt x="383" y="294"/>
                  <a:pt x="383" y="294"/>
                  <a:pt x="383" y="294"/>
                </a:cubicBezTo>
                <a:cubicBezTo>
                  <a:pt x="176" y="294"/>
                  <a:pt x="176" y="294"/>
                  <a:pt x="176" y="294"/>
                </a:cubicBezTo>
                <a:cubicBezTo>
                  <a:pt x="162" y="294"/>
                  <a:pt x="162" y="309"/>
                  <a:pt x="162" y="309"/>
                </a:cubicBezTo>
                <a:cubicBezTo>
                  <a:pt x="162" y="324"/>
                  <a:pt x="162" y="338"/>
                  <a:pt x="176" y="338"/>
                </a:cubicBezTo>
                <a:cubicBezTo>
                  <a:pt x="383" y="338"/>
                  <a:pt x="383" y="338"/>
                  <a:pt x="383" y="338"/>
                </a:cubicBezTo>
                <a:cubicBezTo>
                  <a:pt x="309" y="412"/>
                  <a:pt x="309" y="412"/>
                  <a:pt x="309" y="412"/>
                </a:cubicBezTo>
                <a:cubicBezTo>
                  <a:pt x="294" y="427"/>
                  <a:pt x="294" y="442"/>
                  <a:pt x="309" y="442"/>
                </a:cubicBezTo>
                <a:cubicBezTo>
                  <a:pt x="309" y="456"/>
                  <a:pt x="324" y="456"/>
                  <a:pt x="338" y="442"/>
                </a:cubicBezTo>
                <a:cubicBezTo>
                  <a:pt x="441" y="338"/>
                  <a:pt x="441" y="338"/>
                  <a:pt x="441" y="338"/>
                </a:cubicBezTo>
                <a:cubicBezTo>
                  <a:pt x="441" y="324"/>
                  <a:pt x="441" y="324"/>
                  <a:pt x="441" y="309"/>
                </a:cubicBezTo>
                <a:lnTo>
                  <a:pt x="441" y="294"/>
                </a:lnTo>
                <a:close/>
                <a:moveTo>
                  <a:pt x="309" y="0"/>
                </a:moveTo>
                <a:lnTo>
                  <a:pt x="309" y="0"/>
                </a:lnTo>
                <a:cubicBezTo>
                  <a:pt x="147" y="0"/>
                  <a:pt x="0" y="147"/>
                  <a:pt x="0" y="309"/>
                </a:cubicBezTo>
                <a:cubicBezTo>
                  <a:pt x="0" y="485"/>
                  <a:pt x="147" y="633"/>
                  <a:pt x="309" y="633"/>
                </a:cubicBezTo>
                <a:cubicBezTo>
                  <a:pt x="485" y="633"/>
                  <a:pt x="633" y="485"/>
                  <a:pt x="633" y="309"/>
                </a:cubicBezTo>
                <a:cubicBezTo>
                  <a:pt x="633" y="147"/>
                  <a:pt x="485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44" y="471"/>
                  <a:pt x="44" y="309"/>
                </a:cubicBezTo>
                <a:cubicBezTo>
                  <a:pt x="44" y="162"/>
                  <a:pt x="162" y="44"/>
                  <a:pt x="309" y="44"/>
                </a:cubicBezTo>
                <a:cubicBezTo>
                  <a:pt x="471" y="44"/>
                  <a:pt x="588" y="162"/>
                  <a:pt x="588" y="309"/>
                </a:cubicBezTo>
                <a:cubicBezTo>
                  <a:pt x="588" y="471"/>
                  <a:pt x="471" y="589"/>
                  <a:pt x="309" y="5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20" name="Freeform 28">
            <a:extLst>
              <a:ext uri="{FF2B5EF4-FFF2-40B4-BE49-F238E27FC236}">
                <a16:creationId xmlns:a16="http://schemas.microsoft.com/office/drawing/2014/main" id="{5146BB74-C16F-43B8-961F-1C487B389997}"/>
              </a:ext>
            </a:extLst>
          </p:cNvPr>
          <p:cNvSpPr>
            <a:spLocks/>
          </p:cNvSpPr>
          <p:nvPr/>
        </p:nvSpPr>
        <p:spPr bwMode="auto">
          <a:xfrm>
            <a:off x="7651750" y="3967163"/>
            <a:ext cx="290513" cy="298450"/>
          </a:xfrm>
          <a:custGeom>
            <a:avLst/>
            <a:gdLst>
              <a:gd name="T0" fmla="*/ 51986131 w 619"/>
              <a:gd name="T1" fmla="*/ 0 h 634"/>
              <a:gd name="T2" fmla="*/ 51986131 w 619"/>
              <a:gd name="T3" fmla="*/ 0 h 634"/>
              <a:gd name="T4" fmla="*/ 0 w 619"/>
              <a:gd name="T5" fmla="*/ 52538722 h 634"/>
              <a:gd name="T6" fmla="*/ 51986131 w 619"/>
              <a:gd name="T7" fmla="*/ 107627689 h 634"/>
              <a:gd name="T8" fmla="*/ 103972262 w 619"/>
              <a:gd name="T9" fmla="*/ 52538722 h 634"/>
              <a:gd name="T10" fmla="*/ 51986131 w 619"/>
              <a:gd name="T11" fmla="*/ 0 h 634"/>
              <a:gd name="T12" fmla="*/ 51986131 w 619"/>
              <a:gd name="T13" fmla="*/ 100146279 h 634"/>
              <a:gd name="T14" fmla="*/ 51986131 w 619"/>
              <a:gd name="T15" fmla="*/ 100146279 h 634"/>
              <a:gd name="T16" fmla="*/ 4878860 w 619"/>
              <a:gd name="T17" fmla="*/ 52538722 h 634"/>
              <a:gd name="T18" fmla="*/ 51986131 w 619"/>
              <a:gd name="T19" fmla="*/ 7481410 h 634"/>
              <a:gd name="T20" fmla="*/ 99093402 w 619"/>
              <a:gd name="T21" fmla="*/ 52538722 h 634"/>
              <a:gd name="T22" fmla="*/ 51986131 w 619"/>
              <a:gd name="T23" fmla="*/ 100146279 h 634"/>
              <a:gd name="T24" fmla="*/ 74193858 w 619"/>
              <a:gd name="T25" fmla="*/ 49988006 h 634"/>
              <a:gd name="T26" fmla="*/ 74193858 w 619"/>
              <a:gd name="T27" fmla="*/ 49988006 h 634"/>
              <a:gd name="T28" fmla="*/ 39536593 w 619"/>
              <a:gd name="T29" fmla="*/ 49988006 h 634"/>
              <a:gd name="T30" fmla="*/ 54510003 w 619"/>
              <a:gd name="T31" fmla="*/ 37575902 h 634"/>
              <a:gd name="T32" fmla="*/ 54510003 w 619"/>
              <a:gd name="T33" fmla="*/ 32475413 h 634"/>
              <a:gd name="T34" fmla="*/ 49462728 w 619"/>
              <a:gd name="T35" fmla="*/ 32475413 h 634"/>
              <a:gd name="T36" fmla="*/ 29778404 w 619"/>
              <a:gd name="T37" fmla="*/ 49988006 h 634"/>
              <a:gd name="T38" fmla="*/ 29778404 w 619"/>
              <a:gd name="T39" fmla="*/ 52538722 h 634"/>
              <a:gd name="T40" fmla="*/ 29778404 w 619"/>
              <a:gd name="T41" fmla="*/ 57469415 h 634"/>
              <a:gd name="T42" fmla="*/ 49462728 w 619"/>
              <a:gd name="T43" fmla="*/ 75152276 h 634"/>
              <a:gd name="T44" fmla="*/ 54510003 w 619"/>
              <a:gd name="T45" fmla="*/ 75152276 h 634"/>
              <a:gd name="T46" fmla="*/ 54510003 w 619"/>
              <a:gd name="T47" fmla="*/ 70051315 h 634"/>
              <a:gd name="T48" fmla="*/ 39536593 w 619"/>
              <a:gd name="T49" fmla="*/ 57469415 h 634"/>
              <a:gd name="T50" fmla="*/ 74193858 w 619"/>
              <a:gd name="T51" fmla="*/ 57469415 h 634"/>
              <a:gd name="T52" fmla="*/ 79241132 w 619"/>
              <a:gd name="T53" fmla="*/ 52538722 h 634"/>
              <a:gd name="T54" fmla="*/ 74193858 w 619"/>
              <a:gd name="T55" fmla="*/ 49988006 h 63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19" h="634">
                <a:moveTo>
                  <a:pt x="309" y="0"/>
                </a:moveTo>
                <a:lnTo>
                  <a:pt x="309" y="0"/>
                </a:lnTo>
                <a:cubicBezTo>
                  <a:pt x="132" y="0"/>
                  <a:pt x="0" y="147"/>
                  <a:pt x="0" y="309"/>
                </a:cubicBezTo>
                <a:cubicBezTo>
                  <a:pt x="0" y="485"/>
                  <a:pt x="132" y="633"/>
                  <a:pt x="309" y="633"/>
                </a:cubicBezTo>
                <a:cubicBezTo>
                  <a:pt x="486" y="633"/>
                  <a:pt x="618" y="485"/>
                  <a:pt x="618" y="309"/>
                </a:cubicBezTo>
                <a:cubicBezTo>
                  <a:pt x="618" y="147"/>
                  <a:pt x="486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29" y="471"/>
                  <a:pt x="29" y="309"/>
                </a:cubicBezTo>
                <a:cubicBezTo>
                  <a:pt x="29" y="162"/>
                  <a:pt x="162" y="44"/>
                  <a:pt x="309" y="44"/>
                </a:cubicBezTo>
                <a:cubicBezTo>
                  <a:pt x="456" y="44"/>
                  <a:pt x="589" y="162"/>
                  <a:pt x="589" y="309"/>
                </a:cubicBezTo>
                <a:cubicBezTo>
                  <a:pt x="589" y="471"/>
                  <a:pt x="456" y="589"/>
                  <a:pt x="309" y="589"/>
                </a:cubicBezTo>
                <a:close/>
                <a:moveTo>
                  <a:pt x="441" y="294"/>
                </a:moveTo>
                <a:lnTo>
                  <a:pt x="441" y="294"/>
                </a:lnTo>
                <a:cubicBezTo>
                  <a:pt x="235" y="294"/>
                  <a:pt x="235" y="294"/>
                  <a:pt x="235" y="294"/>
                </a:cubicBezTo>
                <a:cubicBezTo>
                  <a:pt x="324" y="221"/>
                  <a:pt x="324" y="221"/>
                  <a:pt x="324" y="221"/>
                </a:cubicBezTo>
                <a:cubicBezTo>
                  <a:pt x="324" y="206"/>
                  <a:pt x="324" y="191"/>
                  <a:pt x="324" y="191"/>
                </a:cubicBezTo>
                <a:cubicBezTo>
                  <a:pt x="309" y="176"/>
                  <a:pt x="294" y="176"/>
                  <a:pt x="294" y="191"/>
                </a:cubicBezTo>
                <a:cubicBezTo>
                  <a:pt x="177" y="294"/>
                  <a:pt x="177" y="294"/>
                  <a:pt x="177" y="294"/>
                </a:cubicBezTo>
                <a:lnTo>
                  <a:pt x="177" y="309"/>
                </a:lnTo>
                <a:cubicBezTo>
                  <a:pt x="177" y="324"/>
                  <a:pt x="177" y="324"/>
                  <a:pt x="177" y="338"/>
                </a:cubicBezTo>
                <a:cubicBezTo>
                  <a:pt x="294" y="442"/>
                  <a:pt x="294" y="442"/>
                  <a:pt x="294" y="442"/>
                </a:cubicBezTo>
                <a:cubicBezTo>
                  <a:pt x="294" y="456"/>
                  <a:pt x="309" y="456"/>
                  <a:pt x="324" y="442"/>
                </a:cubicBezTo>
                <a:cubicBezTo>
                  <a:pt x="324" y="442"/>
                  <a:pt x="324" y="427"/>
                  <a:pt x="324" y="412"/>
                </a:cubicBezTo>
                <a:cubicBezTo>
                  <a:pt x="235" y="338"/>
                  <a:pt x="235" y="338"/>
                  <a:pt x="235" y="338"/>
                </a:cubicBezTo>
                <a:cubicBezTo>
                  <a:pt x="441" y="338"/>
                  <a:pt x="441" y="338"/>
                  <a:pt x="441" y="338"/>
                </a:cubicBezTo>
                <a:cubicBezTo>
                  <a:pt x="456" y="338"/>
                  <a:pt x="471" y="324"/>
                  <a:pt x="471" y="309"/>
                </a:cubicBezTo>
                <a:cubicBezTo>
                  <a:pt x="471" y="309"/>
                  <a:pt x="456" y="294"/>
                  <a:pt x="441" y="2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21" name="Freeform 29">
            <a:extLst>
              <a:ext uri="{FF2B5EF4-FFF2-40B4-BE49-F238E27FC236}">
                <a16:creationId xmlns:a16="http://schemas.microsoft.com/office/drawing/2014/main" id="{59C602D4-66C6-472F-A589-511B0DA494A0}"/>
              </a:ext>
            </a:extLst>
          </p:cNvPr>
          <p:cNvSpPr>
            <a:spLocks/>
          </p:cNvSpPr>
          <p:nvPr/>
        </p:nvSpPr>
        <p:spPr bwMode="auto">
          <a:xfrm>
            <a:off x="7165975" y="3967163"/>
            <a:ext cx="300038" cy="298450"/>
          </a:xfrm>
          <a:custGeom>
            <a:avLst/>
            <a:gdLst>
              <a:gd name="T0" fmla="*/ 55099446 w 634"/>
              <a:gd name="T1" fmla="*/ 0 h 634"/>
              <a:gd name="T2" fmla="*/ 55099446 w 634"/>
              <a:gd name="T3" fmla="*/ 0 h 634"/>
              <a:gd name="T4" fmla="*/ 0 w 634"/>
              <a:gd name="T5" fmla="*/ 52538722 h 634"/>
              <a:gd name="T6" fmla="*/ 55099446 w 634"/>
              <a:gd name="T7" fmla="*/ 107627689 h 634"/>
              <a:gd name="T8" fmla="*/ 107648193 w 634"/>
              <a:gd name="T9" fmla="*/ 52538722 h 634"/>
              <a:gd name="T10" fmla="*/ 55099446 w 634"/>
              <a:gd name="T11" fmla="*/ 0 h 634"/>
              <a:gd name="T12" fmla="*/ 55099446 w 634"/>
              <a:gd name="T13" fmla="*/ 100146279 h 634"/>
              <a:gd name="T14" fmla="*/ 55099446 w 634"/>
              <a:gd name="T15" fmla="*/ 100146279 h 634"/>
              <a:gd name="T16" fmla="*/ 7482775 w 634"/>
              <a:gd name="T17" fmla="*/ 52538722 h 634"/>
              <a:gd name="T18" fmla="*/ 55099446 w 634"/>
              <a:gd name="T19" fmla="*/ 7481410 h 634"/>
              <a:gd name="T20" fmla="*/ 100165890 w 634"/>
              <a:gd name="T21" fmla="*/ 52538722 h 634"/>
              <a:gd name="T22" fmla="*/ 55099446 w 634"/>
              <a:gd name="T23" fmla="*/ 100146279 h 634"/>
              <a:gd name="T24" fmla="*/ 77717566 w 634"/>
              <a:gd name="T25" fmla="*/ 37575902 h 634"/>
              <a:gd name="T26" fmla="*/ 77717566 w 634"/>
              <a:gd name="T27" fmla="*/ 37575902 h 634"/>
              <a:gd name="T28" fmla="*/ 55099446 w 634"/>
              <a:gd name="T29" fmla="*/ 62570377 h 634"/>
              <a:gd name="T30" fmla="*/ 30100894 w 634"/>
              <a:gd name="T31" fmla="*/ 37575902 h 634"/>
              <a:gd name="T32" fmla="*/ 25168819 w 634"/>
              <a:gd name="T33" fmla="*/ 37575902 h 634"/>
              <a:gd name="T34" fmla="*/ 25168819 w 634"/>
              <a:gd name="T35" fmla="*/ 42507067 h 634"/>
              <a:gd name="T36" fmla="*/ 50167843 w 634"/>
              <a:gd name="T37" fmla="*/ 67501070 h 634"/>
              <a:gd name="T38" fmla="*/ 55099446 w 634"/>
              <a:gd name="T39" fmla="*/ 70051315 h 634"/>
              <a:gd name="T40" fmla="*/ 57650617 w 634"/>
              <a:gd name="T41" fmla="*/ 67501070 h 634"/>
              <a:gd name="T42" fmla="*/ 82649641 w 634"/>
              <a:gd name="T43" fmla="*/ 42507067 h 634"/>
              <a:gd name="T44" fmla="*/ 82649641 w 634"/>
              <a:gd name="T45" fmla="*/ 37575902 h 634"/>
              <a:gd name="T46" fmla="*/ 77717566 w 634"/>
              <a:gd name="T47" fmla="*/ 37575902 h 63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634" h="634">
                <a:moveTo>
                  <a:pt x="324" y="0"/>
                </a:moveTo>
                <a:lnTo>
                  <a:pt x="324" y="0"/>
                </a:lnTo>
                <a:cubicBezTo>
                  <a:pt x="148" y="0"/>
                  <a:pt x="0" y="147"/>
                  <a:pt x="0" y="309"/>
                </a:cubicBezTo>
                <a:cubicBezTo>
                  <a:pt x="0" y="485"/>
                  <a:pt x="148" y="633"/>
                  <a:pt x="324" y="633"/>
                </a:cubicBezTo>
                <a:cubicBezTo>
                  <a:pt x="486" y="633"/>
                  <a:pt x="633" y="485"/>
                  <a:pt x="633" y="309"/>
                </a:cubicBezTo>
                <a:cubicBezTo>
                  <a:pt x="633" y="147"/>
                  <a:pt x="486" y="0"/>
                  <a:pt x="324" y="0"/>
                </a:cubicBezTo>
                <a:close/>
                <a:moveTo>
                  <a:pt x="324" y="589"/>
                </a:moveTo>
                <a:lnTo>
                  <a:pt x="324" y="589"/>
                </a:lnTo>
                <a:cubicBezTo>
                  <a:pt x="162" y="589"/>
                  <a:pt x="44" y="471"/>
                  <a:pt x="44" y="309"/>
                </a:cubicBezTo>
                <a:cubicBezTo>
                  <a:pt x="44" y="162"/>
                  <a:pt x="162" y="44"/>
                  <a:pt x="324" y="44"/>
                </a:cubicBezTo>
                <a:cubicBezTo>
                  <a:pt x="471" y="44"/>
                  <a:pt x="589" y="162"/>
                  <a:pt x="589" y="309"/>
                </a:cubicBezTo>
                <a:cubicBezTo>
                  <a:pt x="589" y="471"/>
                  <a:pt x="471" y="589"/>
                  <a:pt x="324" y="589"/>
                </a:cubicBezTo>
                <a:close/>
                <a:moveTo>
                  <a:pt x="457" y="221"/>
                </a:moveTo>
                <a:lnTo>
                  <a:pt x="457" y="221"/>
                </a:lnTo>
                <a:cubicBezTo>
                  <a:pt x="324" y="368"/>
                  <a:pt x="324" y="368"/>
                  <a:pt x="324" y="368"/>
                </a:cubicBezTo>
                <a:cubicBezTo>
                  <a:pt x="177" y="221"/>
                  <a:pt x="177" y="221"/>
                  <a:pt x="177" y="221"/>
                </a:cubicBezTo>
                <a:cubicBezTo>
                  <a:pt x="177" y="221"/>
                  <a:pt x="162" y="221"/>
                  <a:pt x="148" y="221"/>
                </a:cubicBezTo>
                <a:cubicBezTo>
                  <a:pt x="148" y="235"/>
                  <a:pt x="148" y="250"/>
                  <a:pt x="148" y="250"/>
                </a:cubicBezTo>
                <a:cubicBezTo>
                  <a:pt x="295" y="397"/>
                  <a:pt x="295" y="397"/>
                  <a:pt x="295" y="397"/>
                </a:cubicBezTo>
                <a:cubicBezTo>
                  <a:pt x="310" y="412"/>
                  <a:pt x="310" y="412"/>
                  <a:pt x="324" y="412"/>
                </a:cubicBezTo>
                <a:cubicBezTo>
                  <a:pt x="324" y="412"/>
                  <a:pt x="339" y="412"/>
                  <a:pt x="339" y="397"/>
                </a:cubicBezTo>
                <a:cubicBezTo>
                  <a:pt x="486" y="250"/>
                  <a:pt x="486" y="250"/>
                  <a:pt x="486" y="250"/>
                </a:cubicBezTo>
                <a:cubicBezTo>
                  <a:pt x="501" y="250"/>
                  <a:pt x="501" y="235"/>
                  <a:pt x="486" y="221"/>
                </a:cubicBezTo>
                <a:cubicBezTo>
                  <a:pt x="486" y="221"/>
                  <a:pt x="471" y="221"/>
                  <a:pt x="457" y="2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22" name="Freeform 30">
            <a:extLst>
              <a:ext uri="{FF2B5EF4-FFF2-40B4-BE49-F238E27FC236}">
                <a16:creationId xmlns:a16="http://schemas.microsoft.com/office/drawing/2014/main" id="{69D6C042-377D-4652-9CA1-A2955E0F22BB}"/>
              </a:ext>
            </a:extLst>
          </p:cNvPr>
          <p:cNvSpPr>
            <a:spLocks/>
          </p:cNvSpPr>
          <p:nvPr/>
        </p:nvSpPr>
        <p:spPr bwMode="auto">
          <a:xfrm>
            <a:off x="6689725" y="3967163"/>
            <a:ext cx="298450" cy="298450"/>
          </a:xfrm>
          <a:custGeom>
            <a:avLst/>
            <a:gdLst>
              <a:gd name="T0" fmla="*/ 57480351 w 634"/>
              <a:gd name="T1" fmla="*/ 37575902 h 634"/>
              <a:gd name="T2" fmla="*/ 57480351 w 634"/>
              <a:gd name="T3" fmla="*/ 37575902 h 634"/>
              <a:gd name="T4" fmla="*/ 52548747 w 634"/>
              <a:gd name="T5" fmla="*/ 37575902 h 634"/>
              <a:gd name="T6" fmla="*/ 49998048 w 634"/>
              <a:gd name="T7" fmla="*/ 37575902 h 634"/>
              <a:gd name="T8" fmla="*/ 24999024 w 634"/>
              <a:gd name="T9" fmla="*/ 62570377 h 634"/>
              <a:gd name="T10" fmla="*/ 24999024 w 634"/>
              <a:gd name="T11" fmla="*/ 67501070 h 634"/>
              <a:gd name="T12" fmla="*/ 29930628 w 634"/>
              <a:gd name="T13" fmla="*/ 67501070 h 634"/>
              <a:gd name="T14" fmla="*/ 52548747 w 634"/>
              <a:gd name="T15" fmla="*/ 45057312 h 634"/>
              <a:gd name="T16" fmla="*/ 77547771 w 634"/>
              <a:gd name="T17" fmla="*/ 67501070 h 634"/>
              <a:gd name="T18" fmla="*/ 82479375 w 634"/>
              <a:gd name="T19" fmla="*/ 67501070 h 634"/>
              <a:gd name="T20" fmla="*/ 82479375 w 634"/>
              <a:gd name="T21" fmla="*/ 62570377 h 634"/>
              <a:gd name="T22" fmla="*/ 57480351 w 634"/>
              <a:gd name="T23" fmla="*/ 37575902 h 634"/>
              <a:gd name="T24" fmla="*/ 52548747 w 634"/>
              <a:gd name="T25" fmla="*/ 0 h 634"/>
              <a:gd name="T26" fmla="*/ 52548747 w 634"/>
              <a:gd name="T27" fmla="*/ 0 h 634"/>
              <a:gd name="T28" fmla="*/ 0 w 634"/>
              <a:gd name="T29" fmla="*/ 52538722 h 634"/>
              <a:gd name="T30" fmla="*/ 52548747 w 634"/>
              <a:gd name="T31" fmla="*/ 107627689 h 634"/>
              <a:gd name="T32" fmla="*/ 107648193 w 634"/>
              <a:gd name="T33" fmla="*/ 52538722 h 634"/>
              <a:gd name="T34" fmla="*/ 52548747 w 634"/>
              <a:gd name="T35" fmla="*/ 0 h 634"/>
              <a:gd name="T36" fmla="*/ 52548747 w 634"/>
              <a:gd name="T37" fmla="*/ 100146279 h 634"/>
              <a:gd name="T38" fmla="*/ 52548747 w 634"/>
              <a:gd name="T39" fmla="*/ 100146279 h 634"/>
              <a:gd name="T40" fmla="*/ 7482775 w 634"/>
              <a:gd name="T41" fmla="*/ 52538722 h 634"/>
              <a:gd name="T42" fmla="*/ 52548747 w 634"/>
              <a:gd name="T43" fmla="*/ 7481410 h 634"/>
              <a:gd name="T44" fmla="*/ 99995624 w 634"/>
              <a:gd name="T45" fmla="*/ 52538722 h 634"/>
              <a:gd name="T46" fmla="*/ 52548747 w 634"/>
              <a:gd name="T47" fmla="*/ 100146279 h 63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634" h="634">
                <a:moveTo>
                  <a:pt x="338" y="221"/>
                </a:moveTo>
                <a:lnTo>
                  <a:pt x="338" y="221"/>
                </a:lnTo>
                <a:cubicBezTo>
                  <a:pt x="324" y="221"/>
                  <a:pt x="324" y="221"/>
                  <a:pt x="309" y="221"/>
                </a:cubicBezTo>
                <a:lnTo>
                  <a:pt x="294" y="221"/>
                </a:lnTo>
                <a:cubicBezTo>
                  <a:pt x="147" y="368"/>
                  <a:pt x="147" y="368"/>
                  <a:pt x="147" y="368"/>
                </a:cubicBezTo>
                <a:cubicBezTo>
                  <a:pt x="132" y="383"/>
                  <a:pt x="132" y="397"/>
                  <a:pt x="147" y="397"/>
                </a:cubicBezTo>
                <a:cubicBezTo>
                  <a:pt x="147" y="412"/>
                  <a:pt x="162" y="412"/>
                  <a:pt x="176" y="397"/>
                </a:cubicBezTo>
                <a:cubicBezTo>
                  <a:pt x="309" y="265"/>
                  <a:pt x="309" y="265"/>
                  <a:pt x="309" y="265"/>
                </a:cubicBezTo>
                <a:cubicBezTo>
                  <a:pt x="456" y="397"/>
                  <a:pt x="456" y="397"/>
                  <a:pt x="456" y="397"/>
                </a:cubicBezTo>
                <a:cubicBezTo>
                  <a:pt x="456" y="412"/>
                  <a:pt x="471" y="412"/>
                  <a:pt x="485" y="397"/>
                </a:cubicBezTo>
                <a:cubicBezTo>
                  <a:pt x="485" y="397"/>
                  <a:pt x="485" y="383"/>
                  <a:pt x="485" y="368"/>
                </a:cubicBezTo>
                <a:lnTo>
                  <a:pt x="338" y="221"/>
                </a:lnTo>
                <a:close/>
                <a:moveTo>
                  <a:pt x="309" y="0"/>
                </a:moveTo>
                <a:lnTo>
                  <a:pt x="309" y="0"/>
                </a:lnTo>
                <a:cubicBezTo>
                  <a:pt x="147" y="0"/>
                  <a:pt x="0" y="147"/>
                  <a:pt x="0" y="309"/>
                </a:cubicBezTo>
                <a:cubicBezTo>
                  <a:pt x="0" y="485"/>
                  <a:pt x="147" y="633"/>
                  <a:pt x="309" y="633"/>
                </a:cubicBezTo>
                <a:cubicBezTo>
                  <a:pt x="485" y="633"/>
                  <a:pt x="633" y="485"/>
                  <a:pt x="633" y="309"/>
                </a:cubicBezTo>
                <a:cubicBezTo>
                  <a:pt x="633" y="147"/>
                  <a:pt x="485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44" y="471"/>
                  <a:pt x="44" y="309"/>
                </a:cubicBezTo>
                <a:cubicBezTo>
                  <a:pt x="44" y="162"/>
                  <a:pt x="162" y="44"/>
                  <a:pt x="309" y="44"/>
                </a:cubicBezTo>
                <a:cubicBezTo>
                  <a:pt x="471" y="44"/>
                  <a:pt x="588" y="162"/>
                  <a:pt x="588" y="309"/>
                </a:cubicBezTo>
                <a:cubicBezTo>
                  <a:pt x="588" y="471"/>
                  <a:pt x="471" y="589"/>
                  <a:pt x="309" y="5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23" name="Freeform 31">
            <a:extLst>
              <a:ext uri="{FF2B5EF4-FFF2-40B4-BE49-F238E27FC236}">
                <a16:creationId xmlns:a16="http://schemas.microsoft.com/office/drawing/2014/main" id="{DB8393BA-2F7D-445D-999D-C58DFE9E09FE}"/>
              </a:ext>
            </a:extLst>
          </p:cNvPr>
          <p:cNvSpPr>
            <a:spLocks/>
          </p:cNvSpPr>
          <p:nvPr/>
        </p:nvSpPr>
        <p:spPr bwMode="auto">
          <a:xfrm>
            <a:off x="6208713" y="3967163"/>
            <a:ext cx="290512" cy="298450"/>
          </a:xfrm>
          <a:custGeom>
            <a:avLst/>
            <a:gdLst>
              <a:gd name="T0" fmla="*/ 66791126 w 619"/>
              <a:gd name="T1" fmla="*/ 49988006 h 634"/>
              <a:gd name="T2" fmla="*/ 66791126 w 619"/>
              <a:gd name="T3" fmla="*/ 49988006 h 634"/>
              <a:gd name="T4" fmla="*/ 42059996 w 619"/>
              <a:gd name="T5" fmla="*/ 24994003 h 634"/>
              <a:gd name="T6" fmla="*/ 37181136 w 619"/>
              <a:gd name="T7" fmla="*/ 24994003 h 634"/>
              <a:gd name="T8" fmla="*/ 37181136 w 619"/>
              <a:gd name="T9" fmla="*/ 29924696 h 634"/>
              <a:gd name="T10" fmla="*/ 59388863 w 619"/>
              <a:gd name="T11" fmla="*/ 52538722 h 634"/>
              <a:gd name="T12" fmla="*/ 37181136 w 619"/>
              <a:gd name="T13" fmla="*/ 77532725 h 634"/>
              <a:gd name="T14" fmla="*/ 37181136 w 619"/>
              <a:gd name="T15" fmla="*/ 82463418 h 634"/>
              <a:gd name="T16" fmla="*/ 42059996 w 619"/>
              <a:gd name="T17" fmla="*/ 82463418 h 634"/>
              <a:gd name="T18" fmla="*/ 66791126 w 619"/>
              <a:gd name="T19" fmla="*/ 57469415 h 634"/>
              <a:gd name="T20" fmla="*/ 66791126 w 619"/>
              <a:gd name="T21" fmla="*/ 52538722 h 634"/>
              <a:gd name="T22" fmla="*/ 66791126 w 619"/>
              <a:gd name="T23" fmla="*/ 49988006 h 634"/>
              <a:gd name="T24" fmla="*/ 51986131 w 619"/>
              <a:gd name="T25" fmla="*/ 0 h 634"/>
              <a:gd name="T26" fmla="*/ 51986131 w 619"/>
              <a:gd name="T27" fmla="*/ 0 h 634"/>
              <a:gd name="T28" fmla="*/ 0 w 619"/>
              <a:gd name="T29" fmla="*/ 52538722 h 634"/>
              <a:gd name="T30" fmla="*/ 51986131 w 619"/>
              <a:gd name="T31" fmla="*/ 107627689 h 634"/>
              <a:gd name="T32" fmla="*/ 103972262 w 619"/>
              <a:gd name="T33" fmla="*/ 52538722 h 634"/>
              <a:gd name="T34" fmla="*/ 51986131 w 619"/>
              <a:gd name="T35" fmla="*/ 0 h 634"/>
              <a:gd name="T36" fmla="*/ 51986131 w 619"/>
              <a:gd name="T37" fmla="*/ 100146279 h 634"/>
              <a:gd name="T38" fmla="*/ 51986131 w 619"/>
              <a:gd name="T39" fmla="*/ 100146279 h 634"/>
              <a:gd name="T40" fmla="*/ 4878860 w 619"/>
              <a:gd name="T41" fmla="*/ 52538722 h 634"/>
              <a:gd name="T42" fmla="*/ 51986131 w 619"/>
              <a:gd name="T43" fmla="*/ 7481410 h 634"/>
              <a:gd name="T44" fmla="*/ 99093402 w 619"/>
              <a:gd name="T45" fmla="*/ 52538722 h 634"/>
              <a:gd name="T46" fmla="*/ 51986131 w 619"/>
              <a:gd name="T47" fmla="*/ 100146279 h 63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619" h="634">
                <a:moveTo>
                  <a:pt x="397" y="294"/>
                </a:moveTo>
                <a:lnTo>
                  <a:pt x="397" y="294"/>
                </a:lnTo>
                <a:cubicBezTo>
                  <a:pt x="250" y="147"/>
                  <a:pt x="250" y="147"/>
                  <a:pt x="250" y="147"/>
                </a:cubicBezTo>
                <a:cubicBezTo>
                  <a:pt x="235" y="132"/>
                  <a:pt x="221" y="132"/>
                  <a:pt x="221" y="147"/>
                </a:cubicBezTo>
                <a:cubicBezTo>
                  <a:pt x="206" y="147"/>
                  <a:pt x="206" y="162"/>
                  <a:pt x="221" y="176"/>
                </a:cubicBezTo>
                <a:cubicBezTo>
                  <a:pt x="353" y="309"/>
                  <a:pt x="353" y="309"/>
                  <a:pt x="353" y="309"/>
                </a:cubicBezTo>
                <a:cubicBezTo>
                  <a:pt x="221" y="456"/>
                  <a:pt x="221" y="456"/>
                  <a:pt x="221" y="456"/>
                </a:cubicBezTo>
                <a:cubicBezTo>
                  <a:pt x="206" y="456"/>
                  <a:pt x="206" y="471"/>
                  <a:pt x="221" y="485"/>
                </a:cubicBezTo>
                <a:cubicBezTo>
                  <a:pt x="221" y="485"/>
                  <a:pt x="235" y="485"/>
                  <a:pt x="250" y="485"/>
                </a:cubicBezTo>
                <a:cubicBezTo>
                  <a:pt x="397" y="338"/>
                  <a:pt x="397" y="338"/>
                  <a:pt x="397" y="338"/>
                </a:cubicBezTo>
                <a:cubicBezTo>
                  <a:pt x="397" y="324"/>
                  <a:pt x="397" y="324"/>
                  <a:pt x="397" y="309"/>
                </a:cubicBezTo>
                <a:lnTo>
                  <a:pt x="397" y="294"/>
                </a:lnTo>
                <a:close/>
                <a:moveTo>
                  <a:pt x="309" y="0"/>
                </a:moveTo>
                <a:lnTo>
                  <a:pt x="309" y="0"/>
                </a:lnTo>
                <a:cubicBezTo>
                  <a:pt x="132" y="0"/>
                  <a:pt x="0" y="147"/>
                  <a:pt x="0" y="309"/>
                </a:cubicBezTo>
                <a:cubicBezTo>
                  <a:pt x="0" y="485"/>
                  <a:pt x="132" y="633"/>
                  <a:pt x="309" y="633"/>
                </a:cubicBezTo>
                <a:cubicBezTo>
                  <a:pt x="486" y="633"/>
                  <a:pt x="618" y="485"/>
                  <a:pt x="618" y="309"/>
                </a:cubicBezTo>
                <a:cubicBezTo>
                  <a:pt x="618" y="147"/>
                  <a:pt x="486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29" y="471"/>
                  <a:pt x="29" y="309"/>
                </a:cubicBezTo>
                <a:cubicBezTo>
                  <a:pt x="29" y="162"/>
                  <a:pt x="162" y="44"/>
                  <a:pt x="309" y="44"/>
                </a:cubicBezTo>
                <a:cubicBezTo>
                  <a:pt x="456" y="44"/>
                  <a:pt x="589" y="162"/>
                  <a:pt x="589" y="309"/>
                </a:cubicBezTo>
                <a:cubicBezTo>
                  <a:pt x="589" y="471"/>
                  <a:pt x="456" y="589"/>
                  <a:pt x="309" y="5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24" name="Freeform 32">
            <a:extLst>
              <a:ext uri="{FF2B5EF4-FFF2-40B4-BE49-F238E27FC236}">
                <a16:creationId xmlns:a16="http://schemas.microsoft.com/office/drawing/2014/main" id="{A7757099-25A6-454A-932E-12CA28B54473}"/>
              </a:ext>
            </a:extLst>
          </p:cNvPr>
          <p:cNvSpPr>
            <a:spLocks/>
          </p:cNvSpPr>
          <p:nvPr/>
        </p:nvSpPr>
        <p:spPr bwMode="auto">
          <a:xfrm>
            <a:off x="10534650" y="3486150"/>
            <a:ext cx="290513" cy="292100"/>
          </a:xfrm>
          <a:custGeom>
            <a:avLst/>
            <a:gdLst>
              <a:gd name="T0" fmla="*/ 66959540 w 619"/>
              <a:gd name="T1" fmla="*/ 25021372 h 619"/>
              <a:gd name="T2" fmla="*/ 66959540 w 619"/>
              <a:gd name="T3" fmla="*/ 25021372 h 619"/>
              <a:gd name="T4" fmla="*/ 61912266 w 619"/>
              <a:gd name="T5" fmla="*/ 25021372 h 619"/>
              <a:gd name="T6" fmla="*/ 37181136 w 619"/>
              <a:gd name="T7" fmla="*/ 50042744 h 619"/>
              <a:gd name="T8" fmla="*/ 37181136 w 619"/>
              <a:gd name="T9" fmla="*/ 52596273 h 619"/>
              <a:gd name="T10" fmla="*/ 37181136 w 619"/>
              <a:gd name="T11" fmla="*/ 55149330 h 619"/>
              <a:gd name="T12" fmla="*/ 61912266 w 619"/>
              <a:gd name="T13" fmla="*/ 80170702 h 619"/>
              <a:gd name="T14" fmla="*/ 66959540 w 619"/>
              <a:gd name="T15" fmla="*/ 80170702 h 619"/>
              <a:gd name="T16" fmla="*/ 66959540 w 619"/>
              <a:gd name="T17" fmla="*/ 75064117 h 619"/>
              <a:gd name="T18" fmla="*/ 44583868 w 619"/>
              <a:gd name="T19" fmla="*/ 52596273 h 619"/>
              <a:gd name="T20" fmla="*/ 66959540 w 619"/>
              <a:gd name="T21" fmla="*/ 30127958 h 619"/>
              <a:gd name="T22" fmla="*/ 66959540 w 619"/>
              <a:gd name="T23" fmla="*/ 25021372 h 619"/>
              <a:gd name="T24" fmla="*/ 51986131 w 619"/>
              <a:gd name="T25" fmla="*/ 0 h 619"/>
              <a:gd name="T26" fmla="*/ 51986131 w 619"/>
              <a:gd name="T27" fmla="*/ 0 h 619"/>
              <a:gd name="T28" fmla="*/ 0 w 619"/>
              <a:gd name="T29" fmla="*/ 52596273 h 619"/>
              <a:gd name="T30" fmla="*/ 51986131 w 619"/>
              <a:gd name="T31" fmla="*/ 105192074 h 619"/>
              <a:gd name="T32" fmla="*/ 103972262 w 619"/>
              <a:gd name="T33" fmla="*/ 52596273 h 619"/>
              <a:gd name="T34" fmla="*/ 51986131 w 619"/>
              <a:gd name="T35" fmla="*/ 0 h 619"/>
              <a:gd name="T36" fmla="*/ 51986131 w 619"/>
              <a:gd name="T37" fmla="*/ 100255850 h 619"/>
              <a:gd name="T38" fmla="*/ 51986131 w 619"/>
              <a:gd name="T39" fmla="*/ 100255850 h 619"/>
              <a:gd name="T40" fmla="*/ 4878860 w 619"/>
              <a:gd name="T41" fmla="*/ 52596273 h 619"/>
              <a:gd name="T42" fmla="*/ 51986131 w 619"/>
              <a:gd name="T43" fmla="*/ 4936224 h 619"/>
              <a:gd name="T44" fmla="*/ 99093402 w 619"/>
              <a:gd name="T45" fmla="*/ 52596273 h 619"/>
              <a:gd name="T46" fmla="*/ 51986131 w 619"/>
              <a:gd name="T47" fmla="*/ 100255850 h 61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619" h="619">
                <a:moveTo>
                  <a:pt x="398" y="147"/>
                </a:moveTo>
                <a:lnTo>
                  <a:pt x="398" y="147"/>
                </a:lnTo>
                <a:cubicBezTo>
                  <a:pt x="398" y="132"/>
                  <a:pt x="383" y="132"/>
                  <a:pt x="368" y="147"/>
                </a:cubicBezTo>
                <a:cubicBezTo>
                  <a:pt x="221" y="294"/>
                  <a:pt x="221" y="294"/>
                  <a:pt x="221" y="294"/>
                </a:cubicBezTo>
                <a:lnTo>
                  <a:pt x="221" y="309"/>
                </a:lnTo>
                <a:lnTo>
                  <a:pt x="221" y="324"/>
                </a:lnTo>
                <a:cubicBezTo>
                  <a:pt x="368" y="471"/>
                  <a:pt x="368" y="471"/>
                  <a:pt x="368" y="471"/>
                </a:cubicBezTo>
                <a:cubicBezTo>
                  <a:pt x="383" y="486"/>
                  <a:pt x="398" y="486"/>
                  <a:pt x="398" y="471"/>
                </a:cubicBezTo>
                <a:cubicBezTo>
                  <a:pt x="412" y="471"/>
                  <a:pt x="412" y="457"/>
                  <a:pt x="398" y="441"/>
                </a:cubicBezTo>
                <a:cubicBezTo>
                  <a:pt x="265" y="309"/>
                  <a:pt x="265" y="309"/>
                  <a:pt x="265" y="309"/>
                </a:cubicBezTo>
                <a:cubicBezTo>
                  <a:pt x="398" y="177"/>
                  <a:pt x="398" y="177"/>
                  <a:pt x="398" y="177"/>
                </a:cubicBezTo>
                <a:cubicBezTo>
                  <a:pt x="412" y="162"/>
                  <a:pt x="412" y="147"/>
                  <a:pt x="398" y="147"/>
                </a:cubicBezTo>
                <a:close/>
                <a:moveTo>
                  <a:pt x="309" y="0"/>
                </a:moveTo>
                <a:lnTo>
                  <a:pt x="309" y="0"/>
                </a:lnTo>
                <a:cubicBezTo>
                  <a:pt x="132" y="0"/>
                  <a:pt x="0" y="132"/>
                  <a:pt x="0" y="309"/>
                </a:cubicBezTo>
                <a:cubicBezTo>
                  <a:pt x="0" y="486"/>
                  <a:pt x="132" y="618"/>
                  <a:pt x="309" y="618"/>
                </a:cubicBezTo>
                <a:cubicBezTo>
                  <a:pt x="486" y="618"/>
                  <a:pt x="618" y="486"/>
                  <a:pt x="618" y="309"/>
                </a:cubicBezTo>
                <a:cubicBezTo>
                  <a:pt x="618" y="132"/>
                  <a:pt x="486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29" y="457"/>
                  <a:pt x="29" y="309"/>
                </a:cubicBezTo>
                <a:cubicBezTo>
                  <a:pt x="29" y="162"/>
                  <a:pt x="162" y="29"/>
                  <a:pt x="309" y="29"/>
                </a:cubicBezTo>
                <a:cubicBezTo>
                  <a:pt x="457" y="29"/>
                  <a:pt x="589" y="162"/>
                  <a:pt x="589" y="309"/>
                </a:cubicBezTo>
                <a:cubicBezTo>
                  <a:pt x="589" y="457"/>
                  <a:pt x="457" y="589"/>
                  <a:pt x="309" y="5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25" name="Freeform 33">
            <a:extLst>
              <a:ext uri="{FF2B5EF4-FFF2-40B4-BE49-F238E27FC236}">
                <a16:creationId xmlns:a16="http://schemas.microsoft.com/office/drawing/2014/main" id="{CC7F8B2E-6D77-4C22-8081-37D43A9825EC}"/>
              </a:ext>
            </a:extLst>
          </p:cNvPr>
          <p:cNvSpPr>
            <a:spLocks/>
          </p:cNvSpPr>
          <p:nvPr/>
        </p:nvSpPr>
        <p:spPr bwMode="auto">
          <a:xfrm>
            <a:off x="10052050" y="3502025"/>
            <a:ext cx="303213" cy="249238"/>
          </a:xfrm>
          <a:custGeom>
            <a:avLst/>
            <a:gdLst>
              <a:gd name="T0" fmla="*/ 101453260 w 649"/>
              <a:gd name="T1" fmla="*/ 5038059 h 531"/>
              <a:gd name="T2" fmla="*/ 101453260 w 649"/>
              <a:gd name="T3" fmla="*/ 5038059 h 531"/>
              <a:gd name="T4" fmla="*/ 84152436 w 649"/>
              <a:gd name="T5" fmla="*/ 5038059 h 531"/>
              <a:gd name="T6" fmla="*/ 34769457 w 649"/>
              <a:gd name="T7" fmla="*/ 54410383 h 531"/>
              <a:gd name="T8" fmla="*/ 24859299 w 649"/>
              <a:gd name="T9" fmla="*/ 42151325 h 531"/>
              <a:gd name="T10" fmla="*/ 5038984 w 649"/>
              <a:gd name="T11" fmla="*/ 42151325 h 531"/>
              <a:gd name="T12" fmla="*/ 5038984 w 649"/>
              <a:gd name="T13" fmla="*/ 61967472 h 531"/>
              <a:gd name="T14" fmla="*/ 27210981 w 649"/>
              <a:gd name="T15" fmla="*/ 81615809 h 531"/>
              <a:gd name="T16" fmla="*/ 44679615 w 649"/>
              <a:gd name="T17" fmla="*/ 81615809 h 531"/>
              <a:gd name="T18" fmla="*/ 101453260 w 649"/>
              <a:gd name="T19" fmla="*/ 24854207 h 531"/>
              <a:gd name="T20" fmla="*/ 101453260 w 649"/>
              <a:gd name="T21" fmla="*/ 5038059 h 531"/>
              <a:gd name="T22" fmla="*/ 96582086 w 649"/>
              <a:gd name="T23" fmla="*/ 19816148 h 531"/>
              <a:gd name="T24" fmla="*/ 96582086 w 649"/>
              <a:gd name="T25" fmla="*/ 19816148 h 531"/>
              <a:gd name="T26" fmla="*/ 39640631 w 649"/>
              <a:gd name="T27" fmla="*/ 76745560 h 531"/>
              <a:gd name="T28" fmla="*/ 32249965 w 649"/>
              <a:gd name="T29" fmla="*/ 76745560 h 531"/>
              <a:gd name="T30" fmla="*/ 9910158 w 649"/>
              <a:gd name="T31" fmla="*/ 54410383 h 531"/>
              <a:gd name="T32" fmla="*/ 9910158 w 649"/>
              <a:gd name="T33" fmla="*/ 47021574 h 531"/>
              <a:gd name="T34" fmla="*/ 19820316 w 649"/>
              <a:gd name="T35" fmla="*/ 47021574 h 531"/>
              <a:gd name="T36" fmla="*/ 34769457 w 649"/>
              <a:gd name="T37" fmla="*/ 61967472 h 531"/>
              <a:gd name="T38" fmla="*/ 89023610 w 649"/>
              <a:gd name="T39" fmla="*/ 9908308 h 531"/>
              <a:gd name="T40" fmla="*/ 96582086 w 649"/>
              <a:gd name="T41" fmla="*/ 9908308 h 531"/>
              <a:gd name="T42" fmla="*/ 96582086 w 649"/>
              <a:gd name="T43" fmla="*/ 19816148 h 53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49" h="531">
                <a:moveTo>
                  <a:pt x="604" y="30"/>
                </a:moveTo>
                <a:lnTo>
                  <a:pt x="604" y="30"/>
                </a:lnTo>
                <a:cubicBezTo>
                  <a:pt x="575" y="0"/>
                  <a:pt x="530" y="0"/>
                  <a:pt x="501" y="30"/>
                </a:cubicBezTo>
                <a:cubicBezTo>
                  <a:pt x="207" y="324"/>
                  <a:pt x="207" y="324"/>
                  <a:pt x="207" y="324"/>
                </a:cubicBezTo>
                <a:cubicBezTo>
                  <a:pt x="148" y="251"/>
                  <a:pt x="148" y="251"/>
                  <a:pt x="148" y="251"/>
                </a:cubicBezTo>
                <a:cubicBezTo>
                  <a:pt x="103" y="207"/>
                  <a:pt x="59" y="207"/>
                  <a:pt x="30" y="251"/>
                </a:cubicBezTo>
                <a:cubicBezTo>
                  <a:pt x="0" y="280"/>
                  <a:pt x="0" y="324"/>
                  <a:pt x="30" y="369"/>
                </a:cubicBezTo>
                <a:cubicBezTo>
                  <a:pt x="162" y="486"/>
                  <a:pt x="162" y="486"/>
                  <a:pt x="162" y="486"/>
                </a:cubicBezTo>
                <a:cubicBezTo>
                  <a:pt x="192" y="530"/>
                  <a:pt x="236" y="530"/>
                  <a:pt x="266" y="486"/>
                </a:cubicBezTo>
                <a:cubicBezTo>
                  <a:pt x="604" y="148"/>
                  <a:pt x="604" y="148"/>
                  <a:pt x="604" y="148"/>
                </a:cubicBezTo>
                <a:cubicBezTo>
                  <a:pt x="648" y="118"/>
                  <a:pt x="648" y="59"/>
                  <a:pt x="604" y="30"/>
                </a:cubicBezTo>
                <a:close/>
                <a:moveTo>
                  <a:pt x="575" y="118"/>
                </a:moveTo>
                <a:lnTo>
                  <a:pt x="575" y="118"/>
                </a:lnTo>
                <a:cubicBezTo>
                  <a:pt x="575" y="118"/>
                  <a:pt x="251" y="457"/>
                  <a:pt x="236" y="457"/>
                </a:cubicBezTo>
                <a:cubicBezTo>
                  <a:pt x="221" y="471"/>
                  <a:pt x="207" y="471"/>
                  <a:pt x="192" y="457"/>
                </a:cubicBezTo>
                <a:lnTo>
                  <a:pt x="59" y="324"/>
                </a:lnTo>
                <a:cubicBezTo>
                  <a:pt x="45" y="310"/>
                  <a:pt x="45" y="295"/>
                  <a:pt x="59" y="280"/>
                </a:cubicBezTo>
                <a:cubicBezTo>
                  <a:pt x="74" y="265"/>
                  <a:pt x="103" y="265"/>
                  <a:pt x="118" y="280"/>
                </a:cubicBezTo>
                <a:cubicBezTo>
                  <a:pt x="207" y="369"/>
                  <a:pt x="207" y="369"/>
                  <a:pt x="207" y="369"/>
                </a:cubicBezTo>
                <a:cubicBezTo>
                  <a:pt x="530" y="59"/>
                  <a:pt x="530" y="59"/>
                  <a:pt x="530" y="59"/>
                </a:cubicBezTo>
                <a:cubicBezTo>
                  <a:pt x="545" y="45"/>
                  <a:pt x="560" y="45"/>
                  <a:pt x="575" y="59"/>
                </a:cubicBezTo>
                <a:cubicBezTo>
                  <a:pt x="604" y="74"/>
                  <a:pt x="604" y="103"/>
                  <a:pt x="575" y="1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26" name="Freeform 34">
            <a:extLst>
              <a:ext uri="{FF2B5EF4-FFF2-40B4-BE49-F238E27FC236}">
                <a16:creationId xmlns:a16="http://schemas.microsoft.com/office/drawing/2014/main" id="{6CC1B46F-2A31-4D98-A981-F478216A9C29}"/>
              </a:ext>
            </a:extLst>
          </p:cNvPr>
          <p:cNvSpPr>
            <a:spLocks/>
          </p:cNvSpPr>
          <p:nvPr/>
        </p:nvSpPr>
        <p:spPr bwMode="auto">
          <a:xfrm>
            <a:off x="9591675" y="3516313"/>
            <a:ext cx="242888" cy="242887"/>
          </a:xfrm>
          <a:custGeom>
            <a:avLst/>
            <a:gdLst>
              <a:gd name="T0" fmla="*/ 62759747 w 516"/>
              <a:gd name="T1" fmla="*/ 45184184 h 516"/>
              <a:gd name="T2" fmla="*/ 62759747 w 516"/>
              <a:gd name="T3" fmla="*/ 45184184 h 516"/>
              <a:gd name="T4" fmla="*/ 82883958 w 516"/>
              <a:gd name="T5" fmla="*/ 25064696 h 516"/>
              <a:gd name="T6" fmla="*/ 82883958 w 516"/>
              <a:gd name="T7" fmla="*/ 7502358 h 516"/>
              <a:gd name="T8" fmla="*/ 62759747 w 516"/>
              <a:gd name="T9" fmla="*/ 7502358 h 516"/>
              <a:gd name="T10" fmla="*/ 45194102 w 516"/>
              <a:gd name="T11" fmla="*/ 25064696 h 516"/>
              <a:gd name="T12" fmla="*/ 25069891 w 516"/>
              <a:gd name="T13" fmla="*/ 7502358 h 516"/>
              <a:gd name="T14" fmla="*/ 7503775 w 516"/>
              <a:gd name="T15" fmla="*/ 7502358 h 516"/>
              <a:gd name="T16" fmla="*/ 7503775 w 516"/>
              <a:gd name="T17" fmla="*/ 25064696 h 516"/>
              <a:gd name="T18" fmla="*/ 25069891 w 516"/>
              <a:gd name="T19" fmla="*/ 45184184 h 516"/>
              <a:gd name="T20" fmla="*/ 7503775 w 516"/>
              <a:gd name="T21" fmla="*/ 62746522 h 516"/>
              <a:gd name="T22" fmla="*/ 7503775 w 516"/>
              <a:gd name="T23" fmla="*/ 82866482 h 516"/>
              <a:gd name="T24" fmla="*/ 25069891 w 516"/>
              <a:gd name="T25" fmla="*/ 82866482 h 516"/>
              <a:gd name="T26" fmla="*/ 45194102 w 516"/>
              <a:gd name="T27" fmla="*/ 62746522 h 516"/>
              <a:gd name="T28" fmla="*/ 62759747 w 516"/>
              <a:gd name="T29" fmla="*/ 82866482 h 516"/>
              <a:gd name="T30" fmla="*/ 82883958 w 516"/>
              <a:gd name="T31" fmla="*/ 82866482 h 516"/>
              <a:gd name="T32" fmla="*/ 82883958 w 516"/>
              <a:gd name="T33" fmla="*/ 62746522 h 516"/>
              <a:gd name="T34" fmla="*/ 62759747 w 516"/>
              <a:gd name="T35" fmla="*/ 45184184 h 516"/>
              <a:gd name="T36" fmla="*/ 77767769 w 516"/>
              <a:gd name="T37" fmla="*/ 77751238 h 516"/>
              <a:gd name="T38" fmla="*/ 77767769 w 516"/>
              <a:gd name="T39" fmla="*/ 77751238 h 516"/>
              <a:gd name="T40" fmla="*/ 67875935 w 516"/>
              <a:gd name="T41" fmla="*/ 77751238 h 516"/>
              <a:gd name="T42" fmla="*/ 45194102 w 516"/>
              <a:gd name="T43" fmla="*/ 52686542 h 516"/>
              <a:gd name="T44" fmla="*/ 20124211 w 516"/>
              <a:gd name="T45" fmla="*/ 77751238 h 516"/>
              <a:gd name="T46" fmla="*/ 10061869 w 516"/>
              <a:gd name="T47" fmla="*/ 77751238 h 516"/>
              <a:gd name="T48" fmla="*/ 10061869 w 516"/>
              <a:gd name="T49" fmla="*/ 67861766 h 516"/>
              <a:gd name="T50" fmla="*/ 35131761 w 516"/>
              <a:gd name="T51" fmla="*/ 45184184 h 516"/>
              <a:gd name="T52" fmla="*/ 10061869 w 516"/>
              <a:gd name="T53" fmla="*/ 20119960 h 516"/>
              <a:gd name="T54" fmla="*/ 10061869 w 516"/>
              <a:gd name="T55" fmla="*/ 10059980 h 516"/>
              <a:gd name="T56" fmla="*/ 20124211 w 516"/>
              <a:gd name="T57" fmla="*/ 10059980 h 516"/>
              <a:gd name="T58" fmla="*/ 45194102 w 516"/>
              <a:gd name="T59" fmla="*/ 35124676 h 516"/>
              <a:gd name="T60" fmla="*/ 67875935 w 516"/>
              <a:gd name="T61" fmla="*/ 10059980 h 516"/>
              <a:gd name="T62" fmla="*/ 77767769 w 516"/>
              <a:gd name="T63" fmla="*/ 10059980 h 516"/>
              <a:gd name="T64" fmla="*/ 77767769 w 516"/>
              <a:gd name="T65" fmla="*/ 20119960 h 516"/>
              <a:gd name="T66" fmla="*/ 52697877 w 516"/>
              <a:gd name="T67" fmla="*/ 45184184 h 516"/>
              <a:gd name="T68" fmla="*/ 77767769 w 516"/>
              <a:gd name="T69" fmla="*/ 67861766 h 516"/>
              <a:gd name="T70" fmla="*/ 77767769 w 516"/>
              <a:gd name="T71" fmla="*/ 77751238 h 51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16" h="516">
                <a:moveTo>
                  <a:pt x="368" y="265"/>
                </a:moveTo>
                <a:lnTo>
                  <a:pt x="368" y="265"/>
                </a:lnTo>
                <a:cubicBezTo>
                  <a:pt x="486" y="147"/>
                  <a:pt x="486" y="147"/>
                  <a:pt x="486" y="147"/>
                </a:cubicBezTo>
                <a:cubicBezTo>
                  <a:pt x="515" y="118"/>
                  <a:pt x="515" y="73"/>
                  <a:pt x="486" y="44"/>
                </a:cubicBezTo>
                <a:cubicBezTo>
                  <a:pt x="456" y="0"/>
                  <a:pt x="398" y="0"/>
                  <a:pt x="368" y="44"/>
                </a:cubicBezTo>
                <a:cubicBezTo>
                  <a:pt x="265" y="147"/>
                  <a:pt x="265" y="147"/>
                  <a:pt x="265" y="147"/>
                </a:cubicBezTo>
                <a:cubicBezTo>
                  <a:pt x="147" y="44"/>
                  <a:pt x="147" y="44"/>
                  <a:pt x="147" y="44"/>
                </a:cubicBezTo>
                <a:cubicBezTo>
                  <a:pt x="118" y="0"/>
                  <a:pt x="73" y="0"/>
                  <a:pt x="44" y="44"/>
                </a:cubicBezTo>
                <a:cubicBezTo>
                  <a:pt x="0" y="73"/>
                  <a:pt x="0" y="118"/>
                  <a:pt x="44" y="147"/>
                </a:cubicBezTo>
                <a:cubicBezTo>
                  <a:pt x="147" y="265"/>
                  <a:pt x="147" y="265"/>
                  <a:pt x="147" y="265"/>
                </a:cubicBezTo>
                <a:cubicBezTo>
                  <a:pt x="44" y="368"/>
                  <a:pt x="44" y="368"/>
                  <a:pt x="44" y="368"/>
                </a:cubicBezTo>
                <a:cubicBezTo>
                  <a:pt x="0" y="398"/>
                  <a:pt x="0" y="456"/>
                  <a:pt x="44" y="486"/>
                </a:cubicBezTo>
                <a:cubicBezTo>
                  <a:pt x="73" y="515"/>
                  <a:pt x="118" y="515"/>
                  <a:pt x="147" y="486"/>
                </a:cubicBezTo>
                <a:cubicBezTo>
                  <a:pt x="265" y="368"/>
                  <a:pt x="265" y="368"/>
                  <a:pt x="265" y="368"/>
                </a:cubicBezTo>
                <a:cubicBezTo>
                  <a:pt x="368" y="486"/>
                  <a:pt x="368" y="486"/>
                  <a:pt x="368" y="486"/>
                </a:cubicBezTo>
                <a:cubicBezTo>
                  <a:pt x="398" y="515"/>
                  <a:pt x="456" y="515"/>
                  <a:pt x="486" y="486"/>
                </a:cubicBezTo>
                <a:cubicBezTo>
                  <a:pt x="515" y="456"/>
                  <a:pt x="515" y="398"/>
                  <a:pt x="486" y="368"/>
                </a:cubicBezTo>
                <a:lnTo>
                  <a:pt x="368" y="265"/>
                </a:lnTo>
                <a:close/>
                <a:moveTo>
                  <a:pt x="456" y="456"/>
                </a:moveTo>
                <a:lnTo>
                  <a:pt x="456" y="456"/>
                </a:lnTo>
                <a:cubicBezTo>
                  <a:pt x="441" y="471"/>
                  <a:pt x="412" y="471"/>
                  <a:pt x="398" y="456"/>
                </a:cubicBezTo>
                <a:cubicBezTo>
                  <a:pt x="265" y="309"/>
                  <a:pt x="265" y="309"/>
                  <a:pt x="265" y="309"/>
                </a:cubicBezTo>
                <a:cubicBezTo>
                  <a:pt x="118" y="456"/>
                  <a:pt x="118" y="456"/>
                  <a:pt x="118" y="456"/>
                </a:cubicBezTo>
                <a:cubicBezTo>
                  <a:pt x="103" y="471"/>
                  <a:pt x="73" y="471"/>
                  <a:pt x="59" y="456"/>
                </a:cubicBezTo>
                <a:cubicBezTo>
                  <a:pt x="44" y="441"/>
                  <a:pt x="44" y="412"/>
                  <a:pt x="59" y="398"/>
                </a:cubicBezTo>
                <a:cubicBezTo>
                  <a:pt x="206" y="265"/>
                  <a:pt x="206" y="265"/>
                  <a:pt x="206" y="265"/>
                </a:cubicBezTo>
                <a:cubicBezTo>
                  <a:pt x="59" y="118"/>
                  <a:pt x="59" y="118"/>
                  <a:pt x="59" y="118"/>
                </a:cubicBezTo>
                <a:cubicBezTo>
                  <a:pt x="44" y="103"/>
                  <a:pt x="44" y="73"/>
                  <a:pt x="59" y="59"/>
                </a:cubicBezTo>
                <a:cubicBezTo>
                  <a:pt x="73" y="44"/>
                  <a:pt x="103" y="44"/>
                  <a:pt x="118" y="59"/>
                </a:cubicBezTo>
                <a:cubicBezTo>
                  <a:pt x="265" y="206"/>
                  <a:pt x="265" y="206"/>
                  <a:pt x="265" y="206"/>
                </a:cubicBezTo>
                <a:cubicBezTo>
                  <a:pt x="398" y="59"/>
                  <a:pt x="398" y="59"/>
                  <a:pt x="398" y="59"/>
                </a:cubicBezTo>
                <a:cubicBezTo>
                  <a:pt x="412" y="44"/>
                  <a:pt x="441" y="44"/>
                  <a:pt x="456" y="59"/>
                </a:cubicBezTo>
                <a:cubicBezTo>
                  <a:pt x="471" y="73"/>
                  <a:pt x="471" y="103"/>
                  <a:pt x="456" y="118"/>
                </a:cubicBezTo>
                <a:cubicBezTo>
                  <a:pt x="309" y="265"/>
                  <a:pt x="309" y="265"/>
                  <a:pt x="309" y="265"/>
                </a:cubicBezTo>
                <a:cubicBezTo>
                  <a:pt x="456" y="398"/>
                  <a:pt x="456" y="398"/>
                  <a:pt x="456" y="398"/>
                </a:cubicBezTo>
                <a:cubicBezTo>
                  <a:pt x="471" y="412"/>
                  <a:pt x="471" y="441"/>
                  <a:pt x="456" y="4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27" name="Freeform 35">
            <a:extLst>
              <a:ext uri="{FF2B5EF4-FFF2-40B4-BE49-F238E27FC236}">
                <a16:creationId xmlns:a16="http://schemas.microsoft.com/office/drawing/2014/main" id="{A19C7EDF-5E47-4D27-BE95-DDA663FD49F1}"/>
              </a:ext>
            </a:extLst>
          </p:cNvPr>
          <p:cNvSpPr>
            <a:spLocks/>
          </p:cNvSpPr>
          <p:nvPr/>
        </p:nvSpPr>
        <p:spPr bwMode="auto">
          <a:xfrm>
            <a:off x="9093200" y="3598863"/>
            <a:ext cx="290513" cy="71437"/>
          </a:xfrm>
          <a:custGeom>
            <a:avLst/>
            <a:gdLst>
              <a:gd name="T0" fmla="*/ 91690670 w 619"/>
              <a:gd name="T1" fmla="*/ 0 h 148"/>
              <a:gd name="T2" fmla="*/ 91690670 w 619"/>
              <a:gd name="T3" fmla="*/ 0 h 148"/>
              <a:gd name="T4" fmla="*/ 12281592 w 619"/>
              <a:gd name="T5" fmla="*/ 0 h 148"/>
              <a:gd name="T6" fmla="*/ 0 w 619"/>
              <a:gd name="T7" fmla="*/ 12793111 h 148"/>
              <a:gd name="T8" fmla="*/ 12281592 w 619"/>
              <a:gd name="T9" fmla="*/ 25760997 h 148"/>
              <a:gd name="T10" fmla="*/ 91690670 w 619"/>
              <a:gd name="T11" fmla="*/ 25760997 h 148"/>
              <a:gd name="T12" fmla="*/ 103972262 w 619"/>
              <a:gd name="T13" fmla="*/ 12793111 h 148"/>
              <a:gd name="T14" fmla="*/ 91690670 w 619"/>
              <a:gd name="T15" fmla="*/ 0 h 148"/>
              <a:gd name="T16" fmla="*/ 91690670 w 619"/>
              <a:gd name="T17" fmla="*/ 20503836 h 148"/>
              <a:gd name="T18" fmla="*/ 91690670 w 619"/>
              <a:gd name="T19" fmla="*/ 20503836 h 148"/>
              <a:gd name="T20" fmla="*/ 12281592 w 619"/>
              <a:gd name="T21" fmla="*/ 20503836 h 148"/>
              <a:gd name="T22" fmla="*/ 4878860 w 619"/>
              <a:gd name="T23" fmla="*/ 12793111 h 148"/>
              <a:gd name="T24" fmla="*/ 12281592 w 619"/>
              <a:gd name="T25" fmla="*/ 5081906 h 148"/>
              <a:gd name="T26" fmla="*/ 91690670 w 619"/>
              <a:gd name="T27" fmla="*/ 5081906 h 148"/>
              <a:gd name="T28" fmla="*/ 99093402 w 619"/>
              <a:gd name="T29" fmla="*/ 12793111 h 148"/>
              <a:gd name="T30" fmla="*/ 91690670 w 619"/>
              <a:gd name="T31" fmla="*/ 20503836 h 14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619" h="148">
                <a:moveTo>
                  <a:pt x="545" y="0"/>
                </a:moveTo>
                <a:lnTo>
                  <a:pt x="545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29"/>
                  <a:pt x="0" y="73"/>
                </a:cubicBezTo>
                <a:cubicBezTo>
                  <a:pt x="0" y="117"/>
                  <a:pt x="29" y="147"/>
                  <a:pt x="73" y="147"/>
                </a:cubicBezTo>
                <a:cubicBezTo>
                  <a:pt x="545" y="147"/>
                  <a:pt x="545" y="147"/>
                  <a:pt x="545" y="147"/>
                </a:cubicBezTo>
                <a:cubicBezTo>
                  <a:pt x="589" y="147"/>
                  <a:pt x="618" y="117"/>
                  <a:pt x="618" y="73"/>
                </a:cubicBezTo>
                <a:cubicBezTo>
                  <a:pt x="618" y="29"/>
                  <a:pt x="589" y="0"/>
                  <a:pt x="545" y="0"/>
                </a:cubicBezTo>
                <a:close/>
                <a:moveTo>
                  <a:pt x="545" y="117"/>
                </a:moveTo>
                <a:lnTo>
                  <a:pt x="545" y="117"/>
                </a:lnTo>
                <a:cubicBezTo>
                  <a:pt x="73" y="117"/>
                  <a:pt x="73" y="117"/>
                  <a:pt x="73" y="117"/>
                </a:cubicBezTo>
                <a:cubicBezTo>
                  <a:pt x="59" y="117"/>
                  <a:pt x="29" y="88"/>
                  <a:pt x="29" y="73"/>
                </a:cubicBezTo>
                <a:cubicBezTo>
                  <a:pt x="29" y="58"/>
                  <a:pt x="59" y="29"/>
                  <a:pt x="73" y="29"/>
                </a:cubicBezTo>
                <a:cubicBezTo>
                  <a:pt x="545" y="29"/>
                  <a:pt x="545" y="29"/>
                  <a:pt x="545" y="29"/>
                </a:cubicBezTo>
                <a:cubicBezTo>
                  <a:pt x="559" y="29"/>
                  <a:pt x="589" y="58"/>
                  <a:pt x="589" y="73"/>
                </a:cubicBezTo>
                <a:cubicBezTo>
                  <a:pt x="589" y="88"/>
                  <a:pt x="559" y="117"/>
                  <a:pt x="545" y="1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28" name="Freeform 36">
            <a:extLst>
              <a:ext uri="{FF2B5EF4-FFF2-40B4-BE49-F238E27FC236}">
                <a16:creationId xmlns:a16="http://schemas.microsoft.com/office/drawing/2014/main" id="{A63CA774-CAFF-43A7-B0B2-DA079863DA52}"/>
              </a:ext>
            </a:extLst>
          </p:cNvPr>
          <p:cNvSpPr>
            <a:spLocks/>
          </p:cNvSpPr>
          <p:nvPr/>
        </p:nvSpPr>
        <p:spPr bwMode="auto">
          <a:xfrm>
            <a:off x="8607425" y="3486150"/>
            <a:ext cx="300038" cy="292100"/>
          </a:xfrm>
          <a:custGeom>
            <a:avLst/>
            <a:gdLst>
              <a:gd name="T0" fmla="*/ 95233815 w 634"/>
              <a:gd name="T1" fmla="*/ 40170296 h 619"/>
              <a:gd name="T2" fmla="*/ 95233815 w 634"/>
              <a:gd name="T3" fmla="*/ 40170296 h 619"/>
              <a:gd name="T4" fmla="*/ 67684092 w 634"/>
              <a:gd name="T5" fmla="*/ 40170296 h 619"/>
              <a:gd name="T6" fmla="*/ 67684092 w 634"/>
              <a:gd name="T7" fmla="*/ 12595867 h 619"/>
              <a:gd name="T8" fmla="*/ 55099446 w 634"/>
              <a:gd name="T9" fmla="*/ 0 h 619"/>
              <a:gd name="T10" fmla="*/ 40134368 w 634"/>
              <a:gd name="T11" fmla="*/ 12595867 h 619"/>
              <a:gd name="T12" fmla="*/ 40134368 w 634"/>
              <a:gd name="T13" fmla="*/ 40170296 h 619"/>
              <a:gd name="T14" fmla="*/ 15135345 w 634"/>
              <a:gd name="T15" fmla="*/ 40170296 h 619"/>
              <a:gd name="T16" fmla="*/ 0 w 634"/>
              <a:gd name="T17" fmla="*/ 52596273 h 619"/>
              <a:gd name="T18" fmla="*/ 15135345 w 634"/>
              <a:gd name="T19" fmla="*/ 65192140 h 619"/>
              <a:gd name="T20" fmla="*/ 40134368 w 634"/>
              <a:gd name="T21" fmla="*/ 65192140 h 619"/>
              <a:gd name="T22" fmla="*/ 40134368 w 634"/>
              <a:gd name="T23" fmla="*/ 92766569 h 619"/>
              <a:gd name="T24" fmla="*/ 55099446 w 634"/>
              <a:gd name="T25" fmla="*/ 105192074 h 619"/>
              <a:gd name="T26" fmla="*/ 67684092 w 634"/>
              <a:gd name="T27" fmla="*/ 92766569 h 619"/>
              <a:gd name="T28" fmla="*/ 67684092 w 634"/>
              <a:gd name="T29" fmla="*/ 65192140 h 619"/>
              <a:gd name="T30" fmla="*/ 95233815 w 634"/>
              <a:gd name="T31" fmla="*/ 65192140 h 619"/>
              <a:gd name="T32" fmla="*/ 107648193 w 634"/>
              <a:gd name="T33" fmla="*/ 52596273 h 619"/>
              <a:gd name="T34" fmla="*/ 95233815 w 634"/>
              <a:gd name="T35" fmla="*/ 40170296 h 619"/>
              <a:gd name="T36" fmla="*/ 95233815 w 634"/>
              <a:gd name="T37" fmla="*/ 60085554 h 619"/>
              <a:gd name="T38" fmla="*/ 95233815 w 634"/>
              <a:gd name="T39" fmla="*/ 60085554 h 619"/>
              <a:gd name="T40" fmla="*/ 60201317 w 634"/>
              <a:gd name="T41" fmla="*/ 60085554 h 619"/>
              <a:gd name="T42" fmla="*/ 60201317 w 634"/>
              <a:gd name="T43" fmla="*/ 92766569 h 619"/>
              <a:gd name="T44" fmla="*/ 55099446 w 634"/>
              <a:gd name="T45" fmla="*/ 100255850 h 619"/>
              <a:gd name="T46" fmla="*/ 47617143 w 634"/>
              <a:gd name="T47" fmla="*/ 92766569 h 619"/>
              <a:gd name="T48" fmla="*/ 47617143 w 634"/>
              <a:gd name="T49" fmla="*/ 60085554 h 619"/>
              <a:gd name="T50" fmla="*/ 15135345 w 634"/>
              <a:gd name="T51" fmla="*/ 60085554 h 619"/>
              <a:gd name="T52" fmla="*/ 7652570 w 634"/>
              <a:gd name="T53" fmla="*/ 52596273 h 619"/>
              <a:gd name="T54" fmla="*/ 15135345 w 634"/>
              <a:gd name="T55" fmla="*/ 45106520 h 619"/>
              <a:gd name="T56" fmla="*/ 47617143 w 634"/>
              <a:gd name="T57" fmla="*/ 45106520 h 619"/>
              <a:gd name="T58" fmla="*/ 47617143 w 634"/>
              <a:gd name="T59" fmla="*/ 12595867 h 619"/>
              <a:gd name="T60" fmla="*/ 55099446 w 634"/>
              <a:gd name="T61" fmla="*/ 4936224 h 619"/>
              <a:gd name="T62" fmla="*/ 60201317 w 634"/>
              <a:gd name="T63" fmla="*/ 12595867 h 619"/>
              <a:gd name="T64" fmla="*/ 60201317 w 634"/>
              <a:gd name="T65" fmla="*/ 45106520 h 619"/>
              <a:gd name="T66" fmla="*/ 95233815 w 634"/>
              <a:gd name="T67" fmla="*/ 45106520 h 619"/>
              <a:gd name="T68" fmla="*/ 100165890 w 634"/>
              <a:gd name="T69" fmla="*/ 52596273 h 619"/>
              <a:gd name="T70" fmla="*/ 95233815 w 634"/>
              <a:gd name="T71" fmla="*/ 60085554 h 61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34" h="619">
                <a:moveTo>
                  <a:pt x="560" y="236"/>
                </a:moveTo>
                <a:lnTo>
                  <a:pt x="560" y="236"/>
                </a:lnTo>
                <a:cubicBezTo>
                  <a:pt x="398" y="236"/>
                  <a:pt x="398" y="236"/>
                  <a:pt x="398" y="236"/>
                </a:cubicBezTo>
                <a:cubicBezTo>
                  <a:pt x="398" y="74"/>
                  <a:pt x="398" y="74"/>
                  <a:pt x="398" y="74"/>
                </a:cubicBezTo>
                <a:cubicBezTo>
                  <a:pt x="398" y="29"/>
                  <a:pt x="369" y="0"/>
                  <a:pt x="324" y="0"/>
                </a:cubicBezTo>
                <a:cubicBezTo>
                  <a:pt x="280" y="0"/>
                  <a:pt x="236" y="29"/>
                  <a:pt x="236" y="74"/>
                </a:cubicBezTo>
                <a:cubicBezTo>
                  <a:pt x="236" y="236"/>
                  <a:pt x="236" y="236"/>
                  <a:pt x="236" y="236"/>
                </a:cubicBezTo>
                <a:cubicBezTo>
                  <a:pt x="89" y="236"/>
                  <a:pt x="89" y="236"/>
                  <a:pt x="89" y="236"/>
                </a:cubicBezTo>
                <a:cubicBezTo>
                  <a:pt x="45" y="236"/>
                  <a:pt x="0" y="265"/>
                  <a:pt x="0" y="309"/>
                </a:cubicBezTo>
                <a:cubicBezTo>
                  <a:pt x="0" y="353"/>
                  <a:pt x="45" y="383"/>
                  <a:pt x="89" y="383"/>
                </a:cubicBezTo>
                <a:cubicBezTo>
                  <a:pt x="236" y="383"/>
                  <a:pt x="236" y="383"/>
                  <a:pt x="236" y="383"/>
                </a:cubicBezTo>
                <a:cubicBezTo>
                  <a:pt x="236" y="545"/>
                  <a:pt x="236" y="545"/>
                  <a:pt x="236" y="545"/>
                </a:cubicBezTo>
                <a:cubicBezTo>
                  <a:pt x="236" y="589"/>
                  <a:pt x="280" y="618"/>
                  <a:pt x="324" y="618"/>
                </a:cubicBezTo>
                <a:cubicBezTo>
                  <a:pt x="369" y="618"/>
                  <a:pt x="398" y="589"/>
                  <a:pt x="398" y="545"/>
                </a:cubicBezTo>
                <a:cubicBezTo>
                  <a:pt x="398" y="383"/>
                  <a:pt x="398" y="383"/>
                  <a:pt x="398" y="383"/>
                </a:cubicBezTo>
                <a:cubicBezTo>
                  <a:pt x="560" y="383"/>
                  <a:pt x="560" y="383"/>
                  <a:pt x="560" y="383"/>
                </a:cubicBezTo>
                <a:cubicBezTo>
                  <a:pt x="604" y="383"/>
                  <a:pt x="633" y="353"/>
                  <a:pt x="633" y="309"/>
                </a:cubicBezTo>
                <a:cubicBezTo>
                  <a:pt x="633" y="265"/>
                  <a:pt x="604" y="236"/>
                  <a:pt x="560" y="236"/>
                </a:cubicBezTo>
                <a:close/>
                <a:moveTo>
                  <a:pt x="560" y="353"/>
                </a:moveTo>
                <a:lnTo>
                  <a:pt x="560" y="353"/>
                </a:lnTo>
                <a:cubicBezTo>
                  <a:pt x="354" y="353"/>
                  <a:pt x="354" y="353"/>
                  <a:pt x="354" y="353"/>
                </a:cubicBezTo>
                <a:cubicBezTo>
                  <a:pt x="354" y="545"/>
                  <a:pt x="354" y="545"/>
                  <a:pt x="354" y="545"/>
                </a:cubicBezTo>
                <a:cubicBezTo>
                  <a:pt x="354" y="559"/>
                  <a:pt x="339" y="589"/>
                  <a:pt x="324" y="589"/>
                </a:cubicBezTo>
                <a:cubicBezTo>
                  <a:pt x="295" y="589"/>
                  <a:pt x="280" y="559"/>
                  <a:pt x="280" y="545"/>
                </a:cubicBezTo>
                <a:cubicBezTo>
                  <a:pt x="280" y="353"/>
                  <a:pt x="280" y="353"/>
                  <a:pt x="280" y="353"/>
                </a:cubicBezTo>
                <a:cubicBezTo>
                  <a:pt x="89" y="353"/>
                  <a:pt x="89" y="353"/>
                  <a:pt x="89" y="353"/>
                </a:cubicBezTo>
                <a:cubicBezTo>
                  <a:pt x="59" y="353"/>
                  <a:pt x="45" y="324"/>
                  <a:pt x="45" y="309"/>
                </a:cubicBezTo>
                <a:cubicBezTo>
                  <a:pt x="45" y="294"/>
                  <a:pt x="59" y="265"/>
                  <a:pt x="89" y="265"/>
                </a:cubicBezTo>
                <a:cubicBezTo>
                  <a:pt x="280" y="265"/>
                  <a:pt x="280" y="265"/>
                  <a:pt x="280" y="265"/>
                </a:cubicBezTo>
                <a:cubicBezTo>
                  <a:pt x="280" y="74"/>
                  <a:pt x="280" y="74"/>
                  <a:pt x="280" y="74"/>
                </a:cubicBezTo>
                <a:cubicBezTo>
                  <a:pt x="280" y="59"/>
                  <a:pt x="295" y="29"/>
                  <a:pt x="324" y="29"/>
                </a:cubicBezTo>
                <a:cubicBezTo>
                  <a:pt x="339" y="29"/>
                  <a:pt x="354" y="59"/>
                  <a:pt x="354" y="74"/>
                </a:cubicBezTo>
                <a:cubicBezTo>
                  <a:pt x="354" y="265"/>
                  <a:pt x="354" y="265"/>
                  <a:pt x="354" y="265"/>
                </a:cubicBezTo>
                <a:cubicBezTo>
                  <a:pt x="560" y="265"/>
                  <a:pt x="560" y="265"/>
                  <a:pt x="560" y="265"/>
                </a:cubicBezTo>
                <a:cubicBezTo>
                  <a:pt x="575" y="265"/>
                  <a:pt x="589" y="294"/>
                  <a:pt x="589" y="309"/>
                </a:cubicBezTo>
                <a:cubicBezTo>
                  <a:pt x="589" y="324"/>
                  <a:pt x="575" y="353"/>
                  <a:pt x="560" y="3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29" name="Freeform 37">
            <a:extLst>
              <a:ext uri="{FF2B5EF4-FFF2-40B4-BE49-F238E27FC236}">
                <a16:creationId xmlns:a16="http://schemas.microsoft.com/office/drawing/2014/main" id="{9B1869D1-F22C-48F5-88C1-9294BBECB632}"/>
              </a:ext>
            </a:extLst>
          </p:cNvPr>
          <p:cNvSpPr>
            <a:spLocks/>
          </p:cNvSpPr>
          <p:nvPr/>
        </p:nvSpPr>
        <p:spPr bwMode="auto">
          <a:xfrm>
            <a:off x="8129588" y="3502025"/>
            <a:ext cx="298450" cy="263525"/>
          </a:xfrm>
          <a:custGeom>
            <a:avLst/>
            <a:gdLst>
              <a:gd name="T0" fmla="*/ 12414420 w 634"/>
              <a:gd name="T1" fmla="*/ 27156832 h 561"/>
              <a:gd name="T2" fmla="*/ 12414420 w 634"/>
              <a:gd name="T3" fmla="*/ 27156832 h 561"/>
              <a:gd name="T4" fmla="*/ 92513630 w 634"/>
              <a:gd name="T5" fmla="*/ 27156832 h 561"/>
              <a:gd name="T6" fmla="*/ 107649025 w 634"/>
              <a:gd name="T7" fmla="*/ 14919468 h 561"/>
              <a:gd name="T8" fmla="*/ 92513630 w 634"/>
              <a:gd name="T9" fmla="*/ 0 h 561"/>
              <a:gd name="T10" fmla="*/ 12414420 w 634"/>
              <a:gd name="T11" fmla="*/ 0 h 561"/>
              <a:gd name="T12" fmla="*/ 0 w 634"/>
              <a:gd name="T13" fmla="*/ 14919468 h 561"/>
              <a:gd name="T14" fmla="*/ 12414420 w 634"/>
              <a:gd name="T15" fmla="*/ 27156832 h 561"/>
              <a:gd name="T16" fmla="*/ 12414420 w 634"/>
              <a:gd name="T17" fmla="*/ 7543798 h 561"/>
              <a:gd name="T18" fmla="*/ 12414420 w 634"/>
              <a:gd name="T19" fmla="*/ 7543798 h 561"/>
              <a:gd name="T20" fmla="*/ 92513630 w 634"/>
              <a:gd name="T21" fmla="*/ 7543798 h 561"/>
              <a:gd name="T22" fmla="*/ 99996430 w 634"/>
              <a:gd name="T23" fmla="*/ 14919468 h 561"/>
              <a:gd name="T24" fmla="*/ 92513630 w 634"/>
              <a:gd name="T25" fmla="*/ 19780694 h 561"/>
              <a:gd name="T26" fmla="*/ 12414420 w 634"/>
              <a:gd name="T27" fmla="*/ 19780694 h 561"/>
              <a:gd name="T28" fmla="*/ 7482800 w 634"/>
              <a:gd name="T29" fmla="*/ 14919468 h 561"/>
              <a:gd name="T30" fmla="*/ 12414420 w 634"/>
              <a:gd name="T31" fmla="*/ 7543798 h 561"/>
              <a:gd name="T32" fmla="*/ 92513630 w 634"/>
              <a:gd name="T33" fmla="*/ 34700630 h 561"/>
              <a:gd name="T34" fmla="*/ 92513630 w 634"/>
              <a:gd name="T35" fmla="*/ 34700630 h 561"/>
              <a:gd name="T36" fmla="*/ 12414420 w 634"/>
              <a:gd name="T37" fmla="*/ 34700630 h 561"/>
              <a:gd name="T38" fmla="*/ 0 w 634"/>
              <a:gd name="T39" fmla="*/ 46937994 h 561"/>
              <a:gd name="T40" fmla="*/ 12414420 w 634"/>
              <a:gd name="T41" fmla="*/ 59342550 h 561"/>
              <a:gd name="T42" fmla="*/ 92513630 w 634"/>
              <a:gd name="T43" fmla="*/ 59342550 h 561"/>
              <a:gd name="T44" fmla="*/ 107649025 w 634"/>
              <a:gd name="T45" fmla="*/ 46937994 h 561"/>
              <a:gd name="T46" fmla="*/ 92513630 w 634"/>
              <a:gd name="T47" fmla="*/ 34700630 h 561"/>
              <a:gd name="T48" fmla="*/ 92513630 w 634"/>
              <a:gd name="T49" fmla="*/ 54313663 h 561"/>
              <a:gd name="T50" fmla="*/ 92513630 w 634"/>
              <a:gd name="T51" fmla="*/ 54313663 h 561"/>
              <a:gd name="T52" fmla="*/ 12414420 w 634"/>
              <a:gd name="T53" fmla="*/ 54313663 h 561"/>
              <a:gd name="T54" fmla="*/ 7482800 w 634"/>
              <a:gd name="T55" fmla="*/ 46937994 h 561"/>
              <a:gd name="T56" fmla="*/ 12414420 w 634"/>
              <a:gd name="T57" fmla="*/ 39561856 h 561"/>
              <a:gd name="T58" fmla="*/ 92513630 w 634"/>
              <a:gd name="T59" fmla="*/ 39561856 h 561"/>
              <a:gd name="T60" fmla="*/ 99996430 w 634"/>
              <a:gd name="T61" fmla="*/ 46937994 h 561"/>
              <a:gd name="T62" fmla="*/ 92513630 w 634"/>
              <a:gd name="T63" fmla="*/ 54313663 h 561"/>
              <a:gd name="T64" fmla="*/ 92513630 w 634"/>
              <a:gd name="T65" fmla="*/ 66718688 h 561"/>
              <a:gd name="T66" fmla="*/ 92513630 w 634"/>
              <a:gd name="T67" fmla="*/ 66718688 h 561"/>
              <a:gd name="T68" fmla="*/ 12414420 w 634"/>
              <a:gd name="T69" fmla="*/ 66718688 h 561"/>
              <a:gd name="T70" fmla="*/ 0 w 634"/>
              <a:gd name="T71" fmla="*/ 78956051 h 561"/>
              <a:gd name="T72" fmla="*/ 12414420 w 634"/>
              <a:gd name="T73" fmla="*/ 93875519 h 561"/>
              <a:gd name="T74" fmla="*/ 92513630 w 634"/>
              <a:gd name="T75" fmla="*/ 93875519 h 561"/>
              <a:gd name="T76" fmla="*/ 107649025 w 634"/>
              <a:gd name="T77" fmla="*/ 78956051 h 561"/>
              <a:gd name="T78" fmla="*/ 92513630 w 634"/>
              <a:gd name="T79" fmla="*/ 66718688 h 561"/>
              <a:gd name="T80" fmla="*/ 92513630 w 634"/>
              <a:gd name="T81" fmla="*/ 86499381 h 561"/>
              <a:gd name="T82" fmla="*/ 92513630 w 634"/>
              <a:gd name="T83" fmla="*/ 86499381 h 561"/>
              <a:gd name="T84" fmla="*/ 12414420 w 634"/>
              <a:gd name="T85" fmla="*/ 86499381 h 561"/>
              <a:gd name="T86" fmla="*/ 7482800 w 634"/>
              <a:gd name="T87" fmla="*/ 78956051 h 561"/>
              <a:gd name="T88" fmla="*/ 12414420 w 634"/>
              <a:gd name="T89" fmla="*/ 74094825 h 561"/>
              <a:gd name="T90" fmla="*/ 92513630 w 634"/>
              <a:gd name="T91" fmla="*/ 74094825 h 561"/>
              <a:gd name="T92" fmla="*/ 99996430 w 634"/>
              <a:gd name="T93" fmla="*/ 78956051 h 561"/>
              <a:gd name="T94" fmla="*/ 92513630 w 634"/>
              <a:gd name="T95" fmla="*/ 86499381 h 56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634" h="561">
                <a:moveTo>
                  <a:pt x="73" y="162"/>
                </a:moveTo>
                <a:lnTo>
                  <a:pt x="73" y="162"/>
                </a:lnTo>
                <a:cubicBezTo>
                  <a:pt x="544" y="162"/>
                  <a:pt x="544" y="162"/>
                  <a:pt x="544" y="162"/>
                </a:cubicBezTo>
                <a:cubicBezTo>
                  <a:pt x="588" y="162"/>
                  <a:pt x="633" y="133"/>
                  <a:pt x="633" y="89"/>
                </a:cubicBezTo>
                <a:cubicBezTo>
                  <a:pt x="633" y="45"/>
                  <a:pt x="588" y="0"/>
                  <a:pt x="544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5"/>
                  <a:pt x="0" y="89"/>
                </a:cubicBezTo>
                <a:cubicBezTo>
                  <a:pt x="0" y="133"/>
                  <a:pt x="29" y="162"/>
                  <a:pt x="73" y="162"/>
                </a:cubicBezTo>
                <a:close/>
                <a:moveTo>
                  <a:pt x="73" y="45"/>
                </a:moveTo>
                <a:lnTo>
                  <a:pt x="73" y="45"/>
                </a:lnTo>
                <a:cubicBezTo>
                  <a:pt x="544" y="45"/>
                  <a:pt x="544" y="45"/>
                  <a:pt x="544" y="45"/>
                </a:cubicBezTo>
                <a:cubicBezTo>
                  <a:pt x="574" y="45"/>
                  <a:pt x="588" y="59"/>
                  <a:pt x="588" y="89"/>
                </a:cubicBezTo>
                <a:cubicBezTo>
                  <a:pt x="588" y="103"/>
                  <a:pt x="574" y="118"/>
                  <a:pt x="544" y="118"/>
                </a:cubicBezTo>
                <a:cubicBezTo>
                  <a:pt x="73" y="118"/>
                  <a:pt x="73" y="118"/>
                  <a:pt x="73" y="118"/>
                </a:cubicBezTo>
                <a:cubicBezTo>
                  <a:pt x="58" y="118"/>
                  <a:pt x="44" y="103"/>
                  <a:pt x="44" y="89"/>
                </a:cubicBezTo>
                <a:cubicBezTo>
                  <a:pt x="44" y="59"/>
                  <a:pt x="58" y="45"/>
                  <a:pt x="73" y="45"/>
                </a:cubicBezTo>
                <a:close/>
                <a:moveTo>
                  <a:pt x="544" y="207"/>
                </a:moveTo>
                <a:lnTo>
                  <a:pt x="544" y="207"/>
                </a:lnTo>
                <a:cubicBezTo>
                  <a:pt x="73" y="207"/>
                  <a:pt x="73" y="207"/>
                  <a:pt x="73" y="207"/>
                </a:cubicBezTo>
                <a:cubicBezTo>
                  <a:pt x="29" y="207"/>
                  <a:pt x="0" y="236"/>
                  <a:pt x="0" y="280"/>
                </a:cubicBezTo>
                <a:cubicBezTo>
                  <a:pt x="0" y="324"/>
                  <a:pt x="29" y="354"/>
                  <a:pt x="73" y="354"/>
                </a:cubicBezTo>
                <a:cubicBezTo>
                  <a:pt x="544" y="354"/>
                  <a:pt x="544" y="354"/>
                  <a:pt x="544" y="354"/>
                </a:cubicBezTo>
                <a:cubicBezTo>
                  <a:pt x="588" y="354"/>
                  <a:pt x="633" y="324"/>
                  <a:pt x="633" y="280"/>
                </a:cubicBezTo>
                <a:cubicBezTo>
                  <a:pt x="633" y="236"/>
                  <a:pt x="588" y="207"/>
                  <a:pt x="544" y="207"/>
                </a:cubicBezTo>
                <a:close/>
                <a:moveTo>
                  <a:pt x="544" y="324"/>
                </a:moveTo>
                <a:lnTo>
                  <a:pt x="544" y="324"/>
                </a:lnTo>
                <a:cubicBezTo>
                  <a:pt x="73" y="324"/>
                  <a:pt x="73" y="324"/>
                  <a:pt x="73" y="324"/>
                </a:cubicBezTo>
                <a:cubicBezTo>
                  <a:pt x="58" y="324"/>
                  <a:pt x="44" y="295"/>
                  <a:pt x="44" y="280"/>
                </a:cubicBezTo>
                <a:cubicBezTo>
                  <a:pt x="44" y="265"/>
                  <a:pt x="58" y="236"/>
                  <a:pt x="73" y="236"/>
                </a:cubicBezTo>
                <a:cubicBezTo>
                  <a:pt x="544" y="236"/>
                  <a:pt x="544" y="236"/>
                  <a:pt x="544" y="236"/>
                </a:cubicBezTo>
                <a:cubicBezTo>
                  <a:pt x="574" y="236"/>
                  <a:pt x="588" y="265"/>
                  <a:pt x="588" y="280"/>
                </a:cubicBezTo>
                <a:cubicBezTo>
                  <a:pt x="588" y="295"/>
                  <a:pt x="574" y="324"/>
                  <a:pt x="544" y="324"/>
                </a:cubicBezTo>
                <a:close/>
                <a:moveTo>
                  <a:pt x="544" y="398"/>
                </a:moveTo>
                <a:lnTo>
                  <a:pt x="544" y="398"/>
                </a:lnTo>
                <a:cubicBezTo>
                  <a:pt x="73" y="398"/>
                  <a:pt x="73" y="398"/>
                  <a:pt x="73" y="398"/>
                </a:cubicBezTo>
                <a:cubicBezTo>
                  <a:pt x="29" y="398"/>
                  <a:pt x="0" y="428"/>
                  <a:pt x="0" y="471"/>
                </a:cubicBezTo>
                <a:cubicBezTo>
                  <a:pt x="0" y="516"/>
                  <a:pt x="29" y="560"/>
                  <a:pt x="73" y="560"/>
                </a:cubicBezTo>
                <a:cubicBezTo>
                  <a:pt x="544" y="560"/>
                  <a:pt x="544" y="560"/>
                  <a:pt x="544" y="560"/>
                </a:cubicBezTo>
                <a:cubicBezTo>
                  <a:pt x="588" y="560"/>
                  <a:pt x="633" y="516"/>
                  <a:pt x="633" y="471"/>
                </a:cubicBezTo>
                <a:cubicBezTo>
                  <a:pt x="633" y="428"/>
                  <a:pt x="588" y="398"/>
                  <a:pt x="544" y="398"/>
                </a:cubicBezTo>
                <a:close/>
                <a:moveTo>
                  <a:pt x="544" y="516"/>
                </a:moveTo>
                <a:lnTo>
                  <a:pt x="544" y="516"/>
                </a:lnTo>
                <a:cubicBezTo>
                  <a:pt x="73" y="516"/>
                  <a:pt x="73" y="516"/>
                  <a:pt x="73" y="516"/>
                </a:cubicBezTo>
                <a:cubicBezTo>
                  <a:pt x="58" y="516"/>
                  <a:pt x="44" y="501"/>
                  <a:pt x="44" y="471"/>
                </a:cubicBezTo>
                <a:cubicBezTo>
                  <a:pt x="44" y="457"/>
                  <a:pt x="58" y="442"/>
                  <a:pt x="73" y="442"/>
                </a:cubicBezTo>
                <a:cubicBezTo>
                  <a:pt x="544" y="442"/>
                  <a:pt x="544" y="442"/>
                  <a:pt x="544" y="442"/>
                </a:cubicBezTo>
                <a:cubicBezTo>
                  <a:pt x="574" y="442"/>
                  <a:pt x="588" y="457"/>
                  <a:pt x="588" y="471"/>
                </a:cubicBezTo>
                <a:cubicBezTo>
                  <a:pt x="588" y="501"/>
                  <a:pt x="574" y="516"/>
                  <a:pt x="544" y="5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30" name="Freeform 38">
            <a:extLst>
              <a:ext uri="{FF2B5EF4-FFF2-40B4-BE49-F238E27FC236}">
                <a16:creationId xmlns:a16="http://schemas.microsoft.com/office/drawing/2014/main" id="{F52D161D-89C4-487A-8424-A575E7FC572B}"/>
              </a:ext>
            </a:extLst>
          </p:cNvPr>
          <p:cNvSpPr>
            <a:spLocks/>
          </p:cNvSpPr>
          <p:nvPr/>
        </p:nvSpPr>
        <p:spPr bwMode="auto">
          <a:xfrm>
            <a:off x="7651750" y="3486150"/>
            <a:ext cx="290513" cy="292100"/>
          </a:xfrm>
          <a:custGeom>
            <a:avLst/>
            <a:gdLst>
              <a:gd name="T0" fmla="*/ 71838400 w 619"/>
              <a:gd name="T1" fmla="*/ 30127958 h 619"/>
              <a:gd name="T2" fmla="*/ 71838400 w 619"/>
              <a:gd name="T3" fmla="*/ 30127958 h 619"/>
              <a:gd name="T4" fmla="*/ 66959540 w 619"/>
              <a:gd name="T5" fmla="*/ 30127958 h 619"/>
              <a:gd name="T6" fmla="*/ 47107271 w 619"/>
              <a:gd name="T7" fmla="*/ 67745197 h 619"/>
              <a:gd name="T8" fmla="*/ 34657264 w 619"/>
              <a:gd name="T9" fmla="*/ 57702387 h 619"/>
              <a:gd name="T10" fmla="*/ 29778404 w 619"/>
              <a:gd name="T11" fmla="*/ 57702387 h 619"/>
              <a:gd name="T12" fmla="*/ 29778404 w 619"/>
              <a:gd name="T13" fmla="*/ 60085554 h 619"/>
              <a:gd name="T14" fmla="*/ 44583868 w 619"/>
              <a:gd name="T15" fmla="*/ 75064117 h 619"/>
              <a:gd name="T16" fmla="*/ 49462728 w 619"/>
              <a:gd name="T17" fmla="*/ 75064117 h 619"/>
              <a:gd name="T18" fmla="*/ 74193858 w 619"/>
              <a:gd name="T19" fmla="*/ 35064182 h 619"/>
              <a:gd name="T20" fmla="*/ 71838400 w 619"/>
              <a:gd name="T21" fmla="*/ 30127958 h 619"/>
              <a:gd name="T22" fmla="*/ 91690670 w 619"/>
              <a:gd name="T23" fmla="*/ 0 h 619"/>
              <a:gd name="T24" fmla="*/ 91690670 w 619"/>
              <a:gd name="T25" fmla="*/ 0 h 619"/>
              <a:gd name="T26" fmla="*/ 12281592 w 619"/>
              <a:gd name="T27" fmla="*/ 0 h 619"/>
              <a:gd name="T28" fmla="*/ 0 w 619"/>
              <a:gd name="T29" fmla="*/ 12595867 h 619"/>
              <a:gd name="T30" fmla="*/ 0 w 619"/>
              <a:gd name="T31" fmla="*/ 92766569 h 619"/>
              <a:gd name="T32" fmla="*/ 12281592 w 619"/>
              <a:gd name="T33" fmla="*/ 105192074 h 619"/>
              <a:gd name="T34" fmla="*/ 91690670 w 619"/>
              <a:gd name="T35" fmla="*/ 105192074 h 619"/>
              <a:gd name="T36" fmla="*/ 103972262 w 619"/>
              <a:gd name="T37" fmla="*/ 92766569 h 619"/>
              <a:gd name="T38" fmla="*/ 103972262 w 619"/>
              <a:gd name="T39" fmla="*/ 12595867 h 619"/>
              <a:gd name="T40" fmla="*/ 91690670 w 619"/>
              <a:gd name="T41" fmla="*/ 0 h 619"/>
              <a:gd name="T42" fmla="*/ 99093402 w 619"/>
              <a:gd name="T43" fmla="*/ 92766569 h 619"/>
              <a:gd name="T44" fmla="*/ 99093402 w 619"/>
              <a:gd name="T45" fmla="*/ 92766569 h 619"/>
              <a:gd name="T46" fmla="*/ 91690670 w 619"/>
              <a:gd name="T47" fmla="*/ 100255850 h 619"/>
              <a:gd name="T48" fmla="*/ 12281592 w 619"/>
              <a:gd name="T49" fmla="*/ 100255850 h 619"/>
              <a:gd name="T50" fmla="*/ 4878860 w 619"/>
              <a:gd name="T51" fmla="*/ 92766569 h 619"/>
              <a:gd name="T52" fmla="*/ 4878860 w 619"/>
              <a:gd name="T53" fmla="*/ 12595867 h 619"/>
              <a:gd name="T54" fmla="*/ 12281592 w 619"/>
              <a:gd name="T55" fmla="*/ 4936224 h 619"/>
              <a:gd name="T56" fmla="*/ 91690670 w 619"/>
              <a:gd name="T57" fmla="*/ 4936224 h 619"/>
              <a:gd name="T58" fmla="*/ 99093402 w 619"/>
              <a:gd name="T59" fmla="*/ 12595867 h 619"/>
              <a:gd name="T60" fmla="*/ 99093402 w 619"/>
              <a:gd name="T61" fmla="*/ 92766569 h 61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619" h="619">
                <a:moveTo>
                  <a:pt x="427" y="177"/>
                </a:moveTo>
                <a:lnTo>
                  <a:pt x="427" y="177"/>
                </a:lnTo>
                <a:cubicBezTo>
                  <a:pt x="412" y="162"/>
                  <a:pt x="412" y="177"/>
                  <a:pt x="398" y="177"/>
                </a:cubicBezTo>
                <a:cubicBezTo>
                  <a:pt x="280" y="398"/>
                  <a:pt x="280" y="398"/>
                  <a:pt x="280" y="398"/>
                </a:cubicBezTo>
                <a:cubicBezTo>
                  <a:pt x="206" y="339"/>
                  <a:pt x="206" y="339"/>
                  <a:pt x="206" y="339"/>
                </a:cubicBezTo>
                <a:cubicBezTo>
                  <a:pt x="191" y="324"/>
                  <a:pt x="191" y="324"/>
                  <a:pt x="177" y="339"/>
                </a:cubicBezTo>
                <a:cubicBezTo>
                  <a:pt x="162" y="339"/>
                  <a:pt x="162" y="353"/>
                  <a:pt x="177" y="353"/>
                </a:cubicBezTo>
                <a:cubicBezTo>
                  <a:pt x="265" y="441"/>
                  <a:pt x="265" y="441"/>
                  <a:pt x="265" y="441"/>
                </a:cubicBezTo>
                <a:cubicBezTo>
                  <a:pt x="280" y="457"/>
                  <a:pt x="280" y="457"/>
                  <a:pt x="294" y="441"/>
                </a:cubicBezTo>
                <a:lnTo>
                  <a:pt x="441" y="206"/>
                </a:lnTo>
                <a:cubicBezTo>
                  <a:pt x="441" y="191"/>
                  <a:pt x="441" y="177"/>
                  <a:pt x="427" y="177"/>
                </a:cubicBezTo>
                <a:close/>
                <a:moveTo>
                  <a:pt x="545" y="0"/>
                </a:moveTo>
                <a:lnTo>
                  <a:pt x="545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545" y="618"/>
                  <a:pt x="545" y="618"/>
                  <a:pt x="545" y="618"/>
                </a:cubicBezTo>
                <a:cubicBezTo>
                  <a:pt x="589" y="618"/>
                  <a:pt x="618" y="589"/>
                  <a:pt x="618" y="545"/>
                </a:cubicBezTo>
                <a:cubicBezTo>
                  <a:pt x="618" y="74"/>
                  <a:pt x="618" y="74"/>
                  <a:pt x="618" y="74"/>
                </a:cubicBezTo>
                <a:cubicBezTo>
                  <a:pt x="618" y="29"/>
                  <a:pt x="589" y="0"/>
                  <a:pt x="545" y="0"/>
                </a:cubicBezTo>
                <a:close/>
                <a:moveTo>
                  <a:pt x="589" y="545"/>
                </a:moveTo>
                <a:lnTo>
                  <a:pt x="589" y="545"/>
                </a:lnTo>
                <a:cubicBezTo>
                  <a:pt x="589" y="559"/>
                  <a:pt x="559" y="589"/>
                  <a:pt x="545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59"/>
                  <a:pt x="29" y="545"/>
                </a:cubicBezTo>
                <a:cubicBezTo>
                  <a:pt x="29" y="74"/>
                  <a:pt x="29" y="74"/>
                  <a:pt x="29" y="74"/>
                </a:cubicBezTo>
                <a:cubicBezTo>
                  <a:pt x="29" y="59"/>
                  <a:pt x="59" y="29"/>
                  <a:pt x="73" y="29"/>
                </a:cubicBezTo>
                <a:cubicBezTo>
                  <a:pt x="545" y="29"/>
                  <a:pt x="545" y="29"/>
                  <a:pt x="545" y="29"/>
                </a:cubicBezTo>
                <a:cubicBezTo>
                  <a:pt x="559" y="29"/>
                  <a:pt x="589" y="59"/>
                  <a:pt x="589" y="74"/>
                </a:cubicBezTo>
                <a:lnTo>
                  <a:pt x="589" y="5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31" name="Freeform 39">
            <a:extLst>
              <a:ext uri="{FF2B5EF4-FFF2-40B4-BE49-F238E27FC236}">
                <a16:creationId xmlns:a16="http://schemas.microsoft.com/office/drawing/2014/main" id="{E613E6AC-0DB0-48C5-8717-94F7D555C06F}"/>
              </a:ext>
            </a:extLst>
          </p:cNvPr>
          <p:cNvSpPr>
            <a:spLocks/>
          </p:cNvSpPr>
          <p:nvPr/>
        </p:nvSpPr>
        <p:spPr bwMode="auto">
          <a:xfrm>
            <a:off x="7165975" y="3486150"/>
            <a:ext cx="300038" cy="292100"/>
          </a:xfrm>
          <a:custGeom>
            <a:avLst/>
            <a:gdLst>
              <a:gd name="T0" fmla="*/ 95233815 w 634"/>
              <a:gd name="T1" fmla="*/ 0 h 619"/>
              <a:gd name="T2" fmla="*/ 95233815 w 634"/>
              <a:gd name="T3" fmla="*/ 0 h 619"/>
              <a:gd name="T4" fmla="*/ 15135345 w 634"/>
              <a:gd name="T5" fmla="*/ 0 h 619"/>
              <a:gd name="T6" fmla="*/ 0 w 634"/>
              <a:gd name="T7" fmla="*/ 12595867 h 619"/>
              <a:gd name="T8" fmla="*/ 0 w 634"/>
              <a:gd name="T9" fmla="*/ 92766569 h 619"/>
              <a:gd name="T10" fmla="*/ 15135345 w 634"/>
              <a:gd name="T11" fmla="*/ 105192074 h 619"/>
              <a:gd name="T12" fmla="*/ 95233815 w 634"/>
              <a:gd name="T13" fmla="*/ 105192074 h 619"/>
              <a:gd name="T14" fmla="*/ 107648193 w 634"/>
              <a:gd name="T15" fmla="*/ 92766569 h 619"/>
              <a:gd name="T16" fmla="*/ 107648193 w 634"/>
              <a:gd name="T17" fmla="*/ 12595867 h 619"/>
              <a:gd name="T18" fmla="*/ 95233815 w 634"/>
              <a:gd name="T19" fmla="*/ 0 h 619"/>
              <a:gd name="T20" fmla="*/ 100165890 w 634"/>
              <a:gd name="T21" fmla="*/ 92766569 h 619"/>
              <a:gd name="T22" fmla="*/ 100165890 w 634"/>
              <a:gd name="T23" fmla="*/ 92766569 h 619"/>
              <a:gd name="T24" fmla="*/ 95233815 w 634"/>
              <a:gd name="T25" fmla="*/ 100255850 h 619"/>
              <a:gd name="T26" fmla="*/ 15135345 w 634"/>
              <a:gd name="T27" fmla="*/ 100255850 h 619"/>
              <a:gd name="T28" fmla="*/ 7482775 w 634"/>
              <a:gd name="T29" fmla="*/ 92766569 h 619"/>
              <a:gd name="T30" fmla="*/ 7482775 w 634"/>
              <a:gd name="T31" fmla="*/ 12595867 h 619"/>
              <a:gd name="T32" fmla="*/ 15135345 w 634"/>
              <a:gd name="T33" fmla="*/ 4936224 h 619"/>
              <a:gd name="T34" fmla="*/ 95233815 w 634"/>
              <a:gd name="T35" fmla="*/ 4936224 h 619"/>
              <a:gd name="T36" fmla="*/ 100165890 w 634"/>
              <a:gd name="T37" fmla="*/ 12595867 h 619"/>
              <a:gd name="T38" fmla="*/ 100165890 w 634"/>
              <a:gd name="T39" fmla="*/ 92766569 h 619"/>
              <a:gd name="T40" fmla="*/ 70064996 w 634"/>
              <a:gd name="T41" fmla="*/ 35064182 h 619"/>
              <a:gd name="T42" fmla="*/ 70064996 w 634"/>
              <a:gd name="T43" fmla="*/ 35064182 h 619"/>
              <a:gd name="T44" fmla="*/ 65133392 w 634"/>
              <a:gd name="T45" fmla="*/ 35064182 h 619"/>
              <a:gd name="T46" fmla="*/ 55099446 w 634"/>
              <a:gd name="T47" fmla="*/ 47660049 h 619"/>
              <a:gd name="T48" fmla="*/ 42685068 w 634"/>
              <a:gd name="T49" fmla="*/ 35064182 h 619"/>
              <a:gd name="T50" fmla="*/ 37583197 w 634"/>
              <a:gd name="T51" fmla="*/ 35064182 h 619"/>
              <a:gd name="T52" fmla="*/ 37583197 w 634"/>
              <a:gd name="T53" fmla="*/ 40170296 h 619"/>
              <a:gd name="T54" fmla="*/ 50167843 w 634"/>
              <a:gd name="T55" fmla="*/ 52596273 h 619"/>
              <a:gd name="T56" fmla="*/ 37583197 w 634"/>
              <a:gd name="T57" fmla="*/ 65192140 h 619"/>
              <a:gd name="T58" fmla="*/ 37583197 w 634"/>
              <a:gd name="T59" fmla="*/ 70128364 h 619"/>
              <a:gd name="T60" fmla="*/ 42685068 w 634"/>
              <a:gd name="T61" fmla="*/ 70128364 h 619"/>
              <a:gd name="T62" fmla="*/ 55099446 w 634"/>
              <a:gd name="T63" fmla="*/ 57702387 h 619"/>
              <a:gd name="T64" fmla="*/ 65133392 w 634"/>
              <a:gd name="T65" fmla="*/ 70128364 h 619"/>
              <a:gd name="T66" fmla="*/ 70064996 w 634"/>
              <a:gd name="T67" fmla="*/ 70128364 h 619"/>
              <a:gd name="T68" fmla="*/ 70064996 w 634"/>
              <a:gd name="T69" fmla="*/ 65192140 h 619"/>
              <a:gd name="T70" fmla="*/ 60201317 w 634"/>
              <a:gd name="T71" fmla="*/ 52596273 h 619"/>
              <a:gd name="T72" fmla="*/ 70064996 w 634"/>
              <a:gd name="T73" fmla="*/ 40170296 h 619"/>
              <a:gd name="T74" fmla="*/ 70064996 w 634"/>
              <a:gd name="T75" fmla="*/ 35064182 h 61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34" h="619">
                <a:moveTo>
                  <a:pt x="560" y="0"/>
                </a:moveTo>
                <a:lnTo>
                  <a:pt x="560" y="0"/>
                </a:lnTo>
                <a:cubicBezTo>
                  <a:pt x="89" y="0"/>
                  <a:pt x="89" y="0"/>
                  <a:pt x="89" y="0"/>
                </a:cubicBezTo>
                <a:cubicBezTo>
                  <a:pt x="44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4" y="618"/>
                  <a:pt x="89" y="618"/>
                </a:cubicBezTo>
                <a:cubicBezTo>
                  <a:pt x="560" y="618"/>
                  <a:pt x="560" y="618"/>
                  <a:pt x="560" y="618"/>
                </a:cubicBezTo>
                <a:cubicBezTo>
                  <a:pt x="604" y="618"/>
                  <a:pt x="633" y="589"/>
                  <a:pt x="633" y="545"/>
                </a:cubicBezTo>
                <a:cubicBezTo>
                  <a:pt x="633" y="74"/>
                  <a:pt x="633" y="74"/>
                  <a:pt x="633" y="74"/>
                </a:cubicBezTo>
                <a:cubicBezTo>
                  <a:pt x="633" y="29"/>
                  <a:pt x="604" y="0"/>
                  <a:pt x="560" y="0"/>
                </a:cubicBezTo>
                <a:close/>
                <a:moveTo>
                  <a:pt x="589" y="545"/>
                </a:moveTo>
                <a:lnTo>
                  <a:pt x="589" y="545"/>
                </a:lnTo>
                <a:cubicBezTo>
                  <a:pt x="589" y="559"/>
                  <a:pt x="574" y="589"/>
                  <a:pt x="560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4" y="559"/>
                  <a:pt x="44" y="545"/>
                </a:cubicBezTo>
                <a:cubicBezTo>
                  <a:pt x="44" y="74"/>
                  <a:pt x="44" y="74"/>
                  <a:pt x="44" y="74"/>
                </a:cubicBezTo>
                <a:cubicBezTo>
                  <a:pt x="44" y="59"/>
                  <a:pt x="59" y="29"/>
                  <a:pt x="89" y="29"/>
                </a:cubicBezTo>
                <a:cubicBezTo>
                  <a:pt x="560" y="29"/>
                  <a:pt x="560" y="29"/>
                  <a:pt x="560" y="29"/>
                </a:cubicBezTo>
                <a:cubicBezTo>
                  <a:pt x="574" y="29"/>
                  <a:pt x="589" y="59"/>
                  <a:pt x="589" y="74"/>
                </a:cubicBezTo>
                <a:lnTo>
                  <a:pt x="589" y="545"/>
                </a:lnTo>
                <a:close/>
                <a:moveTo>
                  <a:pt x="412" y="206"/>
                </a:moveTo>
                <a:lnTo>
                  <a:pt x="412" y="206"/>
                </a:lnTo>
                <a:cubicBezTo>
                  <a:pt x="412" y="206"/>
                  <a:pt x="398" y="206"/>
                  <a:pt x="383" y="206"/>
                </a:cubicBezTo>
                <a:cubicBezTo>
                  <a:pt x="324" y="280"/>
                  <a:pt x="324" y="280"/>
                  <a:pt x="324" y="280"/>
                </a:cubicBezTo>
                <a:cubicBezTo>
                  <a:pt x="251" y="206"/>
                  <a:pt x="251" y="206"/>
                  <a:pt x="251" y="206"/>
                </a:cubicBezTo>
                <a:cubicBezTo>
                  <a:pt x="236" y="206"/>
                  <a:pt x="236" y="206"/>
                  <a:pt x="221" y="206"/>
                </a:cubicBezTo>
                <a:cubicBezTo>
                  <a:pt x="221" y="221"/>
                  <a:pt x="221" y="236"/>
                  <a:pt x="221" y="236"/>
                </a:cubicBezTo>
                <a:cubicBezTo>
                  <a:pt x="295" y="309"/>
                  <a:pt x="295" y="309"/>
                  <a:pt x="295" y="309"/>
                </a:cubicBezTo>
                <a:cubicBezTo>
                  <a:pt x="221" y="383"/>
                  <a:pt x="221" y="383"/>
                  <a:pt x="221" y="383"/>
                </a:cubicBezTo>
                <a:cubicBezTo>
                  <a:pt x="221" y="383"/>
                  <a:pt x="221" y="398"/>
                  <a:pt x="221" y="412"/>
                </a:cubicBezTo>
                <a:cubicBezTo>
                  <a:pt x="236" y="412"/>
                  <a:pt x="236" y="412"/>
                  <a:pt x="251" y="412"/>
                </a:cubicBezTo>
                <a:cubicBezTo>
                  <a:pt x="324" y="339"/>
                  <a:pt x="324" y="339"/>
                  <a:pt x="324" y="339"/>
                </a:cubicBezTo>
                <a:cubicBezTo>
                  <a:pt x="383" y="412"/>
                  <a:pt x="383" y="412"/>
                  <a:pt x="383" y="412"/>
                </a:cubicBezTo>
                <a:cubicBezTo>
                  <a:pt x="398" y="412"/>
                  <a:pt x="412" y="412"/>
                  <a:pt x="412" y="412"/>
                </a:cubicBezTo>
                <a:cubicBezTo>
                  <a:pt x="427" y="398"/>
                  <a:pt x="427" y="383"/>
                  <a:pt x="412" y="383"/>
                </a:cubicBezTo>
                <a:cubicBezTo>
                  <a:pt x="354" y="309"/>
                  <a:pt x="354" y="309"/>
                  <a:pt x="354" y="309"/>
                </a:cubicBezTo>
                <a:cubicBezTo>
                  <a:pt x="412" y="236"/>
                  <a:pt x="412" y="236"/>
                  <a:pt x="412" y="236"/>
                </a:cubicBezTo>
                <a:cubicBezTo>
                  <a:pt x="427" y="236"/>
                  <a:pt x="427" y="221"/>
                  <a:pt x="412" y="2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32" name="Freeform 40">
            <a:extLst>
              <a:ext uri="{FF2B5EF4-FFF2-40B4-BE49-F238E27FC236}">
                <a16:creationId xmlns:a16="http://schemas.microsoft.com/office/drawing/2014/main" id="{9C4F6C80-FE1D-4F12-86D4-14D3DA7DB83E}"/>
              </a:ext>
            </a:extLst>
          </p:cNvPr>
          <p:cNvSpPr>
            <a:spLocks/>
          </p:cNvSpPr>
          <p:nvPr/>
        </p:nvSpPr>
        <p:spPr bwMode="auto">
          <a:xfrm>
            <a:off x="6689725" y="3486150"/>
            <a:ext cx="298450" cy="292100"/>
          </a:xfrm>
          <a:custGeom>
            <a:avLst/>
            <a:gdLst>
              <a:gd name="T0" fmla="*/ 92512849 w 634"/>
              <a:gd name="T1" fmla="*/ 0 h 619"/>
              <a:gd name="T2" fmla="*/ 92512849 w 634"/>
              <a:gd name="T3" fmla="*/ 0 h 619"/>
              <a:gd name="T4" fmla="*/ 12414379 w 634"/>
              <a:gd name="T5" fmla="*/ 0 h 619"/>
              <a:gd name="T6" fmla="*/ 0 w 634"/>
              <a:gd name="T7" fmla="*/ 12595867 h 619"/>
              <a:gd name="T8" fmla="*/ 0 w 634"/>
              <a:gd name="T9" fmla="*/ 92766569 h 619"/>
              <a:gd name="T10" fmla="*/ 12414379 w 634"/>
              <a:gd name="T11" fmla="*/ 105192074 h 619"/>
              <a:gd name="T12" fmla="*/ 92512849 w 634"/>
              <a:gd name="T13" fmla="*/ 105192074 h 619"/>
              <a:gd name="T14" fmla="*/ 107648193 w 634"/>
              <a:gd name="T15" fmla="*/ 92766569 h 619"/>
              <a:gd name="T16" fmla="*/ 107648193 w 634"/>
              <a:gd name="T17" fmla="*/ 12595867 h 619"/>
              <a:gd name="T18" fmla="*/ 92512849 w 634"/>
              <a:gd name="T19" fmla="*/ 0 h 619"/>
              <a:gd name="T20" fmla="*/ 99995624 w 634"/>
              <a:gd name="T21" fmla="*/ 92766569 h 619"/>
              <a:gd name="T22" fmla="*/ 99995624 w 634"/>
              <a:gd name="T23" fmla="*/ 92766569 h 619"/>
              <a:gd name="T24" fmla="*/ 92512849 w 634"/>
              <a:gd name="T25" fmla="*/ 100255850 h 619"/>
              <a:gd name="T26" fmla="*/ 12414379 w 634"/>
              <a:gd name="T27" fmla="*/ 100255850 h 619"/>
              <a:gd name="T28" fmla="*/ 7482775 w 634"/>
              <a:gd name="T29" fmla="*/ 92766569 h 619"/>
              <a:gd name="T30" fmla="*/ 7482775 w 634"/>
              <a:gd name="T31" fmla="*/ 12595867 h 619"/>
              <a:gd name="T32" fmla="*/ 12414379 w 634"/>
              <a:gd name="T33" fmla="*/ 4936224 h 619"/>
              <a:gd name="T34" fmla="*/ 92512849 w 634"/>
              <a:gd name="T35" fmla="*/ 4936224 h 619"/>
              <a:gd name="T36" fmla="*/ 99995624 w 634"/>
              <a:gd name="T37" fmla="*/ 12595867 h 619"/>
              <a:gd name="T38" fmla="*/ 99995624 w 634"/>
              <a:gd name="T39" fmla="*/ 92766569 h 619"/>
              <a:gd name="T40" fmla="*/ 72445900 w 634"/>
              <a:gd name="T41" fmla="*/ 50042744 h 619"/>
              <a:gd name="T42" fmla="*/ 72445900 w 634"/>
              <a:gd name="T43" fmla="*/ 50042744 h 619"/>
              <a:gd name="T44" fmla="*/ 32481799 w 634"/>
              <a:gd name="T45" fmla="*/ 50042744 h 619"/>
              <a:gd name="T46" fmla="*/ 29930628 w 634"/>
              <a:gd name="T47" fmla="*/ 52596273 h 619"/>
              <a:gd name="T48" fmla="*/ 32481799 w 634"/>
              <a:gd name="T49" fmla="*/ 55149330 h 619"/>
              <a:gd name="T50" fmla="*/ 72445900 w 634"/>
              <a:gd name="T51" fmla="*/ 55149330 h 619"/>
              <a:gd name="T52" fmla="*/ 77547771 w 634"/>
              <a:gd name="T53" fmla="*/ 52596273 h 619"/>
              <a:gd name="T54" fmla="*/ 72445900 w 634"/>
              <a:gd name="T55" fmla="*/ 50042744 h 61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34" h="619"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544" y="618"/>
                  <a:pt x="544" y="618"/>
                  <a:pt x="544" y="618"/>
                </a:cubicBezTo>
                <a:cubicBezTo>
                  <a:pt x="588" y="618"/>
                  <a:pt x="633" y="589"/>
                  <a:pt x="633" y="545"/>
                </a:cubicBezTo>
                <a:cubicBezTo>
                  <a:pt x="633" y="74"/>
                  <a:pt x="633" y="74"/>
                  <a:pt x="633" y="74"/>
                </a:cubicBezTo>
                <a:cubicBezTo>
                  <a:pt x="633" y="29"/>
                  <a:pt x="588" y="0"/>
                  <a:pt x="544" y="0"/>
                </a:cubicBezTo>
                <a:close/>
                <a:moveTo>
                  <a:pt x="588" y="545"/>
                </a:moveTo>
                <a:lnTo>
                  <a:pt x="588" y="545"/>
                </a:lnTo>
                <a:cubicBezTo>
                  <a:pt x="588" y="559"/>
                  <a:pt x="574" y="589"/>
                  <a:pt x="544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8" y="589"/>
                  <a:pt x="44" y="559"/>
                  <a:pt x="44" y="545"/>
                </a:cubicBezTo>
                <a:cubicBezTo>
                  <a:pt x="44" y="74"/>
                  <a:pt x="44" y="74"/>
                  <a:pt x="44" y="74"/>
                </a:cubicBezTo>
                <a:cubicBezTo>
                  <a:pt x="44" y="59"/>
                  <a:pt x="58" y="29"/>
                  <a:pt x="73" y="29"/>
                </a:cubicBezTo>
                <a:cubicBezTo>
                  <a:pt x="544" y="29"/>
                  <a:pt x="544" y="29"/>
                  <a:pt x="544" y="29"/>
                </a:cubicBezTo>
                <a:cubicBezTo>
                  <a:pt x="574" y="29"/>
                  <a:pt x="588" y="59"/>
                  <a:pt x="588" y="74"/>
                </a:cubicBezTo>
                <a:lnTo>
                  <a:pt x="588" y="545"/>
                </a:lnTo>
                <a:close/>
                <a:moveTo>
                  <a:pt x="426" y="294"/>
                </a:moveTo>
                <a:lnTo>
                  <a:pt x="426" y="294"/>
                </a:lnTo>
                <a:cubicBezTo>
                  <a:pt x="191" y="294"/>
                  <a:pt x="191" y="294"/>
                  <a:pt x="191" y="294"/>
                </a:cubicBezTo>
                <a:cubicBezTo>
                  <a:pt x="191" y="294"/>
                  <a:pt x="176" y="294"/>
                  <a:pt x="176" y="309"/>
                </a:cubicBezTo>
                <a:cubicBezTo>
                  <a:pt x="176" y="324"/>
                  <a:pt x="191" y="324"/>
                  <a:pt x="191" y="324"/>
                </a:cubicBezTo>
                <a:cubicBezTo>
                  <a:pt x="426" y="324"/>
                  <a:pt x="426" y="324"/>
                  <a:pt x="426" y="324"/>
                </a:cubicBezTo>
                <a:cubicBezTo>
                  <a:pt x="441" y="324"/>
                  <a:pt x="456" y="324"/>
                  <a:pt x="456" y="309"/>
                </a:cubicBezTo>
                <a:cubicBezTo>
                  <a:pt x="456" y="294"/>
                  <a:pt x="441" y="294"/>
                  <a:pt x="426" y="2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33" name="Freeform 41">
            <a:extLst>
              <a:ext uri="{FF2B5EF4-FFF2-40B4-BE49-F238E27FC236}">
                <a16:creationId xmlns:a16="http://schemas.microsoft.com/office/drawing/2014/main" id="{6597DB53-30D0-4111-80DB-6FAF9071337D}"/>
              </a:ext>
            </a:extLst>
          </p:cNvPr>
          <p:cNvSpPr>
            <a:spLocks/>
          </p:cNvSpPr>
          <p:nvPr/>
        </p:nvSpPr>
        <p:spPr bwMode="auto">
          <a:xfrm>
            <a:off x="6208713" y="3486150"/>
            <a:ext cx="290512" cy="292100"/>
          </a:xfrm>
          <a:custGeom>
            <a:avLst/>
            <a:gdLst>
              <a:gd name="T0" fmla="*/ 71838400 w 619"/>
              <a:gd name="T1" fmla="*/ 50042744 h 619"/>
              <a:gd name="T2" fmla="*/ 71838400 w 619"/>
              <a:gd name="T3" fmla="*/ 50042744 h 619"/>
              <a:gd name="T4" fmla="*/ 54510003 w 619"/>
              <a:gd name="T5" fmla="*/ 50042744 h 619"/>
              <a:gd name="T6" fmla="*/ 54510003 w 619"/>
              <a:gd name="T7" fmla="*/ 32510653 h 619"/>
              <a:gd name="T8" fmla="*/ 51986131 w 619"/>
              <a:gd name="T9" fmla="*/ 30127958 h 619"/>
              <a:gd name="T10" fmla="*/ 49462728 w 619"/>
              <a:gd name="T11" fmla="*/ 32510653 h 619"/>
              <a:gd name="T12" fmla="*/ 49462728 w 619"/>
              <a:gd name="T13" fmla="*/ 50042744 h 619"/>
              <a:gd name="T14" fmla="*/ 32133861 w 619"/>
              <a:gd name="T15" fmla="*/ 50042744 h 619"/>
              <a:gd name="T16" fmla="*/ 29778404 w 619"/>
              <a:gd name="T17" fmla="*/ 52596273 h 619"/>
              <a:gd name="T18" fmla="*/ 32133861 w 619"/>
              <a:gd name="T19" fmla="*/ 55149330 h 619"/>
              <a:gd name="T20" fmla="*/ 49462728 w 619"/>
              <a:gd name="T21" fmla="*/ 55149330 h 619"/>
              <a:gd name="T22" fmla="*/ 49462728 w 619"/>
              <a:gd name="T23" fmla="*/ 72681421 h 619"/>
              <a:gd name="T24" fmla="*/ 51986131 w 619"/>
              <a:gd name="T25" fmla="*/ 75064117 h 619"/>
              <a:gd name="T26" fmla="*/ 54510003 w 619"/>
              <a:gd name="T27" fmla="*/ 72681421 h 619"/>
              <a:gd name="T28" fmla="*/ 54510003 w 619"/>
              <a:gd name="T29" fmla="*/ 55149330 h 619"/>
              <a:gd name="T30" fmla="*/ 71838400 w 619"/>
              <a:gd name="T31" fmla="*/ 55149330 h 619"/>
              <a:gd name="T32" fmla="*/ 74193858 w 619"/>
              <a:gd name="T33" fmla="*/ 52596273 h 619"/>
              <a:gd name="T34" fmla="*/ 71838400 w 619"/>
              <a:gd name="T35" fmla="*/ 50042744 h 619"/>
              <a:gd name="T36" fmla="*/ 91522724 w 619"/>
              <a:gd name="T37" fmla="*/ 0 h 619"/>
              <a:gd name="T38" fmla="*/ 91522724 w 619"/>
              <a:gd name="T39" fmla="*/ 0 h 619"/>
              <a:gd name="T40" fmla="*/ 12281592 w 619"/>
              <a:gd name="T41" fmla="*/ 0 h 619"/>
              <a:gd name="T42" fmla="*/ 0 w 619"/>
              <a:gd name="T43" fmla="*/ 12595867 h 619"/>
              <a:gd name="T44" fmla="*/ 0 w 619"/>
              <a:gd name="T45" fmla="*/ 92766569 h 619"/>
              <a:gd name="T46" fmla="*/ 12281592 w 619"/>
              <a:gd name="T47" fmla="*/ 105192074 h 619"/>
              <a:gd name="T48" fmla="*/ 91522724 w 619"/>
              <a:gd name="T49" fmla="*/ 105192074 h 619"/>
              <a:gd name="T50" fmla="*/ 103972262 w 619"/>
              <a:gd name="T51" fmla="*/ 92766569 h 619"/>
              <a:gd name="T52" fmla="*/ 103972262 w 619"/>
              <a:gd name="T53" fmla="*/ 12595867 h 619"/>
              <a:gd name="T54" fmla="*/ 91522724 w 619"/>
              <a:gd name="T55" fmla="*/ 0 h 619"/>
              <a:gd name="T56" fmla="*/ 99093402 w 619"/>
              <a:gd name="T57" fmla="*/ 92766569 h 619"/>
              <a:gd name="T58" fmla="*/ 99093402 w 619"/>
              <a:gd name="T59" fmla="*/ 92766569 h 619"/>
              <a:gd name="T60" fmla="*/ 91522724 w 619"/>
              <a:gd name="T61" fmla="*/ 100255850 h 619"/>
              <a:gd name="T62" fmla="*/ 12281592 w 619"/>
              <a:gd name="T63" fmla="*/ 100255850 h 619"/>
              <a:gd name="T64" fmla="*/ 4878860 w 619"/>
              <a:gd name="T65" fmla="*/ 92766569 h 619"/>
              <a:gd name="T66" fmla="*/ 4878860 w 619"/>
              <a:gd name="T67" fmla="*/ 12595867 h 619"/>
              <a:gd name="T68" fmla="*/ 12281592 w 619"/>
              <a:gd name="T69" fmla="*/ 4936224 h 619"/>
              <a:gd name="T70" fmla="*/ 91522724 w 619"/>
              <a:gd name="T71" fmla="*/ 4936224 h 619"/>
              <a:gd name="T72" fmla="*/ 99093402 w 619"/>
              <a:gd name="T73" fmla="*/ 12595867 h 619"/>
              <a:gd name="T74" fmla="*/ 99093402 w 619"/>
              <a:gd name="T75" fmla="*/ 92766569 h 61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19" h="619">
                <a:moveTo>
                  <a:pt x="427" y="294"/>
                </a:moveTo>
                <a:lnTo>
                  <a:pt x="427" y="294"/>
                </a:lnTo>
                <a:cubicBezTo>
                  <a:pt x="324" y="294"/>
                  <a:pt x="324" y="294"/>
                  <a:pt x="324" y="294"/>
                </a:cubicBezTo>
                <a:cubicBezTo>
                  <a:pt x="324" y="191"/>
                  <a:pt x="324" y="191"/>
                  <a:pt x="324" y="191"/>
                </a:cubicBezTo>
                <a:cubicBezTo>
                  <a:pt x="324" y="177"/>
                  <a:pt x="324" y="177"/>
                  <a:pt x="309" y="177"/>
                </a:cubicBezTo>
                <a:cubicBezTo>
                  <a:pt x="294" y="177"/>
                  <a:pt x="294" y="177"/>
                  <a:pt x="294" y="191"/>
                </a:cubicBezTo>
                <a:cubicBezTo>
                  <a:pt x="294" y="294"/>
                  <a:pt x="294" y="294"/>
                  <a:pt x="294" y="294"/>
                </a:cubicBezTo>
                <a:cubicBezTo>
                  <a:pt x="191" y="294"/>
                  <a:pt x="191" y="294"/>
                  <a:pt x="191" y="294"/>
                </a:cubicBezTo>
                <a:cubicBezTo>
                  <a:pt x="177" y="294"/>
                  <a:pt x="177" y="294"/>
                  <a:pt x="177" y="309"/>
                </a:cubicBezTo>
                <a:cubicBezTo>
                  <a:pt x="177" y="324"/>
                  <a:pt x="177" y="324"/>
                  <a:pt x="191" y="324"/>
                </a:cubicBezTo>
                <a:cubicBezTo>
                  <a:pt x="294" y="324"/>
                  <a:pt x="294" y="324"/>
                  <a:pt x="294" y="324"/>
                </a:cubicBezTo>
                <a:cubicBezTo>
                  <a:pt x="294" y="427"/>
                  <a:pt x="294" y="427"/>
                  <a:pt x="294" y="427"/>
                </a:cubicBezTo>
                <a:cubicBezTo>
                  <a:pt x="294" y="441"/>
                  <a:pt x="294" y="441"/>
                  <a:pt x="309" y="441"/>
                </a:cubicBezTo>
                <a:cubicBezTo>
                  <a:pt x="324" y="441"/>
                  <a:pt x="324" y="441"/>
                  <a:pt x="324" y="427"/>
                </a:cubicBezTo>
                <a:cubicBezTo>
                  <a:pt x="324" y="324"/>
                  <a:pt x="324" y="324"/>
                  <a:pt x="324" y="324"/>
                </a:cubicBezTo>
                <a:cubicBezTo>
                  <a:pt x="427" y="324"/>
                  <a:pt x="427" y="324"/>
                  <a:pt x="427" y="324"/>
                </a:cubicBezTo>
                <a:cubicBezTo>
                  <a:pt x="441" y="324"/>
                  <a:pt x="441" y="324"/>
                  <a:pt x="441" y="309"/>
                </a:cubicBezTo>
                <a:cubicBezTo>
                  <a:pt x="441" y="294"/>
                  <a:pt x="441" y="294"/>
                  <a:pt x="427" y="294"/>
                </a:cubicBezTo>
                <a:close/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544" y="618"/>
                  <a:pt x="544" y="618"/>
                  <a:pt x="544" y="618"/>
                </a:cubicBezTo>
                <a:cubicBezTo>
                  <a:pt x="589" y="618"/>
                  <a:pt x="618" y="589"/>
                  <a:pt x="618" y="545"/>
                </a:cubicBezTo>
                <a:cubicBezTo>
                  <a:pt x="618" y="74"/>
                  <a:pt x="618" y="74"/>
                  <a:pt x="618" y="74"/>
                </a:cubicBezTo>
                <a:cubicBezTo>
                  <a:pt x="618" y="29"/>
                  <a:pt x="589" y="0"/>
                  <a:pt x="544" y="0"/>
                </a:cubicBezTo>
                <a:close/>
                <a:moveTo>
                  <a:pt x="589" y="545"/>
                </a:moveTo>
                <a:lnTo>
                  <a:pt x="589" y="545"/>
                </a:lnTo>
                <a:cubicBezTo>
                  <a:pt x="589" y="559"/>
                  <a:pt x="559" y="589"/>
                  <a:pt x="544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59"/>
                  <a:pt x="29" y="545"/>
                </a:cubicBezTo>
                <a:cubicBezTo>
                  <a:pt x="29" y="74"/>
                  <a:pt x="29" y="74"/>
                  <a:pt x="29" y="74"/>
                </a:cubicBezTo>
                <a:cubicBezTo>
                  <a:pt x="29" y="59"/>
                  <a:pt x="59" y="29"/>
                  <a:pt x="73" y="29"/>
                </a:cubicBezTo>
                <a:cubicBezTo>
                  <a:pt x="544" y="29"/>
                  <a:pt x="544" y="29"/>
                  <a:pt x="544" y="29"/>
                </a:cubicBezTo>
                <a:cubicBezTo>
                  <a:pt x="559" y="29"/>
                  <a:pt x="589" y="59"/>
                  <a:pt x="589" y="74"/>
                </a:cubicBezTo>
                <a:lnTo>
                  <a:pt x="589" y="5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34" name="Freeform 42">
            <a:extLst>
              <a:ext uri="{FF2B5EF4-FFF2-40B4-BE49-F238E27FC236}">
                <a16:creationId xmlns:a16="http://schemas.microsoft.com/office/drawing/2014/main" id="{601B9BBD-A4A0-4092-AC45-7DCCCFDE03C8}"/>
              </a:ext>
            </a:extLst>
          </p:cNvPr>
          <p:cNvSpPr>
            <a:spLocks/>
          </p:cNvSpPr>
          <p:nvPr/>
        </p:nvSpPr>
        <p:spPr bwMode="auto">
          <a:xfrm>
            <a:off x="10534650" y="3000375"/>
            <a:ext cx="290513" cy="300038"/>
          </a:xfrm>
          <a:custGeom>
            <a:avLst/>
            <a:gdLst>
              <a:gd name="T0" fmla="*/ 69314997 w 619"/>
              <a:gd name="T1" fmla="*/ 55088127 h 634"/>
              <a:gd name="T2" fmla="*/ 69314997 w 619"/>
              <a:gd name="T3" fmla="*/ 55088127 h 634"/>
              <a:gd name="T4" fmla="*/ 54510003 w 619"/>
              <a:gd name="T5" fmla="*/ 70050375 h 634"/>
              <a:gd name="T6" fmla="*/ 54510003 w 619"/>
              <a:gd name="T7" fmla="*/ 35195218 h 634"/>
              <a:gd name="T8" fmla="*/ 51986131 w 619"/>
              <a:gd name="T9" fmla="*/ 30094763 h 634"/>
              <a:gd name="T10" fmla="*/ 49462728 w 619"/>
              <a:gd name="T11" fmla="*/ 35195218 h 634"/>
              <a:gd name="T12" fmla="*/ 49462728 w 619"/>
              <a:gd name="T13" fmla="*/ 70050375 h 634"/>
              <a:gd name="T14" fmla="*/ 34657264 w 619"/>
              <a:gd name="T15" fmla="*/ 55088127 h 634"/>
              <a:gd name="T16" fmla="*/ 29778404 w 619"/>
              <a:gd name="T17" fmla="*/ 55088127 h 634"/>
              <a:gd name="T18" fmla="*/ 29778404 w 619"/>
              <a:gd name="T19" fmla="*/ 60189054 h 634"/>
              <a:gd name="T20" fmla="*/ 49462728 w 619"/>
              <a:gd name="T21" fmla="*/ 80081962 h 634"/>
              <a:gd name="T22" fmla="*/ 51986131 w 619"/>
              <a:gd name="T23" fmla="*/ 80081962 h 634"/>
              <a:gd name="T24" fmla="*/ 54510003 w 619"/>
              <a:gd name="T25" fmla="*/ 80081962 h 634"/>
              <a:gd name="T26" fmla="*/ 74193858 w 619"/>
              <a:gd name="T27" fmla="*/ 60189054 h 634"/>
              <a:gd name="T28" fmla="*/ 74193858 w 619"/>
              <a:gd name="T29" fmla="*/ 55088127 h 634"/>
              <a:gd name="T30" fmla="*/ 69314997 w 619"/>
              <a:gd name="T31" fmla="*/ 55088127 h 634"/>
              <a:gd name="T32" fmla="*/ 91690670 w 619"/>
              <a:gd name="T33" fmla="*/ 0 h 634"/>
              <a:gd name="T34" fmla="*/ 91690670 w 619"/>
              <a:gd name="T35" fmla="*/ 0 h 634"/>
              <a:gd name="T36" fmla="*/ 12450007 w 619"/>
              <a:gd name="T37" fmla="*/ 0 h 634"/>
              <a:gd name="T38" fmla="*/ 0 w 619"/>
              <a:gd name="T39" fmla="*/ 15132515 h 634"/>
              <a:gd name="T40" fmla="*/ 0 w 619"/>
              <a:gd name="T41" fmla="*/ 95214477 h 634"/>
              <a:gd name="T42" fmla="*/ 12450007 w 619"/>
              <a:gd name="T43" fmla="*/ 107626497 h 634"/>
              <a:gd name="T44" fmla="*/ 91690670 w 619"/>
              <a:gd name="T45" fmla="*/ 107626497 h 634"/>
              <a:gd name="T46" fmla="*/ 103972262 w 619"/>
              <a:gd name="T47" fmla="*/ 95214477 h 634"/>
              <a:gd name="T48" fmla="*/ 103972262 w 619"/>
              <a:gd name="T49" fmla="*/ 15132515 h 634"/>
              <a:gd name="T50" fmla="*/ 91690670 w 619"/>
              <a:gd name="T51" fmla="*/ 0 h 634"/>
              <a:gd name="T52" fmla="*/ 99093402 w 619"/>
              <a:gd name="T53" fmla="*/ 95214477 h 634"/>
              <a:gd name="T54" fmla="*/ 99093402 w 619"/>
              <a:gd name="T55" fmla="*/ 95214477 h 634"/>
              <a:gd name="T56" fmla="*/ 91690670 w 619"/>
              <a:gd name="T57" fmla="*/ 100145138 h 634"/>
              <a:gd name="T58" fmla="*/ 12450007 w 619"/>
              <a:gd name="T59" fmla="*/ 100145138 h 634"/>
              <a:gd name="T60" fmla="*/ 4878860 w 619"/>
              <a:gd name="T61" fmla="*/ 95214477 h 634"/>
              <a:gd name="T62" fmla="*/ 4878860 w 619"/>
              <a:gd name="T63" fmla="*/ 15132515 h 634"/>
              <a:gd name="T64" fmla="*/ 12450007 w 619"/>
              <a:gd name="T65" fmla="*/ 7651155 h 634"/>
              <a:gd name="T66" fmla="*/ 91690670 w 619"/>
              <a:gd name="T67" fmla="*/ 7651155 h 634"/>
              <a:gd name="T68" fmla="*/ 99093402 w 619"/>
              <a:gd name="T69" fmla="*/ 15132515 h 634"/>
              <a:gd name="T70" fmla="*/ 99093402 w 619"/>
              <a:gd name="T71" fmla="*/ 95214477 h 6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19" h="634">
                <a:moveTo>
                  <a:pt x="412" y="324"/>
                </a:moveTo>
                <a:lnTo>
                  <a:pt x="412" y="324"/>
                </a:lnTo>
                <a:cubicBezTo>
                  <a:pt x="324" y="412"/>
                  <a:pt x="324" y="412"/>
                  <a:pt x="324" y="412"/>
                </a:cubicBezTo>
                <a:cubicBezTo>
                  <a:pt x="324" y="207"/>
                  <a:pt x="324" y="207"/>
                  <a:pt x="324" y="207"/>
                </a:cubicBezTo>
                <a:cubicBezTo>
                  <a:pt x="324" y="192"/>
                  <a:pt x="324" y="177"/>
                  <a:pt x="309" y="177"/>
                </a:cubicBezTo>
                <a:cubicBezTo>
                  <a:pt x="294" y="177"/>
                  <a:pt x="294" y="192"/>
                  <a:pt x="294" y="207"/>
                </a:cubicBezTo>
                <a:cubicBezTo>
                  <a:pt x="294" y="412"/>
                  <a:pt x="294" y="412"/>
                  <a:pt x="294" y="412"/>
                </a:cubicBezTo>
                <a:cubicBezTo>
                  <a:pt x="206" y="324"/>
                  <a:pt x="206" y="324"/>
                  <a:pt x="206" y="324"/>
                </a:cubicBezTo>
                <a:cubicBezTo>
                  <a:pt x="206" y="324"/>
                  <a:pt x="191" y="324"/>
                  <a:pt x="177" y="324"/>
                </a:cubicBezTo>
                <a:cubicBezTo>
                  <a:pt x="177" y="339"/>
                  <a:pt x="177" y="354"/>
                  <a:pt x="177" y="354"/>
                </a:cubicBezTo>
                <a:cubicBezTo>
                  <a:pt x="294" y="471"/>
                  <a:pt x="294" y="471"/>
                  <a:pt x="294" y="471"/>
                </a:cubicBezTo>
                <a:lnTo>
                  <a:pt x="309" y="471"/>
                </a:lnTo>
                <a:lnTo>
                  <a:pt x="324" y="471"/>
                </a:lnTo>
                <a:cubicBezTo>
                  <a:pt x="441" y="354"/>
                  <a:pt x="441" y="354"/>
                  <a:pt x="441" y="354"/>
                </a:cubicBezTo>
                <a:cubicBezTo>
                  <a:pt x="441" y="354"/>
                  <a:pt x="441" y="339"/>
                  <a:pt x="441" y="324"/>
                </a:cubicBezTo>
                <a:cubicBezTo>
                  <a:pt x="427" y="324"/>
                  <a:pt x="412" y="324"/>
                  <a:pt x="412" y="324"/>
                </a:cubicBezTo>
                <a:close/>
                <a:moveTo>
                  <a:pt x="545" y="0"/>
                </a:moveTo>
                <a:lnTo>
                  <a:pt x="545" y="0"/>
                </a:lnTo>
                <a:cubicBezTo>
                  <a:pt x="74" y="0"/>
                  <a:pt x="74" y="0"/>
                  <a:pt x="74" y="0"/>
                </a:cubicBezTo>
                <a:cubicBezTo>
                  <a:pt x="29" y="0"/>
                  <a:pt x="0" y="45"/>
                  <a:pt x="0" y="89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4" y="633"/>
                </a:cubicBezTo>
                <a:cubicBezTo>
                  <a:pt x="545" y="633"/>
                  <a:pt x="545" y="633"/>
                  <a:pt x="545" y="633"/>
                </a:cubicBezTo>
                <a:cubicBezTo>
                  <a:pt x="589" y="633"/>
                  <a:pt x="618" y="604"/>
                  <a:pt x="618" y="560"/>
                </a:cubicBezTo>
                <a:cubicBezTo>
                  <a:pt x="618" y="89"/>
                  <a:pt x="618" y="89"/>
                  <a:pt x="618" y="89"/>
                </a:cubicBezTo>
                <a:cubicBezTo>
                  <a:pt x="618" y="45"/>
                  <a:pt x="589" y="0"/>
                  <a:pt x="545" y="0"/>
                </a:cubicBezTo>
                <a:close/>
                <a:moveTo>
                  <a:pt x="589" y="560"/>
                </a:moveTo>
                <a:lnTo>
                  <a:pt x="589" y="560"/>
                </a:lnTo>
                <a:cubicBezTo>
                  <a:pt x="589" y="575"/>
                  <a:pt x="559" y="589"/>
                  <a:pt x="545" y="589"/>
                </a:cubicBezTo>
                <a:cubicBezTo>
                  <a:pt x="74" y="589"/>
                  <a:pt x="74" y="589"/>
                  <a:pt x="74" y="589"/>
                </a:cubicBezTo>
                <a:cubicBezTo>
                  <a:pt x="59" y="589"/>
                  <a:pt x="29" y="575"/>
                  <a:pt x="29" y="560"/>
                </a:cubicBezTo>
                <a:cubicBezTo>
                  <a:pt x="29" y="89"/>
                  <a:pt x="29" y="89"/>
                  <a:pt x="29" y="89"/>
                </a:cubicBezTo>
                <a:cubicBezTo>
                  <a:pt x="29" y="59"/>
                  <a:pt x="59" y="45"/>
                  <a:pt x="74" y="45"/>
                </a:cubicBezTo>
                <a:cubicBezTo>
                  <a:pt x="545" y="45"/>
                  <a:pt x="545" y="45"/>
                  <a:pt x="545" y="45"/>
                </a:cubicBezTo>
                <a:cubicBezTo>
                  <a:pt x="559" y="45"/>
                  <a:pt x="589" y="59"/>
                  <a:pt x="589" y="89"/>
                </a:cubicBezTo>
                <a:lnTo>
                  <a:pt x="589" y="5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35" name="Freeform 43">
            <a:extLst>
              <a:ext uri="{FF2B5EF4-FFF2-40B4-BE49-F238E27FC236}">
                <a16:creationId xmlns:a16="http://schemas.microsoft.com/office/drawing/2014/main" id="{83C0CAB3-042F-44B0-80AC-4B6527FCA2D7}"/>
              </a:ext>
            </a:extLst>
          </p:cNvPr>
          <p:cNvSpPr>
            <a:spLocks/>
          </p:cNvSpPr>
          <p:nvPr/>
        </p:nvSpPr>
        <p:spPr bwMode="auto">
          <a:xfrm>
            <a:off x="10052050" y="3000375"/>
            <a:ext cx="298450" cy="300038"/>
          </a:xfrm>
          <a:custGeom>
            <a:avLst/>
            <a:gdLst>
              <a:gd name="T0" fmla="*/ 57650810 w 634"/>
              <a:gd name="T1" fmla="*/ 30094763 h 634"/>
              <a:gd name="T2" fmla="*/ 57650810 w 634"/>
              <a:gd name="T3" fmla="*/ 30094763 h 634"/>
              <a:gd name="T4" fmla="*/ 55100102 w 634"/>
              <a:gd name="T5" fmla="*/ 27544063 h 634"/>
              <a:gd name="T6" fmla="*/ 50168482 w 634"/>
              <a:gd name="T7" fmla="*/ 30094763 h 634"/>
              <a:gd name="T8" fmla="*/ 32651703 w 634"/>
              <a:gd name="T9" fmla="*/ 47607239 h 634"/>
              <a:gd name="T10" fmla="*/ 32651703 w 634"/>
              <a:gd name="T11" fmla="*/ 52708166 h 634"/>
              <a:gd name="T12" fmla="*/ 37583795 w 634"/>
              <a:gd name="T13" fmla="*/ 52708166 h 634"/>
              <a:gd name="T14" fmla="*/ 50168482 w 634"/>
              <a:gd name="T15" fmla="*/ 40125879 h 634"/>
              <a:gd name="T16" fmla="*/ 50168482 w 634"/>
              <a:gd name="T17" fmla="*/ 75151302 h 634"/>
              <a:gd name="T18" fmla="*/ 55100102 w 634"/>
              <a:gd name="T19" fmla="*/ 77701530 h 634"/>
              <a:gd name="T20" fmla="*/ 57650810 w 634"/>
              <a:gd name="T21" fmla="*/ 75151302 h 634"/>
              <a:gd name="T22" fmla="*/ 57650810 w 634"/>
              <a:gd name="T23" fmla="*/ 40125879 h 634"/>
              <a:gd name="T24" fmla="*/ 70065702 w 634"/>
              <a:gd name="T25" fmla="*/ 52708166 h 634"/>
              <a:gd name="T26" fmla="*/ 75167589 w 634"/>
              <a:gd name="T27" fmla="*/ 52708166 h 634"/>
              <a:gd name="T28" fmla="*/ 75167589 w 634"/>
              <a:gd name="T29" fmla="*/ 47607239 h 634"/>
              <a:gd name="T30" fmla="*/ 57650810 w 634"/>
              <a:gd name="T31" fmla="*/ 30094763 h 634"/>
              <a:gd name="T32" fmla="*/ 95234605 w 634"/>
              <a:gd name="T33" fmla="*/ 0 h 634"/>
              <a:gd name="T34" fmla="*/ 95234605 w 634"/>
              <a:gd name="T35" fmla="*/ 0 h 634"/>
              <a:gd name="T36" fmla="*/ 15135395 w 634"/>
              <a:gd name="T37" fmla="*/ 0 h 634"/>
              <a:gd name="T38" fmla="*/ 0 w 634"/>
              <a:gd name="T39" fmla="*/ 15132515 h 634"/>
              <a:gd name="T40" fmla="*/ 0 w 634"/>
              <a:gd name="T41" fmla="*/ 95214477 h 634"/>
              <a:gd name="T42" fmla="*/ 15135395 w 634"/>
              <a:gd name="T43" fmla="*/ 107626497 h 634"/>
              <a:gd name="T44" fmla="*/ 95234605 w 634"/>
              <a:gd name="T45" fmla="*/ 107626497 h 634"/>
              <a:gd name="T46" fmla="*/ 107649025 w 634"/>
              <a:gd name="T47" fmla="*/ 95214477 h 634"/>
              <a:gd name="T48" fmla="*/ 107649025 w 634"/>
              <a:gd name="T49" fmla="*/ 15132515 h 634"/>
              <a:gd name="T50" fmla="*/ 95234605 w 634"/>
              <a:gd name="T51" fmla="*/ 0 h 634"/>
              <a:gd name="T52" fmla="*/ 100166697 w 634"/>
              <a:gd name="T53" fmla="*/ 95214477 h 634"/>
              <a:gd name="T54" fmla="*/ 100166697 w 634"/>
              <a:gd name="T55" fmla="*/ 95214477 h 634"/>
              <a:gd name="T56" fmla="*/ 95234605 w 634"/>
              <a:gd name="T57" fmla="*/ 100145138 h 634"/>
              <a:gd name="T58" fmla="*/ 15135395 w 634"/>
              <a:gd name="T59" fmla="*/ 100145138 h 634"/>
              <a:gd name="T60" fmla="*/ 7652595 w 634"/>
              <a:gd name="T61" fmla="*/ 95214477 h 634"/>
              <a:gd name="T62" fmla="*/ 7652595 w 634"/>
              <a:gd name="T63" fmla="*/ 15132515 h 634"/>
              <a:gd name="T64" fmla="*/ 15135395 w 634"/>
              <a:gd name="T65" fmla="*/ 7651155 h 634"/>
              <a:gd name="T66" fmla="*/ 95234605 w 634"/>
              <a:gd name="T67" fmla="*/ 7651155 h 634"/>
              <a:gd name="T68" fmla="*/ 100166697 w 634"/>
              <a:gd name="T69" fmla="*/ 15132515 h 634"/>
              <a:gd name="T70" fmla="*/ 100166697 w 634"/>
              <a:gd name="T71" fmla="*/ 95214477 h 6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34" h="634">
                <a:moveTo>
                  <a:pt x="339" y="177"/>
                </a:moveTo>
                <a:lnTo>
                  <a:pt x="339" y="177"/>
                </a:lnTo>
                <a:cubicBezTo>
                  <a:pt x="339" y="162"/>
                  <a:pt x="324" y="162"/>
                  <a:pt x="324" y="162"/>
                </a:cubicBezTo>
                <a:cubicBezTo>
                  <a:pt x="310" y="162"/>
                  <a:pt x="310" y="162"/>
                  <a:pt x="295" y="177"/>
                </a:cubicBezTo>
                <a:cubicBezTo>
                  <a:pt x="192" y="280"/>
                  <a:pt x="192" y="280"/>
                  <a:pt x="192" y="280"/>
                </a:cubicBezTo>
                <a:cubicBezTo>
                  <a:pt x="177" y="295"/>
                  <a:pt x="177" y="310"/>
                  <a:pt x="192" y="310"/>
                </a:cubicBezTo>
                <a:cubicBezTo>
                  <a:pt x="192" y="324"/>
                  <a:pt x="207" y="324"/>
                  <a:pt x="221" y="310"/>
                </a:cubicBezTo>
                <a:cubicBezTo>
                  <a:pt x="295" y="236"/>
                  <a:pt x="295" y="236"/>
                  <a:pt x="295" y="236"/>
                </a:cubicBezTo>
                <a:cubicBezTo>
                  <a:pt x="295" y="442"/>
                  <a:pt x="295" y="442"/>
                  <a:pt x="295" y="442"/>
                </a:cubicBezTo>
                <a:cubicBezTo>
                  <a:pt x="295" y="442"/>
                  <a:pt x="310" y="457"/>
                  <a:pt x="324" y="457"/>
                </a:cubicBezTo>
                <a:lnTo>
                  <a:pt x="339" y="442"/>
                </a:lnTo>
                <a:cubicBezTo>
                  <a:pt x="339" y="236"/>
                  <a:pt x="339" y="236"/>
                  <a:pt x="339" y="236"/>
                </a:cubicBezTo>
                <a:cubicBezTo>
                  <a:pt x="412" y="310"/>
                  <a:pt x="412" y="310"/>
                  <a:pt x="412" y="310"/>
                </a:cubicBezTo>
                <a:cubicBezTo>
                  <a:pt x="428" y="324"/>
                  <a:pt x="442" y="324"/>
                  <a:pt x="442" y="310"/>
                </a:cubicBezTo>
                <a:cubicBezTo>
                  <a:pt x="457" y="310"/>
                  <a:pt x="457" y="295"/>
                  <a:pt x="442" y="280"/>
                </a:cubicBezTo>
                <a:lnTo>
                  <a:pt x="339" y="177"/>
                </a:lnTo>
                <a:close/>
                <a:moveTo>
                  <a:pt x="560" y="0"/>
                </a:moveTo>
                <a:lnTo>
                  <a:pt x="560" y="0"/>
                </a:lnTo>
                <a:cubicBezTo>
                  <a:pt x="89" y="0"/>
                  <a:pt x="89" y="0"/>
                  <a:pt x="89" y="0"/>
                </a:cubicBezTo>
                <a:cubicBezTo>
                  <a:pt x="45" y="0"/>
                  <a:pt x="0" y="45"/>
                  <a:pt x="0" y="89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45" y="633"/>
                  <a:pt x="89" y="633"/>
                </a:cubicBezTo>
                <a:cubicBezTo>
                  <a:pt x="560" y="633"/>
                  <a:pt x="560" y="633"/>
                  <a:pt x="560" y="633"/>
                </a:cubicBezTo>
                <a:cubicBezTo>
                  <a:pt x="604" y="633"/>
                  <a:pt x="633" y="604"/>
                  <a:pt x="633" y="560"/>
                </a:cubicBezTo>
                <a:cubicBezTo>
                  <a:pt x="633" y="89"/>
                  <a:pt x="633" y="89"/>
                  <a:pt x="633" y="89"/>
                </a:cubicBezTo>
                <a:cubicBezTo>
                  <a:pt x="633" y="45"/>
                  <a:pt x="604" y="0"/>
                  <a:pt x="560" y="0"/>
                </a:cubicBezTo>
                <a:close/>
                <a:moveTo>
                  <a:pt x="589" y="560"/>
                </a:moveTo>
                <a:lnTo>
                  <a:pt x="589" y="560"/>
                </a:lnTo>
                <a:cubicBezTo>
                  <a:pt x="589" y="575"/>
                  <a:pt x="575" y="589"/>
                  <a:pt x="560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5" y="575"/>
                  <a:pt x="45" y="560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59"/>
                  <a:pt x="59" y="45"/>
                  <a:pt x="89" y="45"/>
                </a:cubicBezTo>
                <a:cubicBezTo>
                  <a:pt x="560" y="45"/>
                  <a:pt x="560" y="45"/>
                  <a:pt x="560" y="45"/>
                </a:cubicBezTo>
                <a:cubicBezTo>
                  <a:pt x="575" y="45"/>
                  <a:pt x="589" y="59"/>
                  <a:pt x="589" y="89"/>
                </a:cubicBezTo>
                <a:lnTo>
                  <a:pt x="589" y="5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36" name="Freeform 44">
            <a:extLst>
              <a:ext uri="{FF2B5EF4-FFF2-40B4-BE49-F238E27FC236}">
                <a16:creationId xmlns:a16="http://schemas.microsoft.com/office/drawing/2014/main" id="{EE4BA242-0C33-4C81-BC68-A6E7B5BB0001}"/>
              </a:ext>
            </a:extLst>
          </p:cNvPr>
          <p:cNvSpPr>
            <a:spLocks/>
          </p:cNvSpPr>
          <p:nvPr/>
        </p:nvSpPr>
        <p:spPr bwMode="auto">
          <a:xfrm>
            <a:off x="9571038" y="3000375"/>
            <a:ext cx="298450" cy="300038"/>
          </a:xfrm>
          <a:custGeom>
            <a:avLst/>
            <a:gdLst>
              <a:gd name="T0" fmla="*/ 77548030 w 634"/>
              <a:gd name="T1" fmla="*/ 50157466 h 634"/>
              <a:gd name="T2" fmla="*/ 77548030 w 634"/>
              <a:gd name="T3" fmla="*/ 50157466 h 634"/>
              <a:gd name="T4" fmla="*/ 60031723 w 634"/>
              <a:gd name="T5" fmla="*/ 32644991 h 634"/>
              <a:gd name="T6" fmla="*/ 55100102 w 634"/>
              <a:gd name="T7" fmla="*/ 32644991 h 634"/>
              <a:gd name="T8" fmla="*/ 55100102 w 634"/>
              <a:gd name="T9" fmla="*/ 37575651 h 634"/>
              <a:gd name="T10" fmla="*/ 67514522 w 634"/>
              <a:gd name="T11" fmla="*/ 50157466 h 634"/>
              <a:gd name="T12" fmla="*/ 32481907 w 634"/>
              <a:gd name="T13" fmla="*/ 50157466 h 634"/>
              <a:gd name="T14" fmla="*/ 29930728 w 634"/>
              <a:gd name="T15" fmla="*/ 55088127 h 634"/>
              <a:gd name="T16" fmla="*/ 32481907 w 634"/>
              <a:gd name="T17" fmla="*/ 57638826 h 634"/>
              <a:gd name="T18" fmla="*/ 67514522 w 634"/>
              <a:gd name="T19" fmla="*/ 57638826 h 634"/>
              <a:gd name="T20" fmla="*/ 55100102 w 634"/>
              <a:gd name="T21" fmla="*/ 70050375 h 634"/>
              <a:gd name="T22" fmla="*/ 55100102 w 634"/>
              <a:gd name="T23" fmla="*/ 75151302 h 634"/>
              <a:gd name="T24" fmla="*/ 60031723 w 634"/>
              <a:gd name="T25" fmla="*/ 75151302 h 634"/>
              <a:gd name="T26" fmla="*/ 77548030 w 634"/>
              <a:gd name="T27" fmla="*/ 57638826 h 634"/>
              <a:gd name="T28" fmla="*/ 80099210 w 634"/>
              <a:gd name="T29" fmla="*/ 55088127 h 634"/>
              <a:gd name="T30" fmla="*/ 77548030 w 634"/>
              <a:gd name="T31" fmla="*/ 50157466 h 634"/>
              <a:gd name="T32" fmla="*/ 92513630 w 634"/>
              <a:gd name="T33" fmla="*/ 0 h 634"/>
              <a:gd name="T34" fmla="*/ 92513630 w 634"/>
              <a:gd name="T35" fmla="*/ 0 h 634"/>
              <a:gd name="T36" fmla="*/ 12414420 w 634"/>
              <a:gd name="T37" fmla="*/ 0 h 634"/>
              <a:gd name="T38" fmla="*/ 0 w 634"/>
              <a:gd name="T39" fmla="*/ 15132515 h 634"/>
              <a:gd name="T40" fmla="*/ 0 w 634"/>
              <a:gd name="T41" fmla="*/ 95214477 h 634"/>
              <a:gd name="T42" fmla="*/ 12414420 w 634"/>
              <a:gd name="T43" fmla="*/ 107626497 h 634"/>
              <a:gd name="T44" fmla="*/ 92513630 w 634"/>
              <a:gd name="T45" fmla="*/ 107626497 h 634"/>
              <a:gd name="T46" fmla="*/ 107649025 w 634"/>
              <a:gd name="T47" fmla="*/ 95214477 h 634"/>
              <a:gd name="T48" fmla="*/ 107649025 w 634"/>
              <a:gd name="T49" fmla="*/ 15132515 h 634"/>
              <a:gd name="T50" fmla="*/ 92513630 w 634"/>
              <a:gd name="T51" fmla="*/ 0 h 634"/>
              <a:gd name="T52" fmla="*/ 99996430 w 634"/>
              <a:gd name="T53" fmla="*/ 95214477 h 634"/>
              <a:gd name="T54" fmla="*/ 99996430 w 634"/>
              <a:gd name="T55" fmla="*/ 95214477 h 634"/>
              <a:gd name="T56" fmla="*/ 92513630 w 634"/>
              <a:gd name="T57" fmla="*/ 100145138 h 634"/>
              <a:gd name="T58" fmla="*/ 12414420 w 634"/>
              <a:gd name="T59" fmla="*/ 100145138 h 634"/>
              <a:gd name="T60" fmla="*/ 7482800 w 634"/>
              <a:gd name="T61" fmla="*/ 95214477 h 634"/>
              <a:gd name="T62" fmla="*/ 7482800 w 634"/>
              <a:gd name="T63" fmla="*/ 15132515 h 634"/>
              <a:gd name="T64" fmla="*/ 12414420 w 634"/>
              <a:gd name="T65" fmla="*/ 7651155 h 634"/>
              <a:gd name="T66" fmla="*/ 92513630 w 634"/>
              <a:gd name="T67" fmla="*/ 7651155 h 634"/>
              <a:gd name="T68" fmla="*/ 99996430 w 634"/>
              <a:gd name="T69" fmla="*/ 15132515 h 634"/>
              <a:gd name="T70" fmla="*/ 99996430 w 634"/>
              <a:gd name="T71" fmla="*/ 95214477 h 6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34" h="634">
                <a:moveTo>
                  <a:pt x="456" y="295"/>
                </a:moveTo>
                <a:lnTo>
                  <a:pt x="456" y="295"/>
                </a:lnTo>
                <a:cubicBezTo>
                  <a:pt x="353" y="192"/>
                  <a:pt x="353" y="192"/>
                  <a:pt x="353" y="192"/>
                </a:cubicBezTo>
                <a:cubicBezTo>
                  <a:pt x="338" y="177"/>
                  <a:pt x="324" y="177"/>
                  <a:pt x="324" y="192"/>
                </a:cubicBezTo>
                <a:cubicBezTo>
                  <a:pt x="309" y="192"/>
                  <a:pt x="309" y="207"/>
                  <a:pt x="324" y="221"/>
                </a:cubicBezTo>
                <a:cubicBezTo>
                  <a:pt x="397" y="295"/>
                  <a:pt x="397" y="295"/>
                  <a:pt x="397" y="295"/>
                </a:cubicBezTo>
                <a:cubicBezTo>
                  <a:pt x="191" y="295"/>
                  <a:pt x="191" y="295"/>
                  <a:pt x="191" y="295"/>
                </a:cubicBezTo>
                <a:cubicBezTo>
                  <a:pt x="191" y="295"/>
                  <a:pt x="176" y="310"/>
                  <a:pt x="176" y="324"/>
                </a:cubicBezTo>
                <a:lnTo>
                  <a:pt x="191" y="339"/>
                </a:lnTo>
                <a:cubicBezTo>
                  <a:pt x="397" y="339"/>
                  <a:pt x="397" y="339"/>
                  <a:pt x="397" y="339"/>
                </a:cubicBezTo>
                <a:cubicBezTo>
                  <a:pt x="324" y="412"/>
                  <a:pt x="324" y="412"/>
                  <a:pt x="324" y="412"/>
                </a:cubicBezTo>
                <a:cubicBezTo>
                  <a:pt x="309" y="428"/>
                  <a:pt x="309" y="442"/>
                  <a:pt x="324" y="442"/>
                </a:cubicBezTo>
                <a:cubicBezTo>
                  <a:pt x="324" y="457"/>
                  <a:pt x="338" y="457"/>
                  <a:pt x="353" y="442"/>
                </a:cubicBezTo>
                <a:cubicBezTo>
                  <a:pt x="456" y="339"/>
                  <a:pt x="456" y="339"/>
                  <a:pt x="456" y="339"/>
                </a:cubicBezTo>
                <a:cubicBezTo>
                  <a:pt x="471" y="339"/>
                  <a:pt x="471" y="324"/>
                  <a:pt x="471" y="324"/>
                </a:cubicBezTo>
                <a:cubicBezTo>
                  <a:pt x="471" y="310"/>
                  <a:pt x="471" y="310"/>
                  <a:pt x="456" y="295"/>
                </a:cubicBezTo>
                <a:close/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5"/>
                  <a:pt x="0" y="89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3" y="633"/>
                </a:cubicBezTo>
                <a:cubicBezTo>
                  <a:pt x="544" y="633"/>
                  <a:pt x="544" y="633"/>
                  <a:pt x="544" y="633"/>
                </a:cubicBezTo>
                <a:cubicBezTo>
                  <a:pt x="588" y="633"/>
                  <a:pt x="633" y="604"/>
                  <a:pt x="633" y="560"/>
                </a:cubicBezTo>
                <a:cubicBezTo>
                  <a:pt x="633" y="89"/>
                  <a:pt x="633" y="89"/>
                  <a:pt x="633" y="89"/>
                </a:cubicBezTo>
                <a:cubicBezTo>
                  <a:pt x="633" y="45"/>
                  <a:pt x="588" y="0"/>
                  <a:pt x="544" y="0"/>
                </a:cubicBezTo>
                <a:close/>
                <a:moveTo>
                  <a:pt x="588" y="560"/>
                </a:moveTo>
                <a:lnTo>
                  <a:pt x="588" y="560"/>
                </a:lnTo>
                <a:cubicBezTo>
                  <a:pt x="588" y="575"/>
                  <a:pt x="574" y="589"/>
                  <a:pt x="544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44" y="575"/>
                  <a:pt x="44" y="560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59"/>
                  <a:pt x="59" y="45"/>
                  <a:pt x="73" y="45"/>
                </a:cubicBezTo>
                <a:cubicBezTo>
                  <a:pt x="544" y="45"/>
                  <a:pt x="544" y="45"/>
                  <a:pt x="544" y="45"/>
                </a:cubicBezTo>
                <a:cubicBezTo>
                  <a:pt x="574" y="45"/>
                  <a:pt x="588" y="59"/>
                  <a:pt x="588" y="89"/>
                </a:cubicBezTo>
                <a:lnTo>
                  <a:pt x="588" y="5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37" name="Freeform 45">
            <a:extLst>
              <a:ext uri="{FF2B5EF4-FFF2-40B4-BE49-F238E27FC236}">
                <a16:creationId xmlns:a16="http://schemas.microsoft.com/office/drawing/2014/main" id="{2682B7F7-F24A-4E5B-8EBA-C0EB9002D753}"/>
              </a:ext>
            </a:extLst>
          </p:cNvPr>
          <p:cNvSpPr>
            <a:spLocks/>
          </p:cNvSpPr>
          <p:nvPr/>
        </p:nvSpPr>
        <p:spPr bwMode="auto">
          <a:xfrm>
            <a:off x="9093200" y="3000375"/>
            <a:ext cx="290513" cy="300038"/>
          </a:xfrm>
          <a:custGeom>
            <a:avLst/>
            <a:gdLst>
              <a:gd name="T0" fmla="*/ 91690670 w 619"/>
              <a:gd name="T1" fmla="*/ 0 h 634"/>
              <a:gd name="T2" fmla="*/ 91690670 w 619"/>
              <a:gd name="T3" fmla="*/ 0 h 634"/>
              <a:gd name="T4" fmla="*/ 12281592 w 619"/>
              <a:gd name="T5" fmla="*/ 0 h 634"/>
              <a:gd name="T6" fmla="*/ 0 w 619"/>
              <a:gd name="T7" fmla="*/ 15132515 h 634"/>
              <a:gd name="T8" fmla="*/ 0 w 619"/>
              <a:gd name="T9" fmla="*/ 95214477 h 634"/>
              <a:gd name="T10" fmla="*/ 12281592 w 619"/>
              <a:gd name="T11" fmla="*/ 107626497 h 634"/>
              <a:gd name="T12" fmla="*/ 91690670 w 619"/>
              <a:gd name="T13" fmla="*/ 107626497 h 634"/>
              <a:gd name="T14" fmla="*/ 103972262 w 619"/>
              <a:gd name="T15" fmla="*/ 95214477 h 634"/>
              <a:gd name="T16" fmla="*/ 103972262 w 619"/>
              <a:gd name="T17" fmla="*/ 15132515 h 634"/>
              <a:gd name="T18" fmla="*/ 91690670 w 619"/>
              <a:gd name="T19" fmla="*/ 0 h 634"/>
              <a:gd name="T20" fmla="*/ 99093402 w 619"/>
              <a:gd name="T21" fmla="*/ 95214477 h 634"/>
              <a:gd name="T22" fmla="*/ 99093402 w 619"/>
              <a:gd name="T23" fmla="*/ 95214477 h 634"/>
              <a:gd name="T24" fmla="*/ 91690670 w 619"/>
              <a:gd name="T25" fmla="*/ 100145138 h 634"/>
              <a:gd name="T26" fmla="*/ 12281592 w 619"/>
              <a:gd name="T27" fmla="*/ 100145138 h 634"/>
              <a:gd name="T28" fmla="*/ 4878860 w 619"/>
              <a:gd name="T29" fmla="*/ 95214477 h 634"/>
              <a:gd name="T30" fmla="*/ 4878860 w 619"/>
              <a:gd name="T31" fmla="*/ 15132515 h 634"/>
              <a:gd name="T32" fmla="*/ 12281592 w 619"/>
              <a:gd name="T33" fmla="*/ 7651155 h 634"/>
              <a:gd name="T34" fmla="*/ 91690670 w 619"/>
              <a:gd name="T35" fmla="*/ 7651155 h 634"/>
              <a:gd name="T36" fmla="*/ 99093402 w 619"/>
              <a:gd name="T37" fmla="*/ 15132515 h 634"/>
              <a:gd name="T38" fmla="*/ 99093402 w 619"/>
              <a:gd name="T39" fmla="*/ 95214477 h 634"/>
              <a:gd name="T40" fmla="*/ 71838400 w 619"/>
              <a:gd name="T41" fmla="*/ 50157466 h 634"/>
              <a:gd name="T42" fmla="*/ 71838400 w 619"/>
              <a:gd name="T43" fmla="*/ 50157466 h 634"/>
              <a:gd name="T44" fmla="*/ 37181136 w 619"/>
              <a:gd name="T45" fmla="*/ 50157466 h 634"/>
              <a:gd name="T46" fmla="*/ 49462728 w 619"/>
              <a:gd name="T47" fmla="*/ 37575651 h 634"/>
              <a:gd name="T48" fmla="*/ 49462728 w 619"/>
              <a:gd name="T49" fmla="*/ 32644991 h 634"/>
              <a:gd name="T50" fmla="*/ 44583868 w 619"/>
              <a:gd name="T51" fmla="*/ 32644991 h 634"/>
              <a:gd name="T52" fmla="*/ 27255001 w 619"/>
              <a:gd name="T53" fmla="*/ 50157466 h 634"/>
              <a:gd name="T54" fmla="*/ 27255001 w 619"/>
              <a:gd name="T55" fmla="*/ 55088127 h 634"/>
              <a:gd name="T56" fmla="*/ 27255001 w 619"/>
              <a:gd name="T57" fmla="*/ 57638826 h 634"/>
              <a:gd name="T58" fmla="*/ 44583868 w 619"/>
              <a:gd name="T59" fmla="*/ 75151302 h 634"/>
              <a:gd name="T60" fmla="*/ 49462728 w 619"/>
              <a:gd name="T61" fmla="*/ 75151302 h 634"/>
              <a:gd name="T62" fmla="*/ 49462728 w 619"/>
              <a:gd name="T63" fmla="*/ 70050375 h 634"/>
              <a:gd name="T64" fmla="*/ 37181136 w 619"/>
              <a:gd name="T65" fmla="*/ 57638826 h 634"/>
              <a:gd name="T66" fmla="*/ 71838400 w 619"/>
              <a:gd name="T67" fmla="*/ 57638826 h 634"/>
              <a:gd name="T68" fmla="*/ 74193858 w 619"/>
              <a:gd name="T69" fmla="*/ 55088127 h 634"/>
              <a:gd name="T70" fmla="*/ 71838400 w 619"/>
              <a:gd name="T71" fmla="*/ 50157466 h 6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19" h="634">
                <a:moveTo>
                  <a:pt x="545" y="0"/>
                </a:moveTo>
                <a:lnTo>
                  <a:pt x="545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5"/>
                  <a:pt x="0" y="89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3" y="633"/>
                </a:cubicBezTo>
                <a:cubicBezTo>
                  <a:pt x="545" y="633"/>
                  <a:pt x="545" y="633"/>
                  <a:pt x="545" y="633"/>
                </a:cubicBezTo>
                <a:cubicBezTo>
                  <a:pt x="589" y="633"/>
                  <a:pt x="618" y="604"/>
                  <a:pt x="618" y="560"/>
                </a:cubicBezTo>
                <a:cubicBezTo>
                  <a:pt x="618" y="89"/>
                  <a:pt x="618" y="89"/>
                  <a:pt x="618" y="89"/>
                </a:cubicBezTo>
                <a:cubicBezTo>
                  <a:pt x="618" y="45"/>
                  <a:pt x="589" y="0"/>
                  <a:pt x="545" y="0"/>
                </a:cubicBezTo>
                <a:close/>
                <a:moveTo>
                  <a:pt x="589" y="560"/>
                </a:moveTo>
                <a:lnTo>
                  <a:pt x="589" y="560"/>
                </a:lnTo>
                <a:cubicBezTo>
                  <a:pt x="589" y="575"/>
                  <a:pt x="559" y="589"/>
                  <a:pt x="545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75"/>
                  <a:pt x="29" y="560"/>
                </a:cubicBezTo>
                <a:cubicBezTo>
                  <a:pt x="29" y="89"/>
                  <a:pt x="29" y="89"/>
                  <a:pt x="29" y="89"/>
                </a:cubicBezTo>
                <a:cubicBezTo>
                  <a:pt x="29" y="59"/>
                  <a:pt x="59" y="45"/>
                  <a:pt x="73" y="45"/>
                </a:cubicBezTo>
                <a:cubicBezTo>
                  <a:pt x="545" y="45"/>
                  <a:pt x="545" y="45"/>
                  <a:pt x="545" y="45"/>
                </a:cubicBezTo>
                <a:cubicBezTo>
                  <a:pt x="559" y="45"/>
                  <a:pt x="589" y="59"/>
                  <a:pt x="589" y="89"/>
                </a:cubicBezTo>
                <a:lnTo>
                  <a:pt x="589" y="560"/>
                </a:lnTo>
                <a:close/>
                <a:moveTo>
                  <a:pt x="427" y="295"/>
                </a:moveTo>
                <a:lnTo>
                  <a:pt x="427" y="295"/>
                </a:lnTo>
                <a:cubicBezTo>
                  <a:pt x="221" y="295"/>
                  <a:pt x="221" y="295"/>
                  <a:pt x="221" y="295"/>
                </a:cubicBezTo>
                <a:cubicBezTo>
                  <a:pt x="294" y="221"/>
                  <a:pt x="294" y="221"/>
                  <a:pt x="294" y="221"/>
                </a:cubicBezTo>
                <a:cubicBezTo>
                  <a:pt x="309" y="207"/>
                  <a:pt x="309" y="192"/>
                  <a:pt x="294" y="192"/>
                </a:cubicBezTo>
                <a:cubicBezTo>
                  <a:pt x="294" y="177"/>
                  <a:pt x="280" y="177"/>
                  <a:pt x="265" y="192"/>
                </a:cubicBezTo>
                <a:cubicBezTo>
                  <a:pt x="162" y="295"/>
                  <a:pt x="162" y="295"/>
                  <a:pt x="162" y="295"/>
                </a:cubicBezTo>
                <a:cubicBezTo>
                  <a:pt x="162" y="310"/>
                  <a:pt x="162" y="310"/>
                  <a:pt x="162" y="324"/>
                </a:cubicBezTo>
                <a:lnTo>
                  <a:pt x="162" y="339"/>
                </a:lnTo>
                <a:cubicBezTo>
                  <a:pt x="265" y="442"/>
                  <a:pt x="265" y="442"/>
                  <a:pt x="265" y="442"/>
                </a:cubicBezTo>
                <a:cubicBezTo>
                  <a:pt x="280" y="457"/>
                  <a:pt x="294" y="457"/>
                  <a:pt x="294" y="442"/>
                </a:cubicBezTo>
                <a:cubicBezTo>
                  <a:pt x="309" y="442"/>
                  <a:pt x="309" y="428"/>
                  <a:pt x="294" y="412"/>
                </a:cubicBezTo>
                <a:cubicBezTo>
                  <a:pt x="221" y="339"/>
                  <a:pt x="221" y="339"/>
                  <a:pt x="221" y="339"/>
                </a:cubicBezTo>
                <a:cubicBezTo>
                  <a:pt x="427" y="339"/>
                  <a:pt x="427" y="339"/>
                  <a:pt x="427" y="339"/>
                </a:cubicBezTo>
                <a:cubicBezTo>
                  <a:pt x="441" y="339"/>
                  <a:pt x="441" y="324"/>
                  <a:pt x="441" y="324"/>
                </a:cubicBezTo>
                <a:cubicBezTo>
                  <a:pt x="441" y="310"/>
                  <a:pt x="441" y="295"/>
                  <a:pt x="427" y="2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38" name="Freeform 46">
            <a:extLst>
              <a:ext uri="{FF2B5EF4-FFF2-40B4-BE49-F238E27FC236}">
                <a16:creationId xmlns:a16="http://schemas.microsoft.com/office/drawing/2014/main" id="{463F2981-3971-415B-8D5B-8804A6873361}"/>
              </a:ext>
            </a:extLst>
          </p:cNvPr>
          <p:cNvSpPr>
            <a:spLocks/>
          </p:cNvSpPr>
          <p:nvPr/>
        </p:nvSpPr>
        <p:spPr bwMode="auto">
          <a:xfrm>
            <a:off x="8607425" y="3000375"/>
            <a:ext cx="300038" cy="300038"/>
          </a:xfrm>
          <a:custGeom>
            <a:avLst/>
            <a:gdLst>
              <a:gd name="T0" fmla="*/ 82649641 w 634"/>
              <a:gd name="T1" fmla="*/ 35195218 h 634"/>
              <a:gd name="T2" fmla="*/ 82649641 w 634"/>
              <a:gd name="T3" fmla="*/ 35195218 h 634"/>
              <a:gd name="T4" fmla="*/ 55099446 w 634"/>
              <a:gd name="T5" fmla="*/ 62739282 h 634"/>
              <a:gd name="T6" fmla="*/ 27549723 w 634"/>
              <a:gd name="T7" fmla="*/ 35195218 h 634"/>
              <a:gd name="T8" fmla="*/ 22618119 w 634"/>
              <a:gd name="T9" fmla="*/ 35195218 h 634"/>
              <a:gd name="T10" fmla="*/ 22618119 w 634"/>
              <a:gd name="T11" fmla="*/ 40125879 h 634"/>
              <a:gd name="T12" fmla="*/ 52719014 w 634"/>
              <a:gd name="T13" fmla="*/ 70050375 h 634"/>
              <a:gd name="T14" fmla="*/ 55099446 w 634"/>
              <a:gd name="T15" fmla="*/ 70050375 h 634"/>
              <a:gd name="T16" fmla="*/ 57650617 w 634"/>
              <a:gd name="T17" fmla="*/ 70050375 h 634"/>
              <a:gd name="T18" fmla="*/ 87751512 w 634"/>
              <a:gd name="T19" fmla="*/ 40125879 h 634"/>
              <a:gd name="T20" fmla="*/ 87751512 w 634"/>
              <a:gd name="T21" fmla="*/ 35195218 h 634"/>
              <a:gd name="T22" fmla="*/ 82649641 w 634"/>
              <a:gd name="T23" fmla="*/ 35195218 h 634"/>
              <a:gd name="T24" fmla="*/ 95233815 w 634"/>
              <a:gd name="T25" fmla="*/ 0 h 634"/>
              <a:gd name="T26" fmla="*/ 95233815 w 634"/>
              <a:gd name="T27" fmla="*/ 0 h 634"/>
              <a:gd name="T28" fmla="*/ 15135345 w 634"/>
              <a:gd name="T29" fmla="*/ 0 h 634"/>
              <a:gd name="T30" fmla="*/ 0 w 634"/>
              <a:gd name="T31" fmla="*/ 15132515 h 634"/>
              <a:gd name="T32" fmla="*/ 0 w 634"/>
              <a:gd name="T33" fmla="*/ 95214477 h 634"/>
              <a:gd name="T34" fmla="*/ 15135345 w 634"/>
              <a:gd name="T35" fmla="*/ 107626497 h 634"/>
              <a:gd name="T36" fmla="*/ 95233815 w 634"/>
              <a:gd name="T37" fmla="*/ 107626497 h 634"/>
              <a:gd name="T38" fmla="*/ 107648193 w 634"/>
              <a:gd name="T39" fmla="*/ 95214477 h 634"/>
              <a:gd name="T40" fmla="*/ 107648193 w 634"/>
              <a:gd name="T41" fmla="*/ 15132515 h 634"/>
              <a:gd name="T42" fmla="*/ 95233815 w 634"/>
              <a:gd name="T43" fmla="*/ 0 h 634"/>
              <a:gd name="T44" fmla="*/ 100165890 w 634"/>
              <a:gd name="T45" fmla="*/ 95214477 h 634"/>
              <a:gd name="T46" fmla="*/ 100165890 w 634"/>
              <a:gd name="T47" fmla="*/ 95214477 h 634"/>
              <a:gd name="T48" fmla="*/ 95233815 w 634"/>
              <a:gd name="T49" fmla="*/ 100145138 h 634"/>
              <a:gd name="T50" fmla="*/ 15135345 w 634"/>
              <a:gd name="T51" fmla="*/ 100145138 h 634"/>
              <a:gd name="T52" fmla="*/ 7652570 w 634"/>
              <a:gd name="T53" fmla="*/ 95214477 h 634"/>
              <a:gd name="T54" fmla="*/ 7652570 w 634"/>
              <a:gd name="T55" fmla="*/ 15132515 h 634"/>
              <a:gd name="T56" fmla="*/ 15135345 w 634"/>
              <a:gd name="T57" fmla="*/ 7651155 h 634"/>
              <a:gd name="T58" fmla="*/ 95233815 w 634"/>
              <a:gd name="T59" fmla="*/ 7651155 h 634"/>
              <a:gd name="T60" fmla="*/ 100165890 w 634"/>
              <a:gd name="T61" fmla="*/ 15132515 h 634"/>
              <a:gd name="T62" fmla="*/ 100165890 w 634"/>
              <a:gd name="T63" fmla="*/ 95214477 h 63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34" h="634">
                <a:moveTo>
                  <a:pt x="486" y="207"/>
                </a:moveTo>
                <a:lnTo>
                  <a:pt x="486" y="207"/>
                </a:lnTo>
                <a:cubicBezTo>
                  <a:pt x="324" y="369"/>
                  <a:pt x="324" y="369"/>
                  <a:pt x="324" y="369"/>
                </a:cubicBezTo>
                <a:cubicBezTo>
                  <a:pt x="162" y="207"/>
                  <a:pt x="162" y="207"/>
                  <a:pt x="162" y="207"/>
                </a:cubicBezTo>
                <a:cubicBezTo>
                  <a:pt x="148" y="207"/>
                  <a:pt x="133" y="207"/>
                  <a:pt x="133" y="207"/>
                </a:cubicBezTo>
                <a:cubicBezTo>
                  <a:pt x="118" y="221"/>
                  <a:pt x="118" y="221"/>
                  <a:pt x="133" y="236"/>
                </a:cubicBezTo>
                <a:cubicBezTo>
                  <a:pt x="310" y="412"/>
                  <a:pt x="310" y="412"/>
                  <a:pt x="310" y="412"/>
                </a:cubicBezTo>
                <a:cubicBezTo>
                  <a:pt x="310" y="412"/>
                  <a:pt x="310" y="412"/>
                  <a:pt x="324" y="412"/>
                </a:cubicBezTo>
                <a:cubicBezTo>
                  <a:pt x="324" y="412"/>
                  <a:pt x="324" y="412"/>
                  <a:pt x="339" y="412"/>
                </a:cubicBezTo>
                <a:cubicBezTo>
                  <a:pt x="516" y="236"/>
                  <a:pt x="516" y="236"/>
                  <a:pt x="516" y="236"/>
                </a:cubicBezTo>
                <a:cubicBezTo>
                  <a:pt x="516" y="221"/>
                  <a:pt x="516" y="221"/>
                  <a:pt x="516" y="207"/>
                </a:cubicBezTo>
                <a:cubicBezTo>
                  <a:pt x="501" y="207"/>
                  <a:pt x="486" y="207"/>
                  <a:pt x="486" y="207"/>
                </a:cubicBezTo>
                <a:close/>
                <a:moveTo>
                  <a:pt x="560" y="0"/>
                </a:moveTo>
                <a:lnTo>
                  <a:pt x="560" y="0"/>
                </a:lnTo>
                <a:cubicBezTo>
                  <a:pt x="89" y="0"/>
                  <a:pt x="89" y="0"/>
                  <a:pt x="89" y="0"/>
                </a:cubicBezTo>
                <a:cubicBezTo>
                  <a:pt x="45" y="0"/>
                  <a:pt x="0" y="45"/>
                  <a:pt x="0" y="89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45" y="633"/>
                  <a:pt x="89" y="633"/>
                </a:cubicBezTo>
                <a:cubicBezTo>
                  <a:pt x="560" y="633"/>
                  <a:pt x="560" y="633"/>
                  <a:pt x="560" y="633"/>
                </a:cubicBezTo>
                <a:cubicBezTo>
                  <a:pt x="604" y="633"/>
                  <a:pt x="633" y="604"/>
                  <a:pt x="633" y="560"/>
                </a:cubicBezTo>
                <a:cubicBezTo>
                  <a:pt x="633" y="89"/>
                  <a:pt x="633" y="89"/>
                  <a:pt x="633" y="89"/>
                </a:cubicBezTo>
                <a:cubicBezTo>
                  <a:pt x="633" y="45"/>
                  <a:pt x="604" y="0"/>
                  <a:pt x="560" y="0"/>
                </a:cubicBezTo>
                <a:close/>
                <a:moveTo>
                  <a:pt x="589" y="560"/>
                </a:moveTo>
                <a:lnTo>
                  <a:pt x="589" y="560"/>
                </a:lnTo>
                <a:cubicBezTo>
                  <a:pt x="589" y="575"/>
                  <a:pt x="575" y="589"/>
                  <a:pt x="560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5" y="575"/>
                  <a:pt x="45" y="560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59"/>
                  <a:pt x="59" y="45"/>
                  <a:pt x="89" y="45"/>
                </a:cubicBezTo>
                <a:cubicBezTo>
                  <a:pt x="560" y="45"/>
                  <a:pt x="560" y="45"/>
                  <a:pt x="560" y="45"/>
                </a:cubicBezTo>
                <a:cubicBezTo>
                  <a:pt x="575" y="45"/>
                  <a:pt x="589" y="59"/>
                  <a:pt x="589" y="89"/>
                </a:cubicBezTo>
                <a:lnTo>
                  <a:pt x="589" y="5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39" name="Freeform 47">
            <a:extLst>
              <a:ext uri="{FF2B5EF4-FFF2-40B4-BE49-F238E27FC236}">
                <a16:creationId xmlns:a16="http://schemas.microsoft.com/office/drawing/2014/main" id="{D9433A8F-FF69-4BC9-9B29-8C146CFA858E}"/>
              </a:ext>
            </a:extLst>
          </p:cNvPr>
          <p:cNvSpPr>
            <a:spLocks/>
          </p:cNvSpPr>
          <p:nvPr/>
        </p:nvSpPr>
        <p:spPr bwMode="auto">
          <a:xfrm>
            <a:off x="8129588" y="3000375"/>
            <a:ext cx="298450" cy="300038"/>
          </a:xfrm>
          <a:custGeom>
            <a:avLst/>
            <a:gdLst>
              <a:gd name="T0" fmla="*/ 55100102 w 634"/>
              <a:gd name="T1" fmla="*/ 37575651 h 634"/>
              <a:gd name="T2" fmla="*/ 55100102 w 634"/>
              <a:gd name="T3" fmla="*/ 37575651 h 634"/>
              <a:gd name="T4" fmla="*/ 52548923 w 634"/>
              <a:gd name="T5" fmla="*/ 37575651 h 634"/>
              <a:gd name="T6" fmla="*/ 49998215 w 634"/>
              <a:gd name="T7" fmla="*/ 37575651 h 634"/>
              <a:gd name="T8" fmla="*/ 19897220 w 634"/>
              <a:gd name="T9" fmla="*/ 67670414 h 634"/>
              <a:gd name="T10" fmla="*/ 19897220 w 634"/>
              <a:gd name="T11" fmla="*/ 72770869 h 634"/>
              <a:gd name="T12" fmla="*/ 24999107 w 634"/>
              <a:gd name="T13" fmla="*/ 72770869 h 634"/>
              <a:gd name="T14" fmla="*/ 52548923 w 634"/>
              <a:gd name="T15" fmla="*/ 45226806 h 634"/>
              <a:gd name="T16" fmla="*/ 80099210 w 634"/>
              <a:gd name="T17" fmla="*/ 72770869 h 634"/>
              <a:gd name="T18" fmla="*/ 85030830 w 634"/>
              <a:gd name="T19" fmla="*/ 72770869 h 634"/>
              <a:gd name="T20" fmla="*/ 85030830 w 634"/>
              <a:gd name="T21" fmla="*/ 67670414 h 634"/>
              <a:gd name="T22" fmla="*/ 55100102 w 634"/>
              <a:gd name="T23" fmla="*/ 37575651 h 634"/>
              <a:gd name="T24" fmla="*/ 92513630 w 634"/>
              <a:gd name="T25" fmla="*/ 0 h 634"/>
              <a:gd name="T26" fmla="*/ 92513630 w 634"/>
              <a:gd name="T27" fmla="*/ 0 h 634"/>
              <a:gd name="T28" fmla="*/ 12414420 w 634"/>
              <a:gd name="T29" fmla="*/ 0 h 634"/>
              <a:gd name="T30" fmla="*/ 0 w 634"/>
              <a:gd name="T31" fmla="*/ 15132515 h 634"/>
              <a:gd name="T32" fmla="*/ 0 w 634"/>
              <a:gd name="T33" fmla="*/ 95214477 h 634"/>
              <a:gd name="T34" fmla="*/ 12414420 w 634"/>
              <a:gd name="T35" fmla="*/ 107626497 h 634"/>
              <a:gd name="T36" fmla="*/ 92513630 w 634"/>
              <a:gd name="T37" fmla="*/ 107626497 h 634"/>
              <a:gd name="T38" fmla="*/ 107649025 w 634"/>
              <a:gd name="T39" fmla="*/ 95214477 h 634"/>
              <a:gd name="T40" fmla="*/ 107649025 w 634"/>
              <a:gd name="T41" fmla="*/ 15132515 h 634"/>
              <a:gd name="T42" fmla="*/ 92513630 w 634"/>
              <a:gd name="T43" fmla="*/ 0 h 634"/>
              <a:gd name="T44" fmla="*/ 99996430 w 634"/>
              <a:gd name="T45" fmla="*/ 95214477 h 634"/>
              <a:gd name="T46" fmla="*/ 99996430 w 634"/>
              <a:gd name="T47" fmla="*/ 95214477 h 634"/>
              <a:gd name="T48" fmla="*/ 92513630 w 634"/>
              <a:gd name="T49" fmla="*/ 100145138 h 634"/>
              <a:gd name="T50" fmla="*/ 12414420 w 634"/>
              <a:gd name="T51" fmla="*/ 100145138 h 634"/>
              <a:gd name="T52" fmla="*/ 7482800 w 634"/>
              <a:gd name="T53" fmla="*/ 95214477 h 634"/>
              <a:gd name="T54" fmla="*/ 7482800 w 634"/>
              <a:gd name="T55" fmla="*/ 15132515 h 634"/>
              <a:gd name="T56" fmla="*/ 12414420 w 634"/>
              <a:gd name="T57" fmla="*/ 7651155 h 634"/>
              <a:gd name="T58" fmla="*/ 92513630 w 634"/>
              <a:gd name="T59" fmla="*/ 7651155 h 634"/>
              <a:gd name="T60" fmla="*/ 99996430 w 634"/>
              <a:gd name="T61" fmla="*/ 15132515 h 634"/>
              <a:gd name="T62" fmla="*/ 99996430 w 634"/>
              <a:gd name="T63" fmla="*/ 95214477 h 63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34" h="634">
                <a:moveTo>
                  <a:pt x="324" y="221"/>
                </a:moveTo>
                <a:lnTo>
                  <a:pt x="324" y="221"/>
                </a:lnTo>
                <a:cubicBezTo>
                  <a:pt x="324" y="221"/>
                  <a:pt x="324" y="221"/>
                  <a:pt x="309" y="221"/>
                </a:cubicBezTo>
                <a:cubicBezTo>
                  <a:pt x="309" y="221"/>
                  <a:pt x="309" y="221"/>
                  <a:pt x="294" y="221"/>
                </a:cubicBezTo>
                <a:cubicBezTo>
                  <a:pt x="117" y="398"/>
                  <a:pt x="117" y="398"/>
                  <a:pt x="117" y="398"/>
                </a:cubicBezTo>
                <a:cubicBezTo>
                  <a:pt x="117" y="412"/>
                  <a:pt x="117" y="428"/>
                  <a:pt x="117" y="428"/>
                </a:cubicBezTo>
                <a:cubicBezTo>
                  <a:pt x="132" y="442"/>
                  <a:pt x="147" y="442"/>
                  <a:pt x="147" y="428"/>
                </a:cubicBezTo>
                <a:cubicBezTo>
                  <a:pt x="309" y="266"/>
                  <a:pt x="309" y="266"/>
                  <a:pt x="309" y="266"/>
                </a:cubicBezTo>
                <a:cubicBezTo>
                  <a:pt x="471" y="428"/>
                  <a:pt x="471" y="428"/>
                  <a:pt x="471" y="428"/>
                </a:cubicBezTo>
                <a:cubicBezTo>
                  <a:pt x="485" y="442"/>
                  <a:pt x="500" y="442"/>
                  <a:pt x="500" y="428"/>
                </a:cubicBezTo>
                <a:cubicBezTo>
                  <a:pt x="515" y="428"/>
                  <a:pt x="515" y="412"/>
                  <a:pt x="500" y="398"/>
                </a:cubicBezTo>
                <a:lnTo>
                  <a:pt x="324" y="221"/>
                </a:lnTo>
                <a:close/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5"/>
                  <a:pt x="0" y="89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3" y="633"/>
                </a:cubicBezTo>
                <a:cubicBezTo>
                  <a:pt x="544" y="633"/>
                  <a:pt x="544" y="633"/>
                  <a:pt x="544" y="633"/>
                </a:cubicBezTo>
                <a:cubicBezTo>
                  <a:pt x="588" y="633"/>
                  <a:pt x="633" y="604"/>
                  <a:pt x="633" y="560"/>
                </a:cubicBezTo>
                <a:cubicBezTo>
                  <a:pt x="633" y="89"/>
                  <a:pt x="633" y="89"/>
                  <a:pt x="633" y="89"/>
                </a:cubicBezTo>
                <a:cubicBezTo>
                  <a:pt x="633" y="45"/>
                  <a:pt x="588" y="0"/>
                  <a:pt x="544" y="0"/>
                </a:cubicBezTo>
                <a:close/>
                <a:moveTo>
                  <a:pt x="588" y="560"/>
                </a:moveTo>
                <a:lnTo>
                  <a:pt x="588" y="560"/>
                </a:lnTo>
                <a:cubicBezTo>
                  <a:pt x="588" y="575"/>
                  <a:pt x="574" y="589"/>
                  <a:pt x="544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8" y="589"/>
                  <a:pt x="44" y="575"/>
                  <a:pt x="44" y="560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59"/>
                  <a:pt x="58" y="45"/>
                  <a:pt x="73" y="45"/>
                </a:cubicBezTo>
                <a:cubicBezTo>
                  <a:pt x="544" y="45"/>
                  <a:pt x="544" y="45"/>
                  <a:pt x="544" y="45"/>
                </a:cubicBezTo>
                <a:cubicBezTo>
                  <a:pt x="574" y="45"/>
                  <a:pt x="588" y="59"/>
                  <a:pt x="588" y="89"/>
                </a:cubicBezTo>
                <a:lnTo>
                  <a:pt x="588" y="5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40" name="Freeform 48">
            <a:extLst>
              <a:ext uri="{FF2B5EF4-FFF2-40B4-BE49-F238E27FC236}">
                <a16:creationId xmlns:a16="http://schemas.microsoft.com/office/drawing/2014/main" id="{137AF181-A8BA-4517-AD43-CFF4BD7E8755}"/>
              </a:ext>
            </a:extLst>
          </p:cNvPr>
          <p:cNvSpPr>
            <a:spLocks/>
          </p:cNvSpPr>
          <p:nvPr/>
        </p:nvSpPr>
        <p:spPr bwMode="auto">
          <a:xfrm>
            <a:off x="7651750" y="3000375"/>
            <a:ext cx="290513" cy="300038"/>
          </a:xfrm>
          <a:custGeom>
            <a:avLst/>
            <a:gdLst>
              <a:gd name="T0" fmla="*/ 37181136 w 619"/>
              <a:gd name="T1" fmla="*/ 22613403 h 634"/>
              <a:gd name="T2" fmla="*/ 37181136 w 619"/>
              <a:gd name="T3" fmla="*/ 22613403 h 634"/>
              <a:gd name="T4" fmla="*/ 32133861 w 619"/>
              <a:gd name="T5" fmla="*/ 22613403 h 634"/>
              <a:gd name="T6" fmla="*/ 32133861 w 619"/>
              <a:gd name="T7" fmla="*/ 27544063 h 634"/>
              <a:gd name="T8" fmla="*/ 59388863 w 619"/>
              <a:gd name="T9" fmla="*/ 55088127 h 634"/>
              <a:gd name="T10" fmla="*/ 32133861 w 619"/>
              <a:gd name="T11" fmla="*/ 82632662 h 634"/>
              <a:gd name="T12" fmla="*/ 32133861 w 619"/>
              <a:gd name="T13" fmla="*/ 87733117 h 634"/>
              <a:gd name="T14" fmla="*/ 37181136 w 619"/>
              <a:gd name="T15" fmla="*/ 87733117 h 634"/>
              <a:gd name="T16" fmla="*/ 66959540 w 619"/>
              <a:gd name="T17" fmla="*/ 57638826 h 634"/>
              <a:gd name="T18" fmla="*/ 69314997 w 619"/>
              <a:gd name="T19" fmla="*/ 55088127 h 634"/>
              <a:gd name="T20" fmla="*/ 66959540 w 619"/>
              <a:gd name="T21" fmla="*/ 52708166 h 634"/>
              <a:gd name="T22" fmla="*/ 37181136 w 619"/>
              <a:gd name="T23" fmla="*/ 22613403 h 634"/>
              <a:gd name="T24" fmla="*/ 91690670 w 619"/>
              <a:gd name="T25" fmla="*/ 0 h 634"/>
              <a:gd name="T26" fmla="*/ 91690670 w 619"/>
              <a:gd name="T27" fmla="*/ 0 h 634"/>
              <a:gd name="T28" fmla="*/ 12281592 w 619"/>
              <a:gd name="T29" fmla="*/ 0 h 634"/>
              <a:gd name="T30" fmla="*/ 0 w 619"/>
              <a:gd name="T31" fmla="*/ 15132515 h 634"/>
              <a:gd name="T32" fmla="*/ 0 w 619"/>
              <a:gd name="T33" fmla="*/ 95214477 h 634"/>
              <a:gd name="T34" fmla="*/ 12281592 w 619"/>
              <a:gd name="T35" fmla="*/ 107626497 h 634"/>
              <a:gd name="T36" fmla="*/ 91690670 w 619"/>
              <a:gd name="T37" fmla="*/ 107626497 h 634"/>
              <a:gd name="T38" fmla="*/ 103972262 w 619"/>
              <a:gd name="T39" fmla="*/ 95214477 h 634"/>
              <a:gd name="T40" fmla="*/ 103972262 w 619"/>
              <a:gd name="T41" fmla="*/ 15132515 h 634"/>
              <a:gd name="T42" fmla="*/ 91690670 w 619"/>
              <a:gd name="T43" fmla="*/ 0 h 634"/>
              <a:gd name="T44" fmla="*/ 99093402 w 619"/>
              <a:gd name="T45" fmla="*/ 95214477 h 634"/>
              <a:gd name="T46" fmla="*/ 99093402 w 619"/>
              <a:gd name="T47" fmla="*/ 95214477 h 634"/>
              <a:gd name="T48" fmla="*/ 91690670 w 619"/>
              <a:gd name="T49" fmla="*/ 100145138 h 634"/>
              <a:gd name="T50" fmla="*/ 12281592 w 619"/>
              <a:gd name="T51" fmla="*/ 100145138 h 634"/>
              <a:gd name="T52" fmla="*/ 4878860 w 619"/>
              <a:gd name="T53" fmla="*/ 95214477 h 634"/>
              <a:gd name="T54" fmla="*/ 4878860 w 619"/>
              <a:gd name="T55" fmla="*/ 15132515 h 634"/>
              <a:gd name="T56" fmla="*/ 12281592 w 619"/>
              <a:gd name="T57" fmla="*/ 7651155 h 634"/>
              <a:gd name="T58" fmla="*/ 91690670 w 619"/>
              <a:gd name="T59" fmla="*/ 7651155 h 634"/>
              <a:gd name="T60" fmla="*/ 99093402 w 619"/>
              <a:gd name="T61" fmla="*/ 15132515 h 634"/>
              <a:gd name="T62" fmla="*/ 99093402 w 619"/>
              <a:gd name="T63" fmla="*/ 95214477 h 63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19" h="634">
                <a:moveTo>
                  <a:pt x="221" y="133"/>
                </a:moveTo>
                <a:lnTo>
                  <a:pt x="221" y="133"/>
                </a:lnTo>
                <a:cubicBezTo>
                  <a:pt x="221" y="118"/>
                  <a:pt x="206" y="118"/>
                  <a:pt x="191" y="133"/>
                </a:cubicBezTo>
                <a:cubicBezTo>
                  <a:pt x="191" y="133"/>
                  <a:pt x="191" y="148"/>
                  <a:pt x="191" y="162"/>
                </a:cubicBezTo>
                <a:cubicBezTo>
                  <a:pt x="353" y="324"/>
                  <a:pt x="353" y="324"/>
                  <a:pt x="353" y="324"/>
                </a:cubicBezTo>
                <a:cubicBezTo>
                  <a:pt x="191" y="486"/>
                  <a:pt x="191" y="486"/>
                  <a:pt x="191" y="486"/>
                </a:cubicBezTo>
                <a:cubicBezTo>
                  <a:pt x="191" y="486"/>
                  <a:pt x="191" y="501"/>
                  <a:pt x="191" y="516"/>
                </a:cubicBezTo>
                <a:cubicBezTo>
                  <a:pt x="206" y="516"/>
                  <a:pt x="221" y="516"/>
                  <a:pt x="221" y="516"/>
                </a:cubicBezTo>
                <a:cubicBezTo>
                  <a:pt x="398" y="339"/>
                  <a:pt x="398" y="339"/>
                  <a:pt x="398" y="339"/>
                </a:cubicBezTo>
                <a:cubicBezTo>
                  <a:pt x="412" y="324"/>
                  <a:pt x="412" y="324"/>
                  <a:pt x="412" y="324"/>
                </a:cubicBezTo>
                <a:cubicBezTo>
                  <a:pt x="412" y="310"/>
                  <a:pt x="412" y="310"/>
                  <a:pt x="398" y="310"/>
                </a:cubicBezTo>
                <a:lnTo>
                  <a:pt x="221" y="133"/>
                </a:lnTo>
                <a:close/>
                <a:moveTo>
                  <a:pt x="545" y="0"/>
                </a:moveTo>
                <a:lnTo>
                  <a:pt x="545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5"/>
                  <a:pt x="0" y="89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3" y="633"/>
                </a:cubicBezTo>
                <a:cubicBezTo>
                  <a:pt x="545" y="633"/>
                  <a:pt x="545" y="633"/>
                  <a:pt x="545" y="633"/>
                </a:cubicBezTo>
                <a:cubicBezTo>
                  <a:pt x="589" y="633"/>
                  <a:pt x="618" y="604"/>
                  <a:pt x="618" y="560"/>
                </a:cubicBezTo>
                <a:cubicBezTo>
                  <a:pt x="618" y="89"/>
                  <a:pt x="618" y="89"/>
                  <a:pt x="618" y="89"/>
                </a:cubicBezTo>
                <a:cubicBezTo>
                  <a:pt x="618" y="45"/>
                  <a:pt x="589" y="0"/>
                  <a:pt x="545" y="0"/>
                </a:cubicBezTo>
                <a:close/>
                <a:moveTo>
                  <a:pt x="589" y="560"/>
                </a:moveTo>
                <a:lnTo>
                  <a:pt x="589" y="560"/>
                </a:lnTo>
                <a:cubicBezTo>
                  <a:pt x="589" y="575"/>
                  <a:pt x="559" y="589"/>
                  <a:pt x="545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75"/>
                  <a:pt x="29" y="560"/>
                </a:cubicBezTo>
                <a:cubicBezTo>
                  <a:pt x="29" y="89"/>
                  <a:pt x="29" y="89"/>
                  <a:pt x="29" y="89"/>
                </a:cubicBezTo>
                <a:cubicBezTo>
                  <a:pt x="29" y="59"/>
                  <a:pt x="59" y="45"/>
                  <a:pt x="73" y="45"/>
                </a:cubicBezTo>
                <a:cubicBezTo>
                  <a:pt x="545" y="45"/>
                  <a:pt x="545" y="45"/>
                  <a:pt x="545" y="45"/>
                </a:cubicBezTo>
                <a:cubicBezTo>
                  <a:pt x="559" y="45"/>
                  <a:pt x="589" y="59"/>
                  <a:pt x="589" y="89"/>
                </a:cubicBezTo>
                <a:lnTo>
                  <a:pt x="589" y="5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41" name="Freeform 49">
            <a:extLst>
              <a:ext uri="{FF2B5EF4-FFF2-40B4-BE49-F238E27FC236}">
                <a16:creationId xmlns:a16="http://schemas.microsoft.com/office/drawing/2014/main" id="{855301EF-57DF-4F63-9FB0-3A392640B4F5}"/>
              </a:ext>
            </a:extLst>
          </p:cNvPr>
          <p:cNvSpPr>
            <a:spLocks/>
          </p:cNvSpPr>
          <p:nvPr/>
        </p:nvSpPr>
        <p:spPr bwMode="auto">
          <a:xfrm>
            <a:off x="7165975" y="3000375"/>
            <a:ext cx="300038" cy="300038"/>
          </a:xfrm>
          <a:custGeom>
            <a:avLst/>
            <a:gdLst>
              <a:gd name="T0" fmla="*/ 72615695 w 634"/>
              <a:gd name="T1" fmla="*/ 22613403 h 634"/>
              <a:gd name="T2" fmla="*/ 72615695 w 634"/>
              <a:gd name="T3" fmla="*/ 22613403 h 634"/>
              <a:gd name="T4" fmla="*/ 67684092 w 634"/>
              <a:gd name="T5" fmla="*/ 22613403 h 634"/>
              <a:gd name="T6" fmla="*/ 37583197 w 634"/>
              <a:gd name="T7" fmla="*/ 52708166 h 634"/>
              <a:gd name="T8" fmla="*/ 37583197 w 634"/>
              <a:gd name="T9" fmla="*/ 55088127 h 634"/>
              <a:gd name="T10" fmla="*/ 37583197 w 634"/>
              <a:gd name="T11" fmla="*/ 57638826 h 634"/>
              <a:gd name="T12" fmla="*/ 67684092 w 634"/>
              <a:gd name="T13" fmla="*/ 87733117 h 634"/>
              <a:gd name="T14" fmla="*/ 72615695 w 634"/>
              <a:gd name="T15" fmla="*/ 87733117 h 634"/>
              <a:gd name="T16" fmla="*/ 72615695 w 634"/>
              <a:gd name="T17" fmla="*/ 82632662 h 634"/>
              <a:gd name="T18" fmla="*/ 45065972 w 634"/>
              <a:gd name="T19" fmla="*/ 55088127 h 634"/>
              <a:gd name="T20" fmla="*/ 72615695 w 634"/>
              <a:gd name="T21" fmla="*/ 27544063 h 634"/>
              <a:gd name="T22" fmla="*/ 72615695 w 634"/>
              <a:gd name="T23" fmla="*/ 22613403 h 634"/>
              <a:gd name="T24" fmla="*/ 95233815 w 634"/>
              <a:gd name="T25" fmla="*/ 0 h 634"/>
              <a:gd name="T26" fmla="*/ 95233815 w 634"/>
              <a:gd name="T27" fmla="*/ 0 h 634"/>
              <a:gd name="T28" fmla="*/ 15135345 w 634"/>
              <a:gd name="T29" fmla="*/ 0 h 634"/>
              <a:gd name="T30" fmla="*/ 0 w 634"/>
              <a:gd name="T31" fmla="*/ 15132515 h 634"/>
              <a:gd name="T32" fmla="*/ 0 w 634"/>
              <a:gd name="T33" fmla="*/ 95214477 h 634"/>
              <a:gd name="T34" fmla="*/ 15135345 w 634"/>
              <a:gd name="T35" fmla="*/ 107626497 h 634"/>
              <a:gd name="T36" fmla="*/ 95233815 w 634"/>
              <a:gd name="T37" fmla="*/ 107626497 h 634"/>
              <a:gd name="T38" fmla="*/ 107648193 w 634"/>
              <a:gd name="T39" fmla="*/ 95214477 h 634"/>
              <a:gd name="T40" fmla="*/ 107648193 w 634"/>
              <a:gd name="T41" fmla="*/ 15132515 h 634"/>
              <a:gd name="T42" fmla="*/ 95233815 w 634"/>
              <a:gd name="T43" fmla="*/ 0 h 634"/>
              <a:gd name="T44" fmla="*/ 100165890 w 634"/>
              <a:gd name="T45" fmla="*/ 95214477 h 634"/>
              <a:gd name="T46" fmla="*/ 100165890 w 634"/>
              <a:gd name="T47" fmla="*/ 95214477 h 634"/>
              <a:gd name="T48" fmla="*/ 95233815 w 634"/>
              <a:gd name="T49" fmla="*/ 100145138 h 634"/>
              <a:gd name="T50" fmla="*/ 15135345 w 634"/>
              <a:gd name="T51" fmla="*/ 100145138 h 634"/>
              <a:gd name="T52" fmla="*/ 7482775 w 634"/>
              <a:gd name="T53" fmla="*/ 95214477 h 634"/>
              <a:gd name="T54" fmla="*/ 7482775 w 634"/>
              <a:gd name="T55" fmla="*/ 15132515 h 634"/>
              <a:gd name="T56" fmla="*/ 15135345 w 634"/>
              <a:gd name="T57" fmla="*/ 7651155 h 634"/>
              <a:gd name="T58" fmla="*/ 95233815 w 634"/>
              <a:gd name="T59" fmla="*/ 7651155 h 634"/>
              <a:gd name="T60" fmla="*/ 100165890 w 634"/>
              <a:gd name="T61" fmla="*/ 15132515 h 634"/>
              <a:gd name="T62" fmla="*/ 100165890 w 634"/>
              <a:gd name="T63" fmla="*/ 95214477 h 63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34" h="634">
                <a:moveTo>
                  <a:pt x="427" y="133"/>
                </a:moveTo>
                <a:lnTo>
                  <a:pt x="427" y="133"/>
                </a:lnTo>
                <a:cubicBezTo>
                  <a:pt x="427" y="118"/>
                  <a:pt x="412" y="118"/>
                  <a:pt x="398" y="133"/>
                </a:cubicBezTo>
                <a:cubicBezTo>
                  <a:pt x="221" y="310"/>
                  <a:pt x="221" y="310"/>
                  <a:pt x="221" y="310"/>
                </a:cubicBezTo>
                <a:cubicBezTo>
                  <a:pt x="221" y="310"/>
                  <a:pt x="221" y="310"/>
                  <a:pt x="221" y="324"/>
                </a:cubicBezTo>
                <a:cubicBezTo>
                  <a:pt x="221" y="324"/>
                  <a:pt x="221" y="324"/>
                  <a:pt x="221" y="339"/>
                </a:cubicBezTo>
                <a:cubicBezTo>
                  <a:pt x="398" y="516"/>
                  <a:pt x="398" y="516"/>
                  <a:pt x="398" y="516"/>
                </a:cubicBezTo>
                <a:cubicBezTo>
                  <a:pt x="412" y="516"/>
                  <a:pt x="427" y="516"/>
                  <a:pt x="427" y="516"/>
                </a:cubicBezTo>
                <a:cubicBezTo>
                  <a:pt x="442" y="501"/>
                  <a:pt x="442" y="486"/>
                  <a:pt x="427" y="486"/>
                </a:cubicBezTo>
                <a:cubicBezTo>
                  <a:pt x="265" y="324"/>
                  <a:pt x="265" y="324"/>
                  <a:pt x="265" y="324"/>
                </a:cubicBezTo>
                <a:cubicBezTo>
                  <a:pt x="427" y="162"/>
                  <a:pt x="427" y="162"/>
                  <a:pt x="427" y="162"/>
                </a:cubicBezTo>
                <a:cubicBezTo>
                  <a:pt x="442" y="148"/>
                  <a:pt x="442" y="133"/>
                  <a:pt x="427" y="133"/>
                </a:cubicBezTo>
                <a:close/>
                <a:moveTo>
                  <a:pt x="560" y="0"/>
                </a:moveTo>
                <a:lnTo>
                  <a:pt x="560" y="0"/>
                </a:lnTo>
                <a:cubicBezTo>
                  <a:pt x="89" y="0"/>
                  <a:pt x="89" y="0"/>
                  <a:pt x="89" y="0"/>
                </a:cubicBezTo>
                <a:cubicBezTo>
                  <a:pt x="44" y="0"/>
                  <a:pt x="0" y="45"/>
                  <a:pt x="0" y="89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44" y="633"/>
                  <a:pt x="89" y="633"/>
                </a:cubicBezTo>
                <a:cubicBezTo>
                  <a:pt x="560" y="633"/>
                  <a:pt x="560" y="633"/>
                  <a:pt x="560" y="633"/>
                </a:cubicBezTo>
                <a:cubicBezTo>
                  <a:pt x="604" y="633"/>
                  <a:pt x="633" y="604"/>
                  <a:pt x="633" y="560"/>
                </a:cubicBezTo>
                <a:cubicBezTo>
                  <a:pt x="633" y="89"/>
                  <a:pt x="633" y="89"/>
                  <a:pt x="633" y="89"/>
                </a:cubicBezTo>
                <a:cubicBezTo>
                  <a:pt x="633" y="45"/>
                  <a:pt x="604" y="0"/>
                  <a:pt x="560" y="0"/>
                </a:cubicBezTo>
                <a:close/>
                <a:moveTo>
                  <a:pt x="589" y="560"/>
                </a:moveTo>
                <a:lnTo>
                  <a:pt x="589" y="560"/>
                </a:lnTo>
                <a:cubicBezTo>
                  <a:pt x="589" y="575"/>
                  <a:pt x="574" y="589"/>
                  <a:pt x="560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4" y="575"/>
                  <a:pt x="44" y="560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59"/>
                  <a:pt x="59" y="45"/>
                  <a:pt x="89" y="45"/>
                </a:cubicBezTo>
                <a:cubicBezTo>
                  <a:pt x="560" y="45"/>
                  <a:pt x="560" y="45"/>
                  <a:pt x="560" y="45"/>
                </a:cubicBezTo>
                <a:cubicBezTo>
                  <a:pt x="574" y="45"/>
                  <a:pt x="589" y="59"/>
                  <a:pt x="589" y="89"/>
                </a:cubicBezTo>
                <a:lnTo>
                  <a:pt x="589" y="5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42" name="Freeform 50">
            <a:extLst>
              <a:ext uri="{FF2B5EF4-FFF2-40B4-BE49-F238E27FC236}">
                <a16:creationId xmlns:a16="http://schemas.microsoft.com/office/drawing/2014/main" id="{DCE502A1-F6F7-4A7A-AE2F-E16C5AD706A0}"/>
              </a:ext>
            </a:extLst>
          </p:cNvPr>
          <p:cNvSpPr>
            <a:spLocks/>
          </p:cNvSpPr>
          <p:nvPr/>
        </p:nvSpPr>
        <p:spPr bwMode="auto">
          <a:xfrm>
            <a:off x="6689725" y="3000375"/>
            <a:ext cx="298450" cy="300038"/>
          </a:xfrm>
          <a:custGeom>
            <a:avLst/>
            <a:gdLst>
              <a:gd name="T0" fmla="*/ 39964102 w 634"/>
              <a:gd name="T1" fmla="*/ 27544063 h 634"/>
              <a:gd name="T2" fmla="*/ 39964102 w 634"/>
              <a:gd name="T3" fmla="*/ 20063175 h 634"/>
              <a:gd name="T4" fmla="*/ 19897153 w 634"/>
              <a:gd name="T5" fmla="*/ 22613403 h 634"/>
              <a:gd name="T6" fmla="*/ 19897153 w 634"/>
              <a:gd name="T7" fmla="*/ 40125879 h 634"/>
              <a:gd name="T8" fmla="*/ 27549723 w 634"/>
              <a:gd name="T9" fmla="*/ 40125879 h 634"/>
              <a:gd name="T10" fmla="*/ 42515273 w 634"/>
              <a:gd name="T11" fmla="*/ 47607239 h 634"/>
              <a:gd name="T12" fmla="*/ 29930628 w 634"/>
              <a:gd name="T13" fmla="*/ 27544063 h 634"/>
              <a:gd name="T14" fmla="*/ 82479375 w 634"/>
              <a:gd name="T15" fmla="*/ 65119714 h 634"/>
              <a:gd name="T16" fmla="*/ 80098470 w 634"/>
              <a:gd name="T17" fmla="*/ 67670414 h 634"/>
              <a:gd name="T18" fmla="*/ 65133392 w 634"/>
              <a:gd name="T19" fmla="*/ 60189054 h 634"/>
              <a:gd name="T20" fmla="*/ 74996600 w 634"/>
              <a:gd name="T21" fmla="*/ 80081962 h 634"/>
              <a:gd name="T22" fmla="*/ 62412426 w 634"/>
              <a:gd name="T23" fmla="*/ 85182889 h 634"/>
              <a:gd name="T24" fmla="*/ 82479375 w 634"/>
              <a:gd name="T25" fmla="*/ 87733117 h 634"/>
              <a:gd name="T26" fmla="*/ 87581245 w 634"/>
              <a:gd name="T27" fmla="*/ 85182889 h 634"/>
              <a:gd name="T28" fmla="*/ 82479375 w 634"/>
              <a:gd name="T29" fmla="*/ 65119714 h 634"/>
              <a:gd name="T30" fmla="*/ 42515273 w 634"/>
              <a:gd name="T31" fmla="*/ 60189054 h 634"/>
              <a:gd name="T32" fmla="*/ 27549723 w 634"/>
              <a:gd name="T33" fmla="*/ 67670414 h 634"/>
              <a:gd name="T34" fmla="*/ 19897153 w 634"/>
              <a:gd name="T35" fmla="*/ 67670414 h 634"/>
              <a:gd name="T36" fmla="*/ 19897153 w 634"/>
              <a:gd name="T37" fmla="*/ 87733117 h 634"/>
              <a:gd name="T38" fmla="*/ 39964102 w 634"/>
              <a:gd name="T39" fmla="*/ 87733117 h 634"/>
              <a:gd name="T40" fmla="*/ 39964102 w 634"/>
              <a:gd name="T41" fmla="*/ 80081962 h 634"/>
              <a:gd name="T42" fmla="*/ 47446877 w 634"/>
              <a:gd name="T43" fmla="*/ 65119714 h 634"/>
              <a:gd name="T44" fmla="*/ 92512849 w 634"/>
              <a:gd name="T45" fmla="*/ 0 h 634"/>
              <a:gd name="T46" fmla="*/ 12414379 w 634"/>
              <a:gd name="T47" fmla="*/ 0 h 634"/>
              <a:gd name="T48" fmla="*/ 0 w 634"/>
              <a:gd name="T49" fmla="*/ 95214477 h 634"/>
              <a:gd name="T50" fmla="*/ 92512849 w 634"/>
              <a:gd name="T51" fmla="*/ 107626497 h 634"/>
              <a:gd name="T52" fmla="*/ 107648193 w 634"/>
              <a:gd name="T53" fmla="*/ 15132515 h 634"/>
              <a:gd name="T54" fmla="*/ 99995624 w 634"/>
              <a:gd name="T55" fmla="*/ 95214477 h 634"/>
              <a:gd name="T56" fmla="*/ 92512849 w 634"/>
              <a:gd name="T57" fmla="*/ 100145138 h 634"/>
              <a:gd name="T58" fmla="*/ 7482775 w 634"/>
              <a:gd name="T59" fmla="*/ 95214477 h 634"/>
              <a:gd name="T60" fmla="*/ 12414379 w 634"/>
              <a:gd name="T61" fmla="*/ 7651155 h 634"/>
              <a:gd name="T62" fmla="*/ 99995624 w 634"/>
              <a:gd name="T63" fmla="*/ 15132515 h 634"/>
              <a:gd name="T64" fmla="*/ 82479375 w 634"/>
              <a:gd name="T65" fmla="*/ 20063175 h 634"/>
              <a:gd name="T66" fmla="*/ 67514297 w 634"/>
              <a:gd name="T67" fmla="*/ 20063175 h 634"/>
              <a:gd name="T68" fmla="*/ 67514297 w 634"/>
              <a:gd name="T69" fmla="*/ 27544063 h 634"/>
              <a:gd name="T70" fmla="*/ 60031522 w 634"/>
              <a:gd name="T71" fmla="*/ 42676578 h 634"/>
              <a:gd name="T72" fmla="*/ 80098470 w 634"/>
              <a:gd name="T73" fmla="*/ 32644991 h 634"/>
              <a:gd name="T74" fmla="*/ 82479375 w 634"/>
              <a:gd name="T75" fmla="*/ 45226806 h 634"/>
              <a:gd name="T76" fmla="*/ 87581245 w 634"/>
              <a:gd name="T77" fmla="*/ 25163631 h 634"/>
              <a:gd name="T78" fmla="*/ 82479375 w 634"/>
              <a:gd name="T79" fmla="*/ 20063175 h 63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34" h="634">
                <a:moveTo>
                  <a:pt x="235" y="162"/>
                </a:moveTo>
                <a:lnTo>
                  <a:pt x="235" y="162"/>
                </a:lnTo>
                <a:cubicBezTo>
                  <a:pt x="250" y="162"/>
                  <a:pt x="250" y="148"/>
                  <a:pt x="250" y="148"/>
                </a:cubicBezTo>
                <a:cubicBezTo>
                  <a:pt x="250" y="133"/>
                  <a:pt x="250" y="118"/>
                  <a:pt x="235" y="118"/>
                </a:cubicBezTo>
                <a:cubicBezTo>
                  <a:pt x="132" y="118"/>
                  <a:pt x="132" y="118"/>
                  <a:pt x="132" y="118"/>
                </a:cubicBezTo>
                <a:cubicBezTo>
                  <a:pt x="132" y="118"/>
                  <a:pt x="132" y="118"/>
                  <a:pt x="117" y="133"/>
                </a:cubicBezTo>
                <a:cubicBezTo>
                  <a:pt x="117" y="133"/>
                  <a:pt x="117" y="133"/>
                  <a:pt x="117" y="148"/>
                </a:cubicBezTo>
                <a:cubicBezTo>
                  <a:pt x="117" y="236"/>
                  <a:pt x="117" y="236"/>
                  <a:pt x="117" y="236"/>
                </a:cubicBezTo>
                <a:cubicBezTo>
                  <a:pt x="117" y="251"/>
                  <a:pt x="132" y="266"/>
                  <a:pt x="132" y="266"/>
                </a:cubicBezTo>
                <a:cubicBezTo>
                  <a:pt x="147" y="266"/>
                  <a:pt x="162" y="251"/>
                  <a:pt x="162" y="236"/>
                </a:cubicBezTo>
                <a:cubicBezTo>
                  <a:pt x="162" y="192"/>
                  <a:pt x="162" y="192"/>
                  <a:pt x="162" y="192"/>
                </a:cubicBezTo>
                <a:cubicBezTo>
                  <a:pt x="250" y="280"/>
                  <a:pt x="250" y="280"/>
                  <a:pt x="250" y="280"/>
                </a:cubicBezTo>
                <a:cubicBezTo>
                  <a:pt x="279" y="251"/>
                  <a:pt x="279" y="251"/>
                  <a:pt x="279" y="251"/>
                </a:cubicBezTo>
                <a:cubicBezTo>
                  <a:pt x="176" y="162"/>
                  <a:pt x="176" y="162"/>
                  <a:pt x="176" y="162"/>
                </a:cubicBezTo>
                <a:lnTo>
                  <a:pt x="235" y="162"/>
                </a:lnTo>
                <a:close/>
                <a:moveTo>
                  <a:pt x="485" y="383"/>
                </a:moveTo>
                <a:lnTo>
                  <a:pt x="485" y="383"/>
                </a:lnTo>
                <a:cubicBezTo>
                  <a:pt x="485" y="383"/>
                  <a:pt x="471" y="383"/>
                  <a:pt x="471" y="398"/>
                </a:cubicBezTo>
                <a:cubicBezTo>
                  <a:pt x="471" y="442"/>
                  <a:pt x="471" y="442"/>
                  <a:pt x="471" y="442"/>
                </a:cubicBezTo>
                <a:cubicBezTo>
                  <a:pt x="383" y="354"/>
                  <a:pt x="383" y="354"/>
                  <a:pt x="383" y="354"/>
                </a:cubicBezTo>
                <a:cubicBezTo>
                  <a:pt x="353" y="383"/>
                  <a:pt x="353" y="383"/>
                  <a:pt x="353" y="383"/>
                </a:cubicBezTo>
                <a:cubicBezTo>
                  <a:pt x="441" y="471"/>
                  <a:pt x="441" y="471"/>
                  <a:pt x="441" y="471"/>
                </a:cubicBezTo>
                <a:cubicBezTo>
                  <a:pt x="397" y="471"/>
                  <a:pt x="397" y="471"/>
                  <a:pt x="397" y="471"/>
                </a:cubicBezTo>
                <a:cubicBezTo>
                  <a:pt x="383" y="471"/>
                  <a:pt x="367" y="486"/>
                  <a:pt x="367" y="501"/>
                </a:cubicBezTo>
                <a:cubicBezTo>
                  <a:pt x="367" y="501"/>
                  <a:pt x="383" y="516"/>
                  <a:pt x="397" y="516"/>
                </a:cubicBezTo>
                <a:cubicBezTo>
                  <a:pt x="485" y="516"/>
                  <a:pt x="485" y="516"/>
                  <a:pt x="485" y="516"/>
                </a:cubicBezTo>
                <a:cubicBezTo>
                  <a:pt x="500" y="516"/>
                  <a:pt x="500" y="516"/>
                  <a:pt x="500" y="516"/>
                </a:cubicBezTo>
                <a:cubicBezTo>
                  <a:pt x="515" y="501"/>
                  <a:pt x="515" y="501"/>
                  <a:pt x="515" y="501"/>
                </a:cubicBezTo>
                <a:cubicBezTo>
                  <a:pt x="515" y="398"/>
                  <a:pt x="515" y="398"/>
                  <a:pt x="515" y="398"/>
                </a:cubicBezTo>
                <a:cubicBezTo>
                  <a:pt x="515" y="383"/>
                  <a:pt x="500" y="383"/>
                  <a:pt x="485" y="383"/>
                </a:cubicBezTo>
                <a:close/>
                <a:moveTo>
                  <a:pt x="250" y="354"/>
                </a:moveTo>
                <a:lnTo>
                  <a:pt x="250" y="354"/>
                </a:lnTo>
                <a:cubicBezTo>
                  <a:pt x="162" y="442"/>
                  <a:pt x="162" y="442"/>
                  <a:pt x="162" y="442"/>
                </a:cubicBezTo>
                <a:cubicBezTo>
                  <a:pt x="162" y="398"/>
                  <a:pt x="162" y="398"/>
                  <a:pt x="162" y="398"/>
                </a:cubicBezTo>
                <a:cubicBezTo>
                  <a:pt x="162" y="383"/>
                  <a:pt x="147" y="383"/>
                  <a:pt x="132" y="383"/>
                </a:cubicBezTo>
                <a:cubicBezTo>
                  <a:pt x="132" y="383"/>
                  <a:pt x="117" y="383"/>
                  <a:pt x="117" y="398"/>
                </a:cubicBezTo>
                <a:cubicBezTo>
                  <a:pt x="117" y="501"/>
                  <a:pt x="117" y="501"/>
                  <a:pt x="117" y="501"/>
                </a:cubicBezTo>
                <a:cubicBezTo>
                  <a:pt x="117" y="501"/>
                  <a:pt x="117" y="501"/>
                  <a:pt x="117" y="516"/>
                </a:cubicBezTo>
                <a:cubicBezTo>
                  <a:pt x="132" y="516"/>
                  <a:pt x="132" y="516"/>
                  <a:pt x="132" y="516"/>
                </a:cubicBezTo>
                <a:cubicBezTo>
                  <a:pt x="235" y="516"/>
                  <a:pt x="235" y="516"/>
                  <a:pt x="235" y="516"/>
                </a:cubicBezTo>
                <a:cubicBezTo>
                  <a:pt x="250" y="516"/>
                  <a:pt x="250" y="501"/>
                  <a:pt x="250" y="501"/>
                </a:cubicBezTo>
                <a:cubicBezTo>
                  <a:pt x="250" y="486"/>
                  <a:pt x="250" y="471"/>
                  <a:pt x="235" y="471"/>
                </a:cubicBezTo>
                <a:cubicBezTo>
                  <a:pt x="176" y="471"/>
                  <a:pt x="176" y="471"/>
                  <a:pt x="176" y="471"/>
                </a:cubicBezTo>
                <a:cubicBezTo>
                  <a:pt x="279" y="383"/>
                  <a:pt x="279" y="383"/>
                  <a:pt x="279" y="383"/>
                </a:cubicBezTo>
                <a:lnTo>
                  <a:pt x="250" y="354"/>
                </a:lnTo>
                <a:close/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5"/>
                  <a:pt x="0" y="89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3" y="633"/>
                </a:cubicBezTo>
                <a:cubicBezTo>
                  <a:pt x="544" y="633"/>
                  <a:pt x="544" y="633"/>
                  <a:pt x="544" y="633"/>
                </a:cubicBezTo>
                <a:cubicBezTo>
                  <a:pt x="588" y="633"/>
                  <a:pt x="633" y="604"/>
                  <a:pt x="633" y="560"/>
                </a:cubicBezTo>
                <a:cubicBezTo>
                  <a:pt x="633" y="89"/>
                  <a:pt x="633" y="89"/>
                  <a:pt x="633" y="89"/>
                </a:cubicBezTo>
                <a:cubicBezTo>
                  <a:pt x="633" y="45"/>
                  <a:pt x="588" y="0"/>
                  <a:pt x="544" y="0"/>
                </a:cubicBezTo>
                <a:close/>
                <a:moveTo>
                  <a:pt x="588" y="560"/>
                </a:moveTo>
                <a:lnTo>
                  <a:pt x="588" y="560"/>
                </a:lnTo>
                <a:cubicBezTo>
                  <a:pt x="588" y="575"/>
                  <a:pt x="574" y="589"/>
                  <a:pt x="544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8" y="589"/>
                  <a:pt x="44" y="575"/>
                  <a:pt x="44" y="560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59"/>
                  <a:pt x="58" y="45"/>
                  <a:pt x="73" y="45"/>
                </a:cubicBezTo>
                <a:cubicBezTo>
                  <a:pt x="544" y="45"/>
                  <a:pt x="544" y="45"/>
                  <a:pt x="544" y="45"/>
                </a:cubicBezTo>
                <a:cubicBezTo>
                  <a:pt x="574" y="45"/>
                  <a:pt x="588" y="59"/>
                  <a:pt x="588" y="89"/>
                </a:cubicBezTo>
                <a:lnTo>
                  <a:pt x="588" y="560"/>
                </a:lnTo>
                <a:close/>
                <a:moveTo>
                  <a:pt x="485" y="118"/>
                </a:moveTo>
                <a:lnTo>
                  <a:pt x="485" y="118"/>
                </a:lnTo>
                <a:cubicBezTo>
                  <a:pt x="397" y="118"/>
                  <a:pt x="397" y="118"/>
                  <a:pt x="397" y="118"/>
                </a:cubicBezTo>
                <a:cubicBezTo>
                  <a:pt x="383" y="118"/>
                  <a:pt x="367" y="133"/>
                  <a:pt x="367" y="148"/>
                </a:cubicBezTo>
                <a:cubicBezTo>
                  <a:pt x="367" y="148"/>
                  <a:pt x="383" y="162"/>
                  <a:pt x="397" y="162"/>
                </a:cubicBezTo>
                <a:cubicBezTo>
                  <a:pt x="441" y="162"/>
                  <a:pt x="441" y="162"/>
                  <a:pt x="441" y="162"/>
                </a:cubicBezTo>
                <a:cubicBezTo>
                  <a:pt x="353" y="251"/>
                  <a:pt x="353" y="251"/>
                  <a:pt x="353" y="251"/>
                </a:cubicBezTo>
                <a:cubicBezTo>
                  <a:pt x="383" y="280"/>
                  <a:pt x="383" y="280"/>
                  <a:pt x="383" y="280"/>
                </a:cubicBezTo>
                <a:cubicBezTo>
                  <a:pt x="471" y="192"/>
                  <a:pt x="471" y="192"/>
                  <a:pt x="471" y="192"/>
                </a:cubicBezTo>
                <a:cubicBezTo>
                  <a:pt x="471" y="236"/>
                  <a:pt x="471" y="236"/>
                  <a:pt x="471" y="236"/>
                </a:cubicBezTo>
                <a:cubicBezTo>
                  <a:pt x="471" y="251"/>
                  <a:pt x="485" y="266"/>
                  <a:pt x="485" y="266"/>
                </a:cubicBezTo>
                <a:cubicBezTo>
                  <a:pt x="500" y="266"/>
                  <a:pt x="515" y="251"/>
                  <a:pt x="515" y="236"/>
                </a:cubicBezTo>
                <a:cubicBezTo>
                  <a:pt x="515" y="148"/>
                  <a:pt x="515" y="148"/>
                  <a:pt x="515" y="148"/>
                </a:cubicBezTo>
                <a:cubicBezTo>
                  <a:pt x="515" y="133"/>
                  <a:pt x="515" y="133"/>
                  <a:pt x="500" y="133"/>
                </a:cubicBezTo>
                <a:cubicBezTo>
                  <a:pt x="500" y="118"/>
                  <a:pt x="500" y="118"/>
                  <a:pt x="485" y="1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43" name="Freeform 51">
            <a:extLst>
              <a:ext uri="{FF2B5EF4-FFF2-40B4-BE49-F238E27FC236}">
                <a16:creationId xmlns:a16="http://schemas.microsoft.com/office/drawing/2014/main" id="{0DC4E0AB-398A-47AB-8E91-4A5A5AD4B471}"/>
              </a:ext>
            </a:extLst>
          </p:cNvPr>
          <p:cNvSpPr>
            <a:spLocks/>
          </p:cNvSpPr>
          <p:nvPr/>
        </p:nvSpPr>
        <p:spPr bwMode="auto">
          <a:xfrm>
            <a:off x="6208713" y="3000375"/>
            <a:ext cx="290512" cy="300038"/>
          </a:xfrm>
          <a:custGeom>
            <a:avLst/>
            <a:gdLst>
              <a:gd name="T0" fmla="*/ 44583868 w 619"/>
              <a:gd name="T1" fmla="*/ 57638826 h 634"/>
              <a:gd name="T2" fmla="*/ 44583868 w 619"/>
              <a:gd name="T3" fmla="*/ 57638826 h 634"/>
              <a:gd name="T4" fmla="*/ 14804995 w 619"/>
              <a:gd name="T5" fmla="*/ 57638826 h 634"/>
              <a:gd name="T6" fmla="*/ 12281592 w 619"/>
              <a:gd name="T7" fmla="*/ 60189054 h 634"/>
              <a:gd name="T8" fmla="*/ 14804995 w 619"/>
              <a:gd name="T9" fmla="*/ 65119714 h 634"/>
              <a:gd name="T10" fmla="*/ 37181136 w 619"/>
              <a:gd name="T11" fmla="*/ 65119714 h 634"/>
              <a:gd name="T12" fmla="*/ 14804995 w 619"/>
              <a:gd name="T13" fmla="*/ 87733117 h 634"/>
              <a:gd name="T14" fmla="*/ 19852269 w 619"/>
              <a:gd name="T15" fmla="*/ 92663778 h 634"/>
              <a:gd name="T16" fmla="*/ 42059996 w 619"/>
              <a:gd name="T17" fmla="*/ 70050375 h 634"/>
              <a:gd name="T18" fmla="*/ 42059996 w 619"/>
              <a:gd name="T19" fmla="*/ 90113550 h 634"/>
              <a:gd name="T20" fmla="*/ 44583868 w 619"/>
              <a:gd name="T21" fmla="*/ 95214477 h 634"/>
              <a:gd name="T22" fmla="*/ 49462728 w 619"/>
              <a:gd name="T23" fmla="*/ 90113550 h 634"/>
              <a:gd name="T24" fmla="*/ 49462728 w 619"/>
              <a:gd name="T25" fmla="*/ 60189054 h 634"/>
              <a:gd name="T26" fmla="*/ 47107271 w 619"/>
              <a:gd name="T27" fmla="*/ 57638826 h 634"/>
              <a:gd name="T28" fmla="*/ 44583868 w 619"/>
              <a:gd name="T29" fmla="*/ 57638826 h 634"/>
              <a:gd name="T30" fmla="*/ 89167267 w 619"/>
              <a:gd name="T31" fmla="*/ 45226806 h 634"/>
              <a:gd name="T32" fmla="*/ 89167267 w 619"/>
              <a:gd name="T33" fmla="*/ 45226806 h 634"/>
              <a:gd name="T34" fmla="*/ 66791126 w 619"/>
              <a:gd name="T35" fmla="*/ 45226806 h 634"/>
              <a:gd name="T36" fmla="*/ 89167267 w 619"/>
              <a:gd name="T37" fmla="*/ 22613403 h 634"/>
              <a:gd name="T38" fmla="*/ 84119992 w 619"/>
              <a:gd name="T39" fmla="*/ 17512476 h 634"/>
              <a:gd name="T40" fmla="*/ 61912266 w 619"/>
              <a:gd name="T41" fmla="*/ 40125879 h 634"/>
              <a:gd name="T42" fmla="*/ 61912266 w 619"/>
              <a:gd name="T43" fmla="*/ 17512476 h 634"/>
              <a:gd name="T44" fmla="*/ 59388863 w 619"/>
              <a:gd name="T45" fmla="*/ 15132515 h 634"/>
              <a:gd name="T46" fmla="*/ 54510003 w 619"/>
              <a:gd name="T47" fmla="*/ 17512476 h 634"/>
              <a:gd name="T48" fmla="*/ 54510003 w 619"/>
              <a:gd name="T49" fmla="*/ 47607239 h 634"/>
              <a:gd name="T50" fmla="*/ 57033405 w 619"/>
              <a:gd name="T51" fmla="*/ 50157466 h 634"/>
              <a:gd name="T52" fmla="*/ 59388863 w 619"/>
              <a:gd name="T53" fmla="*/ 50157466 h 634"/>
              <a:gd name="T54" fmla="*/ 89167267 w 619"/>
              <a:gd name="T55" fmla="*/ 50157466 h 634"/>
              <a:gd name="T56" fmla="*/ 91522724 w 619"/>
              <a:gd name="T57" fmla="*/ 47607239 h 634"/>
              <a:gd name="T58" fmla="*/ 89167267 w 619"/>
              <a:gd name="T59" fmla="*/ 45226806 h 634"/>
              <a:gd name="T60" fmla="*/ 91522724 w 619"/>
              <a:gd name="T61" fmla="*/ 0 h 634"/>
              <a:gd name="T62" fmla="*/ 91522724 w 619"/>
              <a:gd name="T63" fmla="*/ 0 h 634"/>
              <a:gd name="T64" fmla="*/ 12281592 w 619"/>
              <a:gd name="T65" fmla="*/ 0 h 634"/>
              <a:gd name="T66" fmla="*/ 0 w 619"/>
              <a:gd name="T67" fmla="*/ 15132515 h 634"/>
              <a:gd name="T68" fmla="*/ 0 w 619"/>
              <a:gd name="T69" fmla="*/ 95214477 h 634"/>
              <a:gd name="T70" fmla="*/ 12281592 w 619"/>
              <a:gd name="T71" fmla="*/ 107626497 h 634"/>
              <a:gd name="T72" fmla="*/ 91522724 w 619"/>
              <a:gd name="T73" fmla="*/ 107626497 h 634"/>
              <a:gd name="T74" fmla="*/ 103972262 w 619"/>
              <a:gd name="T75" fmla="*/ 95214477 h 634"/>
              <a:gd name="T76" fmla="*/ 103972262 w 619"/>
              <a:gd name="T77" fmla="*/ 15132515 h 634"/>
              <a:gd name="T78" fmla="*/ 91522724 w 619"/>
              <a:gd name="T79" fmla="*/ 0 h 634"/>
              <a:gd name="T80" fmla="*/ 99093402 w 619"/>
              <a:gd name="T81" fmla="*/ 95214477 h 634"/>
              <a:gd name="T82" fmla="*/ 99093402 w 619"/>
              <a:gd name="T83" fmla="*/ 95214477 h 634"/>
              <a:gd name="T84" fmla="*/ 91522724 w 619"/>
              <a:gd name="T85" fmla="*/ 100145138 h 634"/>
              <a:gd name="T86" fmla="*/ 12281592 w 619"/>
              <a:gd name="T87" fmla="*/ 100145138 h 634"/>
              <a:gd name="T88" fmla="*/ 4878860 w 619"/>
              <a:gd name="T89" fmla="*/ 95214477 h 634"/>
              <a:gd name="T90" fmla="*/ 4878860 w 619"/>
              <a:gd name="T91" fmla="*/ 15132515 h 634"/>
              <a:gd name="T92" fmla="*/ 12281592 w 619"/>
              <a:gd name="T93" fmla="*/ 7651155 h 634"/>
              <a:gd name="T94" fmla="*/ 91522724 w 619"/>
              <a:gd name="T95" fmla="*/ 7651155 h 634"/>
              <a:gd name="T96" fmla="*/ 99093402 w 619"/>
              <a:gd name="T97" fmla="*/ 15132515 h 634"/>
              <a:gd name="T98" fmla="*/ 99093402 w 619"/>
              <a:gd name="T99" fmla="*/ 95214477 h 63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619" h="634">
                <a:moveTo>
                  <a:pt x="265" y="339"/>
                </a:moveTo>
                <a:lnTo>
                  <a:pt x="265" y="339"/>
                </a:lnTo>
                <a:cubicBezTo>
                  <a:pt x="88" y="339"/>
                  <a:pt x="88" y="339"/>
                  <a:pt x="88" y="339"/>
                </a:cubicBezTo>
                <a:lnTo>
                  <a:pt x="73" y="354"/>
                </a:lnTo>
                <a:cubicBezTo>
                  <a:pt x="73" y="369"/>
                  <a:pt x="88" y="383"/>
                  <a:pt x="88" y="383"/>
                </a:cubicBezTo>
                <a:cubicBezTo>
                  <a:pt x="221" y="383"/>
                  <a:pt x="221" y="383"/>
                  <a:pt x="221" y="383"/>
                </a:cubicBezTo>
                <a:cubicBezTo>
                  <a:pt x="88" y="516"/>
                  <a:pt x="88" y="516"/>
                  <a:pt x="88" y="516"/>
                </a:cubicBezTo>
                <a:cubicBezTo>
                  <a:pt x="118" y="545"/>
                  <a:pt x="118" y="545"/>
                  <a:pt x="118" y="545"/>
                </a:cubicBezTo>
                <a:cubicBezTo>
                  <a:pt x="250" y="412"/>
                  <a:pt x="250" y="412"/>
                  <a:pt x="250" y="412"/>
                </a:cubicBezTo>
                <a:cubicBezTo>
                  <a:pt x="250" y="530"/>
                  <a:pt x="250" y="530"/>
                  <a:pt x="250" y="530"/>
                </a:cubicBezTo>
                <a:cubicBezTo>
                  <a:pt x="250" y="545"/>
                  <a:pt x="265" y="560"/>
                  <a:pt x="265" y="560"/>
                </a:cubicBezTo>
                <a:cubicBezTo>
                  <a:pt x="280" y="560"/>
                  <a:pt x="294" y="545"/>
                  <a:pt x="294" y="530"/>
                </a:cubicBezTo>
                <a:cubicBezTo>
                  <a:pt x="294" y="354"/>
                  <a:pt x="294" y="354"/>
                  <a:pt x="294" y="354"/>
                </a:cubicBezTo>
                <a:cubicBezTo>
                  <a:pt x="294" y="354"/>
                  <a:pt x="294" y="354"/>
                  <a:pt x="280" y="339"/>
                </a:cubicBezTo>
                <a:cubicBezTo>
                  <a:pt x="280" y="339"/>
                  <a:pt x="280" y="339"/>
                  <a:pt x="265" y="339"/>
                </a:cubicBezTo>
                <a:close/>
                <a:moveTo>
                  <a:pt x="530" y="266"/>
                </a:moveTo>
                <a:lnTo>
                  <a:pt x="530" y="266"/>
                </a:lnTo>
                <a:cubicBezTo>
                  <a:pt x="397" y="266"/>
                  <a:pt x="397" y="266"/>
                  <a:pt x="397" y="266"/>
                </a:cubicBezTo>
                <a:cubicBezTo>
                  <a:pt x="530" y="133"/>
                  <a:pt x="530" y="133"/>
                  <a:pt x="530" y="133"/>
                </a:cubicBezTo>
                <a:cubicBezTo>
                  <a:pt x="500" y="103"/>
                  <a:pt x="500" y="103"/>
                  <a:pt x="500" y="103"/>
                </a:cubicBezTo>
                <a:cubicBezTo>
                  <a:pt x="368" y="236"/>
                  <a:pt x="368" y="236"/>
                  <a:pt x="368" y="236"/>
                </a:cubicBezTo>
                <a:cubicBezTo>
                  <a:pt x="368" y="103"/>
                  <a:pt x="368" y="103"/>
                  <a:pt x="368" y="103"/>
                </a:cubicBezTo>
                <a:cubicBezTo>
                  <a:pt x="368" y="89"/>
                  <a:pt x="353" y="89"/>
                  <a:pt x="353" y="89"/>
                </a:cubicBezTo>
                <a:cubicBezTo>
                  <a:pt x="339" y="89"/>
                  <a:pt x="324" y="89"/>
                  <a:pt x="324" y="103"/>
                </a:cubicBezTo>
                <a:cubicBezTo>
                  <a:pt x="324" y="280"/>
                  <a:pt x="324" y="280"/>
                  <a:pt x="324" y="280"/>
                </a:cubicBezTo>
                <a:cubicBezTo>
                  <a:pt x="324" y="280"/>
                  <a:pt x="324" y="295"/>
                  <a:pt x="339" y="295"/>
                </a:cubicBezTo>
                <a:cubicBezTo>
                  <a:pt x="339" y="295"/>
                  <a:pt x="339" y="295"/>
                  <a:pt x="353" y="295"/>
                </a:cubicBezTo>
                <a:cubicBezTo>
                  <a:pt x="530" y="295"/>
                  <a:pt x="530" y="295"/>
                  <a:pt x="530" y="295"/>
                </a:cubicBezTo>
                <a:cubicBezTo>
                  <a:pt x="530" y="295"/>
                  <a:pt x="544" y="295"/>
                  <a:pt x="544" y="280"/>
                </a:cubicBezTo>
                <a:cubicBezTo>
                  <a:pt x="544" y="266"/>
                  <a:pt x="530" y="266"/>
                  <a:pt x="530" y="266"/>
                </a:cubicBezTo>
                <a:close/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5"/>
                  <a:pt x="0" y="89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3" y="633"/>
                </a:cubicBezTo>
                <a:cubicBezTo>
                  <a:pt x="544" y="633"/>
                  <a:pt x="544" y="633"/>
                  <a:pt x="544" y="633"/>
                </a:cubicBezTo>
                <a:cubicBezTo>
                  <a:pt x="589" y="633"/>
                  <a:pt x="618" y="604"/>
                  <a:pt x="618" y="560"/>
                </a:cubicBezTo>
                <a:cubicBezTo>
                  <a:pt x="618" y="89"/>
                  <a:pt x="618" y="89"/>
                  <a:pt x="618" y="89"/>
                </a:cubicBezTo>
                <a:cubicBezTo>
                  <a:pt x="618" y="45"/>
                  <a:pt x="589" y="0"/>
                  <a:pt x="544" y="0"/>
                </a:cubicBezTo>
                <a:close/>
                <a:moveTo>
                  <a:pt x="589" y="560"/>
                </a:moveTo>
                <a:lnTo>
                  <a:pt x="589" y="560"/>
                </a:lnTo>
                <a:cubicBezTo>
                  <a:pt x="589" y="575"/>
                  <a:pt x="559" y="589"/>
                  <a:pt x="544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75"/>
                  <a:pt x="29" y="560"/>
                </a:cubicBezTo>
                <a:cubicBezTo>
                  <a:pt x="29" y="89"/>
                  <a:pt x="29" y="89"/>
                  <a:pt x="29" y="89"/>
                </a:cubicBezTo>
                <a:cubicBezTo>
                  <a:pt x="29" y="59"/>
                  <a:pt x="59" y="45"/>
                  <a:pt x="73" y="45"/>
                </a:cubicBezTo>
                <a:cubicBezTo>
                  <a:pt x="544" y="45"/>
                  <a:pt x="544" y="45"/>
                  <a:pt x="544" y="45"/>
                </a:cubicBezTo>
                <a:cubicBezTo>
                  <a:pt x="559" y="45"/>
                  <a:pt x="589" y="59"/>
                  <a:pt x="589" y="89"/>
                </a:cubicBezTo>
                <a:lnTo>
                  <a:pt x="589" y="5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44" name="Freeform 52">
            <a:extLst>
              <a:ext uri="{FF2B5EF4-FFF2-40B4-BE49-F238E27FC236}">
                <a16:creationId xmlns:a16="http://schemas.microsoft.com/office/drawing/2014/main" id="{AC7222C1-29E7-4D1F-ACCE-BA7ECA6B3866}"/>
              </a:ext>
            </a:extLst>
          </p:cNvPr>
          <p:cNvSpPr>
            <a:spLocks/>
          </p:cNvSpPr>
          <p:nvPr/>
        </p:nvSpPr>
        <p:spPr bwMode="auto">
          <a:xfrm>
            <a:off x="10534650" y="2524125"/>
            <a:ext cx="290513" cy="298450"/>
          </a:xfrm>
          <a:custGeom>
            <a:avLst/>
            <a:gdLst>
              <a:gd name="T0" fmla="*/ 44583868 w 619"/>
              <a:gd name="T1" fmla="*/ 87563322 h 634"/>
              <a:gd name="T2" fmla="*/ 44583868 w 619"/>
              <a:gd name="T3" fmla="*/ 87563322 h 634"/>
              <a:gd name="T4" fmla="*/ 22207727 w 619"/>
              <a:gd name="T5" fmla="*/ 87563322 h 634"/>
              <a:gd name="T6" fmla="*/ 47107271 w 619"/>
              <a:gd name="T7" fmla="*/ 65119714 h 634"/>
              <a:gd name="T8" fmla="*/ 42059996 w 619"/>
              <a:gd name="T9" fmla="*/ 60019259 h 634"/>
              <a:gd name="T10" fmla="*/ 19852269 w 619"/>
              <a:gd name="T11" fmla="*/ 82462395 h 634"/>
              <a:gd name="T12" fmla="*/ 19852269 w 619"/>
              <a:gd name="T13" fmla="*/ 60019259 h 634"/>
              <a:gd name="T14" fmla="*/ 14804995 w 619"/>
              <a:gd name="T15" fmla="*/ 57468559 h 634"/>
              <a:gd name="T16" fmla="*/ 12450007 w 619"/>
              <a:gd name="T17" fmla="*/ 60019259 h 634"/>
              <a:gd name="T18" fmla="*/ 12450007 w 619"/>
              <a:gd name="T19" fmla="*/ 90113550 h 634"/>
              <a:gd name="T20" fmla="*/ 12450007 w 619"/>
              <a:gd name="T21" fmla="*/ 92493983 h 634"/>
              <a:gd name="T22" fmla="*/ 14804995 w 619"/>
              <a:gd name="T23" fmla="*/ 92493983 h 634"/>
              <a:gd name="T24" fmla="*/ 44583868 w 619"/>
              <a:gd name="T25" fmla="*/ 92493983 h 634"/>
              <a:gd name="T26" fmla="*/ 49462728 w 619"/>
              <a:gd name="T27" fmla="*/ 90113550 h 634"/>
              <a:gd name="T28" fmla="*/ 44583868 w 619"/>
              <a:gd name="T29" fmla="*/ 87563322 h 634"/>
              <a:gd name="T30" fmla="*/ 89167267 w 619"/>
              <a:gd name="T31" fmla="*/ 12412020 h 634"/>
              <a:gd name="T32" fmla="*/ 89167267 w 619"/>
              <a:gd name="T33" fmla="*/ 12412020 h 634"/>
              <a:gd name="T34" fmla="*/ 59388863 w 619"/>
              <a:gd name="T35" fmla="*/ 12412020 h 634"/>
              <a:gd name="T36" fmla="*/ 54510003 w 619"/>
              <a:gd name="T37" fmla="*/ 17512476 h 634"/>
              <a:gd name="T38" fmla="*/ 59388863 w 619"/>
              <a:gd name="T39" fmla="*/ 19892908 h 634"/>
              <a:gd name="T40" fmla="*/ 81764535 w 619"/>
              <a:gd name="T41" fmla="*/ 19892908 h 634"/>
              <a:gd name="T42" fmla="*/ 57033405 w 619"/>
              <a:gd name="T43" fmla="*/ 42506311 h 634"/>
              <a:gd name="T44" fmla="*/ 61912266 w 619"/>
              <a:gd name="T45" fmla="*/ 47436972 h 634"/>
              <a:gd name="T46" fmla="*/ 84119992 w 619"/>
              <a:gd name="T47" fmla="*/ 24993836 h 634"/>
              <a:gd name="T48" fmla="*/ 84119992 w 619"/>
              <a:gd name="T49" fmla="*/ 47436972 h 634"/>
              <a:gd name="T50" fmla="*/ 89167267 w 619"/>
              <a:gd name="T51" fmla="*/ 49987671 h 634"/>
              <a:gd name="T52" fmla="*/ 91690670 w 619"/>
              <a:gd name="T53" fmla="*/ 47436972 h 634"/>
              <a:gd name="T54" fmla="*/ 91690670 w 619"/>
              <a:gd name="T55" fmla="*/ 17512476 h 634"/>
              <a:gd name="T56" fmla="*/ 91690670 w 619"/>
              <a:gd name="T57" fmla="*/ 14962248 h 634"/>
              <a:gd name="T58" fmla="*/ 89167267 w 619"/>
              <a:gd name="T59" fmla="*/ 12412020 h 634"/>
              <a:gd name="T60" fmla="*/ 91690670 w 619"/>
              <a:gd name="T61" fmla="*/ 0 h 634"/>
              <a:gd name="T62" fmla="*/ 91690670 w 619"/>
              <a:gd name="T63" fmla="*/ 0 h 634"/>
              <a:gd name="T64" fmla="*/ 12450007 w 619"/>
              <a:gd name="T65" fmla="*/ 0 h 634"/>
              <a:gd name="T66" fmla="*/ 0 w 619"/>
              <a:gd name="T67" fmla="*/ 12412020 h 634"/>
              <a:gd name="T68" fmla="*/ 0 w 619"/>
              <a:gd name="T69" fmla="*/ 92493983 h 634"/>
              <a:gd name="T70" fmla="*/ 12450007 w 619"/>
              <a:gd name="T71" fmla="*/ 107626497 h 634"/>
              <a:gd name="T72" fmla="*/ 91690670 w 619"/>
              <a:gd name="T73" fmla="*/ 107626497 h 634"/>
              <a:gd name="T74" fmla="*/ 103972262 w 619"/>
              <a:gd name="T75" fmla="*/ 92493983 h 634"/>
              <a:gd name="T76" fmla="*/ 103972262 w 619"/>
              <a:gd name="T77" fmla="*/ 12412020 h 634"/>
              <a:gd name="T78" fmla="*/ 91690670 w 619"/>
              <a:gd name="T79" fmla="*/ 0 h 634"/>
              <a:gd name="T80" fmla="*/ 99093402 w 619"/>
              <a:gd name="T81" fmla="*/ 92493983 h 634"/>
              <a:gd name="T82" fmla="*/ 99093402 w 619"/>
              <a:gd name="T83" fmla="*/ 92493983 h 634"/>
              <a:gd name="T84" fmla="*/ 91690670 w 619"/>
              <a:gd name="T85" fmla="*/ 99975342 h 634"/>
              <a:gd name="T86" fmla="*/ 12450007 w 619"/>
              <a:gd name="T87" fmla="*/ 99975342 h 634"/>
              <a:gd name="T88" fmla="*/ 4878860 w 619"/>
              <a:gd name="T89" fmla="*/ 92493983 h 634"/>
              <a:gd name="T90" fmla="*/ 4878860 w 619"/>
              <a:gd name="T91" fmla="*/ 12412020 h 634"/>
              <a:gd name="T92" fmla="*/ 12450007 w 619"/>
              <a:gd name="T93" fmla="*/ 7481360 h 634"/>
              <a:gd name="T94" fmla="*/ 91690670 w 619"/>
              <a:gd name="T95" fmla="*/ 7481360 h 634"/>
              <a:gd name="T96" fmla="*/ 99093402 w 619"/>
              <a:gd name="T97" fmla="*/ 12412020 h 634"/>
              <a:gd name="T98" fmla="*/ 99093402 w 619"/>
              <a:gd name="T99" fmla="*/ 92493983 h 63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619" h="634">
                <a:moveTo>
                  <a:pt x="265" y="515"/>
                </a:moveTo>
                <a:lnTo>
                  <a:pt x="265" y="515"/>
                </a:lnTo>
                <a:cubicBezTo>
                  <a:pt x="132" y="515"/>
                  <a:pt x="132" y="515"/>
                  <a:pt x="132" y="515"/>
                </a:cubicBezTo>
                <a:cubicBezTo>
                  <a:pt x="280" y="383"/>
                  <a:pt x="280" y="383"/>
                  <a:pt x="280" y="383"/>
                </a:cubicBezTo>
                <a:cubicBezTo>
                  <a:pt x="250" y="353"/>
                  <a:pt x="250" y="353"/>
                  <a:pt x="250" y="353"/>
                </a:cubicBezTo>
                <a:cubicBezTo>
                  <a:pt x="118" y="485"/>
                  <a:pt x="118" y="485"/>
                  <a:pt x="118" y="485"/>
                </a:cubicBezTo>
                <a:cubicBezTo>
                  <a:pt x="118" y="353"/>
                  <a:pt x="118" y="353"/>
                  <a:pt x="118" y="353"/>
                </a:cubicBezTo>
                <a:cubicBezTo>
                  <a:pt x="118" y="338"/>
                  <a:pt x="103" y="338"/>
                  <a:pt x="88" y="338"/>
                </a:cubicBezTo>
                <a:cubicBezTo>
                  <a:pt x="88" y="338"/>
                  <a:pt x="74" y="338"/>
                  <a:pt x="74" y="353"/>
                </a:cubicBezTo>
                <a:cubicBezTo>
                  <a:pt x="74" y="530"/>
                  <a:pt x="74" y="530"/>
                  <a:pt x="74" y="530"/>
                </a:cubicBezTo>
                <a:lnTo>
                  <a:pt x="74" y="544"/>
                </a:lnTo>
                <a:cubicBezTo>
                  <a:pt x="88" y="544"/>
                  <a:pt x="88" y="544"/>
                  <a:pt x="88" y="544"/>
                </a:cubicBezTo>
                <a:cubicBezTo>
                  <a:pt x="265" y="544"/>
                  <a:pt x="265" y="544"/>
                  <a:pt x="265" y="544"/>
                </a:cubicBezTo>
                <a:cubicBezTo>
                  <a:pt x="280" y="544"/>
                  <a:pt x="294" y="544"/>
                  <a:pt x="294" y="530"/>
                </a:cubicBezTo>
                <a:cubicBezTo>
                  <a:pt x="294" y="515"/>
                  <a:pt x="280" y="515"/>
                  <a:pt x="265" y="515"/>
                </a:cubicBezTo>
                <a:close/>
                <a:moveTo>
                  <a:pt x="530" y="73"/>
                </a:moveTo>
                <a:lnTo>
                  <a:pt x="530" y="73"/>
                </a:lnTo>
                <a:cubicBezTo>
                  <a:pt x="353" y="73"/>
                  <a:pt x="353" y="73"/>
                  <a:pt x="353" y="73"/>
                </a:cubicBezTo>
                <a:cubicBezTo>
                  <a:pt x="339" y="73"/>
                  <a:pt x="324" y="88"/>
                  <a:pt x="324" y="103"/>
                </a:cubicBezTo>
                <a:cubicBezTo>
                  <a:pt x="324" y="103"/>
                  <a:pt x="339" y="117"/>
                  <a:pt x="353" y="117"/>
                </a:cubicBezTo>
                <a:cubicBezTo>
                  <a:pt x="486" y="117"/>
                  <a:pt x="486" y="117"/>
                  <a:pt x="486" y="117"/>
                </a:cubicBezTo>
                <a:cubicBezTo>
                  <a:pt x="339" y="250"/>
                  <a:pt x="339" y="250"/>
                  <a:pt x="339" y="250"/>
                </a:cubicBezTo>
                <a:cubicBezTo>
                  <a:pt x="368" y="279"/>
                  <a:pt x="368" y="279"/>
                  <a:pt x="368" y="279"/>
                </a:cubicBezTo>
                <a:cubicBezTo>
                  <a:pt x="500" y="147"/>
                  <a:pt x="500" y="147"/>
                  <a:pt x="500" y="147"/>
                </a:cubicBezTo>
                <a:cubicBezTo>
                  <a:pt x="500" y="279"/>
                  <a:pt x="500" y="279"/>
                  <a:pt x="500" y="279"/>
                </a:cubicBezTo>
                <a:cubicBezTo>
                  <a:pt x="500" y="279"/>
                  <a:pt x="515" y="294"/>
                  <a:pt x="530" y="294"/>
                </a:cubicBezTo>
                <a:lnTo>
                  <a:pt x="545" y="279"/>
                </a:lnTo>
                <a:cubicBezTo>
                  <a:pt x="545" y="103"/>
                  <a:pt x="545" y="103"/>
                  <a:pt x="545" y="103"/>
                </a:cubicBezTo>
                <a:cubicBezTo>
                  <a:pt x="545" y="88"/>
                  <a:pt x="545" y="88"/>
                  <a:pt x="545" y="88"/>
                </a:cubicBezTo>
                <a:cubicBezTo>
                  <a:pt x="530" y="73"/>
                  <a:pt x="530" y="73"/>
                  <a:pt x="530" y="73"/>
                </a:cubicBezTo>
                <a:close/>
                <a:moveTo>
                  <a:pt x="545" y="0"/>
                </a:moveTo>
                <a:lnTo>
                  <a:pt x="545" y="0"/>
                </a:lnTo>
                <a:cubicBezTo>
                  <a:pt x="74" y="0"/>
                  <a:pt x="74" y="0"/>
                  <a:pt x="74" y="0"/>
                </a:cubicBezTo>
                <a:cubicBezTo>
                  <a:pt x="29" y="0"/>
                  <a:pt x="0" y="29"/>
                  <a:pt x="0" y="73"/>
                </a:cubicBezTo>
                <a:cubicBezTo>
                  <a:pt x="0" y="544"/>
                  <a:pt x="0" y="544"/>
                  <a:pt x="0" y="544"/>
                </a:cubicBezTo>
                <a:cubicBezTo>
                  <a:pt x="0" y="588"/>
                  <a:pt x="29" y="633"/>
                  <a:pt x="74" y="633"/>
                </a:cubicBezTo>
                <a:cubicBezTo>
                  <a:pt x="545" y="633"/>
                  <a:pt x="545" y="633"/>
                  <a:pt x="545" y="633"/>
                </a:cubicBezTo>
                <a:cubicBezTo>
                  <a:pt x="589" y="633"/>
                  <a:pt x="618" y="588"/>
                  <a:pt x="618" y="544"/>
                </a:cubicBezTo>
                <a:cubicBezTo>
                  <a:pt x="618" y="73"/>
                  <a:pt x="618" y="73"/>
                  <a:pt x="618" y="73"/>
                </a:cubicBezTo>
                <a:cubicBezTo>
                  <a:pt x="618" y="29"/>
                  <a:pt x="589" y="0"/>
                  <a:pt x="545" y="0"/>
                </a:cubicBezTo>
                <a:close/>
                <a:moveTo>
                  <a:pt x="589" y="544"/>
                </a:moveTo>
                <a:lnTo>
                  <a:pt x="589" y="544"/>
                </a:lnTo>
                <a:cubicBezTo>
                  <a:pt x="589" y="574"/>
                  <a:pt x="559" y="588"/>
                  <a:pt x="545" y="588"/>
                </a:cubicBezTo>
                <a:cubicBezTo>
                  <a:pt x="74" y="588"/>
                  <a:pt x="74" y="588"/>
                  <a:pt x="74" y="588"/>
                </a:cubicBezTo>
                <a:cubicBezTo>
                  <a:pt x="59" y="588"/>
                  <a:pt x="29" y="574"/>
                  <a:pt x="29" y="544"/>
                </a:cubicBezTo>
                <a:cubicBezTo>
                  <a:pt x="29" y="73"/>
                  <a:pt x="29" y="73"/>
                  <a:pt x="29" y="73"/>
                </a:cubicBezTo>
                <a:cubicBezTo>
                  <a:pt x="29" y="58"/>
                  <a:pt x="59" y="44"/>
                  <a:pt x="74" y="44"/>
                </a:cubicBezTo>
                <a:cubicBezTo>
                  <a:pt x="545" y="44"/>
                  <a:pt x="545" y="44"/>
                  <a:pt x="545" y="44"/>
                </a:cubicBezTo>
                <a:cubicBezTo>
                  <a:pt x="559" y="44"/>
                  <a:pt x="589" y="58"/>
                  <a:pt x="589" y="73"/>
                </a:cubicBezTo>
                <a:lnTo>
                  <a:pt x="589" y="5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45" name="Freeform 53">
            <a:extLst>
              <a:ext uri="{FF2B5EF4-FFF2-40B4-BE49-F238E27FC236}">
                <a16:creationId xmlns:a16="http://schemas.microsoft.com/office/drawing/2014/main" id="{80F25FEC-797B-468F-BB3D-68BF516E3BEA}"/>
              </a:ext>
            </a:extLst>
          </p:cNvPr>
          <p:cNvSpPr>
            <a:spLocks/>
          </p:cNvSpPr>
          <p:nvPr/>
        </p:nvSpPr>
        <p:spPr bwMode="auto">
          <a:xfrm>
            <a:off x="10077450" y="2524125"/>
            <a:ext cx="263525" cy="298450"/>
          </a:xfrm>
          <a:custGeom>
            <a:avLst/>
            <a:gdLst>
              <a:gd name="T0" fmla="*/ 22594424 w 561"/>
              <a:gd name="T1" fmla="*/ 62569487 h 634"/>
              <a:gd name="T2" fmla="*/ 22594424 w 561"/>
              <a:gd name="T3" fmla="*/ 62569487 h 634"/>
              <a:gd name="T4" fmla="*/ 45018671 w 561"/>
              <a:gd name="T5" fmla="*/ 85012623 h 634"/>
              <a:gd name="T6" fmla="*/ 47567085 w 561"/>
              <a:gd name="T7" fmla="*/ 87563322 h 634"/>
              <a:gd name="T8" fmla="*/ 50115027 w 561"/>
              <a:gd name="T9" fmla="*/ 85012623 h 634"/>
              <a:gd name="T10" fmla="*/ 72539745 w 561"/>
              <a:gd name="T11" fmla="*/ 62569487 h 634"/>
              <a:gd name="T12" fmla="*/ 72539745 w 561"/>
              <a:gd name="T13" fmla="*/ 57468559 h 634"/>
              <a:gd name="T14" fmla="*/ 67613095 w 561"/>
              <a:gd name="T15" fmla="*/ 57468559 h 634"/>
              <a:gd name="T16" fmla="*/ 50115027 w 561"/>
              <a:gd name="T17" fmla="*/ 74981507 h 634"/>
              <a:gd name="T18" fmla="*/ 50115027 w 561"/>
              <a:gd name="T19" fmla="*/ 2380433 h 634"/>
              <a:gd name="T20" fmla="*/ 47567085 w 561"/>
              <a:gd name="T21" fmla="*/ 0 h 634"/>
              <a:gd name="T22" fmla="*/ 45018671 w 561"/>
              <a:gd name="T23" fmla="*/ 2380433 h 634"/>
              <a:gd name="T24" fmla="*/ 45018671 w 561"/>
              <a:gd name="T25" fmla="*/ 74981507 h 634"/>
              <a:gd name="T26" fmla="*/ 27521074 w 561"/>
              <a:gd name="T27" fmla="*/ 57468559 h 634"/>
              <a:gd name="T28" fmla="*/ 22594424 w 561"/>
              <a:gd name="T29" fmla="*/ 57468559 h 634"/>
              <a:gd name="T30" fmla="*/ 22594424 w 561"/>
              <a:gd name="T31" fmla="*/ 62569487 h 634"/>
              <a:gd name="T32" fmla="*/ 80014337 w 561"/>
              <a:gd name="T33" fmla="*/ 12412020 h 634"/>
              <a:gd name="T34" fmla="*/ 80014337 w 561"/>
              <a:gd name="T35" fmla="*/ 12412020 h 634"/>
              <a:gd name="T36" fmla="*/ 69991332 w 561"/>
              <a:gd name="T37" fmla="*/ 12412020 h 634"/>
              <a:gd name="T38" fmla="*/ 69991332 w 561"/>
              <a:gd name="T39" fmla="*/ 19892908 h 634"/>
              <a:gd name="T40" fmla="*/ 80014337 w 561"/>
              <a:gd name="T41" fmla="*/ 19892908 h 634"/>
              <a:gd name="T42" fmla="*/ 87659106 w 561"/>
              <a:gd name="T43" fmla="*/ 27544063 h 634"/>
              <a:gd name="T44" fmla="*/ 87659106 w 561"/>
              <a:gd name="T45" fmla="*/ 92493983 h 634"/>
              <a:gd name="T46" fmla="*/ 80014337 w 561"/>
              <a:gd name="T47" fmla="*/ 99975342 h 634"/>
              <a:gd name="T48" fmla="*/ 15119361 w 561"/>
              <a:gd name="T49" fmla="*/ 99975342 h 634"/>
              <a:gd name="T50" fmla="*/ 7474592 w 561"/>
              <a:gd name="T51" fmla="*/ 92493983 h 634"/>
              <a:gd name="T52" fmla="*/ 7474592 w 561"/>
              <a:gd name="T53" fmla="*/ 27544063 h 634"/>
              <a:gd name="T54" fmla="*/ 15119361 w 561"/>
              <a:gd name="T55" fmla="*/ 19892908 h 634"/>
              <a:gd name="T56" fmla="*/ 25142366 w 561"/>
              <a:gd name="T57" fmla="*/ 19892908 h 634"/>
              <a:gd name="T58" fmla="*/ 25142366 w 561"/>
              <a:gd name="T59" fmla="*/ 12412020 h 634"/>
              <a:gd name="T60" fmla="*/ 15119361 w 561"/>
              <a:gd name="T61" fmla="*/ 12412020 h 634"/>
              <a:gd name="T62" fmla="*/ 0 w 561"/>
              <a:gd name="T63" fmla="*/ 27544063 h 634"/>
              <a:gd name="T64" fmla="*/ 0 w 561"/>
              <a:gd name="T65" fmla="*/ 92493983 h 634"/>
              <a:gd name="T66" fmla="*/ 15119361 w 561"/>
              <a:gd name="T67" fmla="*/ 107626497 h 634"/>
              <a:gd name="T68" fmla="*/ 80014337 w 561"/>
              <a:gd name="T69" fmla="*/ 107626497 h 634"/>
              <a:gd name="T70" fmla="*/ 95134169 w 561"/>
              <a:gd name="T71" fmla="*/ 92493983 h 634"/>
              <a:gd name="T72" fmla="*/ 95134169 w 561"/>
              <a:gd name="T73" fmla="*/ 27544063 h 634"/>
              <a:gd name="T74" fmla="*/ 80014337 w 561"/>
              <a:gd name="T75" fmla="*/ 12412020 h 63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561" h="634">
                <a:moveTo>
                  <a:pt x="133" y="368"/>
                </a:moveTo>
                <a:lnTo>
                  <a:pt x="133" y="368"/>
                </a:lnTo>
                <a:cubicBezTo>
                  <a:pt x="265" y="500"/>
                  <a:pt x="265" y="500"/>
                  <a:pt x="265" y="500"/>
                </a:cubicBezTo>
                <a:lnTo>
                  <a:pt x="280" y="515"/>
                </a:lnTo>
                <a:lnTo>
                  <a:pt x="295" y="500"/>
                </a:lnTo>
                <a:cubicBezTo>
                  <a:pt x="427" y="368"/>
                  <a:pt x="427" y="368"/>
                  <a:pt x="427" y="368"/>
                </a:cubicBezTo>
                <a:cubicBezTo>
                  <a:pt x="442" y="353"/>
                  <a:pt x="442" y="353"/>
                  <a:pt x="427" y="338"/>
                </a:cubicBezTo>
                <a:cubicBezTo>
                  <a:pt x="427" y="338"/>
                  <a:pt x="412" y="338"/>
                  <a:pt x="398" y="338"/>
                </a:cubicBezTo>
                <a:cubicBezTo>
                  <a:pt x="295" y="441"/>
                  <a:pt x="295" y="441"/>
                  <a:pt x="295" y="441"/>
                </a:cubicBezTo>
                <a:cubicBezTo>
                  <a:pt x="295" y="14"/>
                  <a:pt x="295" y="14"/>
                  <a:pt x="295" y="14"/>
                </a:cubicBezTo>
                <a:cubicBezTo>
                  <a:pt x="295" y="14"/>
                  <a:pt x="295" y="0"/>
                  <a:pt x="280" y="0"/>
                </a:cubicBezTo>
                <a:cubicBezTo>
                  <a:pt x="265" y="0"/>
                  <a:pt x="265" y="14"/>
                  <a:pt x="265" y="14"/>
                </a:cubicBezTo>
                <a:cubicBezTo>
                  <a:pt x="265" y="441"/>
                  <a:pt x="265" y="441"/>
                  <a:pt x="265" y="441"/>
                </a:cubicBezTo>
                <a:cubicBezTo>
                  <a:pt x="162" y="338"/>
                  <a:pt x="162" y="338"/>
                  <a:pt x="162" y="338"/>
                </a:cubicBezTo>
                <a:cubicBezTo>
                  <a:pt x="148" y="338"/>
                  <a:pt x="133" y="338"/>
                  <a:pt x="133" y="338"/>
                </a:cubicBezTo>
                <a:cubicBezTo>
                  <a:pt x="118" y="353"/>
                  <a:pt x="118" y="353"/>
                  <a:pt x="133" y="368"/>
                </a:cubicBezTo>
                <a:close/>
                <a:moveTo>
                  <a:pt x="471" y="73"/>
                </a:moveTo>
                <a:lnTo>
                  <a:pt x="471" y="73"/>
                </a:lnTo>
                <a:cubicBezTo>
                  <a:pt x="412" y="73"/>
                  <a:pt x="412" y="73"/>
                  <a:pt x="412" y="73"/>
                </a:cubicBezTo>
                <a:cubicBezTo>
                  <a:pt x="412" y="117"/>
                  <a:pt x="412" y="117"/>
                  <a:pt x="412" y="117"/>
                </a:cubicBezTo>
                <a:cubicBezTo>
                  <a:pt x="471" y="117"/>
                  <a:pt x="471" y="117"/>
                  <a:pt x="471" y="117"/>
                </a:cubicBezTo>
                <a:cubicBezTo>
                  <a:pt x="501" y="117"/>
                  <a:pt x="516" y="132"/>
                  <a:pt x="516" y="162"/>
                </a:cubicBezTo>
                <a:cubicBezTo>
                  <a:pt x="516" y="544"/>
                  <a:pt x="516" y="544"/>
                  <a:pt x="516" y="544"/>
                </a:cubicBezTo>
                <a:cubicBezTo>
                  <a:pt x="516" y="574"/>
                  <a:pt x="501" y="588"/>
                  <a:pt x="471" y="588"/>
                </a:cubicBezTo>
                <a:cubicBezTo>
                  <a:pt x="89" y="588"/>
                  <a:pt x="89" y="588"/>
                  <a:pt x="89" y="588"/>
                </a:cubicBezTo>
                <a:cubicBezTo>
                  <a:pt x="59" y="588"/>
                  <a:pt x="44" y="574"/>
                  <a:pt x="44" y="544"/>
                </a:cubicBezTo>
                <a:cubicBezTo>
                  <a:pt x="44" y="162"/>
                  <a:pt x="44" y="162"/>
                  <a:pt x="44" y="162"/>
                </a:cubicBezTo>
                <a:cubicBezTo>
                  <a:pt x="44" y="132"/>
                  <a:pt x="59" y="117"/>
                  <a:pt x="89" y="117"/>
                </a:cubicBezTo>
                <a:cubicBezTo>
                  <a:pt x="148" y="117"/>
                  <a:pt x="148" y="117"/>
                  <a:pt x="148" y="117"/>
                </a:cubicBezTo>
                <a:cubicBezTo>
                  <a:pt x="148" y="73"/>
                  <a:pt x="148" y="73"/>
                  <a:pt x="148" y="73"/>
                </a:cubicBezTo>
                <a:cubicBezTo>
                  <a:pt x="89" y="73"/>
                  <a:pt x="89" y="73"/>
                  <a:pt x="89" y="73"/>
                </a:cubicBezTo>
                <a:cubicBezTo>
                  <a:pt x="44" y="73"/>
                  <a:pt x="0" y="117"/>
                  <a:pt x="0" y="162"/>
                </a:cubicBezTo>
                <a:cubicBezTo>
                  <a:pt x="0" y="544"/>
                  <a:pt x="0" y="544"/>
                  <a:pt x="0" y="544"/>
                </a:cubicBezTo>
                <a:cubicBezTo>
                  <a:pt x="0" y="588"/>
                  <a:pt x="44" y="633"/>
                  <a:pt x="89" y="633"/>
                </a:cubicBezTo>
                <a:cubicBezTo>
                  <a:pt x="471" y="633"/>
                  <a:pt x="471" y="633"/>
                  <a:pt x="471" y="633"/>
                </a:cubicBezTo>
                <a:cubicBezTo>
                  <a:pt x="516" y="633"/>
                  <a:pt x="560" y="588"/>
                  <a:pt x="560" y="544"/>
                </a:cubicBezTo>
                <a:cubicBezTo>
                  <a:pt x="560" y="162"/>
                  <a:pt x="560" y="162"/>
                  <a:pt x="560" y="162"/>
                </a:cubicBezTo>
                <a:cubicBezTo>
                  <a:pt x="560" y="117"/>
                  <a:pt x="516" y="73"/>
                  <a:pt x="471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46" name="Freeform 54">
            <a:extLst>
              <a:ext uri="{FF2B5EF4-FFF2-40B4-BE49-F238E27FC236}">
                <a16:creationId xmlns:a16="http://schemas.microsoft.com/office/drawing/2014/main" id="{D2EE9C40-EC6E-4E6C-9AC9-ACFED443F65D}"/>
              </a:ext>
            </a:extLst>
          </p:cNvPr>
          <p:cNvSpPr>
            <a:spLocks/>
          </p:cNvSpPr>
          <p:nvPr/>
        </p:nvSpPr>
        <p:spPr bwMode="auto">
          <a:xfrm>
            <a:off x="9591675" y="2524125"/>
            <a:ext cx="257175" cy="298450"/>
          </a:xfrm>
          <a:custGeom>
            <a:avLst/>
            <a:gdLst>
              <a:gd name="T0" fmla="*/ 72895631 w 545"/>
              <a:gd name="T1" fmla="*/ 45057011 h 634"/>
              <a:gd name="T2" fmla="*/ 72895631 w 545"/>
              <a:gd name="T3" fmla="*/ 45057011 h 634"/>
              <a:gd name="T4" fmla="*/ 47800352 w 545"/>
              <a:gd name="T5" fmla="*/ 19892908 h 634"/>
              <a:gd name="T6" fmla="*/ 45239551 w 545"/>
              <a:gd name="T7" fmla="*/ 19892908 h 634"/>
              <a:gd name="T8" fmla="*/ 42678751 w 545"/>
              <a:gd name="T9" fmla="*/ 19892908 h 634"/>
              <a:gd name="T10" fmla="*/ 20144272 w 545"/>
              <a:gd name="T11" fmla="*/ 45057011 h 634"/>
              <a:gd name="T12" fmla="*/ 20144272 w 545"/>
              <a:gd name="T13" fmla="*/ 49987671 h 634"/>
              <a:gd name="T14" fmla="*/ 25095279 w 545"/>
              <a:gd name="T15" fmla="*/ 49987671 h 634"/>
              <a:gd name="T16" fmla="*/ 42678751 w 545"/>
              <a:gd name="T17" fmla="*/ 32474724 h 634"/>
              <a:gd name="T18" fmla="*/ 42678751 w 545"/>
              <a:gd name="T19" fmla="*/ 102525570 h 634"/>
              <a:gd name="T20" fmla="*/ 45239551 w 545"/>
              <a:gd name="T21" fmla="*/ 107626497 h 634"/>
              <a:gd name="T22" fmla="*/ 50190559 w 545"/>
              <a:gd name="T23" fmla="*/ 102525570 h 634"/>
              <a:gd name="T24" fmla="*/ 50190559 w 545"/>
              <a:gd name="T25" fmla="*/ 32474724 h 634"/>
              <a:gd name="T26" fmla="*/ 67944624 w 545"/>
              <a:gd name="T27" fmla="*/ 49987671 h 634"/>
              <a:gd name="T28" fmla="*/ 72895631 w 545"/>
              <a:gd name="T29" fmla="*/ 49987671 h 634"/>
              <a:gd name="T30" fmla="*/ 72895631 w 545"/>
              <a:gd name="T31" fmla="*/ 45057011 h 634"/>
              <a:gd name="T32" fmla="*/ 80406967 w 545"/>
              <a:gd name="T33" fmla="*/ 0 h 634"/>
              <a:gd name="T34" fmla="*/ 80406967 w 545"/>
              <a:gd name="T35" fmla="*/ 0 h 634"/>
              <a:gd name="T36" fmla="*/ 12462343 w 545"/>
              <a:gd name="T37" fmla="*/ 0 h 634"/>
              <a:gd name="T38" fmla="*/ 0 w 545"/>
              <a:gd name="T39" fmla="*/ 12412020 h 634"/>
              <a:gd name="T40" fmla="*/ 0 w 545"/>
              <a:gd name="T41" fmla="*/ 80081962 h 634"/>
              <a:gd name="T42" fmla="*/ 12462343 w 545"/>
              <a:gd name="T43" fmla="*/ 92493983 h 634"/>
              <a:gd name="T44" fmla="*/ 22534479 w 545"/>
              <a:gd name="T45" fmla="*/ 92493983 h 634"/>
              <a:gd name="T46" fmla="*/ 22534479 w 545"/>
              <a:gd name="T47" fmla="*/ 87563322 h 634"/>
              <a:gd name="T48" fmla="*/ 12462343 w 545"/>
              <a:gd name="T49" fmla="*/ 87563322 h 634"/>
              <a:gd name="T50" fmla="*/ 4950535 w 545"/>
              <a:gd name="T51" fmla="*/ 80081962 h 634"/>
              <a:gd name="T52" fmla="*/ 4950535 w 545"/>
              <a:gd name="T53" fmla="*/ 12412020 h 634"/>
              <a:gd name="T54" fmla="*/ 12462343 w 545"/>
              <a:gd name="T55" fmla="*/ 7481360 h 634"/>
              <a:gd name="T56" fmla="*/ 80406967 w 545"/>
              <a:gd name="T57" fmla="*/ 7481360 h 634"/>
              <a:gd name="T58" fmla="*/ 85357501 w 545"/>
              <a:gd name="T59" fmla="*/ 12412020 h 634"/>
              <a:gd name="T60" fmla="*/ 85357501 w 545"/>
              <a:gd name="T61" fmla="*/ 80081962 h 634"/>
              <a:gd name="T62" fmla="*/ 80406967 w 545"/>
              <a:gd name="T63" fmla="*/ 87563322 h 634"/>
              <a:gd name="T64" fmla="*/ 70334831 w 545"/>
              <a:gd name="T65" fmla="*/ 87563322 h 634"/>
              <a:gd name="T66" fmla="*/ 70334831 w 545"/>
              <a:gd name="T67" fmla="*/ 92493983 h 634"/>
              <a:gd name="T68" fmla="*/ 80406967 w 545"/>
              <a:gd name="T69" fmla="*/ 92493983 h 634"/>
              <a:gd name="T70" fmla="*/ 92869309 w 545"/>
              <a:gd name="T71" fmla="*/ 80081962 h 634"/>
              <a:gd name="T72" fmla="*/ 92869309 w 545"/>
              <a:gd name="T73" fmla="*/ 12412020 h 634"/>
              <a:gd name="T74" fmla="*/ 80406967 w 545"/>
              <a:gd name="T75" fmla="*/ 0 h 63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545" h="634">
                <a:moveTo>
                  <a:pt x="427" y="265"/>
                </a:moveTo>
                <a:lnTo>
                  <a:pt x="427" y="265"/>
                </a:lnTo>
                <a:cubicBezTo>
                  <a:pt x="280" y="117"/>
                  <a:pt x="280" y="117"/>
                  <a:pt x="280" y="117"/>
                </a:cubicBezTo>
                <a:cubicBezTo>
                  <a:pt x="280" y="117"/>
                  <a:pt x="280" y="117"/>
                  <a:pt x="265" y="117"/>
                </a:cubicBezTo>
                <a:cubicBezTo>
                  <a:pt x="265" y="117"/>
                  <a:pt x="265" y="117"/>
                  <a:pt x="250" y="117"/>
                </a:cubicBezTo>
                <a:cubicBezTo>
                  <a:pt x="118" y="265"/>
                  <a:pt x="118" y="265"/>
                  <a:pt x="118" y="265"/>
                </a:cubicBezTo>
                <a:cubicBezTo>
                  <a:pt x="118" y="265"/>
                  <a:pt x="118" y="279"/>
                  <a:pt x="118" y="294"/>
                </a:cubicBezTo>
                <a:cubicBezTo>
                  <a:pt x="132" y="294"/>
                  <a:pt x="132" y="294"/>
                  <a:pt x="147" y="294"/>
                </a:cubicBezTo>
                <a:cubicBezTo>
                  <a:pt x="250" y="191"/>
                  <a:pt x="250" y="191"/>
                  <a:pt x="250" y="191"/>
                </a:cubicBezTo>
                <a:cubicBezTo>
                  <a:pt x="250" y="603"/>
                  <a:pt x="250" y="603"/>
                  <a:pt x="250" y="603"/>
                </a:cubicBezTo>
                <a:cubicBezTo>
                  <a:pt x="250" y="618"/>
                  <a:pt x="265" y="633"/>
                  <a:pt x="265" y="633"/>
                </a:cubicBezTo>
                <a:cubicBezTo>
                  <a:pt x="280" y="633"/>
                  <a:pt x="294" y="618"/>
                  <a:pt x="294" y="603"/>
                </a:cubicBezTo>
                <a:cubicBezTo>
                  <a:pt x="294" y="191"/>
                  <a:pt x="294" y="191"/>
                  <a:pt x="294" y="191"/>
                </a:cubicBezTo>
                <a:cubicBezTo>
                  <a:pt x="398" y="294"/>
                  <a:pt x="398" y="294"/>
                  <a:pt x="398" y="294"/>
                </a:cubicBezTo>
                <a:cubicBezTo>
                  <a:pt x="398" y="294"/>
                  <a:pt x="412" y="294"/>
                  <a:pt x="427" y="294"/>
                </a:cubicBezTo>
                <a:cubicBezTo>
                  <a:pt x="427" y="279"/>
                  <a:pt x="427" y="265"/>
                  <a:pt x="427" y="265"/>
                </a:cubicBezTo>
                <a:close/>
                <a:moveTo>
                  <a:pt x="471" y="0"/>
                </a:moveTo>
                <a:lnTo>
                  <a:pt x="471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29"/>
                  <a:pt x="0" y="73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515"/>
                  <a:pt x="29" y="544"/>
                  <a:pt x="73" y="544"/>
                </a:cubicBezTo>
                <a:cubicBezTo>
                  <a:pt x="132" y="544"/>
                  <a:pt x="132" y="544"/>
                  <a:pt x="132" y="544"/>
                </a:cubicBezTo>
                <a:cubicBezTo>
                  <a:pt x="132" y="515"/>
                  <a:pt x="132" y="515"/>
                  <a:pt x="132" y="515"/>
                </a:cubicBezTo>
                <a:cubicBezTo>
                  <a:pt x="73" y="515"/>
                  <a:pt x="73" y="515"/>
                  <a:pt x="73" y="515"/>
                </a:cubicBezTo>
                <a:cubicBezTo>
                  <a:pt x="59" y="515"/>
                  <a:pt x="29" y="485"/>
                  <a:pt x="29" y="471"/>
                </a:cubicBezTo>
                <a:cubicBezTo>
                  <a:pt x="29" y="73"/>
                  <a:pt x="29" y="73"/>
                  <a:pt x="29" y="73"/>
                </a:cubicBezTo>
                <a:cubicBezTo>
                  <a:pt x="29" y="58"/>
                  <a:pt x="59" y="44"/>
                  <a:pt x="73" y="44"/>
                </a:cubicBezTo>
                <a:cubicBezTo>
                  <a:pt x="471" y="44"/>
                  <a:pt x="471" y="44"/>
                  <a:pt x="471" y="44"/>
                </a:cubicBezTo>
                <a:cubicBezTo>
                  <a:pt x="486" y="44"/>
                  <a:pt x="500" y="58"/>
                  <a:pt x="500" y="73"/>
                </a:cubicBezTo>
                <a:cubicBezTo>
                  <a:pt x="500" y="471"/>
                  <a:pt x="500" y="471"/>
                  <a:pt x="500" y="471"/>
                </a:cubicBezTo>
                <a:cubicBezTo>
                  <a:pt x="500" y="485"/>
                  <a:pt x="486" y="515"/>
                  <a:pt x="471" y="515"/>
                </a:cubicBezTo>
                <a:cubicBezTo>
                  <a:pt x="412" y="515"/>
                  <a:pt x="412" y="515"/>
                  <a:pt x="412" y="515"/>
                </a:cubicBezTo>
                <a:cubicBezTo>
                  <a:pt x="412" y="544"/>
                  <a:pt x="412" y="544"/>
                  <a:pt x="412" y="544"/>
                </a:cubicBezTo>
                <a:cubicBezTo>
                  <a:pt x="471" y="544"/>
                  <a:pt x="471" y="544"/>
                  <a:pt x="471" y="544"/>
                </a:cubicBezTo>
                <a:cubicBezTo>
                  <a:pt x="515" y="544"/>
                  <a:pt x="544" y="515"/>
                  <a:pt x="544" y="471"/>
                </a:cubicBezTo>
                <a:cubicBezTo>
                  <a:pt x="544" y="73"/>
                  <a:pt x="544" y="73"/>
                  <a:pt x="544" y="73"/>
                </a:cubicBezTo>
                <a:cubicBezTo>
                  <a:pt x="544" y="29"/>
                  <a:pt x="515" y="0"/>
                  <a:pt x="4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47" name="Freeform 55">
            <a:extLst>
              <a:ext uri="{FF2B5EF4-FFF2-40B4-BE49-F238E27FC236}">
                <a16:creationId xmlns:a16="http://schemas.microsoft.com/office/drawing/2014/main" id="{C7B83C5B-F9DA-4F35-B096-69CD6946ABB1}"/>
              </a:ext>
            </a:extLst>
          </p:cNvPr>
          <p:cNvSpPr>
            <a:spLocks/>
          </p:cNvSpPr>
          <p:nvPr/>
        </p:nvSpPr>
        <p:spPr bwMode="auto">
          <a:xfrm>
            <a:off x="9093200" y="2544763"/>
            <a:ext cx="290513" cy="257175"/>
          </a:xfrm>
          <a:custGeom>
            <a:avLst/>
            <a:gdLst>
              <a:gd name="T0" fmla="*/ 101448859 w 619"/>
              <a:gd name="T1" fmla="*/ 42669772 h 545"/>
              <a:gd name="T2" fmla="*/ 101448859 w 619"/>
              <a:gd name="T3" fmla="*/ 42669772 h 545"/>
              <a:gd name="T4" fmla="*/ 29778404 w 619"/>
              <a:gd name="T5" fmla="*/ 42669772 h 545"/>
              <a:gd name="T6" fmla="*/ 47107271 w 619"/>
              <a:gd name="T7" fmla="*/ 25089609 h 545"/>
              <a:gd name="T8" fmla="*/ 47107271 w 619"/>
              <a:gd name="T9" fmla="*/ 20140019 h 545"/>
              <a:gd name="T10" fmla="*/ 42059996 w 619"/>
              <a:gd name="T11" fmla="*/ 20140019 h 545"/>
              <a:gd name="T12" fmla="*/ 19852269 w 619"/>
              <a:gd name="T13" fmla="*/ 42669772 h 545"/>
              <a:gd name="T14" fmla="*/ 19852269 w 619"/>
              <a:gd name="T15" fmla="*/ 45230100 h 545"/>
              <a:gd name="T16" fmla="*/ 19852269 w 619"/>
              <a:gd name="T17" fmla="*/ 47789956 h 545"/>
              <a:gd name="T18" fmla="*/ 42059996 w 619"/>
              <a:gd name="T19" fmla="*/ 72880037 h 545"/>
              <a:gd name="T20" fmla="*/ 47107271 w 619"/>
              <a:gd name="T21" fmla="*/ 72880037 h 545"/>
              <a:gd name="T22" fmla="*/ 47107271 w 619"/>
              <a:gd name="T23" fmla="*/ 67759381 h 545"/>
              <a:gd name="T24" fmla="*/ 29778404 w 619"/>
              <a:gd name="T25" fmla="*/ 50179690 h 545"/>
              <a:gd name="T26" fmla="*/ 101448859 w 619"/>
              <a:gd name="T27" fmla="*/ 50179690 h 545"/>
              <a:gd name="T28" fmla="*/ 103972262 w 619"/>
              <a:gd name="T29" fmla="*/ 45230100 h 545"/>
              <a:gd name="T30" fmla="*/ 101448859 w 619"/>
              <a:gd name="T31" fmla="*/ 42669772 h 545"/>
              <a:gd name="T32" fmla="*/ 84119992 w 619"/>
              <a:gd name="T33" fmla="*/ 80389955 h 545"/>
              <a:gd name="T34" fmla="*/ 84119992 w 619"/>
              <a:gd name="T35" fmla="*/ 80389955 h 545"/>
              <a:gd name="T36" fmla="*/ 79241132 w 619"/>
              <a:gd name="T37" fmla="*/ 85339544 h 545"/>
              <a:gd name="T38" fmla="*/ 12281592 w 619"/>
              <a:gd name="T39" fmla="*/ 85339544 h 545"/>
              <a:gd name="T40" fmla="*/ 4878860 w 619"/>
              <a:gd name="T41" fmla="*/ 80389955 h 545"/>
              <a:gd name="T42" fmla="*/ 4878860 w 619"/>
              <a:gd name="T43" fmla="*/ 12459507 h 545"/>
              <a:gd name="T44" fmla="*/ 12281592 w 619"/>
              <a:gd name="T45" fmla="*/ 4949590 h 545"/>
              <a:gd name="T46" fmla="*/ 79241132 w 619"/>
              <a:gd name="T47" fmla="*/ 4949590 h 545"/>
              <a:gd name="T48" fmla="*/ 84119992 w 619"/>
              <a:gd name="T49" fmla="*/ 12459507 h 545"/>
              <a:gd name="T50" fmla="*/ 84119992 w 619"/>
              <a:gd name="T51" fmla="*/ 22529753 h 545"/>
              <a:gd name="T52" fmla="*/ 91690670 w 619"/>
              <a:gd name="T53" fmla="*/ 22529753 h 545"/>
              <a:gd name="T54" fmla="*/ 91690670 w 619"/>
              <a:gd name="T55" fmla="*/ 12459507 h 545"/>
              <a:gd name="T56" fmla="*/ 79241132 w 619"/>
              <a:gd name="T57" fmla="*/ 0 h 545"/>
              <a:gd name="T58" fmla="*/ 12281592 w 619"/>
              <a:gd name="T59" fmla="*/ 0 h 545"/>
              <a:gd name="T60" fmla="*/ 0 w 619"/>
              <a:gd name="T61" fmla="*/ 12459507 h 545"/>
              <a:gd name="T62" fmla="*/ 0 w 619"/>
              <a:gd name="T63" fmla="*/ 80389955 h 545"/>
              <a:gd name="T64" fmla="*/ 12281592 w 619"/>
              <a:gd name="T65" fmla="*/ 92849462 h 545"/>
              <a:gd name="T66" fmla="*/ 79241132 w 619"/>
              <a:gd name="T67" fmla="*/ 92849462 h 545"/>
              <a:gd name="T68" fmla="*/ 91690670 w 619"/>
              <a:gd name="T69" fmla="*/ 80389955 h 545"/>
              <a:gd name="T70" fmla="*/ 91690670 w 619"/>
              <a:gd name="T71" fmla="*/ 70319709 h 545"/>
              <a:gd name="T72" fmla="*/ 84119992 w 619"/>
              <a:gd name="T73" fmla="*/ 70319709 h 545"/>
              <a:gd name="T74" fmla="*/ 84119992 w 619"/>
              <a:gd name="T75" fmla="*/ 80389955 h 54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19" h="545">
                <a:moveTo>
                  <a:pt x="603" y="250"/>
                </a:moveTo>
                <a:lnTo>
                  <a:pt x="603" y="250"/>
                </a:lnTo>
                <a:cubicBezTo>
                  <a:pt x="177" y="250"/>
                  <a:pt x="177" y="250"/>
                  <a:pt x="177" y="250"/>
                </a:cubicBezTo>
                <a:cubicBezTo>
                  <a:pt x="280" y="147"/>
                  <a:pt x="280" y="147"/>
                  <a:pt x="280" y="147"/>
                </a:cubicBezTo>
                <a:cubicBezTo>
                  <a:pt x="294" y="132"/>
                  <a:pt x="294" y="132"/>
                  <a:pt x="280" y="118"/>
                </a:cubicBezTo>
                <a:cubicBezTo>
                  <a:pt x="280" y="118"/>
                  <a:pt x="265" y="118"/>
                  <a:pt x="250" y="118"/>
                </a:cubicBezTo>
                <a:cubicBezTo>
                  <a:pt x="118" y="250"/>
                  <a:pt x="118" y="250"/>
                  <a:pt x="118" y="250"/>
                </a:cubicBezTo>
                <a:cubicBezTo>
                  <a:pt x="118" y="265"/>
                  <a:pt x="118" y="265"/>
                  <a:pt x="118" y="265"/>
                </a:cubicBezTo>
                <a:cubicBezTo>
                  <a:pt x="118" y="280"/>
                  <a:pt x="118" y="280"/>
                  <a:pt x="118" y="280"/>
                </a:cubicBezTo>
                <a:cubicBezTo>
                  <a:pt x="250" y="427"/>
                  <a:pt x="250" y="427"/>
                  <a:pt x="250" y="427"/>
                </a:cubicBezTo>
                <a:cubicBezTo>
                  <a:pt x="265" y="427"/>
                  <a:pt x="280" y="427"/>
                  <a:pt x="280" y="427"/>
                </a:cubicBezTo>
                <a:cubicBezTo>
                  <a:pt x="294" y="412"/>
                  <a:pt x="294" y="397"/>
                  <a:pt x="280" y="397"/>
                </a:cubicBezTo>
                <a:cubicBezTo>
                  <a:pt x="177" y="294"/>
                  <a:pt x="177" y="294"/>
                  <a:pt x="177" y="294"/>
                </a:cubicBezTo>
                <a:cubicBezTo>
                  <a:pt x="603" y="294"/>
                  <a:pt x="603" y="294"/>
                  <a:pt x="603" y="294"/>
                </a:cubicBezTo>
                <a:cubicBezTo>
                  <a:pt x="618" y="294"/>
                  <a:pt x="618" y="280"/>
                  <a:pt x="618" y="265"/>
                </a:cubicBezTo>
                <a:cubicBezTo>
                  <a:pt x="618" y="265"/>
                  <a:pt x="618" y="250"/>
                  <a:pt x="603" y="250"/>
                </a:cubicBezTo>
                <a:close/>
                <a:moveTo>
                  <a:pt x="500" y="471"/>
                </a:moveTo>
                <a:lnTo>
                  <a:pt x="500" y="471"/>
                </a:lnTo>
                <a:cubicBezTo>
                  <a:pt x="500" y="486"/>
                  <a:pt x="486" y="500"/>
                  <a:pt x="471" y="500"/>
                </a:cubicBezTo>
                <a:cubicBezTo>
                  <a:pt x="73" y="500"/>
                  <a:pt x="73" y="500"/>
                  <a:pt x="73" y="500"/>
                </a:cubicBezTo>
                <a:cubicBezTo>
                  <a:pt x="59" y="500"/>
                  <a:pt x="29" y="486"/>
                  <a:pt x="29" y="471"/>
                </a:cubicBezTo>
                <a:cubicBezTo>
                  <a:pt x="29" y="73"/>
                  <a:pt x="29" y="73"/>
                  <a:pt x="29" y="73"/>
                </a:cubicBezTo>
                <a:cubicBezTo>
                  <a:pt x="29" y="59"/>
                  <a:pt x="59" y="29"/>
                  <a:pt x="73" y="29"/>
                </a:cubicBezTo>
                <a:cubicBezTo>
                  <a:pt x="471" y="29"/>
                  <a:pt x="471" y="29"/>
                  <a:pt x="471" y="29"/>
                </a:cubicBezTo>
                <a:cubicBezTo>
                  <a:pt x="486" y="29"/>
                  <a:pt x="500" y="59"/>
                  <a:pt x="500" y="73"/>
                </a:cubicBezTo>
                <a:cubicBezTo>
                  <a:pt x="500" y="132"/>
                  <a:pt x="500" y="132"/>
                  <a:pt x="500" y="132"/>
                </a:cubicBezTo>
                <a:cubicBezTo>
                  <a:pt x="545" y="132"/>
                  <a:pt x="545" y="132"/>
                  <a:pt x="545" y="132"/>
                </a:cubicBezTo>
                <a:cubicBezTo>
                  <a:pt x="545" y="73"/>
                  <a:pt x="545" y="73"/>
                  <a:pt x="545" y="73"/>
                </a:cubicBezTo>
                <a:cubicBezTo>
                  <a:pt x="545" y="29"/>
                  <a:pt x="515" y="0"/>
                  <a:pt x="471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29"/>
                  <a:pt x="0" y="73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515"/>
                  <a:pt x="29" y="544"/>
                  <a:pt x="73" y="544"/>
                </a:cubicBezTo>
                <a:cubicBezTo>
                  <a:pt x="471" y="544"/>
                  <a:pt x="471" y="544"/>
                  <a:pt x="471" y="544"/>
                </a:cubicBezTo>
                <a:cubicBezTo>
                  <a:pt x="515" y="544"/>
                  <a:pt x="545" y="515"/>
                  <a:pt x="545" y="471"/>
                </a:cubicBezTo>
                <a:cubicBezTo>
                  <a:pt x="545" y="412"/>
                  <a:pt x="545" y="412"/>
                  <a:pt x="545" y="412"/>
                </a:cubicBezTo>
                <a:cubicBezTo>
                  <a:pt x="500" y="412"/>
                  <a:pt x="500" y="412"/>
                  <a:pt x="500" y="412"/>
                </a:cubicBezTo>
                <a:lnTo>
                  <a:pt x="500" y="4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48" name="Freeform 56">
            <a:extLst>
              <a:ext uri="{FF2B5EF4-FFF2-40B4-BE49-F238E27FC236}">
                <a16:creationId xmlns:a16="http://schemas.microsoft.com/office/drawing/2014/main" id="{C9D30049-7844-429F-8C58-79F29AABF072}"/>
              </a:ext>
            </a:extLst>
          </p:cNvPr>
          <p:cNvSpPr>
            <a:spLocks/>
          </p:cNvSpPr>
          <p:nvPr/>
        </p:nvSpPr>
        <p:spPr bwMode="auto">
          <a:xfrm>
            <a:off x="8607425" y="2544763"/>
            <a:ext cx="300038" cy="257175"/>
          </a:xfrm>
          <a:custGeom>
            <a:avLst/>
            <a:gdLst>
              <a:gd name="T0" fmla="*/ 57650617 w 634"/>
              <a:gd name="T1" fmla="*/ 67759381 h 545"/>
              <a:gd name="T2" fmla="*/ 57650617 w 634"/>
              <a:gd name="T3" fmla="*/ 67759381 h 545"/>
              <a:gd name="T4" fmla="*/ 57650617 w 634"/>
              <a:gd name="T5" fmla="*/ 72880037 h 545"/>
              <a:gd name="T6" fmla="*/ 62752488 w 634"/>
              <a:gd name="T7" fmla="*/ 72880037 h 545"/>
              <a:gd name="T8" fmla="*/ 87751512 w 634"/>
              <a:gd name="T9" fmla="*/ 47789956 h 545"/>
              <a:gd name="T10" fmla="*/ 87751512 w 634"/>
              <a:gd name="T11" fmla="*/ 45230100 h 545"/>
              <a:gd name="T12" fmla="*/ 87751512 w 634"/>
              <a:gd name="T13" fmla="*/ 42669772 h 545"/>
              <a:gd name="T14" fmla="*/ 62752488 w 634"/>
              <a:gd name="T15" fmla="*/ 20140019 h 545"/>
              <a:gd name="T16" fmla="*/ 57650617 w 634"/>
              <a:gd name="T17" fmla="*/ 20140019 h 545"/>
              <a:gd name="T18" fmla="*/ 57650617 w 634"/>
              <a:gd name="T19" fmla="*/ 25089609 h 545"/>
              <a:gd name="T20" fmla="*/ 75166866 w 634"/>
              <a:gd name="T21" fmla="*/ 42669772 h 545"/>
              <a:gd name="T22" fmla="*/ 5101870 w 634"/>
              <a:gd name="T23" fmla="*/ 42669772 h 545"/>
              <a:gd name="T24" fmla="*/ 0 w 634"/>
              <a:gd name="T25" fmla="*/ 45230100 h 545"/>
              <a:gd name="T26" fmla="*/ 5101870 w 634"/>
              <a:gd name="T27" fmla="*/ 50179690 h 545"/>
              <a:gd name="T28" fmla="*/ 75166866 w 634"/>
              <a:gd name="T29" fmla="*/ 50179690 h 545"/>
              <a:gd name="T30" fmla="*/ 57650617 w 634"/>
              <a:gd name="T31" fmla="*/ 67759381 h 545"/>
              <a:gd name="T32" fmla="*/ 95233815 w 634"/>
              <a:gd name="T33" fmla="*/ 0 h 545"/>
              <a:gd name="T34" fmla="*/ 95233815 w 634"/>
              <a:gd name="T35" fmla="*/ 0 h 545"/>
              <a:gd name="T36" fmla="*/ 27549723 w 634"/>
              <a:gd name="T37" fmla="*/ 0 h 545"/>
              <a:gd name="T38" fmla="*/ 15135345 w 634"/>
              <a:gd name="T39" fmla="*/ 12459507 h 545"/>
              <a:gd name="T40" fmla="*/ 15135345 w 634"/>
              <a:gd name="T41" fmla="*/ 25089609 h 545"/>
              <a:gd name="T42" fmla="*/ 20066948 w 634"/>
              <a:gd name="T43" fmla="*/ 25089609 h 545"/>
              <a:gd name="T44" fmla="*/ 20066948 w 634"/>
              <a:gd name="T45" fmla="*/ 12459507 h 545"/>
              <a:gd name="T46" fmla="*/ 27549723 w 634"/>
              <a:gd name="T47" fmla="*/ 4949590 h 545"/>
              <a:gd name="T48" fmla="*/ 95233815 w 634"/>
              <a:gd name="T49" fmla="*/ 4949590 h 545"/>
              <a:gd name="T50" fmla="*/ 100165890 w 634"/>
              <a:gd name="T51" fmla="*/ 12459507 h 545"/>
              <a:gd name="T52" fmla="*/ 100165890 w 634"/>
              <a:gd name="T53" fmla="*/ 80389955 h 545"/>
              <a:gd name="T54" fmla="*/ 95233815 w 634"/>
              <a:gd name="T55" fmla="*/ 85339544 h 545"/>
              <a:gd name="T56" fmla="*/ 27549723 w 634"/>
              <a:gd name="T57" fmla="*/ 85339544 h 545"/>
              <a:gd name="T58" fmla="*/ 20066948 w 634"/>
              <a:gd name="T59" fmla="*/ 80389955 h 545"/>
              <a:gd name="T60" fmla="*/ 20066948 w 634"/>
              <a:gd name="T61" fmla="*/ 65199525 h 545"/>
              <a:gd name="T62" fmla="*/ 15135345 w 634"/>
              <a:gd name="T63" fmla="*/ 65199525 h 545"/>
              <a:gd name="T64" fmla="*/ 15135345 w 634"/>
              <a:gd name="T65" fmla="*/ 80389955 h 545"/>
              <a:gd name="T66" fmla="*/ 27549723 w 634"/>
              <a:gd name="T67" fmla="*/ 92849462 h 545"/>
              <a:gd name="T68" fmla="*/ 95233815 w 634"/>
              <a:gd name="T69" fmla="*/ 92849462 h 545"/>
              <a:gd name="T70" fmla="*/ 107648193 w 634"/>
              <a:gd name="T71" fmla="*/ 80389955 h 545"/>
              <a:gd name="T72" fmla="*/ 107648193 w 634"/>
              <a:gd name="T73" fmla="*/ 12459507 h 545"/>
              <a:gd name="T74" fmla="*/ 95233815 w 634"/>
              <a:gd name="T75" fmla="*/ 0 h 54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34" h="545">
                <a:moveTo>
                  <a:pt x="339" y="397"/>
                </a:moveTo>
                <a:lnTo>
                  <a:pt x="339" y="397"/>
                </a:lnTo>
                <a:cubicBezTo>
                  <a:pt x="339" y="397"/>
                  <a:pt x="339" y="412"/>
                  <a:pt x="339" y="427"/>
                </a:cubicBezTo>
                <a:cubicBezTo>
                  <a:pt x="354" y="427"/>
                  <a:pt x="369" y="427"/>
                  <a:pt x="369" y="427"/>
                </a:cubicBezTo>
                <a:cubicBezTo>
                  <a:pt x="516" y="280"/>
                  <a:pt x="516" y="280"/>
                  <a:pt x="516" y="280"/>
                </a:cubicBezTo>
                <a:cubicBezTo>
                  <a:pt x="516" y="280"/>
                  <a:pt x="516" y="280"/>
                  <a:pt x="516" y="265"/>
                </a:cubicBezTo>
                <a:cubicBezTo>
                  <a:pt x="516" y="265"/>
                  <a:pt x="516" y="265"/>
                  <a:pt x="516" y="250"/>
                </a:cubicBezTo>
                <a:cubicBezTo>
                  <a:pt x="369" y="118"/>
                  <a:pt x="369" y="118"/>
                  <a:pt x="369" y="118"/>
                </a:cubicBezTo>
                <a:cubicBezTo>
                  <a:pt x="369" y="118"/>
                  <a:pt x="354" y="118"/>
                  <a:pt x="339" y="118"/>
                </a:cubicBezTo>
                <a:cubicBezTo>
                  <a:pt x="339" y="132"/>
                  <a:pt x="339" y="132"/>
                  <a:pt x="339" y="147"/>
                </a:cubicBezTo>
                <a:cubicBezTo>
                  <a:pt x="442" y="250"/>
                  <a:pt x="442" y="250"/>
                  <a:pt x="442" y="250"/>
                </a:cubicBezTo>
                <a:cubicBezTo>
                  <a:pt x="30" y="250"/>
                  <a:pt x="30" y="250"/>
                  <a:pt x="30" y="250"/>
                </a:cubicBezTo>
                <a:cubicBezTo>
                  <a:pt x="15" y="250"/>
                  <a:pt x="0" y="265"/>
                  <a:pt x="0" y="265"/>
                </a:cubicBezTo>
                <a:cubicBezTo>
                  <a:pt x="0" y="280"/>
                  <a:pt x="15" y="294"/>
                  <a:pt x="30" y="294"/>
                </a:cubicBezTo>
                <a:cubicBezTo>
                  <a:pt x="442" y="294"/>
                  <a:pt x="442" y="294"/>
                  <a:pt x="442" y="294"/>
                </a:cubicBezTo>
                <a:lnTo>
                  <a:pt x="339" y="397"/>
                </a:lnTo>
                <a:close/>
                <a:moveTo>
                  <a:pt x="560" y="0"/>
                </a:moveTo>
                <a:lnTo>
                  <a:pt x="560" y="0"/>
                </a:lnTo>
                <a:cubicBezTo>
                  <a:pt x="162" y="0"/>
                  <a:pt x="162" y="0"/>
                  <a:pt x="162" y="0"/>
                </a:cubicBezTo>
                <a:cubicBezTo>
                  <a:pt x="118" y="0"/>
                  <a:pt x="89" y="29"/>
                  <a:pt x="89" y="73"/>
                </a:cubicBezTo>
                <a:cubicBezTo>
                  <a:pt x="89" y="147"/>
                  <a:pt x="89" y="147"/>
                  <a:pt x="89" y="147"/>
                </a:cubicBezTo>
                <a:cubicBezTo>
                  <a:pt x="118" y="147"/>
                  <a:pt x="118" y="147"/>
                  <a:pt x="118" y="147"/>
                </a:cubicBezTo>
                <a:cubicBezTo>
                  <a:pt x="118" y="73"/>
                  <a:pt x="118" y="73"/>
                  <a:pt x="118" y="73"/>
                </a:cubicBezTo>
                <a:cubicBezTo>
                  <a:pt x="118" y="59"/>
                  <a:pt x="148" y="29"/>
                  <a:pt x="162" y="29"/>
                </a:cubicBezTo>
                <a:cubicBezTo>
                  <a:pt x="560" y="29"/>
                  <a:pt x="560" y="29"/>
                  <a:pt x="560" y="29"/>
                </a:cubicBezTo>
                <a:cubicBezTo>
                  <a:pt x="575" y="29"/>
                  <a:pt x="589" y="59"/>
                  <a:pt x="589" y="73"/>
                </a:cubicBezTo>
                <a:cubicBezTo>
                  <a:pt x="589" y="471"/>
                  <a:pt x="589" y="471"/>
                  <a:pt x="589" y="471"/>
                </a:cubicBezTo>
                <a:cubicBezTo>
                  <a:pt x="589" y="486"/>
                  <a:pt x="575" y="500"/>
                  <a:pt x="560" y="500"/>
                </a:cubicBezTo>
                <a:cubicBezTo>
                  <a:pt x="162" y="500"/>
                  <a:pt x="162" y="500"/>
                  <a:pt x="162" y="500"/>
                </a:cubicBezTo>
                <a:cubicBezTo>
                  <a:pt x="148" y="500"/>
                  <a:pt x="118" y="486"/>
                  <a:pt x="118" y="471"/>
                </a:cubicBezTo>
                <a:cubicBezTo>
                  <a:pt x="118" y="382"/>
                  <a:pt x="118" y="382"/>
                  <a:pt x="118" y="382"/>
                </a:cubicBezTo>
                <a:cubicBezTo>
                  <a:pt x="89" y="382"/>
                  <a:pt x="89" y="382"/>
                  <a:pt x="89" y="382"/>
                </a:cubicBezTo>
                <a:cubicBezTo>
                  <a:pt x="89" y="471"/>
                  <a:pt x="89" y="471"/>
                  <a:pt x="89" y="471"/>
                </a:cubicBezTo>
                <a:cubicBezTo>
                  <a:pt x="89" y="515"/>
                  <a:pt x="118" y="544"/>
                  <a:pt x="162" y="544"/>
                </a:cubicBezTo>
                <a:cubicBezTo>
                  <a:pt x="560" y="544"/>
                  <a:pt x="560" y="544"/>
                  <a:pt x="560" y="544"/>
                </a:cubicBezTo>
                <a:cubicBezTo>
                  <a:pt x="604" y="544"/>
                  <a:pt x="633" y="515"/>
                  <a:pt x="633" y="471"/>
                </a:cubicBezTo>
                <a:cubicBezTo>
                  <a:pt x="633" y="73"/>
                  <a:pt x="633" y="73"/>
                  <a:pt x="633" y="73"/>
                </a:cubicBezTo>
                <a:cubicBezTo>
                  <a:pt x="633" y="29"/>
                  <a:pt x="604" y="0"/>
                  <a:pt x="5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49" name="Freeform 57">
            <a:extLst>
              <a:ext uri="{FF2B5EF4-FFF2-40B4-BE49-F238E27FC236}">
                <a16:creationId xmlns:a16="http://schemas.microsoft.com/office/drawing/2014/main" id="{71B3E4A6-EB6F-46B8-8F8C-4CFA3810CD27}"/>
              </a:ext>
            </a:extLst>
          </p:cNvPr>
          <p:cNvSpPr>
            <a:spLocks/>
          </p:cNvSpPr>
          <p:nvPr/>
        </p:nvSpPr>
        <p:spPr bwMode="auto">
          <a:xfrm>
            <a:off x="8150225" y="2544763"/>
            <a:ext cx="257175" cy="257175"/>
          </a:xfrm>
          <a:custGeom>
            <a:avLst/>
            <a:gdLst>
              <a:gd name="T0" fmla="*/ 90479103 w 545"/>
              <a:gd name="T1" fmla="*/ 0 h 545"/>
              <a:gd name="T2" fmla="*/ 90479103 w 545"/>
              <a:gd name="T3" fmla="*/ 0 h 545"/>
              <a:gd name="T4" fmla="*/ 65213229 w 545"/>
              <a:gd name="T5" fmla="*/ 0 h 545"/>
              <a:gd name="T6" fmla="*/ 62823495 w 545"/>
              <a:gd name="T7" fmla="*/ 2389734 h 545"/>
              <a:gd name="T8" fmla="*/ 65213229 w 545"/>
              <a:gd name="T9" fmla="*/ 4949590 h 545"/>
              <a:gd name="T10" fmla="*/ 80406967 w 545"/>
              <a:gd name="T11" fmla="*/ 4949590 h 545"/>
              <a:gd name="T12" fmla="*/ 30216408 w 545"/>
              <a:gd name="T13" fmla="*/ 52740018 h 545"/>
              <a:gd name="T14" fmla="*/ 30216408 w 545"/>
              <a:gd name="T15" fmla="*/ 57860201 h 545"/>
              <a:gd name="T16" fmla="*/ 35167415 w 545"/>
              <a:gd name="T17" fmla="*/ 57860201 h 545"/>
              <a:gd name="T18" fmla="*/ 85357501 w 545"/>
              <a:gd name="T19" fmla="*/ 10070246 h 545"/>
              <a:gd name="T20" fmla="*/ 85357501 w 545"/>
              <a:gd name="T21" fmla="*/ 25089609 h 545"/>
              <a:gd name="T22" fmla="*/ 90479103 w 545"/>
              <a:gd name="T23" fmla="*/ 30210265 h 545"/>
              <a:gd name="T24" fmla="*/ 92869309 w 545"/>
              <a:gd name="T25" fmla="*/ 25089609 h 545"/>
              <a:gd name="T26" fmla="*/ 92869309 w 545"/>
              <a:gd name="T27" fmla="*/ 2389734 h 545"/>
              <a:gd name="T28" fmla="*/ 90479103 w 545"/>
              <a:gd name="T29" fmla="*/ 0 h 545"/>
              <a:gd name="T30" fmla="*/ 85357501 w 545"/>
              <a:gd name="T31" fmla="*/ 80389955 h 545"/>
              <a:gd name="T32" fmla="*/ 85357501 w 545"/>
              <a:gd name="T33" fmla="*/ 80389955 h 545"/>
              <a:gd name="T34" fmla="*/ 80406967 w 545"/>
              <a:gd name="T35" fmla="*/ 85339544 h 545"/>
              <a:gd name="T36" fmla="*/ 12462343 w 545"/>
              <a:gd name="T37" fmla="*/ 85339544 h 545"/>
              <a:gd name="T38" fmla="*/ 4950535 w 545"/>
              <a:gd name="T39" fmla="*/ 80389955 h 545"/>
              <a:gd name="T40" fmla="*/ 4950535 w 545"/>
              <a:gd name="T41" fmla="*/ 12459507 h 545"/>
              <a:gd name="T42" fmla="*/ 12462343 w 545"/>
              <a:gd name="T43" fmla="*/ 4949590 h 545"/>
              <a:gd name="T44" fmla="*/ 50190559 w 545"/>
              <a:gd name="T45" fmla="*/ 4949590 h 545"/>
              <a:gd name="T46" fmla="*/ 50190559 w 545"/>
              <a:gd name="T47" fmla="*/ 0 h 545"/>
              <a:gd name="T48" fmla="*/ 12462343 w 545"/>
              <a:gd name="T49" fmla="*/ 0 h 545"/>
              <a:gd name="T50" fmla="*/ 0 w 545"/>
              <a:gd name="T51" fmla="*/ 15019835 h 545"/>
              <a:gd name="T52" fmla="*/ 0 w 545"/>
              <a:gd name="T53" fmla="*/ 80389955 h 545"/>
              <a:gd name="T54" fmla="*/ 12462343 w 545"/>
              <a:gd name="T55" fmla="*/ 92849462 h 545"/>
              <a:gd name="T56" fmla="*/ 77846166 w 545"/>
              <a:gd name="T57" fmla="*/ 92849462 h 545"/>
              <a:gd name="T58" fmla="*/ 92869309 w 545"/>
              <a:gd name="T59" fmla="*/ 80389955 h 545"/>
              <a:gd name="T60" fmla="*/ 92869309 w 545"/>
              <a:gd name="T61" fmla="*/ 42669772 h 545"/>
              <a:gd name="T62" fmla="*/ 85357501 w 545"/>
              <a:gd name="T63" fmla="*/ 42669772 h 545"/>
              <a:gd name="T64" fmla="*/ 85357501 w 545"/>
              <a:gd name="T65" fmla="*/ 80389955 h 54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545" h="545">
                <a:moveTo>
                  <a:pt x="530" y="0"/>
                </a:moveTo>
                <a:lnTo>
                  <a:pt x="530" y="0"/>
                </a:lnTo>
                <a:cubicBezTo>
                  <a:pt x="382" y="0"/>
                  <a:pt x="382" y="0"/>
                  <a:pt x="382" y="0"/>
                </a:cubicBezTo>
                <a:cubicBezTo>
                  <a:pt x="382" y="0"/>
                  <a:pt x="368" y="0"/>
                  <a:pt x="368" y="14"/>
                </a:cubicBezTo>
                <a:cubicBezTo>
                  <a:pt x="368" y="29"/>
                  <a:pt x="382" y="29"/>
                  <a:pt x="382" y="29"/>
                </a:cubicBezTo>
                <a:cubicBezTo>
                  <a:pt x="471" y="29"/>
                  <a:pt x="471" y="29"/>
                  <a:pt x="471" y="29"/>
                </a:cubicBezTo>
                <a:cubicBezTo>
                  <a:pt x="177" y="309"/>
                  <a:pt x="177" y="309"/>
                  <a:pt x="177" y="309"/>
                </a:cubicBezTo>
                <a:cubicBezTo>
                  <a:pt x="177" y="324"/>
                  <a:pt x="177" y="339"/>
                  <a:pt x="177" y="339"/>
                </a:cubicBezTo>
                <a:cubicBezTo>
                  <a:pt x="191" y="353"/>
                  <a:pt x="191" y="353"/>
                  <a:pt x="206" y="339"/>
                </a:cubicBezTo>
                <a:cubicBezTo>
                  <a:pt x="500" y="59"/>
                  <a:pt x="500" y="59"/>
                  <a:pt x="500" y="59"/>
                </a:cubicBezTo>
                <a:cubicBezTo>
                  <a:pt x="500" y="147"/>
                  <a:pt x="500" y="147"/>
                  <a:pt x="500" y="147"/>
                </a:cubicBezTo>
                <a:cubicBezTo>
                  <a:pt x="500" y="162"/>
                  <a:pt x="515" y="177"/>
                  <a:pt x="530" y="177"/>
                </a:cubicBezTo>
                <a:cubicBezTo>
                  <a:pt x="530" y="177"/>
                  <a:pt x="544" y="162"/>
                  <a:pt x="544" y="147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44" y="0"/>
                  <a:pt x="530" y="0"/>
                  <a:pt x="530" y="0"/>
                </a:cubicBezTo>
                <a:close/>
                <a:moveTo>
                  <a:pt x="500" y="471"/>
                </a:moveTo>
                <a:lnTo>
                  <a:pt x="500" y="471"/>
                </a:lnTo>
                <a:cubicBezTo>
                  <a:pt x="500" y="486"/>
                  <a:pt x="486" y="500"/>
                  <a:pt x="471" y="500"/>
                </a:cubicBezTo>
                <a:cubicBezTo>
                  <a:pt x="73" y="500"/>
                  <a:pt x="73" y="500"/>
                  <a:pt x="73" y="500"/>
                </a:cubicBezTo>
                <a:cubicBezTo>
                  <a:pt x="44" y="500"/>
                  <a:pt x="29" y="486"/>
                  <a:pt x="29" y="471"/>
                </a:cubicBezTo>
                <a:cubicBezTo>
                  <a:pt x="29" y="73"/>
                  <a:pt x="29" y="73"/>
                  <a:pt x="29" y="73"/>
                </a:cubicBezTo>
                <a:cubicBezTo>
                  <a:pt x="29" y="59"/>
                  <a:pt x="59" y="29"/>
                  <a:pt x="73" y="29"/>
                </a:cubicBezTo>
                <a:cubicBezTo>
                  <a:pt x="294" y="29"/>
                  <a:pt x="294" y="29"/>
                  <a:pt x="294" y="29"/>
                </a:cubicBezTo>
                <a:cubicBezTo>
                  <a:pt x="294" y="0"/>
                  <a:pt x="294" y="0"/>
                  <a:pt x="294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4"/>
                  <a:pt x="0" y="88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515"/>
                  <a:pt x="29" y="544"/>
                  <a:pt x="73" y="544"/>
                </a:cubicBezTo>
                <a:cubicBezTo>
                  <a:pt x="456" y="544"/>
                  <a:pt x="456" y="544"/>
                  <a:pt x="456" y="544"/>
                </a:cubicBezTo>
                <a:cubicBezTo>
                  <a:pt x="500" y="544"/>
                  <a:pt x="544" y="515"/>
                  <a:pt x="544" y="471"/>
                </a:cubicBezTo>
                <a:cubicBezTo>
                  <a:pt x="544" y="250"/>
                  <a:pt x="544" y="250"/>
                  <a:pt x="544" y="250"/>
                </a:cubicBezTo>
                <a:cubicBezTo>
                  <a:pt x="500" y="250"/>
                  <a:pt x="500" y="250"/>
                  <a:pt x="500" y="250"/>
                </a:cubicBezTo>
                <a:lnTo>
                  <a:pt x="500" y="4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50" name="Freeform 58">
            <a:extLst>
              <a:ext uri="{FF2B5EF4-FFF2-40B4-BE49-F238E27FC236}">
                <a16:creationId xmlns:a16="http://schemas.microsoft.com/office/drawing/2014/main" id="{CEF9DF0F-20AB-445A-93E9-2BE802BA45EF}"/>
              </a:ext>
            </a:extLst>
          </p:cNvPr>
          <p:cNvSpPr>
            <a:spLocks/>
          </p:cNvSpPr>
          <p:nvPr/>
        </p:nvSpPr>
        <p:spPr bwMode="auto">
          <a:xfrm>
            <a:off x="7664450" y="2544763"/>
            <a:ext cx="265113" cy="257175"/>
          </a:xfrm>
          <a:custGeom>
            <a:avLst/>
            <a:gdLst>
              <a:gd name="T0" fmla="*/ 87659106 w 561"/>
              <a:gd name="T1" fmla="*/ 42669772 h 545"/>
              <a:gd name="T2" fmla="*/ 87659106 w 561"/>
              <a:gd name="T3" fmla="*/ 42669772 h 545"/>
              <a:gd name="T4" fmla="*/ 87659106 w 561"/>
              <a:gd name="T5" fmla="*/ 80389955 h 545"/>
              <a:gd name="T6" fmla="*/ 80014337 w 561"/>
              <a:gd name="T7" fmla="*/ 85339544 h 545"/>
              <a:gd name="T8" fmla="*/ 15119361 w 561"/>
              <a:gd name="T9" fmla="*/ 85339544 h 545"/>
              <a:gd name="T10" fmla="*/ 7474592 w 561"/>
              <a:gd name="T11" fmla="*/ 80389955 h 545"/>
              <a:gd name="T12" fmla="*/ 7474592 w 561"/>
              <a:gd name="T13" fmla="*/ 12459507 h 545"/>
              <a:gd name="T14" fmla="*/ 15119361 w 561"/>
              <a:gd name="T15" fmla="*/ 4949590 h 545"/>
              <a:gd name="T16" fmla="*/ 50115027 w 561"/>
              <a:gd name="T17" fmla="*/ 4949590 h 545"/>
              <a:gd name="T18" fmla="*/ 50115027 w 561"/>
              <a:gd name="T19" fmla="*/ 0 h 545"/>
              <a:gd name="T20" fmla="*/ 15119361 w 561"/>
              <a:gd name="T21" fmla="*/ 0 h 545"/>
              <a:gd name="T22" fmla="*/ 0 w 561"/>
              <a:gd name="T23" fmla="*/ 15019835 h 545"/>
              <a:gd name="T24" fmla="*/ 0 w 561"/>
              <a:gd name="T25" fmla="*/ 80389955 h 545"/>
              <a:gd name="T26" fmla="*/ 15119361 w 561"/>
              <a:gd name="T27" fmla="*/ 92849462 h 545"/>
              <a:gd name="T28" fmla="*/ 80014337 w 561"/>
              <a:gd name="T29" fmla="*/ 92849462 h 545"/>
              <a:gd name="T30" fmla="*/ 95134169 w 561"/>
              <a:gd name="T31" fmla="*/ 80389955 h 545"/>
              <a:gd name="T32" fmla="*/ 95134169 w 561"/>
              <a:gd name="T33" fmla="*/ 42669772 h 545"/>
              <a:gd name="T34" fmla="*/ 87659106 w 561"/>
              <a:gd name="T35" fmla="*/ 42669772 h 545"/>
              <a:gd name="T36" fmla="*/ 37544079 w 561"/>
              <a:gd name="T37" fmla="*/ 35159854 h 545"/>
              <a:gd name="T38" fmla="*/ 37544079 w 561"/>
              <a:gd name="T39" fmla="*/ 35159854 h 545"/>
              <a:gd name="T40" fmla="*/ 34995666 w 561"/>
              <a:gd name="T41" fmla="*/ 32599526 h 545"/>
              <a:gd name="T42" fmla="*/ 30069016 w 561"/>
              <a:gd name="T43" fmla="*/ 35159854 h 545"/>
              <a:gd name="T44" fmla="*/ 30069016 w 561"/>
              <a:gd name="T45" fmla="*/ 60249463 h 545"/>
              <a:gd name="T46" fmla="*/ 34995666 w 561"/>
              <a:gd name="T47" fmla="*/ 62809791 h 545"/>
              <a:gd name="T48" fmla="*/ 57590090 w 561"/>
              <a:gd name="T49" fmla="*/ 62809791 h 545"/>
              <a:gd name="T50" fmla="*/ 59968326 w 561"/>
              <a:gd name="T51" fmla="*/ 60249463 h 545"/>
              <a:gd name="T52" fmla="*/ 57590090 w 561"/>
              <a:gd name="T53" fmla="*/ 55299873 h 545"/>
              <a:gd name="T54" fmla="*/ 42640435 w 561"/>
              <a:gd name="T55" fmla="*/ 55299873 h 545"/>
              <a:gd name="T56" fmla="*/ 92585756 w 561"/>
              <a:gd name="T57" fmla="*/ 7509918 h 545"/>
              <a:gd name="T58" fmla="*/ 92585756 w 561"/>
              <a:gd name="T59" fmla="*/ 2389734 h 545"/>
              <a:gd name="T60" fmla="*/ 87659106 w 561"/>
              <a:gd name="T61" fmla="*/ 2389734 h 545"/>
              <a:gd name="T62" fmla="*/ 37544079 w 561"/>
              <a:gd name="T63" fmla="*/ 52740018 h 545"/>
              <a:gd name="T64" fmla="*/ 37544079 w 561"/>
              <a:gd name="T65" fmla="*/ 35159854 h 54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561" h="545">
                <a:moveTo>
                  <a:pt x="516" y="250"/>
                </a:moveTo>
                <a:lnTo>
                  <a:pt x="516" y="250"/>
                </a:lnTo>
                <a:cubicBezTo>
                  <a:pt x="516" y="471"/>
                  <a:pt x="516" y="471"/>
                  <a:pt x="516" y="471"/>
                </a:cubicBezTo>
                <a:cubicBezTo>
                  <a:pt x="516" y="486"/>
                  <a:pt x="501" y="500"/>
                  <a:pt x="471" y="500"/>
                </a:cubicBezTo>
                <a:cubicBezTo>
                  <a:pt x="89" y="500"/>
                  <a:pt x="89" y="500"/>
                  <a:pt x="89" y="500"/>
                </a:cubicBezTo>
                <a:cubicBezTo>
                  <a:pt x="59" y="500"/>
                  <a:pt x="44" y="486"/>
                  <a:pt x="44" y="471"/>
                </a:cubicBezTo>
                <a:cubicBezTo>
                  <a:pt x="44" y="73"/>
                  <a:pt x="44" y="73"/>
                  <a:pt x="44" y="73"/>
                </a:cubicBezTo>
                <a:cubicBezTo>
                  <a:pt x="44" y="59"/>
                  <a:pt x="59" y="29"/>
                  <a:pt x="89" y="29"/>
                </a:cubicBezTo>
                <a:cubicBezTo>
                  <a:pt x="295" y="29"/>
                  <a:pt x="295" y="29"/>
                  <a:pt x="295" y="29"/>
                </a:cubicBezTo>
                <a:cubicBezTo>
                  <a:pt x="295" y="0"/>
                  <a:pt x="295" y="0"/>
                  <a:pt x="295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44" y="0"/>
                  <a:pt x="0" y="44"/>
                  <a:pt x="0" y="88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515"/>
                  <a:pt x="44" y="544"/>
                  <a:pt x="89" y="544"/>
                </a:cubicBezTo>
                <a:cubicBezTo>
                  <a:pt x="471" y="544"/>
                  <a:pt x="471" y="544"/>
                  <a:pt x="471" y="544"/>
                </a:cubicBezTo>
                <a:cubicBezTo>
                  <a:pt x="516" y="544"/>
                  <a:pt x="560" y="515"/>
                  <a:pt x="560" y="471"/>
                </a:cubicBezTo>
                <a:cubicBezTo>
                  <a:pt x="560" y="250"/>
                  <a:pt x="560" y="250"/>
                  <a:pt x="560" y="250"/>
                </a:cubicBezTo>
                <a:lnTo>
                  <a:pt x="516" y="250"/>
                </a:lnTo>
                <a:close/>
                <a:moveTo>
                  <a:pt x="221" y="206"/>
                </a:moveTo>
                <a:lnTo>
                  <a:pt x="221" y="206"/>
                </a:lnTo>
                <a:lnTo>
                  <a:pt x="206" y="191"/>
                </a:lnTo>
                <a:cubicBezTo>
                  <a:pt x="192" y="191"/>
                  <a:pt x="177" y="206"/>
                  <a:pt x="177" y="206"/>
                </a:cubicBezTo>
                <a:cubicBezTo>
                  <a:pt x="177" y="353"/>
                  <a:pt x="177" y="353"/>
                  <a:pt x="177" y="353"/>
                </a:cubicBezTo>
                <a:cubicBezTo>
                  <a:pt x="177" y="353"/>
                  <a:pt x="192" y="368"/>
                  <a:pt x="206" y="368"/>
                </a:cubicBezTo>
                <a:cubicBezTo>
                  <a:pt x="339" y="368"/>
                  <a:pt x="339" y="368"/>
                  <a:pt x="339" y="368"/>
                </a:cubicBezTo>
                <a:cubicBezTo>
                  <a:pt x="353" y="368"/>
                  <a:pt x="353" y="353"/>
                  <a:pt x="353" y="353"/>
                </a:cubicBezTo>
                <a:cubicBezTo>
                  <a:pt x="353" y="339"/>
                  <a:pt x="353" y="324"/>
                  <a:pt x="339" y="324"/>
                </a:cubicBezTo>
                <a:cubicBezTo>
                  <a:pt x="251" y="324"/>
                  <a:pt x="251" y="324"/>
                  <a:pt x="251" y="324"/>
                </a:cubicBezTo>
                <a:cubicBezTo>
                  <a:pt x="545" y="44"/>
                  <a:pt x="545" y="44"/>
                  <a:pt x="545" y="44"/>
                </a:cubicBezTo>
                <a:cubicBezTo>
                  <a:pt x="545" y="29"/>
                  <a:pt x="545" y="14"/>
                  <a:pt x="545" y="14"/>
                </a:cubicBezTo>
                <a:cubicBezTo>
                  <a:pt x="530" y="0"/>
                  <a:pt x="516" y="0"/>
                  <a:pt x="516" y="14"/>
                </a:cubicBezTo>
                <a:cubicBezTo>
                  <a:pt x="221" y="309"/>
                  <a:pt x="221" y="309"/>
                  <a:pt x="221" y="309"/>
                </a:cubicBezTo>
                <a:lnTo>
                  <a:pt x="221" y="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51" name="Freeform 59">
            <a:extLst>
              <a:ext uri="{FF2B5EF4-FFF2-40B4-BE49-F238E27FC236}">
                <a16:creationId xmlns:a16="http://schemas.microsoft.com/office/drawing/2014/main" id="{B5CD5B68-46AD-421E-B5FD-F80665CE9F77}"/>
              </a:ext>
            </a:extLst>
          </p:cNvPr>
          <p:cNvSpPr>
            <a:spLocks/>
          </p:cNvSpPr>
          <p:nvPr/>
        </p:nvSpPr>
        <p:spPr bwMode="auto">
          <a:xfrm>
            <a:off x="7165975" y="2524125"/>
            <a:ext cx="300038" cy="298450"/>
          </a:xfrm>
          <a:custGeom>
            <a:avLst/>
            <a:gdLst>
              <a:gd name="T0" fmla="*/ 75166866 w 634"/>
              <a:gd name="T1" fmla="*/ 92493983 h 634"/>
              <a:gd name="T2" fmla="*/ 75166866 w 634"/>
              <a:gd name="T3" fmla="*/ 92493983 h 634"/>
              <a:gd name="T4" fmla="*/ 67684092 w 634"/>
              <a:gd name="T5" fmla="*/ 99975342 h 634"/>
              <a:gd name="T6" fmla="*/ 15135345 w 634"/>
              <a:gd name="T7" fmla="*/ 99975342 h 634"/>
              <a:gd name="T8" fmla="*/ 7482775 w 634"/>
              <a:gd name="T9" fmla="*/ 92493983 h 634"/>
              <a:gd name="T10" fmla="*/ 7482775 w 634"/>
              <a:gd name="T11" fmla="*/ 39956084 h 634"/>
              <a:gd name="T12" fmla="*/ 15135345 w 634"/>
              <a:gd name="T13" fmla="*/ 32474724 h 634"/>
              <a:gd name="T14" fmla="*/ 20066948 w 634"/>
              <a:gd name="T15" fmla="*/ 32474724 h 634"/>
              <a:gd name="T16" fmla="*/ 20066948 w 634"/>
              <a:gd name="T17" fmla="*/ 27544063 h 634"/>
              <a:gd name="T18" fmla="*/ 15135345 w 634"/>
              <a:gd name="T19" fmla="*/ 27544063 h 634"/>
              <a:gd name="T20" fmla="*/ 0 w 634"/>
              <a:gd name="T21" fmla="*/ 39956084 h 634"/>
              <a:gd name="T22" fmla="*/ 0 w 634"/>
              <a:gd name="T23" fmla="*/ 92493983 h 634"/>
              <a:gd name="T24" fmla="*/ 15135345 w 634"/>
              <a:gd name="T25" fmla="*/ 107626497 h 634"/>
              <a:gd name="T26" fmla="*/ 67684092 w 634"/>
              <a:gd name="T27" fmla="*/ 107626497 h 634"/>
              <a:gd name="T28" fmla="*/ 80098470 w 634"/>
              <a:gd name="T29" fmla="*/ 92493983 h 634"/>
              <a:gd name="T30" fmla="*/ 80098470 w 634"/>
              <a:gd name="T31" fmla="*/ 87563322 h 634"/>
              <a:gd name="T32" fmla="*/ 75166866 w 634"/>
              <a:gd name="T33" fmla="*/ 87563322 h 634"/>
              <a:gd name="T34" fmla="*/ 75166866 w 634"/>
              <a:gd name="T35" fmla="*/ 92493983 h 634"/>
              <a:gd name="T36" fmla="*/ 95233815 w 634"/>
              <a:gd name="T37" fmla="*/ 0 h 634"/>
              <a:gd name="T38" fmla="*/ 95233815 w 634"/>
              <a:gd name="T39" fmla="*/ 0 h 634"/>
              <a:gd name="T40" fmla="*/ 40134368 w 634"/>
              <a:gd name="T41" fmla="*/ 0 h 634"/>
              <a:gd name="T42" fmla="*/ 27549723 w 634"/>
              <a:gd name="T43" fmla="*/ 12412020 h 634"/>
              <a:gd name="T44" fmla="*/ 27549723 w 634"/>
              <a:gd name="T45" fmla="*/ 67500147 h 634"/>
              <a:gd name="T46" fmla="*/ 40134368 w 634"/>
              <a:gd name="T47" fmla="*/ 80081962 h 634"/>
              <a:gd name="T48" fmla="*/ 95233815 w 634"/>
              <a:gd name="T49" fmla="*/ 80081962 h 634"/>
              <a:gd name="T50" fmla="*/ 107648193 w 634"/>
              <a:gd name="T51" fmla="*/ 67500147 h 634"/>
              <a:gd name="T52" fmla="*/ 107648193 w 634"/>
              <a:gd name="T53" fmla="*/ 12412020 h 634"/>
              <a:gd name="T54" fmla="*/ 95233815 w 634"/>
              <a:gd name="T55" fmla="*/ 0 h 634"/>
              <a:gd name="T56" fmla="*/ 100165890 w 634"/>
              <a:gd name="T57" fmla="*/ 67500147 h 634"/>
              <a:gd name="T58" fmla="*/ 100165890 w 634"/>
              <a:gd name="T59" fmla="*/ 67500147 h 634"/>
              <a:gd name="T60" fmla="*/ 95233815 w 634"/>
              <a:gd name="T61" fmla="*/ 72430807 h 634"/>
              <a:gd name="T62" fmla="*/ 40134368 w 634"/>
              <a:gd name="T63" fmla="*/ 72430807 h 634"/>
              <a:gd name="T64" fmla="*/ 35202765 w 634"/>
              <a:gd name="T65" fmla="*/ 67500147 h 634"/>
              <a:gd name="T66" fmla="*/ 35202765 w 634"/>
              <a:gd name="T67" fmla="*/ 12412020 h 634"/>
              <a:gd name="T68" fmla="*/ 40134368 w 634"/>
              <a:gd name="T69" fmla="*/ 7481360 h 634"/>
              <a:gd name="T70" fmla="*/ 95233815 w 634"/>
              <a:gd name="T71" fmla="*/ 7481360 h 634"/>
              <a:gd name="T72" fmla="*/ 100165890 w 634"/>
              <a:gd name="T73" fmla="*/ 12412020 h 634"/>
              <a:gd name="T74" fmla="*/ 100165890 w 634"/>
              <a:gd name="T75" fmla="*/ 67500147 h 63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34" h="634">
                <a:moveTo>
                  <a:pt x="442" y="544"/>
                </a:moveTo>
                <a:lnTo>
                  <a:pt x="442" y="544"/>
                </a:lnTo>
                <a:cubicBezTo>
                  <a:pt x="442" y="574"/>
                  <a:pt x="412" y="588"/>
                  <a:pt x="398" y="588"/>
                </a:cubicBezTo>
                <a:cubicBezTo>
                  <a:pt x="89" y="588"/>
                  <a:pt x="89" y="588"/>
                  <a:pt x="89" y="588"/>
                </a:cubicBezTo>
                <a:cubicBezTo>
                  <a:pt x="59" y="588"/>
                  <a:pt x="44" y="574"/>
                  <a:pt x="44" y="544"/>
                </a:cubicBezTo>
                <a:cubicBezTo>
                  <a:pt x="44" y="235"/>
                  <a:pt x="44" y="235"/>
                  <a:pt x="44" y="235"/>
                </a:cubicBezTo>
                <a:cubicBezTo>
                  <a:pt x="44" y="221"/>
                  <a:pt x="59" y="191"/>
                  <a:pt x="89" y="191"/>
                </a:cubicBezTo>
                <a:cubicBezTo>
                  <a:pt x="118" y="191"/>
                  <a:pt x="118" y="191"/>
                  <a:pt x="118" y="191"/>
                </a:cubicBezTo>
                <a:cubicBezTo>
                  <a:pt x="118" y="162"/>
                  <a:pt x="118" y="162"/>
                  <a:pt x="118" y="162"/>
                </a:cubicBezTo>
                <a:cubicBezTo>
                  <a:pt x="89" y="162"/>
                  <a:pt x="89" y="162"/>
                  <a:pt x="89" y="162"/>
                </a:cubicBezTo>
                <a:cubicBezTo>
                  <a:pt x="44" y="162"/>
                  <a:pt x="0" y="191"/>
                  <a:pt x="0" y="235"/>
                </a:cubicBezTo>
                <a:cubicBezTo>
                  <a:pt x="0" y="544"/>
                  <a:pt x="0" y="544"/>
                  <a:pt x="0" y="544"/>
                </a:cubicBezTo>
                <a:cubicBezTo>
                  <a:pt x="0" y="588"/>
                  <a:pt x="44" y="633"/>
                  <a:pt x="89" y="633"/>
                </a:cubicBezTo>
                <a:cubicBezTo>
                  <a:pt x="398" y="633"/>
                  <a:pt x="398" y="633"/>
                  <a:pt x="398" y="633"/>
                </a:cubicBezTo>
                <a:cubicBezTo>
                  <a:pt x="442" y="633"/>
                  <a:pt x="471" y="588"/>
                  <a:pt x="471" y="544"/>
                </a:cubicBezTo>
                <a:cubicBezTo>
                  <a:pt x="471" y="515"/>
                  <a:pt x="471" y="515"/>
                  <a:pt x="471" y="515"/>
                </a:cubicBezTo>
                <a:cubicBezTo>
                  <a:pt x="442" y="515"/>
                  <a:pt x="442" y="515"/>
                  <a:pt x="442" y="515"/>
                </a:cubicBezTo>
                <a:lnTo>
                  <a:pt x="442" y="544"/>
                </a:lnTo>
                <a:close/>
                <a:moveTo>
                  <a:pt x="560" y="0"/>
                </a:moveTo>
                <a:lnTo>
                  <a:pt x="560" y="0"/>
                </a:lnTo>
                <a:cubicBezTo>
                  <a:pt x="236" y="0"/>
                  <a:pt x="236" y="0"/>
                  <a:pt x="236" y="0"/>
                </a:cubicBezTo>
                <a:cubicBezTo>
                  <a:pt x="192" y="0"/>
                  <a:pt x="162" y="29"/>
                  <a:pt x="162" y="73"/>
                </a:cubicBezTo>
                <a:cubicBezTo>
                  <a:pt x="162" y="397"/>
                  <a:pt x="162" y="397"/>
                  <a:pt x="162" y="397"/>
                </a:cubicBezTo>
                <a:cubicBezTo>
                  <a:pt x="162" y="441"/>
                  <a:pt x="192" y="471"/>
                  <a:pt x="236" y="471"/>
                </a:cubicBezTo>
                <a:cubicBezTo>
                  <a:pt x="560" y="471"/>
                  <a:pt x="560" y="471"/>
                  <a:pt x="560" y="471"/>
                </a:cubicBezTo>
                <a:cubicBezTo>
                  <a:pt x="604" y="471"/>
                  <a:pt x="633" y="441"/>
                  <a:pt x="633" y="397"/>
                </a:cubicBezTo>
                <a:cubicBezTo>
                  <a:pt x="633" y="73"/>
                  <a:pt x="633" y="73"/>
                  <a:pt x="633" y="73"/>
                </a:cubicBezTo>
                <a:cubicBezTo>
                  <a:pt x="633" y="29"/>
                  <a:pt x="604" y="0"/>
                  <a:pt x="560" y="0"/>
                </a:cubicBezTo>
                <a:close/>
                <a:moveTo>
                  <a:pt x="589" y="397"/>
                </a:moveTo>
                <a:lnTo>
                  <a:pt x="589" y="397"/>
                </a:lnTo>
                <a:cubicBezTo>
                  <a:pt x="589" y="412"/>
                  <a:pt x="574" y="426"/>
                  <a:pt x="560" y="426"/>
                </a:cubicBezTo>
                <a:cubicBezTo>
                  <a:pt x="236" y="426"/>
                  <a:pt x="236" y="426"/>
                  <a:pt x="236" y="426"/>
                </a:cubicBezTo>
                <a:cubicBezTo>
                  <a:pt x="221" y="426"/>
                  <a:pt x="207" y="412"/>
                  <a:pt x="207" y="397"/>
                </a:cubicBezTo>
                <a:cubicBezTo>
                  <a:pt x="207" y="73"/>
                  <a:pt x="207" y="73"/>
                  <a:pt x="207" y="73"/>
                </a:cubicBezTo>
                <a:cubicBezTo>
                  <a:pt x="207" y="58"/>
                  <a:pt x="221" y="44"/>
                  <a:pt x="236" y="44"/>
                </a:cubicBezTo>
                <a:cubicBezTo>
                  <a:pt x="560" y="44"/>
                  <a:pt x="560" y="44"/>
                  <a:pt x="560" y="44"/>
                </a:cubicBezTo>
                <a:cubicBezTo>
                  <a:pt x="574" y="44"/>
                  <a:pt x="589" y="58"/>
                  <a:pt x="589" y="73"/>
                </a:cubicBezTo>
                <a:lnTo>
                  <a:pt x="589" y="3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52" name="Freeform 60">
            <a:extLst>
              <a:ext uri="{FF2B5EF4-FFF2-40B4-BE49-F238E27FC236}">
                <a16:creationId xmlns:a16="http://schemas.microsoft.com/office/drawing/2014/main" id="{438B7969-8442-41B9-80E4-6CDBC960184C}"/>
              </a:ext>
            </a:extLst>
          </p:cNvPr>
          <p:cNvSpPr>
            <a:spLocks/>
          </p:cNvSpPr>
          <p:nvPr/>
        </p:nvSpPr>
        <p:spPr bwMode="auto">
          <a:xfrm>
            <a:off x="6689725" y="2544763"/>
            <a:ext cx="298450" cy="257175"/>
          </a:xfrm>
          <a:custGeom>
            <a:avLst/>
            <a:gdLst>
              <a:gd name="T0" fmla="*/ 12414379 w 634"/>
              <a:gd name="T1" fmla="*/ 32599526 h 545"/>
              <a:gd name="T2" fmla="*/ 12414379 w 634"/>
              <a:gd name="T3" fmla="*/ 60249463 h 545"/>
              <a:gd name="T4" fmla="*/ 12414379 w 634"/>
              <a:gd name="T5" fmla="*/ 32599526 h 545"/>
              <a:gd name="T6" fmla="*/ 12414379 w 634"/>
              <a:gd name="T7" fmla="*/ 52740018 h 545"/>
              <a:gd name="T8" fmla="*/ 12414379 w 634"/>
              <a:gd name="T9" fmla="*/ 40109444 h 545"/>
              <a:gd name="T10" fmla="*/ 12414379 w 634"/>
              <a:gd name="T11" fmla="*/ 52740018 h 545"/>
              <a:gd name="T12" fmla="*/ 92512849 w 634"/>
              <a:gd name="T13" fmla="*/ 25089609 h 545"/>
              <a:gd name="T14" fmla="*/ 92512849 w 634"/>
              <a:gd name="T15" fmla="*/ 0 h 545"/>
              <a:gd name="T16" fmla="*/ 92512849 w 634"/>
              <a:gd name="T17" fmla="*/ 25089609 h 545"/>
              <a:gd name="T18" fmla="*/ 92512849 w 634"/>
              <a:gd name="T19" fmla="*/ 4949590 h 545"/>
              <a:gd name="T20" fmla="*/ 92512849 w 634"/>
              <a:gd name="T21" fmla="*/ 20140019 h 545"/>
              <a:gd name="T22" fmla="*/ 92512849 w 634"/>
              <a:gd name="T23" fmla="*/ 4949590 h 545"/>
              <a:gd name="T24" fmla="*/ 12414379 w 634"/>
              <a:gd name="T25" fmla="*/ 65199525 h 545"/>
              <a:gd name="T26" fmla="*/ 12414379 w 634"/>
              <a:gd name="T27" fmla="*/ 92849462 h 545"/>
              <a:gd name="T28" fmla="*/ 12414379 w 634"/>
              <a:gd name="T29" fmla="*/ 65199525 h 545"/>
              <a:gd name="T30" fmla="*/ 12414379 w 634"/>
              <a:gd name="T31" fmla="*/ 85339544 h 545"/>
              <a:gd name="T32" fmla="*/ 12414379 w 634"/>
              <a:gd name="T33" fmla="*/ 72880037 h 545"/>
              <a:gd name="T34" fmla="*/ 12414379 w 634"/>
              <a:gd name="T35" fmla="*/ 85339544 h 545"/>
              <a:gd name="T36" fmla="*/ 92512849 w 634"/>
              <a:gd name="T37" fmla="*/ 65199525 h 545"/>
              <a:gd name="T38" fmla="*/ 92512849 w 634"/>
              <a:gd name="T39" fmla="*/ 92849462 h 545"/>
              <a:gd name="T40" fmla="*/ 92512849 w 634"/>
              <a:gd name="T41" fmla="*/ 65199525 h 545"/>
              <a:gd name="T42" fmla="*/ 92512849 w 634"/>
              <a:gd name="T43" fmla="*/ 85339544 h 545"/>
              <a:gd name="T44" fmla="*/ 92512849 w 634"/>
              <a:gd name="T45" fmla="*/ 72880037 h 545"/>
              <a:gd name="T46" fmla="*/ 92512849 w 634"/>
              <a:gd name="T47" fmla="*/ 85339544 h 545"/>
              <a:gd name="T48" fmla="*/ 12414379 w 634"/>
              <a:gd name="T49" fmla="*/ 0 h 545"/>
              <a:gd name="T50" fmla="*/ 12414379 w 634"/>
              <a:gd name="T51" fmla="*/ 25089609 h 545"/>
              <a:gd name="T52" fmla="*/ 12414379 w 634"/>
              <a:gd name="T53" fmla="*/ 0 h 545"/>
              <a:gd name="T54" fmla="*/ 12414379 w 634"/>
              <a:gd name="T55" fmla="*/ 20140019 h 545"/>
              <a:gd name="T56" fmla="*/ 12414379 w 634"/>
              <a:gd name="T57" fmla="*/ 4949590 h 545"/>
              <a:gd name="T58" fmla="*/ 12414379 w 634"/>
              <a:gd name="T59" fmla="*/ 20140019 h 545"/>
              <a:gd name="T60" fmla="*/ 92512849 w 634"/>
              <a:gd name="T61" fmla="*/ 32599526 h 545"/>
              <a:gd name="T62" fmla="*/ 92512849 w 634"/>
              <a:gd name="T63" fmla="*/ 60249463 h 545"/>
              <a:gd name="T64" fmla="*/ 92512849 w 634"/>
              <a:gd name="T65" fmla="*/ 32599526 h 545"/>
              <a:gd name="T66" fmla="*/ 92512849 w 634"/>
              <a:gd name="T67" fmla="*/ 52740018 h 545"/>
              <a:gd name="T68" fmla="*/ 92512849 w 634"/>
              <a:gd name="T69" fmla="*/ 40109444 h 545"/>
              <a:gd name="T70" fmla="*/ 92512849 w 634"/>
              <a:gd name="T71" fmla="*/ 52740018 h 545"/>
              <a:gd name="T72" fmla="*/ 52548747 w 634"/>
              <a:gd name="T73" fmla="*/ 0 h 545"/>
              <a:gd name="T74" fmla="*/ 52548747 w 634"/>
              <a:gd name="T75" fmla="*/ 25089609 h 545"/>
              <a:gd name="T76" fmla="*/ 52548747 w 634"/>
              <a:gd name="T77" fmla="*/ 0 h 545"/>
              <a:gd name="T78" fmla="*/ 52548747 w 634"/>
              <a:gd name="T79" fmla="*/ 20140019 h 545"/>
              <a:gd name="T80" fmla="*/ 52548747 w 634"/>
              <a:gd name="T81" fmla="*/ 4949590 h 545"/>
              <a:gd name="T82" fmla="*/ 52548747 w 634"/>
              <a:gd name="T83" fmla="*/ 20140019 h 545"/>
              <a:gd name="T84" fmla="*/ 52548747 w 634"/>
              <a:gd name="T85" fmla="*/ 65199525 h 545"/>
              <a:gd name="T86" fmla="*/ 52548747 w 634"/>
              <a:gd name="T87" fmla="*/ 92849462 h 545"/>
              <a:gd name="T88" fmla="*/ 52548747 w 634"/>
              <a:gd name="T89" fmla="*/ 65199525 h 545"/>
              <a:gd name="T90" fmla="*/ 52548747 w 634"/>
              <a:gd name="T91" fmla="*/ 85339544 h 545"/>
              <a:gd name="T92" fmla="*/ 52548747 w 634"/>
              <a:gd name="T93" fmla="*/ 72880037 h 545"/>
              <a:gd name="T94" fmla="*/ 52548747 w 634"/>
              <a:gd name="T95" fmla="*/ 85339544 h 545"/>
              <a:gd name="T96" fmla="*/ 52548747 w 634"/>
              <a:gd name="T97" fmla="*/ 32599526 h 545"/>
              <a:gd name="T98" fmla="*/ 52548747 w 634"/>
              <a:gd name="T99" fmla="*/ 60249463 h 545"/>
              <a:gd name="T100" fmla="*/ 52548747 w 634"/>
              <a:gd name="T101" fmla="*/ 32599526 h 545"/>
              <a:gd name="T102" fmla="*/ 52548747 w 634"/>
              <a:gd name="T103" fmla="*/ 52740018 h 545"/>
              <a:gd name="T104" fmla="*/ 52548747 w 634"/>
              <a:gd name="T105" fmla="*/ 40109444 h 545"/>
              <a:gd name="T106" fmla="*/ 52548747 w 634"/>
              <a:gd name="T107" fmla="*/ 52740018 h 54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34" h="545">
                <a:moveTo>
                  <a:pt x="73" y="191"/>
                </a:moveTo>
                <a:lnTo>
                  <a:pt x="73" y="191"/>
                </a:lnTo>
                <a:cubicBezTo>
                  <a:pt x="29" y="191"/>
                  <a:pt x="0" y="221"/>
                  <a:pt x="0" y="265"/>
                </a:cubicBezTo>
                <a:cubicBezTo>
                  <a:pt x="0" y="309"/>
                  <a:pt x="29" y="353"/>
                  <a:pt x="73" y="353"/>
                </a:cubicBezTo>
                <a:cubicBezTo>
                  <a:pt x="117" y="353"/>
                  <a:pt x="162" y="309"/>
                  <a:pt x="162" y="265"/>
                </a:cubicBezTo>
                <a:cubicBezTo>
                  <a:pt x="162" y="221"/>
                  <a:pt x="117" y="191"/>
                  <a:pt x="73" y="191"/>
                </a:cubicBezTo>
                <a:close/>
                <a:moveTo>
                  <a:pt x="73" y="309"/>
                </a:moveTo>
                <a:lnTo>
                  <a:pt x="73" y="309"/>
                </a:lnTo>
                <a:cubicBezTo>
                  <a:pt x="58" y="309"/>
                  <a:pt x="44" y="294"/>
                  <a:pt x="44" y="265"/>
                </a:cubicBezTo>
                <a:cubicBezTo>
                  <a:pt x="44" y="250"/>
                  <a:pt x="58" y="235"/>
                  <a:pt x="73" y="235"/>
                </a:cubicBezTo>
                <a:cubicBezTo>
                  <a:pt x="103" y="235"/>
                  <a:pt x="117" y="250"/>
                  <a:pt x="117" y="265"/>
                </a:cubicBezTo>
                <a:cubicBezTo>
                  <a:pt x="117" y="294"/>
                  <a:pt x="103" y="309"/>
                  <a:pt x="73" y="309"/>
                </a:cubicBezTo>
                <a:close/>
                <a:moveTo>
                  <a:pt x="544" y="147"/>
                </a:moveTo>
                <a:lnTo>
                  <a:pt x="544" y="147"/>
                </a:lnTo>
                <a:cubicBezTo>
                  <a:pt x="588" y="147"/>
                  <a:pt x="633" y="118"/>
                  <a:pt x="633" y="73"/>
                </a:cubicBezTo>
                <a:cubicBezTo>
                  <a:pt x="633" y="29"/>
                  <a:pt x="588" y="0"/>
                  <a:pt x="544" y="0"/>
                </a:cubicBezTo>
                <a:cubicBezTo>
                  <a:pt x="500" y="0"/>
                  <a:pt x="471" y="29"/>
                  <a:pt x="471" y="73"/>
                </a:cubicBezTo>
                <a:cubicBezTo>
                  <a:pt x="471" y="118"/>
                  <a:pt x="500" y="147"/>
                  <a:pt x="544" y="147"/>
                </a:cubicBezTo>
                <a:close/>
                <a:moveTo>
                  <a:pt x="544" y="29"/>
                </a:moveTo>
                <a:lnTo>
                  <a:pt x="544" y="29"/>
                </a:lnTo>
                <a:cubicBezTo>
                  <a:pt x="574" y="29"/>
                  <a:pt x="588" y="59"/>
                  <a:pt x="588" y="73"/>
                </a:cubicBezTo>
                <a:cubicBezTo>
                  <a:pt x="588" y="88"/>
                  <a:pt x="574" y="118"/>
                  <a:pt x="544" y="118"/>
                </a:cubicBezTo>
                <a:cubicBezTo>
                  <a:pt x="530" y="118"/>
                  <a:pt x="515" y="88"/>
                  <a:pt x="515" y="73"/>
                </a:cubicBezTo>
                <a:cubicBezTo>
                  <a:pt x="515" y="59"/>
                  <a:pt x="530" y="29"/>
                  <a:pt x="544" y="29"/>
                </a:cubicBezTo>
                <a:close/>
                <a:moveTo>
                  <a:pt x="73" y="382"/>
                </a:moveTo>
                <a:lnTo>
                  <a:pt x="73" y="382"/>
                </a:lnTo>
                <a:cubicBezTo>
                  <a:pt x="29" y="382"/>
                  <a:pt x="0" y="427"/>
                  <a:pt x="0" y="471"/>
                </a:cubicBezTo>
                <a:cubicBezTo>
                  <a:pt x="0" y="515"/>
                  <a:pt x="29" y="544"/>
                  <a:pt x="73" y="544"/>
                </a:cubicBezTo>
                <a:cubicBezTo>
                  <a:pt x="117" y="544"/>
                  <a:pt x="162" y="515"/>
                  <a:pt x="162" y="471"/>
                </a:cubicBezTo>
                <a:cubicBezTo>
                  <a:pt x="162" y="427"/>
                  <a:pt x="117" y="382"/>
                  <a:pt x="73" y="382"/>
                </a:cubicBezTo>
                <a:close/>
                <a:moveTo>
                  <a:pt x="73" y="500"/>
                </a:moveTo>
                <a:lnTo>
                  <a:pt x="73" y="500"/>
                </a:lnTo>
                <a:cubicBezTo>
                  <a:pt x="58" y="500"/>
                  <a:pt x="44" y="486"/>
                  <a:pt x="44" y="471"/>
                </a:cubicBezTo>
                <a:cubicBezTo>
                  <a:pt x="44" y="441"/>
                  <a:pt x="58" y="427"/>
                  <a:pt x="73" y="427"/>
                </a:cubicBezTo>
                <a:cubicBezTo>
                  <a:pt x="103" y="427"/>
                  <a:pt x="117" y="441"/>
                  <a:pt x="117" y="471"/>
                </a:cubicBezTo>
                <a:cubicBezTo>
                  <a:pt x="117" y="486"/>
                  <a:pt x="103" y="500"/>
                  <a:pt x="73" y="500"/>
                </a:cubicBezTo>
                <a:close/>
                <a:moveTo>
                  <a:pt x="544" y="382"/>
                </a:moveTo>
                <a:lnTo>
                  <a:pt x="544" y="382"/>
                </a:lnTo>
                <a:cubicBezTo>
                  <a:pt x="500" y="382"/>
                  <a:pt x="471" y="427"/>
                  <a:pt x="471" y="471"/>
                </a:cubicBezTo>
                <a:cubicBezTo>
                  <a:pt x="471" y="515"/>
                  <a:pt x="500" y="544"/>
                  <a:pt x="544" y="544"/>
                </a:cubicBezTo>
                <a:cubicBezTo>
                  <a:pt x="588" y="544"/>
                  <a:pt x="633" y="515"/>
                  <a:pt x="633" y="471"/>
                </a:cubicBezTo>
                <a:cubicBezTo>
                  <a:pt x="633" y="427"/>
                  <a:pt x="588" y="382"/>
                  <a:pt x="544" y="382"/>
                </a:cubicBezTo>
                <a:close/>
                <a:moveTo>
                  <a:pt x="544" y="500"/>
                </a:moveTo>
                <a:lnTo>
                  <a:pt x="544" y="500"/>
                </a:lnTo>
                <a:cubicBezTo>
                  <a:pt x="530" y="500"/>
                  <a:pt x="515" y="486"/>
                  <a:pt x="515" y="471"/>
                </a:cubicBezTo>
                <a:cubicBezTo>
                  <a:pt x="515" y="441"/>
                  <a:pt x="530" y="427"/>
                  <a:pt x="544" y="427"/>
                </a:cubicBezTo>
                <a:cubicBezTo>
                  <a:pt x="574" y="427"/>
                  <a:pt x="588" y="441"/>
                  <a:pt x="588" y="471"/>
                </a:cubicBezTo>
                <a:cubicBezTo>
                  <a:pt x="588" y="486"/>
                  <a:pt x="574" y="500"/>
                  <a:pt x="544" y="500"/>
                </a:cubicBezTo>
                <a:close/>
                <a:moveTo>
                  <a:pt x="73" y="0"/>
                </a:moveTo>
                <a:lnTo>
                  <a:pt x="73" y="0"/>
                </a:lnTo>
                <a:cubicBezTo>
                  <a:pt x="29" y="0"/>
                  <a:pt x="0" y="29"/>
                  <a:pt x="0" y="73"/>
                </a:cubicBezTo>
                <a:cubicBezTo>
                  <a:pt x="0" y="118"/>
                  <a:pt x="29" y="147"/>
                  <a:pt x="73" y="147"/>
                </a:cubicBezTo>
                <a:cubicBezTo>
                  <a:pt x="117" y="147"/>
                  <a:pt x="162" y="118"/>
                  <a:pt x="162" y="73"/>
                </a:cubicBezTo>
                <a:cubicBezTo>
                  <a:pt x="162" y="29"/>
                  <a:pt x="117" y="0"/>
                  <a:pt x="73" y="0"/>
                </a:cubicBezTo>
                <a:close/>
                <a:moveTo>
                  <a:pt x="73" y="118"/>
                </a:moveTo>
                <a:lnTo>
                  <a:pt x="73" y="118"/>
                </a:lnTo>
                <a:cubicBezTo>
                  <a:pt x="58" y="118"/>
                  <a:pt x="44" y="88"/>
                  <a:pt x="44" y="73"/>
                </a:cubicBezTo>
                <a:cubicBezTo>
                  <a:pt x="44" y="59"/>
                  <a:pt x="58" y="29"/>
                  <a:pt x="73" y="29"/>
                </a:cubicBezTo>
                <a:cubicBezTo>
                  <a:pt x="103" y="29"/>
                  <a:pt x="117" y="59"/>
                  <a:pt x="117" y="73"/>
                </a:cubicBezTo>
                <a:cubicBezTo>
                  <a:pt x="117" y="88"/>
                  <a:pt x="103" y="118"/>
                  <a:pt x="73" y="118"/>
                </a:cubicBezTo>
                <a:close/>
                <a:moveTo>
                  <a:pt x="544" y="191"/>
                </a:moveTo>
                <a:lnTo>
                  <a:pt x="544" y="191"/>
                </a:lnTo>
                <a:cubicBezTo>
                  <a:pt x="500" y="191"/>
                  <a:pt x="471" y="221"/>
                  <a:pt x="471" y="265"/>
                </a:cubicBezTo>
                <a:cubicBezTo>
                  <a:pt x="471" y="309"/>
                  <a:pt x="500" y="353"/>
                  <a:pt x="544" y="353"/>
                </a:cubicBezTo>
                <a:cubicBezTo>
                  <a:pt x="588" y="353"/>
                  <a:pt x="633" y="309"/>
                  <a:pt x="633" y="265"/>
                </a:cubicBezTo>
                <a:cubicBezTo>
                  <a:pt x="633" y="221"/>
                  <a:pt x="588" y="191"/>
                  <a:pt x="544" y="191"/>
                </a:cubicBezTo>
                <a:close/>
                <a:moveTo>
                  <a:pt x="544" y="309"/>
                </a:moveTo>
                <a:lnTo>
                  <a:pt x="544" y="309"/>
                </a:lnTo>
                <a:cubicBezTo>
                  <a:pt x="530" y="309"/>
                  <a:pt x="515" y="294"/>
                  <a:pt x="515" y="265"/>
                </a:cubicBezTo>
                <a:cubicBezTo>
                  <a:pt x="515" y="250"/>
                  <a:pt x="530" y="235"/>
                  <a:pt x="544" y="235"/>
                </a:cubicBezTo>
                <a:cubicBezTo>
                  <a:pt x="574" y="235"/>
                  <a:pt x="588" y="250"/>
                  <a:pt x="588" y="265"/>
                </a:cubicBezTo>
                <a:cubicBezTo>
                  <a:pt x="588" y="294"/>
                  <a:pt x="574" y="309"/>
                  <a:pt x="544" y="309"/>
                </a:cubicBezTo>
                <a:close/>
                <a:moveTo>
                  <a:pt x="309" y="0"/>
                </a:moveTo>
                <a:lnTo>
                  <a:pt x="309" y="0"/>
                </a:lnTo>
                <a:cubicBezTo>
                  <a:pt x="265" y="0"/>
                  <a:pt x="235" y="29"/>
                  <a:pt x="235" y="73"/>
                </a:cubicBezTo>
                <a:cubicBezTo>
                  <a:pt x="235" y="118"/>
                  <a:pt x="265" y="147"/>
                  <a:pt x="309" y="147"/>
                </a:cubicBezTo>
                <a:cubicBezTo>
                  <a:pt x="353" y="147"/>
                  <a:pt x="397" y="118"/>
                  <a:pt x="397" y="73"/>
                </a:cubicBezTo>
                <a:cubicBezTo>
                  <a:pt x="397" y="29"/>
                  <a:pt x="353" y="0"/>
                  <a:pt x="309" y="0"/>
                </a:cubicBezTo>
                <a:close/>
                <a:moveTo>
                  <a:pt x="309" y="118"/>
                </a:moveTo>
                <a:lnTo>
                  <a:pt x="309" y="118"/>
                </a:lnTo>
                <a:cubicBezTo>
                  <a:pt x="294" y="118"/>
                  <a:pt x="279" y="88"/>
                  <a:pt x="279" y="73"/>
                </a:cubicBezTo>
                <a:cubicBezTo>
                  <a:pt x="279" y="59"/>
                  <a:pt x="294" y="29"/>
                  <a:pt x="309" y="29"/>
                </a:cubicBezTo>
                <a:cubicBezTo>
                  <a:pt x="338" y="29"/>
                  <a:pt x="353" y="59"/>
                  <a:pt x="353" y="73"/>
                </a:cubicBezTo>
                <a:cubicBezTo>
                  <a:pt x="353" y="88"/>
                  <a:pt x="338" y="118"/>
                  <a:pt x="309" y="118"/>
                </a:cubicBezTo>
                <a:close/>
                <a:moveTo>
                  <a:pt x="309" y="382"/>
                </a:moveTo>
                <a:lnTo>
                  <a:pt x="309" y="382"/>
                </a:lnTo>
                <a:cubicBezTo>
                  <a:pt x="265" y="382"/>
                  <a:pt x="235" y="427"/>
                  <a:pt x="235" y="471"/>
                </a:cubicBezTo>
                <a:cubicBezTo>
                  <a:pt x="235" y="515"/>
                  <a:pt x="265" y="544"/>
                  <a:pt x="309" y="544"/>
                </a:cubicBezTo>
                <a:cubicBezTo>
                  <a:pt x="353" y="544"/>
                  <a:pt x="397" y="515"/>
                  <a:pt x="397" y="471"/>
                </a:cubicBezTo>
                <a:cubicBezTo>
                  <a:pt x="397" y="427"/>
                  <a:pt x="353" y="382"/>
                  <a:pt x="309" y="382"/>
                </a:cubicBezTo>
                <a:close/>
                <a:moveTo>
                  <a:pt x="309" y="500"/>
                </a:moveTo>
                <a:lnTo>
                  <a:pt x="309" y="500"/>
                </a:lnTo>
                <a:cubicBezTo>
                  <a:pt x="294" y="500"/>
                  <a:pt x="279" y="486"/>
                  <a:pt x="279" y="471"/>
                </a:cubicBezTo>
                <a:cubicBezTo>
                  <a:pt x="279" y="441"/>
                  <a:pt x="294" y="427"/>
                  <a:pt x="309" y="427"/>
                </a:cubicBezTo>
                <a:cubicBezTo>
                  <a:pt x="338" y="427"/>
                  <a:pt x="353" y="441"/>
                  <a:pt x="353" y="471"/>
                </a:cubicBezTo>
                <a:cubicBezTo>
                  <a:pt x="353" y="486"/>
                  <a:pt x="338" y="500"/>
                  <a:pt x="309" y="500"/>
                </a:cubicBezTo>
                <a:close/>
                <a:moveTo>
                  <a:pt x="309" y="191"/>
                </a:moveTo>
                <a:lnTo>
                  <a:pt x="309" y="191"/>
                </a:lnTo>
                <a:cubicBezTo>
                  <a:pt x="265" y="191"/>
                  <a:pt x="235" y="221"/>
                  <a:pt x="235" y="265"/>
                </a:cubicBezTo>
                <a:cubicBezTo>
                  <a:pt x="235" y="309"/>
                  <a:pt x="265" y="353"/>
                  <a:pt x="309" y="353"/>
                </a:cubicBezTo>
                <a:cubicBezTo>
                  <a:pt x="353" y="353"/>
                  <a:pt x="397" y="309"/>
                  <a:pt x="397" y="265"/>
                </a:cubicBezTo>
                <a:cubicBezTo>
                  <a:pt x="397" y="221"/>
                  <a:pt x="353" y="191"/>
                  <a:pt x="309" y="191"/>
                </a:cubicBezTo>
                <a:close/>
                <a:moveTo>
                  <a:pt x="309" y="309"/>
                </a:moveTo>
                <a:lnTo>
                  <a:pt x="309" y="309"/>
                </a:lnTo>
                <a:cubicBezTo>
                  <a:pt x="294" y="309"/>
                  <a:pt x="279" y="294"/>
                  <a:pt x="279" y="265"/>
                </a:cubicBezTo>
                <a:cubicBezTo>
                  <a:pt x="279" y="250"/>
                  <a:pt x="294" y="235"/>
                  <a:pt x="309" y="235"/>
                </a:cubicBezTo>
                <a:cubicBezTo>
                  <a:pt x="338" y="235"/>
                  <a:pt x="353" y="250"/>
                  <a:pt x="353" y="265"/>
                </a:cubicBezTo>
                <a:cubicBezTo>
                  <a:pt x="353" y="294"/>
                  <a:pt x="338" y="309"/>
                  <a:pt x="309" y="3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53" name="Freeform 61">
            <a:extLst>
              <a:ext uri="{FF2B5EF4-FFF2-40B4-BE49-F238E27FC236}">
                <a16:creationId xmlns:a16="http://schemas.microsoft.com/office/drawing/2014/main" id="{58285AEF-FABC-413D-8EAB-3D02295880BE}"/>
              </a:ext>
            </a:extLst>
          </p:cNvPr>
          <p:cNvSpPr>
            <a:spLocks/>
          </p:cNvSpPr>
          <p:nvPr/>
        </p:nvSpPr>
        <p:spPr bwMode="auto">
          <a:xfrm>
            <a:off x="6223000" y="2544763"/>
            <a:ext cx="263525" cy="257175"/>
          </a:xfrm>
          <a:custGeom>
            <a:avLst/>
            <a:gdLst>
              <a:gd name="T0" fmla="*/ 27521074 w 561"/>
              <a:gd name="T1" fmla="*/ 52740018 h 545"/>
              <a:gd name="T2" fmla="*/ 0 w 561"/>
              <a:gd name="T3" fmla="*/ 65199525 h 545"/>
              <a:gd name="T4" fmla="*/ 15119361 w 561"/>
              <a:gd name="T5" fmla="*/ 92849462 h 545"/>
              <a:gd name="T6" fmla="*/ 40092021 w 561"/>
              <a:gd name="T7" fmla="*/ 80389955 h 545"/>
              <a:gd name="T8" fmla="*/ 27521074 w 561"/>
              <a:gd name="T9" fmla="*/ 52740018 h 545"/>
              <a:gd name="T10" fmla="*/ 34995666 w 561"/>
              <a:gd name="T11" fmla="*/ 80389955 h 545"/>
              <a:gd name="T12" fmla="*/ 15119361 w 561"/>
              <a:gd name="T13" fmla="*/ 85339544 h 545"/>
              <a:gd name="T14" fmla="*/ 7474592 w 561"/>
              <a:gd name="T15" fmla="*/ 65199525 h 545"/>
              <a:gd name="T16" fmla="*/ 27521074 w 561"/>
              <a:gd name="T17" fmla="*/ 60249463 h 545"/>
              <a:gd name="T18" fmla="*/ 34995666 w 561"/>
              <a:gd name="T19" fmla="*/ 80389955 h 545"/>
              <a:gd name="T20" fmla="*/ 27521074 w 561"/>
              <a:gd name="T21" fmla="*/ 0 h 545"/>
              <a:gd name="T22" fmla="*/ 0 w 561"/>
              <a:gd name="T23" fmla="*/ 12459507 h 545"/>
              <a:gd name="T24" fmla="*/ 15119361 w 561"/>
              <a:gd name="T25" fmla="*/ 40109444 h 545"/>
              <a:gd name="T26" fmla="*/ 40092021 w 561"/>
              <a:gd name="T27" fmla="*/ 25089609 h 545"/>
              <a:gd name="T28" fmla="*/ 27521074 w 561"/>
              <a:gd name="T29" fmla="*/ 0 h 545"/>
              <a:gd name="T30" fmla="*/ 34995666 w 561"/>
              <a:gd name="T31" fmla="*/ 25089609 h 545"/>
              <a:gd name="T32" fmla="*/ 15119361 w 561"/>
              <a:gd name="T33" fmla="*/ 32599526 h 545"/>
              <a:gd name="T34" fmla="*/ 7474592 w 561"/>
              <a:gd name="T35" fmla="*/ 12459507 h 545"/>
              <a:gd name="T36" fmla="*/ 27521074 w 561"/>
              <a:gd name="T37" fmla="*/ 4949590 h 545"/>
              <a:gd name="T38" fmla="*/ 34995666 w 561"/>
              <a:gd name="T39" fmla="*/ 25089609 h 545"/>
              <a:gd name="T40" fmla="*/ 80014337 w 561"/>
              <a:gd name="T41" fmla="*/ 52740018 h 545"/>
              <a:gd name="T42" fmla="*/ 55041677 w 561"/>
              <a:gd name="T43" fmla="*/ 65199525 h 545"/>
              <a:gd name="T44" fmla="*/ 67613095 w 561"/>
              <a:gd name="T45" fmla="*/ 92849462 h 545"/>
              <a:gd name="T46" fmla="*/ 95134169 w 561"/>
              <a:gd name="T47" fmla="*/ 80389955 h 545"/>
              <a:gd name="T48" fmla="*/ 80014337 w 561"/>
              <a:gd name="T49" fmla="*/ 52740018 h 545"/>
              <a:gd name="T50" fmla="*/ 87489400 w 561"/>
              <a:gd name="T51" fmla="*/ 80389955 h 545"/>
              <a:gd name="T52" fmla="*/ 67613095 w 561"/>
              <a:gd name="T53" fmla="*/ 85339544 h 545"/>
              <a:gd name="T54" fmla="*/ 59968326 w 561"/>
              <a:gd name="T55" fmla="*/ 65199525 h 545"/>
              <a:gd name="T56" fmla="*/ 80014337 w 561"/>
              <a:gd name="T57" fmla="*/ 60249463 h 545"/>
              <a:gd name="T58" fmla="*/ 87489400 w 561"/>
              <a:gd name="T59" fmla="*/ 80389955 h 545"/>
              <a:gd name="T60" fmla="*/ 80014337 w 561"/>
              <a:gd name="T61" fmla="*/ 0 h 545"/>
              <a:gd name="T62" fmla="*/ 55041677 w 561"/>
              <a:gd name="T63" fmla="*/ 12459507 h 545"/>
              <a:gd name="T64" fmla="*/ 67613095 w 561"/>
              <a:gd name="T65" fmla="*/ 40109444 h 545"/>
              <a:gd name="T66" fmla="*/ 95134169 w 561"/>
              <a:gd name="T67" fmla="*/ 25089609 h 545"/>
              <a:gd name="T68" fmla="*/ 80014337 w 561"/>
              <a:gd name="T69" fmla="*/ 0 h 545"/>
              <a:gd name="T70" fmla="*/ 87489400 w 561"/>
              <a:gd name="T71" fmla="*/ 25089609 h 545"/>
              <a:gd name="T72" fmla="*/ 67613095 w 561"/>
              <a:gd name="T73" fmla="*/ 32599526 h 545"/>
              <a:gd name="T74" fmla="*/ 59968326 w 561"/>
              <a:gd name="T75" fmla="*/ 12459507 h 545"/>
              <a:gd name="T76" fmla="*/ 80014337 w 561"/>
              <a:gd name="T77" fmla="*/ 4949590 h 545"/>
              <a:gd name="T78" fmla="*/ 87489400 w 561"/>
              <a:gd name="T79" fmla="*/ 25089609 h 54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61" h="545">
                <a:moveTo>
                  <a:pt x="162" y="309"/>
                </a:moveTo>
                <a:lnTo>
                  <a:pt x="162" y="309"/>
                </a:lnTo>
                <a:cubicBezTo>
                  <a:pt x="89" y="309"/>
                  <a:pt x="89" y="309"/>
                  <a:pt x="89" y="309"/>
                </a:cubicBezTo>
                <a:cubicBezTo>
                  <a:pt x="44" y="309"/>
                  <a:pt x="0" y="339"/>
                  <a:pt x="0" y="382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515"/>
                  <a:pt x="44" y="544"/>
                  <a:pt x="89" y="544"/>
                </a:cubicBezTo>
                <a:cubicBezTo>
                  <a:pt x="162" y="544"/>
                  <a:pt x="162" y="544"/>
                  <a:pt x="162" y="544"/>
                </a:cubicBezTo>
                <a:cubicBezTo>
                  <a:pt x="206" y="544"/>
                  <a:pt x="236" y="515"/>
                  <a:pt x="236" y="471"/>
                </a:cubicBezTo>
                <a:cubicBezTo>
                  <a:pt x="236" y="382"/>
                  <a:pt x="236" y="382"/>
                  <a:pt x="236" y="382"/>
                </a:cubicBezTo>
                <a:cubicBezTo>
                  <a:pt x="236" y="339"/>
                  <a:pt x="206" y="309"/>
                  <a:pt x="162" y="309"/>
                </a:cubicBezTo>
                <a:close/>
                <a:moveTo>
                  <a:pt x="206" y="471"/>
                </a:moveTo>
                <a:lnTo>
                  <a:pt x="206" y="471"/>
                </a:lnTo>
                <a:cubicBezTo>
                  <a:pt x="206" y="486"/>
                  <a:pt x="177" y="500"/>
                  <a:pt x="162" y="500"/>
                </a:cubicBezTo>
                <a:cubicBezTo>
                  <a:pt x="89" y="500"/>
                  <a:pt x="89" y="500"/>
                  <a:pt x="89" y="500"/>
                </a:cubicBezTo>
                <a:cubicBezTo>
                  <a:pt x="59" y="500"/>
                  <a:pt x="44" y="486"/>
                  <a:pt x="44" y="471"/>
                </a:cubicBezTo>
                <a:cubicBezTo>
                  <a:pt x="44" y="382"/>
                  <a:pt x="44" y="382"/>
                  <a:pt x="44" y="382"/>
                </a:cubicBezTo>
                <a:cubicBezTo>
                  <a:pt x="44" y="368"/>
                  <a:pt x="59" y="353"/>
                  <a:pt x="89" y="353"/>
                </a:cubicBezTo>
                <a:cubicBezTo>
                  <a:pt x="162" y="353"/>
                  <a:pt x="162" y="353"/>
                  <a:pt x="162" y="353"/>
                </a:cubicBezTo>
                <a:cubicBezTo>
                  <a:pt x="177" y="353"/>
                  <a:pt x="206" y="368"/>
                  <a:pt x="206" y="382"/>
                </a:cubicBezTo>
                <a:lnTo>
                  <a:pt x="206" y="471"/>
                </a:lnTo>
                <a:close/>
                <a:moveTo>
                  <a:pt x="162" y="0"/>
                </a:moveTo>
                <a:lnTo>
                  <a:pt x="162" y="0"/>
                </a:lnTo>
                <a:cubicBezTo>
                  <a:pt x="89" y="0"/>
                  <a:pt x="89" y="0"/>
                  <a:pt x="89" y="0"/>
                </a:cubicBezTo>
                <a:cubicBezTo>
                  <a:pt x="44" y="0"/>
                  <a:pt x="0" y="29"/>
                  <a:pt x="0" y="73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91"/>
                  <a:pt x="44" y="235"/>
                  <a:pt x="89" y="235"/>
                </a:cubicBezTo>
                <a:cubicBezTo>
                  <a:pt x="162" y="235"/>
                  <a:pt x="162" y="235"/>
                  <a:pt x="162" y="235"/>
                </a:cubicBezTo>
                <a:cubicBezTo>
                  <a:pt x="206" y="235"/>
                  <a:pt x="236" y="191"/>
                  <a:pt x="236" y="147"/>
                </a:cubicBezTo>
                <a:cubicBezTo>
                  <a:pt x="236" y="73"/>
                  <a:pt x="236" y="73"/>
                  <a:pt x="236" y="73"/>
                </a:cubicBezTo>
                <a:cubicBezTo>
                  <a:pt x="236" y="29"/>
                  <a:pt x="206" y="0"/>
                  <a:pt x="162" y="0"/>
                </a:cubicBezTo>
                <a:close/>
                <a:moveTo>
                  <a:pt x="206" y="147"/>
                </a:moveTo>
                <a:lnTo>
                  <a:pt x="206" y="147"/>
                </a:lnTo>
                <a:cubicBezTo>
                  <a:pt x="206" y="177"/>
                  <a:pt x="177" y="191"/>
                  <a:pt x="162" y="191"/>
                </a:cubicBezTo>
                <a:cubicBezTo>
                  <a:pt x="89" y="191"/>
                  <a:pt x="89" y="191"/>
                  <a:pt x="89" y="191"/>
                </a:cubicBezTo>
                <a:cubicBezTo>
                  <a:pt x="59" y="191"/>
                  <a:pt x="44" y="177"/>
                  <a:pt x="44" y="147"/>
                </a:cubicBezTo>
                <a:cubicBezTo>
                  <a:pt x="44" y="73"/>
                  <a:pt x="44" y="73"/>
                  <a:pt x="44" y="73"/>
                </a:cubicBezTo>
                <a:cubicBezTo>
                  <a:pt x="44" y="59"/>
                  <a:pt x="59" y="29"/>
                  <a:pt x="89" y="29"/>
                </a:cubicBezTo>
                <a:cubicBezTo>
                  <a:pt x="162" y="29"/>
                  <a:pt x="162" y="29"/>
                  <a:pt x="162" y="29"/>
                </a:cubicBezTo>
                <a:cubicBezTo>
                  <a:pt x="177" y="29"/>
                  <a:pt x="206" y="59"/>
                  <a:pt x="206" y="73"/>
                </a:cubicBezTo>
                <a:lnTo>
                  <a:pt x="206" y="147"/>
                </a:lnTo>
                <a:close/>
                <a:moveTo>
                  <a:pt x="471" y="309"/>
                </a:moveTo>
                <a:lnTo>
                  <a:pt x="471" y="309"/>
                </a:lnTo>
                <a:cubicBezTo>
                  <a:pt x="398" y="309"/>
                  <a:pt x="398" y="309"/>
                  <a:pt x="398" y="309"/>
                </a:cubicBezTo>
                <a:cubicBezTo>
                  <a:pt x="353" y="309"/>
                  <a:pt x="324" y="339"/>
                  <a:pt x="324" y="382"/>
                </a:cubicBezTo>
                <a:cubicBezTo>
                  <a:pt x="324" y="471"/>
                  <a:pt x="324" y="471"/>
                  <a:pt x="324" y="471"/>
                </a:cubicBezTo>
                <a:cubicBezTo>
                  <a:pt x="324" y="515"/>
                  <a:pt x="353" y="544"/>
                  <a:pt x="398" y="544"/>
                </a:cubicBezTo>
                <a:cubicBezTo>
                  <a:pt x="471" y="544"/>
                  <a:pt x="471" y="544"/>
                  <a:pt x="471" y="544"/>
                </a:cubicBezTo>
                <a:cubicBezTo>
                  <a:pt x="515" y="544"/>
                  <a:pt x="560" y="515"/>
                  <a:pt x="560" y="471"/>
                </a:cubicBezTo>
                <a:cubicBezTo>
                  <a:pt x="560" y="382"/>
                  <a:pt x="560" y="382"/>
                  <a:pt x="560" y="382"/>
                </a:cubicBezTo>
                <a:cubicBezTo>
                  <a:pt x="560" y="339"/>
                  <a:pt x="515" y="309"/>
                  <a:pt x="471" y="309"/>
                </a:cubicBezTo>
                <a:close/>
                <a:moveTo>
                  <a:pt x="515" y="471"/>
                </a:moveTo>
                <a:lnTo>
                  <a:pt x="515" y="471"/>
                </a:lnTo>
                <a:cubicBezTo>
                  <a:pt x="515" y="486"/>
                  <a:pt x="501" y="500"/>
                  <a:pt x="471" y="500"/>
                </a:cubicBezTo>
                <a:cubicBezTo>
                  <a:pt x="398" y="500"/>
                  <a:pt x="398" y="500"/>
                  <a:pt x="398" y="500"/>
                </a:cubicBezTo>
                <a:cubicBezTo>
                  <a:pt x="383" y="500"/>
                  <a:pt x="353" y="486"/>
                  <a:pt x="353" y="471"/>
                </a:cubicBezTo>
                <a:cubicBezTo>
                  <a:pt x="353" y="382"/>
                  <a:pt x="353" y="382"/>
                  <a:pt x="353" y="382"/>
                </a:cubicBezTo>
                <a:cubicBezTo>
                  <a:pt x="353" y="368"/>
                  <a:pt x="383" y="353"/>
                  <a:pt x="398" y="353"/>
                </a:cubicBezTo>
                <a:cubicBezTo>
                  <a:pt x="471" y="353"/>
                  <a:pt x="471" y="353"/>
                  <a:pt x="471" y="353"/>
                </a:cubicBezTo>
                <a:cubicBezTo>
                  <a:pt x="501" y="353"/>
                  <a:pt x="515" y="368"/>
                  <a:pt x="515" y="382"/>
                </a:cubicBezTo>
                <a:lnTo>
                  <a:pt x="515" y="471"/>
                </a:lnTo>
                <a:close/>
                <a:moveTo>
                  <a:pt x="471" y="0"/>
                </a:moveTo>
                <a:lnTo>
                  <a:pt x="471" y="0"/>
                </a:lnTo>
                <a:cubicBezTo>
                  <a:pt x="398" y="0"/>
                  <a:pt x="398" y="0"/>
                  <a:pt x="398" y="0"/>
                </a:cubicBezTo>
                <a:cubicBezTo>
                  <a:pt x="353" y="0"/>
                  <a:pt x="324" y="29"/>
                  <a:pt x="324" y="73"/>
                </a:cubicBezTo>
                <a:cubicBezTo>
                  <a:pt x="324" y="147"/>
                  <a:pt x="324" y="147"/>
                  <a:pt x="324" y="147"/>
                </a:cubicBezTo>
                <a:cubicBezTo>
                  <a:pt x="324" y="191"/>
                  <a:pt x="353" y="235"/>
                  <a:pt x="398" y="235"/>
                </a:cubicBezTo>
                <a:cubicBezTo>
                  <a:pt x="471" y="235"/>
                  <a:pt x="471" y="235"/>
                  <a:pt x="471" y="235"/>
                </a:cubicBezTo>
                <a:cubicBezTo>
                  <a:pt x="515" y="235"/>
                  <a:pt x="560" y="191"/>
                  <a:pt x="560" y="147"/>
                </a:cubicBezTo>
                <a:cubicBezTo>
                  <a:pt x="560" y="73"/>
                  <a:pt x="560" y="73"/>
                  <a:pt x="560" y="73"/>
                </a:cubicBezTo>
                <a:cubicBezTo>
                  <a:pt x="560" y="29"/>
                  <a:pt x="515" y="0"/>
                  <a:pt x="471" y="0"/>
                </a:cubicBezTo>
                <a:close/>
                <a:moveTo>
                  <a:pt x="515" y="147"/>
                </a:moveTo>
                <a:lnTo>
                  <a:pt x="515" y="147"/>
                </a:lnTo>
                <a:cubicBezTo>
                  <a:pt x="515" y="177"/>
                  <a:pt x="501" y="191"/>
                  <a:pt x="471" y="191"/>
                </a:cubicBezTo>
                <a:cubicBezTo>
                  <a:pt x="398" y="191"/>
                  <a:pt x="398" y="191"/>
                  <a:pt x="398" y="191"/>
                </a:cubicBezTo>
                <a:cubicBezTo>
                  <a:pt x="383" y="191"/>
                  <a:pt x="353" y="177"/>
                  <a:pt x="353" y="147"/>
                </a:cubicBezTo>
                <a:cubicBezTo>
                  <a:pt x="353" y="73"/>
                  <a:pt x="353" y="73"/>
                  <a:pt x="353" y="73"/>
                </a:cubicBezTo>
                <a:cubicBezTo>
                  <a:pt x="353" y="59"/>
                  <a:pt x="383" y="29"/>
                  <a:pt x="398" y="29"/>
                </a:cubicBezTo>
                <a:cubicBezTo>
                  <a:pt x="471" y="29"/>
                  <a:pt x="471" y="29"/>
                  <a:pt x="471" y="29"/>
                </a:cubicBezTo>
                <a:cubicBezTo>
                  <a:pt x="501" y="29"/>
                  <a:pt x="515" y="59"/>
                  <a:pt x="515" y="73"/>
                </a:cubicBezTo>
                <a:lnTo>
                  <a:pt x="515" y="1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54" name="Freeform 62">
            <a:extLst>
              <a:ext uri="{FF2B5EF4-FFF2-40B4-BE49-F238E27FC236}">
                <a16:creationId xmlns:a16="http://schemas.microsoft.com/office/drawing/2014/main" id="{F977FE3A-D3A0-4E47-8A9F-3C2BC68B6DA9}"/>
              </a:ext>
            </a:extLst>
          </p:cNvPr>
          <p:cNvSpPr>
            <a:spLocks/>
          </p:cNvSpPr>
          <p:nvPr/>
        </p:nvSpPr>
        <p:spPr bwMode="auto">
          <a:xfrm>
            <a:off x="10544175" y="2044700"/>
            <a:ext cx="277813" cy="292100"/>
          </a:xfrm>
          <a:custGeom>
            <a:avLst/>
            <a:gdLst>
              <a:gd name="T0" fmla="*/ 50171800 w 589"/>
              <a:gd name="T1" fmla="*/ 0 h 619"/>
              <a:gd name="T2" fmla="*/ 50171800 w 589"/>
              <a:gd name="T3" fmla="*/ 0 h 619"/>
              <a:gd name="T4" fmla="*/ 0 w 589"/>
              <a:gd name="T5" fmla="*/ 57702387 h 619"/>
              <a:gd name="T6" fmla="*/ 4949144 w 589"/>
              <a:gd name="T7" fmla="*/ 62638611 h 619"/>
              <a:gd name="T8" fmla="*/ 17577375 w 589"/>
              <a:gd name="T9" fmla="*/ 50042744 h 619"/>
              <a:gd name="T10" fmla="*/ 17577375 w 589"/>
              <a:gd name="T11" fmla="*/ 92766569 h 619"/>
              <a:gd name="T12" fmla="*/ 30034572 w 589"/>
              <a:gd name="T13" fmla="*/ 105192074 h 619"/>
              <a:gd name="T14" fmla="*/ 70308556 w 589"/>
              <a:gd name="T15" fmla="*/ 105192074 h 619"/>
              <a:gd name="T16" fmla="*/ 82766225 w 589"/>
              <a:gd name="T17" fmla="*/ 92766569 h 619"/>
              <a:gd name="T18" fmla="*/ 82766225 w 589"/>
              <a:gd name="T19" fmla="*/ 50042744 h 619"/>
              <a:gd name="T20" fmla="*/ 95394456 w 589"/>
              <a:gd name="T21" fmla="*/ 62638611 h 619"/>
              <a:gd name="T22" fmla="*/ 100343600 w 589"/>
              <a:gd name="T23" fmla="*/ 57702387 h 619"/>
              <a:gd name="T24" fmla="*/ 50171800 w 589"/>
              <a:gd name="T25" fmla="*/ 0 h 619"/>
              <a:gd name="T26" fmla="*/ 77817554 w 589"/>
              <a:gd name="T27" fmla="*/ 92766569 h 619"/>
              <a:gd name="T28" fmla="*/ 77817554 w 589"/>
              <a:gd name="T29" fmla="*/ 92766569 h 619"/>
              <a:gd name="T30" fmla="*/ 70308556 w 589"/>
              <a:gd name="T31" fmla="*/ 100255850 h 619"/>
              <a:gd name="T32" fmla="*/ 30034572 w 589"/>
              <a:gd name="T33" fmla="*/ 100255850 h 619"/>
              <a:gd name="T34" fmla="*/ 22526047 w 589"/>
              <a:gd name="T35" fmla="*/ 92766569 h 619"/>
              <a:gd name="T36" fmla="*/ 22526047 w 589"/>
              <a:gd name="T37" fmla="*/ 40000407 h 619"/>
              <a:gd name="T38" fmla="*/ 50171800 w 589"/>
              <a:gd name="T39" fmla="*/ 10042810 h 619"/>
              <a:gd name="T40" fmla="*/ 77817554 w 589"/>
              <a:gd name="T41" fmla="*/ 40000407 h 619"/>
              <a:gd name="T42" fmla="*/ 77817554 w 589"/>
              <a:gd name="T43" fmla="*/ 92766569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89" h="619">
                <a:moveTo>
                  <a:pt x="294" y="0"/>
                </a:moveTo>
                <a:lnTo>
                  <a:pt x="294" y="0"/>
                </a:lnTo>
                <a:cubicBezTo>
                  <a:pt x="0" y="339"/>
                  <a:pt x="0" y="339"/>
                  <a:pt x="0" y="339"/>
                </a:cubicBezTo>
                <a:cubicBezTo>
                  <a:pt x="29" y="368"/>
                  <a:pt x="29" y="368"/>
                  <a:pt x="29" y="368"/>
                </a:cubicBezTo>
                <a:cubicBezTo>
                  <a:pt x="103" y="294"/>
                  <a:pt x="103" y="294"/>
                  <a:pt x="103" y="294"/>
                </a:cubicBezTo>
                <a:cubicBezTo>
                  <a:pt x="103" y="545"/>
                  <a:pt x="103" y="545"/>
                  <a:pt x="103" y="545"/>
                </a:cubicBezTo>
                <a:cubicBezTo>
                  <a:pt x="103" y="589"/>
                  <a:pt x="132" y="618"/>
                  <a:pt x="176" y="618"/>
                </a:cubicBezTo>
                <a:cubicBezTo>
                  <a:pt x="412" y="618"/>
                  <a:pt x="412" y="618"/>
                  <a:pt x="412" y="618"/>
                </a:cubicBezTo>
                <a:cubicBezTo>
                  <a:pt x="456" y="618"/>
                  <a:pt x="485" y="589"/>
                  <a:pt x="485" y="545"/>
                </a:cubicBezTo>
                <a:cubicBezTo>
                  <a:pt x="485" y="294"/>
                  <a:pt x="485" y="294"/>
                  <a:pt x="485" y="294"/>
                </a:cubicBezTo>
                <a:cubicBezTo>
                  <a:pt x="559" y="368"/>
                  <a:pt x="559" y="368"/>
                  <a:pt x="559" y="368"/>
                </a:cubicBezTo>
                <a:cubicBezTo>
                  <a:pt x="588" y="339"/>
                  <a:pt x="588" y="339"/>
                  <a:pt x="588" y="339"/>
                </a:cubicBezTo>
                <a:lnTo>
                  <a:pt x="294" y="0"/>
                </a:lnTo>
                <a:close/>
                <a:moveTo>
                  <a:pt x="456" y="545"/>
                </a:moveTo>
                <a:lnTo>
                  <a:pt x="456" y="545"/>
                </a:lnTo>
                <a:cubicBezTo>
                  <a:pt x="456" y="559"/>
                  <a:pt x="426" y="589"/>
                  <a:pt x="412" y="589"/>
                </a:cubicBezTo>
                <a:cubicBezTo>
                  <a:pt x="176" y="589"/>
                  <a:pt x="176" y="589"/>
                  <a:pt x="176" y="589"/>
                </a:cubicBezTo>
                <a:cubicBezTo>
                  <a:pt x="162" y="589"/>
                  <a:pt x="132" y="559"/>
                  <a:pt x="132" y="545"/>
                </a:cubicBezTo>
                <a:cubicBezTo>
                  <a:pt x="132" y="235"/>
                  <a:pt x="132" y="235"/>
                  <a:pt x="132" y="235"/>
                </a:cubicBezTo>
                <a:cubicBezTo>
                  <a:pt x="294" y="59"/>
                  <a:pt x="294" y="59"/>
                  <a:pt x="294" y="59"/>
                </a:cubicBezTo>
                <a:cubicBezTo>
                  <a:pt x="456" y="235"/>
                  <a:pt x="456" y="235"/>
                  <a:pt x="456" y="235"/>
                </a:cubicBezTo>
                <a:lnTo>
                  <a:pt x="456" y="5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55" name="Freeform 63">
            <a:extLst>
              <a:ext uri="{FF2B5EF4-FFF2-40B4-BE49-F238E27FC236}">
                <a16:creationId xmlns:a16="http://schemas.microsoft.com/office/drawing/2014/main" id="{C41FE829-615D-4EEE-B573-71DF1F8CF45B}"/>
              </a:ext>
            </a:extLst>
          </p:cNvPr>
          <p:cNvSpPr>
            <a:spLocks/>
          </p:cNvSpPr>
          <p:nvPr/>
        </p:nvSpPr>
        <p:spPr bwMode="auto">
          <a:xfrm>
            <a:off x="10052050" y="2044700"/>
            <a:ext cx="298450" cy="292100"/>
          </a:xfrm>
          <a:custGeom>
            <a:avLst/>
            <a:gdLst>
              <a:gd name="T0" fmla="*/ 0 w 634"/>
              <a:gd name="T1" fmla="*/ 12425506 h 619"/>
              <a:gd name="T2" fmla="*/ 0 w 634"/>
              <a:gd name="T3" fmla="*/ 12425506 h 619"/>
              <a:gd name="T4" fmla="*/ 0 w 634"/>
              <a:gd name="T5" fmla="*/ 40000407 h 619"/>
              <a:gd name="T6" fmla="*/ 7652595 w 634"/>
              <a:gd name="T7" fmla="*/ 40000407 h 619"/>
              <a:gd name="T8" fmla="*/ 7652595 w 634"/>
              <a:gd name="T9" fmla="*/ 12425506 h 619"/>
              <a:gd name="T10" fmla="*/ 15135395 w 634"/>
              <a:gd name="T11" fmla="*/ 4936224 h 619"/>
              <a:gd name="T12" fmla="*/ 40134503 w 634"/>
              <a:gd name="T13" fmla="*/ 4936224 h 619"/>
              <a:gd name="T14" fmla="*/ 40134503 w 634"/>
              <a:gd name="T15" fmla="*/ 0 h 619"/>
              <a:gd name="T16" fmla="*/ 15135395 w 634"/>
              <a:gd name="T17" fmla="*/ 0 h 619"/>
              <a:gd name="T18" fmla="*/ 0 w 634"/>
              <a:gd name="T19" fmla="*/ 12425506 h 619"/>
              <a:gd name="T20" fmla="*/ 7652595 w 634"/>
              <a:gd name="T21" fmla="*/ 92766569 h 619"/>
              <a:gd name="T22" fmla="*/ 7652595 w 634"/>
              <a:gd name="T23" fmla="*/ 92766569 h 619"/>
              <a:gd name="T24" fmla="*/ 7652595 w 634"/>
              <a:gd name="T25" fmla="*/ 65021779 h 619"/>
              <a:gd name="T26" fmla="*/ 0 w 634"/>
              <a:gd name="T27" fmla="*/ 65021779 h 619"/>
              <a:gd name="T28" fmla="*/ 0 w 634"/>
              <a:gd name="T29" fmla="*/ 92766569 h 619"/>
              <a:gd name="T30" fmla="*/ 15135395 w 634"/>
              <a:gd name="T31" fmla="*/ 105192074 h 619"/>
              <a:gd name="T32" fmla="*/ 40134503 w 634"/>
              <a:gd name="T33" fmla="*/ 105192074 h 619"/>
              <a:gd name="T34" fmla="*/ 40134503 w 634"/>
              <a:gd name="T35" fmla="*/ 100255850 h 619"/>
              <a:gd name="T36" fmla="*/ 15135395 w 634"/>
              <a:gd name="T37" fmla="*/ 100255850 h 619"/>
              <a:gd name="T38" fmla="*/ 7652595 w 634"/>
              <a:gd name="T39" fmla="*/ 92766569 h 619"/>
              <a:gd name="T40" fmla="*/ 100166697 w 634"/>
              <a:gd name="T41" fmla="*/ 92766569 h 619"/>
              <a:gd name="T42" fmla="*/ 100166697 w 634"/>
              <a:gd name="T43" fmla="*/ 92766569 h 619"/>
              <a:gd name="T44" fmla="*/ 95234605 w 634"/>
              <a:gd name="T45" fmla="*/ 100255850 h 619"/>
              <a:gd name="T46" fmla="*/ 67684790 w 634"/>
              <a:gd name="T47" fmla="*/ 100255850 h 619"/>
              <a:gd name="T48" fmla="*/ 67684790 w 634"/>
              <a:gd name="T49" fmla="*/ 105192074 h 619"/>
              <a:gd name="T50" fmla="*/ 95234605 w 634"/>
              <a:gd name="T51" fmla="*/ 105192074 h 619"/>
              <a:gd name="T52" fmla="*/ 107649025 w 634"/>
              <a:gd name="T53" fmla="*/ 92766569 h 619"/>
              <a:gd name="T54" fmla="*/ 107649025 w 634"/>
              <a:gd name="T55" fmla="*/ 65021779 h 619"/>
              <a:gd name="T56" fmla="*/ 100166697 w 634"/>
              <a:gd name="T57" fmla="*/ 65021779 h 619"/>
              <a:gd name="T58" fmla="*/ 100166697 w 634"/>
              <a:gd name="T59" fmla="*/ 92766569 h 619"/>
              <a:gd name="T60" fmla="*/ 95234605 w 634"/>
              <a:gd name="T61" fmla="*/ 0 h 619"/>
              <a:gd name="T62" fmla="*/ 95234605 w 634"/>
              <a:gd name="T63" fmla="*/ 0 h 619"/>
              <a:gd name="T64" fmla="*/ 67684790 w 634"/>
              <a:gd name="T65" fmla="*/ 0 h 619"/>
              <a:gd name="T66" fmla="*/ 67684790 w 634"/>
              <a:gd name="T67" fmla="*/ 4936224 h 619"/>
              <a:gd name="T68" fmla="*/ 95234605 w 634"/>
              <a:gd name="T69" fmla="*/ 4936224 h 619"/>
              <a:gd name="T70" fmla="*/ 100166697 w 634"/>
              <a:gd name="T71" fmla="*/ 12425506 h 619"/>
              <a:gd name="T72" fmla="*/ 100166697 w 634"/>
              <a:gd name="T73" fmla="*/ 40000407 h 619"/>
              <a:gd name="T74" fmla="*/ 107649025 w 634"/>
              <a:gd name="T75" fmla="*/ 40000407 h 619"/>
              <a:gd name="T76" fmla="*/ 107649025 w 634"/>
              <a:gd name="T77" fmla="*/ 12425506 h 619"/>
              <a:gd name="T78" fmla="*/ 95234605 w 634"/>
              <a:gd name="T79" fmla="*/ 0 h 61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34" h="619">
                <a:moveTo>
                  <a:pt x="0" y="73"/>
                </a:moveTo>
                <a:lnTo>
                  <a:pt x="0" y="73"/>
                </a:lnTo>
                <a:cubicBezTo>
                  <a:pt x="0" y="235"/>
                  <a:pt x="0" y="235"/>
                  <a:pt x="0" y="235"/>
                </a:cubicBezTo>
                <a:cubicBezTo>
                  <a:pt x="45" y="235"/>
                  <a:pt x="45" y="235"/>
                  <a:pt x="45" y="235"/>
                </a:cubicBezTo>
                <a:cubicBezTo>
                  <a:pt x="45" y="73"/>
                  <a:pt x="45" y="73"/>
                  <a:pt x="45" y="73"/>
                </a:cubicBezTo>
                <a:cubicBezTo>
                  <a:pt x="45" y="59"/>
                  <a:pt x="59" y="29"/>
                  <a:pt x="89" y="29"/>
                </a:cubicBezTo>
                <a:cubicBezTo>
                  <a:pt x="236" y="29"/>
                  <a:pt x="236" y="29"/>
                  <a:pt x="236" y="29"/>
                </a:cubicBezTo>
                <a:cubicBezTo>
                  <a:pt x="236" y="0"/>
                  <a:pt x="236" y="0"/>
                  <a:pt x="236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45" y="0"/>
                  <a:pt x="0" y="29"/>
                  <a:pt x="0" y="73"/>
                </a:cubicBezTo>
                <a:close/>
                <a:moveTo>
                  <a:pt x="45" y="545"/>
                </a:moveTo>
                <a:lnTo>
                  <a:pt x="45" y="545"/>
                </a:lnTo>
                <a:cubicBezTo>
                  <a:pt x="45" y="382"/>
                  <a:pt x="45" y="382"/>
                  <a:pt x="45" y="382"/>
                </a:cubicBezTo>
                <a:cubicBezTo>
                  <a:pt x="0" y="382"/>
                  <a:pt x="0" y="382"/>
                  <a:pt x="0" y="382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5" y="618"/>
                  <a:pt x="89" y="618"/>
                </a:cubicBezTo>
                <a:cubicBezTo>
                  <a:pt x="236" y="618"/>
                  <a:pt x="236" y="618"/>
                  <a:pt x="236" y="618"/>
                </a:cubicBezTo>
                <a:cubicBezTo>
                  <a:pt x="236" y="589"/>
                  <a:pt x="236" y="589"/>
                  <a:pt x="236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5" y="559"/>
                  <a:pt x="45" y="545"/>
                </a:cubicBezTo>
                <a:close/>
                <a:moveTo>
                  <a:pt x="589" y="545"/>
                </a:moveTo>
                <a:lnTo>
                  <a:pt x="589" y="545"/>
                </a:lnTo>
                <a:cubicBezTo>
                  <a:pt x="589" y="559"/>
                  <a:pt x="575" y="589"/>
                  <a:pt x="560" y="589"/>
                </a:cubicBezTo>
                <a:cubicBezTo>
                  <a:pt x="398" y="589"/>
                  <a:pt x="398" y="589"/>
                  <a:pt x="398" y="589"/>
                </a:cubicBezTo>
                <a:cubicBezTo>
                  <a:pt x="398" y="618"/>
                  <a:pt x="398" y="618"/>
                  <a:pt x="398" y="618"/>
                </a:cubicBezTo>
                <a:cubicBezTo>
                  <a:pt x="560" y="618"/>
                  <a:pt x="560" y="618"/>
                  <a:pt x="560" y="618"/>
                </a:cubicBezTo>
                <a:cubicBezTo>
                  <a:pt x="604" y="618"/>
                  <a:pt x="633" y="589"/>
                  <a:pt x="633" y="545"/>
                </a:cubicBezTo>
                <a:cubicBezTo>
                  <a:pt x="633" y="382"/>
                  <a:pt x="633" y="382"/>
                  <a:pt x="633" y="382"/>
                </a:cubicBezTo>
                <a:cubicBezTo>
                  <a:pt x="589" y="382"/>
                  <a:pt x="589" y="382"/>
                  <a:pt x="589" y="382"/>
                </a:cubicBezTo>
                <a:lnTo>
                  <a:pt x="589" y="545"/>
                </a:lnTo>
                <a:close/>
                <a:moveTo>
                  <a:pt x="560" y="0"/>
                </a:moveTo>
                <a:lnTo>
                  <a:pt x="560" y="0"/>
                </a:lnTo>
                <a:cubicBezTo>
                  <a:pt x="398" y="0"/>
                  <a:pt x="398" y="0"/>
                  <a:pt x="398" y="0"/>
                </a:cubicBezTo>
                <a:cubicBezTo>
                  <a:pt x="398" y="29"/>
                  <a:pt x="398" y="29"/>
                  <a:pt x="398" y="29"/>
                </a:cubicBezTo>
                <a:cubicBezTo>
                  <a:pt x="560" y="29"/>
                  <a:pt x="560" y="29"/>
                  <a:pt x="560" y="29"/>
                </a:cubicBezTo>
                <a:cubicBezTo>
                  <a:pt x="575" y="29"/>
                  <a:pt x="589" y="59"/>
                  <a:pt x="589" y="73"/>
                </a:cubicBezTo>
                <a:cubicBezTo>
                  <a:pt x="589" y="235"/>
                  <a:pt x="589" y="235"/>
                  <a:pt x="589" y="235"/>
                </a:cubicBezTo>
                <a:cubicBezTo>
                  <a:pt x="633" y="235"/>
                  <a:pt x="633" y="235"/>
                  <a:pt x="633" y="235"/>
                </a:cubicBezTo>
                <a:cubicBezTo>
                  <a:pt x="633" y="73"/>
                  <a:pt x="633" y="73"/>
                  <a:pt x="633" y="73"/>
                </a:cubicBezTo>
                <a:cubicBezTo>
                  <a:pt x="633" y="29"/>
                  <a:pt x="604" y="0"/>
                  <a:pt x="5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56" name="Freeform 64">
            <a:extLst>
              <a:ext uri="{FF2B5EF4-FFF2-40B4-BE49-F238E27FC236}">
                <a16:creationId xmlns:a16="http://schemas.microsoft.com/office/drawing/2014/main" id="{E50510DC-32A6-4360-8E3F-789BAE0A115F}"/>
              </a:ext>
            </a:extLst>
          </p:cNvPr>
          <p:cNvSpPr>
            <a:spLocks/>
          </p:cNvSpPr>
          <p:nvPr/>
        </p:nvSpPr>
        <p:spPr bwMode="auto">
          <a:xfrm>
            <a:off x="9578975" y="2052638"/>
            <a:ext cx="279400" cy="277812"/>
          </a:xfrm>
          <a:custGeom>
            <a:avLst/>
            <a:gdLst>
              <a:gd name="T0" fmla="*/ 50172136 w 590"/>
              <a:gd name="T1" fmla="*/ 0 h 589"/>
              <a:gd name="T2" fmla="*/ 50172136 w 590"/>
              <a:gd name="T3" fmla="*/ 0 h 589"/>
              <a:gd name="T4" fmla="*/ 0 w 590"/>
              <a:gd name="T5" fmla="*/ 50161586 h 589"/>
              <a:gd name="T6" fmla="*/ 50172136 w 590"/>
              <a:gd name="T7" fmla="*/ 100323172 h 589"/>
              <a:gd name="T8" fmla="*/ 100173527 w 590"/>
              <a:gd name="T9" fmla="*/ 50161586 h 589"/>
              <a:gd name="T10" fmla="*/ 50172136 w 590"/>
              <a:gd name="T11" fmla="*/ 0 h 589"/>
              <a:gd name="T12" fmla="*/ 55103930 w 590"/>
              <a:gd name="T13" fmla="*/ 92816038 h 589"/>
              <a:gd name="T14" fmla="*/ 55103930 w 590"/>
              <a:gd name="T15" fmla="*/ 92816038 h 589"/>
              <a:gd name="T16" fmla="*/ 55103930 w 590"/>
              <a:gd name="T17" fmla="*/ 77801769 h 589"/>
              <a:gd name="T18" fmla="*/ 50172136 w 590"/>
              <a:gd name="T19" fmla="*/ 72682989 h 589"/>
              <a:gd name="T20" fmla="*/ 47620866 w 590"/>
              <a:gd name="T21" fmla="*/ 77801769 h 589"/>
              <a:gd name="T22" fmla="*/ 47620866 w 590"/>
              <a:gd name="T23" fmla="*/ 92816038 h 589"/>
              <a:gd name="T24" fmla="*/ 7653337 w 590"/>
              <a:gd name="T25" fmla="*/ 52720976 h 589"/>
              <a:gd name="T26" fmla="*/ 25171205 w 590"/>
              <a:gd name="T27" fmla="*/ 52720976 h 589"/>
              <a:gd name="T28" fmla="*/ 27552201 w 590"/>
              <a:gd name="T29" fmla="*/ 50161586 h 589"/>
              <a:gd name="T30" fmla="*/ 25171205 w 590"/>
              <a:gd name="T31" fmla="*/ 47602196 h 589"/>
              <a:gd name="T32" fmla="*/ 7653337 w 590"/>
              <a:gd name="T33" fmla="*/ 47602196 h 589"/>
              <a:gd name="T34" fmla="*/ 47620866 w 590"/>
              <a:gd name="T35" fmla="*/ 7507134 h 589"/>
              <a:gd name="T36" fmla="*/ 47620866 w 590"/>
              <a:gd name="T37" fmla="*/ 22521403 h 589"/>
              <a:gd name="T38" fmla="*/ 50172136 w 590"/>
              <a:gd name="T39" fmla="*/ 27640183 h 589"/>
              <a:gd name="T40" fmla="*/ 55103930 w 590"/>
              <a:gd name="T41" fmla="*/ 22521403 h 589"/>
              <a:gd name="T42" fmla="*/ 55103930 w 590"/>
              <a:gd name="T43" fmla="*/ 7507134 h 589"/>
              <a:gd name="T44" fmla="*/ 95241733 w 590"/>
              <a:gd name="T45" fmla="*/ 47602196 h 589"/>
              <a:gd name="T46" fmla="*/ 77723865 w 590"/>
              <a:gd name="T47" fmla="*/ 47602196 h 589"/>
              <a:gd name="T48" fmla="*/ 75172595 w 590"/>
              <a:gd name="T49" fmla="*/ 50161586 h 589"/>
              <a:gd name="T50" fmla="*/ 77723865 w 590"/>
              <a:gd name="T51" fmla="*/ 52720976 h 589"/>
              <a:gd name="T52" fmla="*/ 95241733 w 590"/>
              <a:gd name="T53" fmla="*/ 52720976 h 589"/>
              <a:gd name="T54" fmla="*/ 55103930 w 590"/>
              <a:gd name="T55" fmla="*/ 92816038 h 58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90" h="589">
                <a:moveTo>
                  <a:pt x="295" y="0"/>
                </a:moveTo>
                <a:lnTo>
                  <a:pt x="295" y="0"/>
                </a:lnTo>
                <a:cubicBezTo>
                  <a:pt x="133" y="0"/>
                  <a:pt x="0" y="132"/>
                  <a:pt x="0" y="294"/>
                </a:cubicBezTo>
                <a:cubicBezTo>
                  <a:pt x="0" y="456"/>
                  <a:pt x="133" y="588"/>
                  <a:pt x="295" y="588"/>
                </a:cubicBezTo>
                <a:cubicBezTo>
                  <a:pt x="457" y="588"/>
                  <a:pt x="589" y="456"/>
                  <a:pt x="589" y="294"/>
                </a:cubicBezTo>
                <a:cubicBezTo>
                  <a:pt x="589" y="132"/>
                  <a:pt x="457" y="0"/>
                  <a:pt x="295" y="0"/>
                </a:cubicBezTo>
                <a:close/>
                <a:moveTo>
                  <a:pt x="324" y="544"/>
                </a:moveTo>
                <a:lnTo>
                  <a:pt x="324" y="544"/>
                </a:lnTo>
                <a:cubicBezTo>
                  <a:pt x="324" y="456"/>
                  <a:pt x="324" y="456"/>
                  <a:pt x="324" y="456"/>
                </a:cubicBezTo>
                <a:cubicBezTo>
                  <a:pt x="324" y="441"/>
                  <a:pt x="310" y="426"/>
                  <a:pt x="295" y="426"/>
                </a:cubicBezTo>
                <a:cubicBezTo>
                  <a:pt x="295" y="426"/>
                  <a:pt x="280" y="441"/>
                  <a:pt x="280" y="456"/>
                </a:cubicBezTo>
                <a:cubicBezTo>
                  <a:pt x="280" y="544"/>
                  <a:pt x="280" y="544"/>
                  <a:pt x="280" y="544"/>
                </a:cubicBezTo>
                <a:cubicBezTo>
                  <a:pt x="148" y="544"/>
                  <a:pt x="59" y="441"/>
                  <a:pt x="45" y="309"/>
                </a:cubicBezTo>
                <a:cubicBezTo>
                  <a:pt x="148" y="309"/>
                  <a:pt x="148" y="309"/>
                  <a:pt x="148" y="309"/>
                </a:cubicBezTo>
                <a:cubicBezTo>
                  <a:pt x="148" y="309"/>
                  <a:pt x="162" y="309"/>
                  <a:pt x="162" y="294"/>
                </a:cubicBezTo>
                <a:cubicBezTo>
                  <a:pt x="162" y="279"/>
                  <a:pt x="148" y="279"/>
                  <a:pt x="148" y="279"/>
                </a:cubicBezTo>
                <a:cubicBezTo>
                  <a:pt x="45" y="279"/>
                  <a:pt x="45" y="279"/>
                  <a:pt x="45" y="279"/>
                </a:cubicBezTo>
                <a:cubicBezTo>
                  <a:pt x="59" y="147"/>
                  <a:pt x="148" y="44"/>
                  <a:pt x="280" y="44"/>
                </a:cubicBezTo>
                <a:cubicBezTo>
                  <a:pt x="280" y="132"/>
                  <a:pt x="280" y="132"/>
                  <a:pt x="280" y="132"/>
                </a:cubicBezTo>
                <a:cubicBezTo>
                  <a:pt x="280" y="147"/>
                  <a:pt x="295" y="162"/>
                  <a:pt x="295" y="162"/>
                </a:cubicBezTo>
                <a:cubicBezTo>
                  <a:pt x="310" y="162"/>
                  <a:pt x="324" y="147"/>
                  <a:pt x="324" y="132"/>
                </a:cubicBezTo>
                <a:cubicBezTo>
                  <a:pt x="324" y="44"/>
                  <a:pt x="324" y="44"/>
                  <a:pt x="324" y="44"/>
                </a:cubicBezTo>
                <a:cubicBezTo>
                  <a:pt x="442" y="44"/>
                  <a:pt x="545" y="147"/>
                  <a:pt x="560" y="279"/>
                </a:cubicBezTo>
                <a:cubicBezTo>
                  <a:pt x="457" y="279"/>
                  <a:pt x="457" y="279"/>
                  <a:pt x="457" y="279"/>
                </a:cubicBezTo>
                <a:cubicBezTo>
                  <a:pt x="442" y="279"/>
                  <a:pt x="442" y="279"/>
                  <a:pt x="442" y="294"/>
                </a:cubicBezTo>
                <a:cubicBezTo>
                  <a:pt x="442" y="309"/>
                  <a:pt x="442" y="309"/>
                  <a:pt x="457" y="309"/>
                </a:cubicBezTo>
                <a:cubicBezTo>
                  <a:pt x="560" y="309"/>
                  <a:pt x="560" y="309"/>
                  <a:pt x="560" y="309"/>
                </a:cubicBezTo>
                <a:cubicBezTo>
                  <a:pt x="545" y="441"/>
                  <a:pt x="442" y="544"/>
                  <a:pt x="324" y="5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57" name="Freeform 65">
            <a:extLst>
              <a:ext uri="{FF2B5EF4-FFF2-40B4-BE49-F238E27FC236}">
                <a16:creationId xmlns:a16="http://schemas.microsoft.com/office/drawing/2014/main" id="{2A483DF9-8495-4C89-9F35-45BF4E8F4056}"/>
              </a:ext>
            </a:extLst>
          </p:cNvPr>
          <p:cNvSpPr>
            <a:spLocks/>
          </p:cNvSpPr>
          <p:nvPr/>
        </p:nvSpPr>
        <p:spPr bwMode="auto">
          <a:xfrm>
            <a:off x="9101138" y="2036763"/>
            <a:ext cx="290512" cy="292100"/>
          </a:xfrm>
          <a:custGeom>
            <a:avLst/>
            <a:gdLst>
              <a:gd name="T0" fmla="*/ 81596590 w 619"/>
              <a:gd name="T1" fmla="*/ 10042775 h 619"/>
              <a:gd name="T2" fmla="*/ 81596590 w 619"/>
              <a:gd name="T3" fmla="*/ 10042775 h 619"/>
              <a:gd name="T4" fmla="*/ 37181136 w 619"/>
              <a:gd name="T5" fmla="*/ 20085079 h 619"/>
              <a:gd name="T6" fmla="*/ 24731129 w 619"/>
              <a:gd name="T7" fmla="*/ 42553318 h 619"/>
              <a:gd name="T8" fmla="*/ 0 w 619"/>
              <a:gd name="T9" fmla="*/ 60255237 h 619"/>
              <a:gd name="T10" fmla="*/ 24731129 w 619"/>
              <a:gd name="T11" fmla="*/ 75233748 h 619"/>
              <a:gd name="T12" fmla="*/ 32133861 w 619"/>
              <a:gd name="T13" fmla="*/ 97701987 h 619"/>
              <a:gd name="T14" fmla="*/ 54510003 w 619"/>
              <a:gd name="T15" fmla="*/ 90212731 h 619"/>
              <a:gd name="T16" fmla="*/ 79241132 w 619"/>
              <a:gd name="T17" fmla="*/ 105191242 h 619"/>
              <a:gd name="T18" fmla="*/ 81596590 w 619"/>
              <a:gd name="T19" fmla="*/ 75233748 h 619"/>
              <a:gd name="T20" fmla="*/ 94046127 w 619"/>
              <a:gd name="T21" fmla="*/ 52595621 h 619"/>
              <a:gd name="T22" fmla="*/ 81596590 w 619"/>
              <a:gd name="T23" fmla="*/ 10042775 h 619"/>
              <a:gd name="T24" fmla="*/ 34657264 w 619"/>
              <a:gd name="T25" fmla="*/ 90212731 h 619"/>
              <a:gd name="T26" fmla="*/ 34657264 w 619"/>
              <a:gd name="T27" fmla="*/ 90212731 h 619"/>
              <a:gd name="T28" fmla="*/ 32133861 w 619"/>
              <a:gd name="T29" fmla="*/ 77616908 h 619"/>
              <a:gd name="T30" fmla="*/ 49462728 w 619"/>
              <a:gd name="T31" fmla="*/ 87659683 h 619"/>
              <a:gd name="T32" fmla="*/ 34657264 w 619"/>
              <a:gd name="T33" fmla="*/ 90212731 h 619"/>
              <a:gd name="T34" fmla="*/ 89167267 w 619"/>
              <a:gd name="T35" fmla="*/ 50212934 h 619"/>
              <a:gd name="T36" fmla="*/ 89167267 w 619"/>
              <a:gd name="T37" fmla="*/ 50212934 h 619"/>
              <a:gd name="T38" fmla="*/ 76717729 w 619"/>
              <a:gd name="T39" fmla="*/ 72680700 h 619"/>
              <a:gd name="T40" fmla="*/ 74193858 w 619"/>
              <a:gd name="T41" fmla="*/ 95318827 h 619"/>
              <a:gd name="T42" fmla="*/ 12281592 w 619"/>
              <a:gd name="T43" fmla="*/ 60255237 h 619"/>
              <a:gd name="T44" fmla="*/ 29610459 w 619"/>
              <a:gd name="T45" fmla="*/ 47659414 h 619"/>
              <a:gd name="T46" fmla="*/ 44583868 w 619"/>
              <a:gd name="T47" fmla="*/ 25021287 h 619"/>
              <a:gd name="T48" fmla="*/ 79241132 w 619"/>
              <a:gd name="T49" fmla="*/ 14978511 h 619"/>
              <a:gd name="T50" fmla="*/ 89167267 w 619"/>
              <a:gd name="T51" fmla="*/ 50212934 h 61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19" h="619">
                <a:moveTo>
                  <a:pt x="485" y="59"/>
                </a:moveTo>
                <a:lnTo>
                  <a:pt x="485" y="59"/>
                </a:lnTo>
                <a:cubicBezTo>
                  <a:pt x="397" y="0"/>
                  <a:pt x="279" y="30"/>
                  <a:pt x="221" y="118"/>
                </a:cubicBezTo>
                <a:cubicBezTo>
                  <a:pt x="147" y="250"/>
                  <a:pt x="147" y="250"/>
                  <a:pt x="147" y="250"/>
                </a:cubicBezTo>
                <a:cubicBezTo>
                  <a:pt x="0" y="354"/>
                  <a:pt x="0" y="354"/>
                  <a:pt x="0" y="354"/>
                </a:cubicBezTo>
                <a:cubicBezTo>
                  <a:pt x="147" y="442"/>
                  <a:pt x="147" y="442"/>
                  <a:pt x="147" y="442"/>
                </a:cubicBezTo>
                <a:cubicBezTo>
                  <a:pt x="132" y="486"/>
                  <a:pt x="147" y="545"/>
                  <a:pt x="191" y="574"/>
                </a:cubicBezTo>
                <a:cubicBezTo>
                  <a:pt x="235" y="589"/>
                  <a:pt x="294" y="574"/>
                  <a:pt x="324" y="530"/>
                </a:cubicBezTo>
                <a:cubicBezTo>
                  <a:pt x="471" y="618"/>
                  <a:pt x="471" y="618"/>
                  <a:pt x="471" y="618"/>
                </a:cubicBezTo>
                <a:cubicBezTo>
                  <a:pt x="485" y="442"/>
                  <a:pt x="485" y="442"/>
                  <a:pt x="485" y="442"/>
                </a:cubicBezTo>
                <a:cubicBezTo>
                  <a:pt x="559" y="309"/>
                  <a:pt x="559" y="309"/>
                  <a:pt x="559" y="309"/>
                </a:cubicBezTo>
                <a:cubicBezTo>
                  <a:pt x="618" y="221"/>
                  <a:pt x="588" y="103"/>
                  <a:pt x="485" y="59"/>
                </a:cubicBezTo>
                <a:close/>
                <a:moveTo>
                  <a:pt x="206" y="530"/>
                </a:moveTo>
                <a:lnTo>
                  <a:pt x="206" y="530"/>
                </a:lnTo>
                <a:cubicBezTo>
                  <a:pt x="176" y="515"/>
                  <a:pt x="176" y="486"/>
                  <a:pt x="191" y="456"/>
                </a:cubicBezTo>
                <a:cubicBezTo>
                  <a:pt x="294" y="515"/>
                  <a:pt x="294" y="515"/>
                  <a:pt x="294" y="515"/>
                </a:cubicBezTo>
                <a:cubicBezTo>
                  <a:pt x="265" y="545"/>
                  <a:pt x="235" y="545"/>
                  <a:pt x="206" y="530"/>
                </a:cubicBezTo>
                <a:close/>
                <a:moveTo>
                  <a:pt x="530" y="295"/>
                </a:moveTo>
                <a:lnTo>
                  <a:pt x="530" y="295"/>
                </a:lnTo>
                <a:cubicBezTo>
                  <a:pt x="456" y="427"/>
                  <a:pt x="456" y="427"/>
                  <a:pt x="456" y="427"/>
                </a:cubicBezTo>
                <a:cubicBezTo>
                  <a:pt x="441" y="560"/>
                  <a:pt x="441" y="560"/>
                  <a:pt x="441" y="560"/>
                </a:cubicBezTo>
                <a:cubicBezTo>
                  <a:pt x="73" y="354"/>
                  <a:pt x="73" y="354"/>
                  <a:pt x="73" y="354"/>
                </a:cubicBezTo>
                <a:cubicBezTo>
                  <a:pt x="176" y="280"/>
                  <a:pt x="176" y="280"/>
                  <a:pt x="176" y="280"/>
                </a:cubicBezTo>
                <a:cubicBezTo>
                  <a:pt x="265" y="147"/>
                  <a:pt x="265" y="147"/>
                  <a:pt x="265" y="147"/>
                </a:cubicBezTo>
                <a:cubicBezTo>
                  <a:pt x="294" y="74"/>
                  <a:pt x="397" y="44"/>
                  <a:pt x="471" y="88"/>
                </a:cubicBezTo>
                <a:cubicBezTo>
                  <a:pt x="544" y="133"/>
                  <a:pt x="574" y="221"/>
                  <a:pt x="530" y="2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58" name="Freeform 66">
            <a:extLst>
              <a:ext uri="{FF2B5EF4-FFF2-40B4-BE49-F238E27FC236}">
                <a16:creationId xmlns:a16="http://schemas.microsoft.com/office/drawing/2014/main" id="{73BF3998-84BE-43E2-841F-6328EF38746F}"/>
              </a:ext>
            </a:extLst>
          </p:cNvPr>
          <p:cNvSpPr>
            <a:spLocks/>
          </p:cNvSpPr>
          <p:nvPr/>
        </p:nvSpPr>
        <p:spPr bwMode="auto">
          <a:xfrm>
            <a:off x="8628063" y="2052638"/>
            <a:ext cx="258762" cy="277812"/>
          </a:xfrm>
          <a:custGeom>
            <a:avLst/>
            <a:gdLst>
              <a:gd name="T0" fmla="*/ 80406494 w 545"/>
              <a:gd name="T1" fmla="*/ 60228110 h 589"/>
              <a:gd name="T2" fmla="*/ 80406494 w 545"/>
              <a:gd name="T3" fmla="*/ 60228110 h 589"/>
              <a:gd name="T4" fmla="*/ 80406494 w 545"/>
              <a:gd name="T5" fmla="*/ 32587927 h 589"/>
              <a:gd name="T6" fmla="*/ 47629285 w 545"/>
              <a:gd name="T7" fmla="*/ 0 h 589"/>
              <a:gd name="T8" fmla="*/ 12462343 w 545"/>
              <a:gd name="T9" fmla="*/ 32587927 h 589"/>
              <a:gd name="T10" fmla="*/ 12462343 w 545"/>
              <a:gd name="T11" fmla="*/ 60228110 h 589"/>
              <a:gd name="T12" fmla="*/ 0 w 545"/>
              <a:gd name="T13" fmla="*/ 87867821 h 589"/>
              <a:gd name="T14" fmla="*/ 30045814 w 545"/>
              <a:gd name="T15" fmla="*/ 87867821 h 589"/>
              <a:gd name="T16" fmla="*/ 47629285 w 545"/>
              <a:gd name="T17" fmla="*/ 100323172 h 589"/>
              <a:gd name="T18" fmla="*/ 62652429 w 545"/>
              <a:gd name="T19" fmla="*/ 87867821 h 589"/>
              <a:gd name="T20" fmla="*/ 92868837 w 545"/>
              <a:gd name="T21" fmla="*/ 87867821 h 589"/>
              <a:gd name="T22" fmla="*/ 80406494 w 545"/>
              <a:gd name="T23" fmla="*/ 60228110 h 589"/>
              <a:gd name="T24" fmla="*/ 47629285 w 545"/>
              <a:gd name="T25" fmla="*/ 92816038 h 589"/>
              <a:gd name="T26" fmla="*/ 47629285 w 545"/>
              <a:gd name="T27" fmla="*/ 92816038 h 589"/>
              <a:gd name="T28" fmla="*/ 37557149 w 545"/>
              <a:gd name="T29" fmla="*/ 87867821 h 589"/>
              <a:gd name="T30" fmla="*/ 55311687 w 545"/>
              <a:gd name="T31" fmla="*/ 87867821 h 589"/>
              <a:gd name="T32" fmla="*/ 47629285 w 545"/>
              <a:gd name="T33" fmla="*/ 92816038 h 589"/>
              <a:gd name="T34" fmla="*/ 9901542 w 545"/>
              <a:gd name="T35" fmla="*/ 80360687 h 589"/>
              <a:gd name="T36" fmla="*/ 9901542 w 545"/>
              <a:gd name="T37" fmla="*/ 80360687 h 589"/>
              <a:gd name="T38" fmla="*/ 19973678 w 545"/>
              <a:gd name="T39" fmla="*/ 60228110 h 589"/>
              <a:gd name="T40" fmla="*/ 19973678 w 545"/>
              <a:gd name="T41" fmla="*/ 32587927 h 589"/>
              <a:gd name="T42" fmla="*/ 47629285 w 545"/>
              <a:gd name="T43" fmla="*/ 7507134 h 589"/>
              <a:gd name="T44" fmla="*/ 72724565 w 545"/>
              <a:gd name="T45" fmla="*/ 32587927 h 589"/>
              <a:gd name="T46" fmla="*/ 72724565 w 545"/>
              <a:gd name="T47" fmla="*/ 60228110 h 589"/>
              <a:gd name="T48" fmla="*/ 82796701 w 545"/>
              <a:gd name="T49" fmla="*/ 80360687 h 589"/>
              <a:gd name="T50" fmla="*/ 9901542 w 545"/>
              <a:gd name="T51" fmla="*/ 80360687 h 58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545" h="589">
                <a:moveTo>
                  <a:pt x="471" y="353"/>
                </a:moveTo>
                <a:lnTo>
                  <a:pt x="471" y="353"/>
                </a:lnTo>
                <a:cubicBezTo>
                  <a:pt x="471" y="191"/>
                  <a:pt x="471" y="191"/>
                  <a:pt x="471" y="191"/>
                </a:cubicBezTo>
                <a:cubicBezTo>
                  <a:pt x="471" y="88"/>
                  <a:pt x="383" y="0"/>
                  <a:pt x="279" y="0"/>
                </a:cubicBezTo>
                <a:cubicBezTo>
                  <a:pt x="162" y="0"/>
                  <a:pt x="73" y="88"/>
                  <a:pt x="73" y="191"/>
                </a:cubicBezTo>
                <a:cubicBezTo>
                  <a:pt x="73" y="353"/>
                  <a:pt x="73" y="353"/>
                  <a:pt x="73" y="353"/>
                </a:cubicBezTo>
                <a:cubicBezTo>
                  <a:pt x="0" y="515"/>
                  <a:pt x="0" y="515"/>
                  <a:pt x="0" y="515"/>
                </a:cubicBezTo>
                <a:cubicBezTo>
                  <a:pt x="176" y="515"/>
                  <a:pt x="176" y="515"/>
                  <a:pt x="176" y="515"/>
                </a:cubicBezTo>
                <a:cubicBezTo>
                  <a:pt x="191" y="559"/>
                  <a:pt x="220" y="588"/>
                  <a:pt x="279" y="588"/>
                </a:cubicBezTo>
                <a:cubicBezTo>
                  <a:pt x="324" y="588"/>
                  <a:pt x="367" y="559"/>
                  <a:pt x="367" y="515"/>
                </a:cubicBezTo>
                <a:cubicBezTo>
                  <a:pt x="544" y="515"/>
                  <a:pt x="544" y="515"/>
                  <a:pt x="544" y="515"/>
                </a:cubicBezTo>
                <a:lnTo>
                  <a:pt x="471" y="353"/>
                </a:lnTo>
                <a:close/>
                <a:moveTo>
                  <a:pt x="279" y="544"/>
                </a:moveTo>
                <a:lnTo>
                  <a:pt x="279" y="544"/>
                </a:lnTo>
                <a:cubicBezTo>
                  <a:pt x="250" y="544"/>
                  <a:pt x="220" y="530"/>
                  <a:pt x="220" y="515"/>
                </a:cubicBezTo>
                <a:cubicBezTo>
                  <a:pt x="324" y="515"/>
                  <a:pt x="324" y="515"/>
                  <a:pt x="324" y="515"/>
                </a:cubicBezTo>
                <a:cubicBezTo>
                  <a:pt x="324" y="530"/>
                  <a:pt x="294" y="544"/>
                  <a:pt x="279" y="544"/>
                </a:cubicBezTo>
                <a:close/>
                <a:moveTo>
                  <a:pt x="58" y="471"/>
                </a:moveTo>
                <a:lnTo>
                  <a:pt x="58" y="471"/>
                </a:lnTo>
                <a:cubicBezTo>
                  <a:pt x="117" y="353"/>
                  <a:pt x="117" y="353"/>
                  <a:pt x="117" y="353"/>
                </a:cubicBezTo>
                <a:cubicBezTo>
                  <a:pt x="117" y="191"/>
                  <a:pt x="117" y="191"/>
                  <a:pt x="117" y="191"/>
                </a:cubicBezTo>
                <a:cubicBezTo>
                  <a:pt x="117" y="103"/>
                  <a:pt x="191" y="44"/>
                  <a:pt x="279" y="44"/>
                </a:cubicBezTo>
                <a:cubicBezTo>
                  <a:pt x="367" y="44"/>
                  <a:pt x="426" y="103"/>
                  <a:pt x="426" y="191"/>
                </a:cubicBezTo>
                <a:cubicBezTo>
                  <a:pt x="426" y="353"/>
                  <a:pt x="426" y="353"/>
                  <a:pt x="426" y="353"/>
                </a:cubicBezTo>
                <a:cubicBezTo>
                  <a:pt x="485" y="471"/>
                  <a:pt x="485" y="471"/>
                  <a:pt x="485" y="471"/>
                </a:cubicBezTo>
                <a:lnTo>
                  <a:pt x="58" y="4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59" name="Freeform 67">
            <a:extLst>
              <a:ext uri="{FF2B5EF4-FFF2-40B4-BE49-F238E27FC236}">
                <a16:creationId xmlns:a16="http://schemas.microsoft.com/office/drawing/2014/main" id="{F20F10E8-40B2-4895-9F5C-8DAE37155A66}"/>
              </a:ext>
            </a:extLst>
          </p:cNvPr>
          <p:cNvSpPr>
            <a:spLocks/>
          </p:cNvSpPr>
          <p:nvPr/>
        </p:nvSpPr>
        <p:spPr bwMode="auto">
          <a:xfrm>
            <a:off x="8129588" y="2044700"/>
            <a:ext cx="298450" cy="292100"/>
          </a:xfrm>
          <a:custGeom>
            <a:avLst/>
            <a:gdLst>
              <a:gd name="T0" fmla="*/ 102547138 w 634"/>
              <a:gd name="T1" fmla="*/ 85106927 h 619"/>
              <a:gd name="T2" fmla="*/ 102547138 w 634"/>
              <a:gd name="T3" fmla="*/ 85106927 h 619"/>
              <a:gd name="T4" fmla="*/ 92513630 w 634"/>
              <a:gd name="T5" fmla="*/ 85106927 h 619"/>
              <a:gd name="T6" fmla="*/ 92513630 w 634"/>
              <a:gd name="T7" fmla="*/ 30127958 h 619"/>
              <a:gd name="T8" fmla="*/ 87582010 w 634"/>
              <a:gd name="T9" fmla="*/ 35064182 h 619"/>
              <a:gd name="T10" fmla="*/ 87582010 w 634"/>
              <a:gd name="T11" fmla="*/ 85106927 h 619"/>
              <a:gd name="T12" fmla="*/ 24999107 w 634"/>
              <a:gd name="T13" fmla="*/ 85106927 h 619"/>
              <a:gd name="T14" fmla="*/ 97615517 w 634"/>
              <a:gd name="T15" fmla="*/ 10042810 h 619"/>
              <a:gd name="T16" fmla="*/ 92513630 w 634"/>
              <a:gd name="T17" fmla="*/ 4936224 h 619"/>
              <a:gd name="T18" fmla="*/ 19897220 w 634"/>
              <a:gd name="T19" fmla="*/ 80170702 h 619"/>
              <a:gd name="T20" fmla="*/ 19897220 w 634"/>
              <a:gd name="T21" fmla="*/ 20085148 h 619"/>
              <a:gd name="T22" fmla="*/ 67514522 w 634"/>
              <a:gd name="T23" fmla="*/ 20085148 h 619"/>
              <a:gd name="T24" fmla="*/ 72446614 w 634"/>
              <a:gd name="T25" fmla="*/ 12425506 h 619"/>
              <a:gd name="T26" fmla="*/ 19897220 w 634"/>
              <a:gd name="T27" fmla="*/ 12425506 h 619"/>
              <a:gd name="T28" fmla="*/ 19897220 w 634"/>
              <a:gd name="T29" fmla="*/ 2553057 h 619"/>
              <a:gd name="T30" fmla="*/ 17516308 w 634"/>
              <a:gd name="T31" fmla="*/ 0 h 619"/>
              <a:gd name="T32" fmla="*/ 12414420 w 634"/>
              <a:gd name="T33" fmla="*/ 2553057 h 619"/>
              <a:gd name="T34" fmla="*/ 12414420 w 634"/>
              <a:gd name="T35" fmla="*/ 12425506 h 619"/>
              <a:gd name="T36" fmla="*/ 2380912 w 634"/>
              <a:gd name="T37" fmla="*/ 12425506 h 619"/>
              <a:gd name="T38" fmla="*/ 0 w 634"/>
              <a:gd name="T39" fmla="*/ 14979034 h 619"/>
              <a:gd name="T40" fmla="*/ 2380912 w 634"/>
              <a:gd name="T41" fmla="*/ 20085148 h 619"/>
              <a:gd name="T42" fmla="*/ 12414420 w 634"/>
              <a:gd name="T43" fmla="*/ 20085148 h 619"/>
              <a:gd name="T44" fmla="*/ 12414420 w 634"/>
              <a:gd name="T45" fmla="*/ 85106927 h 619"/>
              <a:gd name="T46" fmla="*/ 12414420 w 634"/>
              <a:gd name="T47" fmla="*/ 92766569 h 619"/>
              <a:gd name="T48" fmla="*/ 19897220 w 634"/>
              <a:gd name="T49" fmla="*/ 92766569 h 619"/>
              <a:gd name="T50" fmla="*/ 87582010 w 634"/>
              <a:gd name="T51" fmla="*/ 92766569 h 619"/>
              <a:gd name="T52" fmla="*/ 87582010 w 634"/>
              <a:gd name="T53" fmla="*/ 102639018 h 619"/>
              <a:gd name="T54" fmla="*/ 90132717 w 634"/>
              <a:gd name="T55" fmla="*/ 105192074 h 619"/>
              <a:gd name="T56" fmla="*/ 92513630 w 634"/>
              <a:gd name="T57" fmla="*/ 102639018 h 619"/>
              <a:gd name="T58" fmla="*/ 92513630 w 634"/>
              <a:gd name="T59" fmla="*/ 92766569 h 619"/>
              <a:gd name="T60" fmla="*/ 102547138 w 634"/>
              <a:gd name="T61" fmla="*/ 92766569 h 619"/>
              <a:gd name="T62" fmla="*/ 107649025 w 634"/>
              <a:gd name="T63" fmla="*/ 90213512 h 619"/>
              <a:gd name="T64" fmla="*/ 102547138 w 634"/>
              <a:gd name="T65" fmla="*/ 85106927 h 61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34" h="619">
                <a:moveTo>
                  <a:pt x="603" y="500"/>
                </a:moveTo>
                <a:lnTo>
                  <a:pt x="603" y="500"/>
                </a:lnTo>
                <a:cubicBezTo>
                  <a:pt x="544" y="500"/>
                  <a:pt x="544" y="500"/>
                  <a:pt x="544" y="500"/>
                </a:cubicBezTo>
                <a:cubicBezTo>
                  <a:pt x="544" y="177"/>
                  <a:pt x="544" y="177"/>
                  <a:pt x="544" y="177"/>
                </a:cubicBezTo>
                <a:cubicBezTo>
                  <a:pt x="515" y="206"/>
                  <a:pt x="515" y="206"/>
                  <a:pt x="515" y="206"/>
                </a:cubicBezTo>
                <a:cubicBezTo>
                  <a:pt x="515" y="500"/>
                  <a:pt x="515" y="500"/>
                  <a:pt x="515" y="500"/>
                </a:cubicBezTo>
                <a:cubicBezTo>
                  <a:pt x="147" y="500"/>
                  <a:pt x="147" y="500"/>
                  <a:pt x="147" y="500"/>
                </a:cubicBezTo>
                <a:cubicBezTo>
                  <a:pt x="574" y="59"/>
                  <a:pt x="574" y="59"/>
                  <a:pt x="574" y="59"/>
                </a:cubicBezTo>
                <a:cubicBezTo>
                  <a:pt x="544" y="29"/>
                  <a:pt x="544" y="29"/>
                  <a:pt x="544" y="29"/>
                </a:cubicBezTo>
                <a:cubicBezTo>
                  <a:pt x="117" y="471"/>
                  <a:pt x="117" y="471"/>
                  <a:pt x="117" y="471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397" y="118"/>
                  <a:pt x="397" y="118"/>
                  <a:pt x="397" y="118"/>
                </a:cubicBezTo>
                <a:cubicBezTo>
                  <a:pt x="426" y="73"/>
                  <a:pt x="426" y="73"/>
                  <a:pt x="426" y="73"/>
                </a:cubicBezTo>
                <a:cubicBezTo>
                  <a:pt x="117" y="73"/>
                  <a:pt x="117" y="73"/>
                  <a:pt x="117" y="73"/>
                </a:cubicBezTo>
                <a:cubicBezTo>
                  <a:pt x="117" y="15"/>
                  <a:pt x="117" y="15"/>
                  <a:pt x="117" y="15"/>
                </a:cubicBezTo>
                <a:cubicBezTo>
                  <a:pt x="117" y="0"/>
                  <a:pt x="103" y="0"/>
                  <a:pt x="103" y="0"/>
                </a:cubicBezTo>
                <a:cubicBezTo>
                  <a:pt x="88" y="0"/>
                  <a:pt x="73" y="0"/>
                  <a:pt x="73" y="15"/>
                </a:cubicBezTo>
                <a:cubicBezTo>
                  <a:pt x="73" y="73"/>
                  <a:pt x="73" y="73"/>
                  <a:pt x="73" y="73"/>
                </a:cubicBezTo>
                <a:cubicBezTo>
                  <a:pt x="14" y="73"/>
                  <a:pt x="14" y="73"/>
                  <a:pt x="14" y="73"/>
                </a:cubicBezTo>
                <a:lnTo>
                  <a:pt x="0" y="88"/>
                </a:lnTo>
                <a:cubicBezTo>
                  <a:pt x="0" y="103"/>
                  <a:pt x="14" y="118"/>
                  <a:pt x="14" y="118"/>
                </a:cubicBezTo>
                <a:cubicBezTo>
                  <a:pt x="73" y="118"/>
                  <a:pt x="73" y="118"/>
                  <a:pt x="73" y="118"/>
                </a:cubicBezTo>
                <a:cubicBezTo>
                  <a:pt x="73" y="500"/>
                  <a:pt x="73" y="500"/>
                  <a:pt x="73" y="500"/>
                </a:cubicBezTo>
                <a:cubicBezTo>
                  <a:pt x="73" y="545"/>
                  <a:pt x="73" y="545"/>
                  <a:pt x="73" y="545"/>
                </a:cubicBezTo>
                <a:cubicBezTo>
                  <a:pt x="117" y="545"/>
                  <a:pt x="117" y="545"/>
                  <a:pt x="117" y="545"/>
                </a:cubicBezTo>
                <a:cubicBezTo>
                  <a:pt x="515" y="545"/>
                  <a:pt x="515" y="545"/>
                  <a:pt x="515" y="545"/>
                </a:cubicBezTo>
                <a:cubicBezTo>
                  <a:pt x="515" y="603"/>
                  <a:pt x="515" y="603"/>
                  <a:pt x="515" y="603"/>
                </a:cubicBezTo>
                <a:cubicBezTo>
                  <a:pt x="515" y="618"/>
                  <a:pt x="515" y="618"/>
                  <a:pt x="530" y="618"/>
                </a:cubicBezTo>
                <a:cubicBezTo>
                  <a:pt x="544" y="618"/>
                  <a:pt x="544" y="618"/>
                  <a:pt x="544" y="603"/>
                </a:cubicBezTo>
                <a:cubicBezTo>
                  <a:pt x="544" y="545"/>
                  <a:pt x="544" y="545"/>
                  <a:pt x="544" y="545"/>
                </a:cubicBezTo>
                <a:cubicBezTo>
                  <a:pt x="603" y="545"/>
                  <a:pt x="603" y="545"/>
                  <a:pt x="603" y="545"/>
                </a:cubicBezTo>
                <a:cubicBezTo>
                  <a:pt x="618" y="545"/>
                  <a:pt x="633" y="530"/>
                  <a:pt x="633" y="530"/>
                </a:cubicBezTo>
                <a:cubicBezTo>
                  <a:pt x="633" y="515"/>
                  <a:pt x="618" y="500"/>
                  <a:pt x="603" y="50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60" name="Freeform 68">
            <a:extLst>
              <a:ext uri="{FF2B5EF4-FFF2-40B4-BE49-F238E27FC236}">
                <a16:creationId xmlns:a16="http://schemas.microsoft.com/office/drawing/2014/main" id="{DA384BEE-C951-4957-88DD-F2C745608623}"/>
              </a:ext>
            </a:extLst>
          </p:cNvPr>
          <p:cNvSpPr>
            <a:spLocks/>
          </p:cNvSpPr>
          <p:nvPr/>
        </p:nvSpPr>
        <p:spPr bwMode="auto">
          <a:xfrm>
            <a:off x="7651750" y="2044700"/>
            <a:ext cx="290513" cy="292100"/>
          </a:xfrm>
          <a:custGeom>
            <a:avLst/>
            <a:gdLst>
              <a:gd name="T0" fmla="*/ 94046127 w 619"/>
              <a:gd name="T1" fmla="*/ 80170702 h 619"/>
              <a:gd name="T2" fmla="*/ 94046127 w 619"/>
              <a:gd name="T3" fmla="*/ 80170702 h 619"/>
              <a:gd name="T4" fmla="*/ 94046127 w 619"/>
              <a:gd name="T5" fmla="*/ 25021372 h 619"/>
              <a:gd name="T6" fmla="*/ 103972262 w 619"/>
              <a:gd name="T7" fmla="*/ 12425506 h 619"/>
              <a:gd name="T8" fmla="*/ 91690670 w 619"/>
              <a:gd name="T9" fmla="*/ 0 h 619"/>
              <a:gd name="T10" fmla="*/ 79241132 w 619"/>
              <a:gd name="T11" fmla="*/ 10042810 h 619"/>
              <a:gd name="T12" fmla="*/ 24731129 w 619"/>
              <a:gd name="T13" fmla="*/ 10042810 h 619"/>
              <a:gd name="T14" fmla="*/ 12281592 w 619"/>
              <a:gd name="T15" fmla="*/ 0 h 619"/>
              <a:gd name="T16" fmla="*/ 0 w 619"/>
              <a:gd name="T17" fmla="*/ 12425506 h 619"/>
              <a:gd name="T18" fmla="*/ 9926135 w 619"/>
              <a:gd name="T19" fmla="*/ 25021372 h 619"/>
              <a:gd name="T20" fmla="*/ 9926135 w 619"/>
              <a:gd name="T21" fmla="*/ 80170702 h 619"/>
              <a:gd name="T22" fmla="*/ 0 w 619"/>
              <a:gd name="T23" fmla="*/ 92766569 h 619"/>
              <a:gd name="T24" fmla="*/ 12281592 w 619"/>
              <a:gd name="T25" fmla="*/ 105192074 h 619"/>
              <a:gd name="T26" fmla="*/ 24731129 w 619"/>
              <a:gd name="T27" fmla="*/ 95149736 h 619"/>
              <a:gd name="T28" fmla="*/ 79241132 w 619"/>
              <a:gd name="T29" fmla="*/ 95149736 h 619"/>
              <a:gd name="T30" fmla="*/ 91690670 w 619"/>
              <a:gd name="T31" fmla="*/ 105192074 h 619"/>
              <a:gd name="T32" fmla="*/ 103972262 w 619"/>
              <a:gd name="T33" fmla="*/ 92766569 h 619"/>
              <a:gd name="T34" fmla="*/ 94046127 w 619"/>
              <a:gd name="T35" fmla="*/ 80170702 h 619"/>
              <a:gd name="T36" fmla="*/ 91690670 w 619"/>
              <a:gd name="T37" fmla="*/ 4936224 h 619"/>
              <a:gd name="T38" fmla="*/ 91690670 w 619"/>
              <a:gd name="T39" fmla="*/ 4936224 h 619"/>
              <a:gd name="T40" fmla="*/ 99093402 w 619"/>
              <a:gd name="T41" fmla="*/ 12425506 h 619"/>
              <a:gd name="T42" fmla="*/ 91690670 w 619"/>
              <a:gd name="T43" fmla="*/ 20085148 h 619"/>
              <a:gd name="T44" fmla="*/ 84119992 w 619"/>
              <a:gd name="T45" fmla="*/ 12425506 h 619"/>
              <a:gd name="T46" fmla="*/ 91690670 w 619"/>
              <a:gd name="T47" fmla="*/ 4936224 h 619"/>
              <a:gd name="T48" fmla="*/ 4878860 w 619"/>
              <a:gd name="T49" fmla="*/ 12425506 h 619"/>
              <a:gd name="T50" fmla="*/ 4878860 w 619"/>
              <a:gd name="T51" fmla="*/ 12425506 h 619"/>
              <a:gd name="T52" fmla="*/ 12281592 w 619"/>
              <a:gd name="T53" fmla="*/ 4936224 h 619"/>
              <a:gd name="T54" fmla="*/ 19852269 w 619"/>
              <a:gd name="T55" fmla="*/ 12425506 h 619"/>
              <a:gd name="T56" fmla="*/ 12281592 w 619"/>
              <a:gd name="T57" fmla="*/ 20085148 h 619"/>
              <a:gd name="T58" fmla="*/ 4878860 w 619"/>
              <a:gd name="T59" fmla="*/ 12425506 h 619"/>
              <a:gd name="T60" fmla="*/ 12281592 w 619"/>
              <a:gd name="T61" fmla="*/ 100255850 h 619"/>
              <a:gd name="T62" fmla="*/ 12281592 w 619"/>
              <a:gd name="T63" fmla="*/ 100255850 h 619"/>
              <a:gd name="T64" fmla="*/ 4878860 w 619"/>
              <a:gd name="T65" fmla="*/ 92766569 h 619"/>
              <a:gd name="T66" fmla="*/ 12281592 w 619"/>
              <a:gd name="T67" fmla="*/ 85106927 h 619"/>
              <a:gd name="T68" fmla="*/ 19852269 w 619"/>
              <a:gd name="T69" fmla="*/ 92766569 h 619"/>
              <a:gd name="T70" fmla="*/ 12281592 w 619"/>
              <a:gd name="T71" fmla="*/ 100255850 h 619"/>
              <a:gd name="T72" fmla="*/ 79241132 w 619"/>
              <a:gd name="T73" fmla="*/ 90213512 h 619"/>
              <a:gd name="T74" fmla="*/ 79241132 w 619"/>
              <a:gd name="T75" fmla="*/ 90213512 h 619"/>
              <a:gd name="T76" fmla="*/ 24731129 w 619"/>
              <a:gd name="T77" fmla="*/ 90213512 h 619"/>
              <a:gd name="T78" fmla="*/ 14804995 w 619"/>
              <a:gd name="T79" fmla="*/ 80170702 h 619"/>
              <a:gd name="T80" fmla="*/ 14804995 w 619"/>
              <a:gd name="T81" fmla="*/ 25021372 h 619"/>
              <a:gd name="T82" fmla="*/ 24731129 w 619"/>
              <a:gd name="T83" fmla="*/ 14979034 h 619"/>
              <a:gd name="T84" fmla="*/ 79241132 w 619"/>
              <a:gd name="T85" fmla="*/ 14979034 h 619"/>
              <a:gd name="T86" fmla="*/ 89167267 w 619"/>
              <a:gd name="T87" fmla="*/ 25021372 h 619"/>
              <a:gd name="T88" fmla="*/ 89167267 w 619"/>
              <a:gd name="T89" fmla="*/ 80170702 h 619"/>
              <a:gd name="T90" fmla="*/ 79241132 w 619"/>
              <a:gd name="T91" fmla="*/ 90213512 h 619"/>
              <a:gd name="T92" fmla="*/ 91690670 w 619"/>
              <a:gd name="T93" fmla="*/ 100255850 h 619"/>
              <a:gd name="T94" fmla="*/ 91690670 w 619"/>
              <a:gd name="T95" fmla="*/ 100255850 h 619"/>
              <a:gd name="T96" fmla="*/ 84119992 w 619"/>
              <a:gd name="T97" fmla="*/ 92766569 h 619"/>
              <a:gd name="T98" fmla="*/ 91690670 w 619"/>
              <a:gd name="T99" fmla="*/ 85106927 h 619"/>
              <a:gd name="T100" fmla="*/ 99093402 w 619"/>
              <a:gd name="T101" fmla="*/ 92766569 h 619"/>
              <a:gd name="T102" fmla="*/ 91690670 w 619"/>
              <a:gd name="T103" fmla="*/ 100255850 h 61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19" h="619">
                <a:moveTo>
                  <a:pt x="559" y="471"/>
                </a:moveTo>
                <a:lnTo>
                  <a:pt x="559" y="471"/>
                </a:lnTo>
                <a:cubicBezTo>
                  <a:pt x="559" y="147"/>
                  <a:pt x="559" y="147"/>
                  <a:pt x="559" y="147"/>
                </a:cubicBezTo>
                <a:cubicBezTo>
                  <a:pt x="603" y="147"/>
                  <a:pt x="618" y="103"/>
                  <a:pt x="618" y="73"/>
                </a:cubicBezTo>
                <a:cubicBezTo>
                  <a:pt x="618" y="29"/>
                  <a:pt x="589" y="0"/>
                  <a:pt x="545" y="0"/>
                </a:cubicBezTo>
                <a:cubicBezTo>
                  <a:pt x="515" y="0"/>
                  <a:pt x="471" y="15"/>
                  <a:pt x="471" y="59"/>
                </a:cubicBezTo>
                <a:cubicBezTo>
                  <a:pt x="147" y="59"/>
                  <a:pt x="147" y="59"/>
                  <a:pt x="147" y="59"/>
                </a:cubicBezTo>
                <a:cubicBezTo>
                  <a:pt x="147" y="15"/>
                  <a:pt x="103" y="0"/>
                  <a:pt x="73" y="0"/>
                </a:cubicBezTo>
                <a:cubicBezTo>
                  <a:pt x="29" y="0"/>
                  <a:pt x="0" y="29"/>
                  <a:pt x="0" y="73"/>
                </a:cubicBezTo>
                <a:cubicBezTo>
                  <a:pt x="0" y="103"/>
                  <a:pt x="15" y="147"/>
                  <a:pt x="59" y="147"/>
                </a:cubicBezTo>
                <a:cubicBezTo>
                  <a:pt x="59" y="471"/>
                  <a:pt x="59" y="471"/>
                  <a:pt x="59" y="471"/>
                </a:cubicBezTo>
                <a:cubicBezTo>
                  <a:pt x="15" y="471"/>
                  <a:pt x="0" y="51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103" y="618"/>
                  <a:pt x="147" y="603"/>
                  <a:pt x="147" y="559"/>
                </a:cubicBezTo>
                <a:cubicBezTo>
                  <a:pt x="471" y="559"/>
                  <a:pt x="471" y="559"/>
                  <a:pt x="471" y="559"/>
                </a:cubicBezTo>
                <a:cubicBezTo>
                  <a:pt x="471" y="603"/>
                  <a:pt x="515" y="618"/>
                  <a:pt x="545" y="618"/>
                </a:cubicBezTo>
                <a:cubicBezTo>
                  <a:pt x="589" y="618"/>
                  <a:pt x="618" y="589"/>
                  <a:pt x="618" y="545"/>
                </a:cubicBezTo>
                <a:cubicBezTo>
                  <a:pt x="618" y="515"/>
                  <a:pt x="603" y="471"/>
                  <a:pt x="559" y="471"/>
                </a:cubicBezTo>
                <a:close/>
                <a:moveTo>
                  <a:pt x="545" y="29"/>
                </a:moveTo>
                <a:lnTo>
                  <a:pt x="545" y="29"/>
                </a:lnTo>
                <a:cubicBezTo>
                  <a:pt x="559" y="29"/>
                  <a:pt x="589" y="59"/>
                  <a:pt x="589" y="73"/>
                </a:cubicBezTo>
                <a:cubicBezTo>
                  <a:pt x="589" y="88"/>
                  <a:pt x="559" y="118"/>
                  <a:pt x="545" y="118"/>
                </a:cubicBezTo>
                <a:cubicBezTo>
                  <a:pt x="530" y="118"/>
                  <a:pt x="500" y="88"/>
                  <a:pt x="500" y="73"/>
                </a:cubicBezTo>
                <a:cubicBezTo>
                  <a:pt x="500" y="59"/>
                  <a:pt x="530" y="29"/>
                  <a:pt x="545" y="29"/>
                </a:cubicBezTo>
                <a:close/>
                <a:moveTo>
                  <a:pt x="29" y="73"/>
                </a:moveTo>
                <a:lnTo>
                  <a:pt x="29" y="73"/>
                </a:lnTo>
                <a:cubicBezTo>
                  <a:pt x="29" y="59"/>
                  <a:pt x="59" y="29"/>
                  <a:pt x="73" y="29"/>
                </a:cubicBezTo>
                <a:cubicBezTo>
                  <a:pt x="88" y="29"/>
                  <a:pt x="118" y="59"/>
                  <a:pt x="118" y="73"/>
                </a:cubicBezTo>
                <a:cubicBezTo>
                  <a:pt x="118" y="88"/>
                  <a:pt x="88" y="118"/>
                  <a:pt x="73" y="118"/>
                </a:cubicBezTo>
                <a:cubicBezTo>
                  <a:pt x="59" y="118"/>
                  <a:pt x="29" y="88"/>
                  <a:pt x="29" y="73"/>
                </a:cubicBezTo>
                <a:close/>
                <a:moveTo>
                  <a:pt x="73" y="589"/>
                </a:moveTo>
                <a:lnTo>
                  <a:pt x="73" y="589"/>
                </a:lnTo>
                <a:cubicBezTo>
                  <a:pt x="59" y="589"/>
                  <a:pt x="29" y="559"/>
                  <a:pt x="29" y="545"/>
                </a:cubicBezTo>
                <a:cubicBezTo>
                  <a:pt x="29" y="530"/>
                  <a:pt x="59" y="500"/>
                  <a:pt x="73" y="500"/>
                </a:cubicBezTo>
                <a:cubicBezTo>
                  <a:pt x="88" y="500"/>
                  <a:pt x="118" y="530"/>
                  <a:pt x="118" y="545"/>
                </a:cubicBezTo>
                <a:cubicBezTo>
                  <a:pt x="118" y="559"/>
                  <a:pt x="88" y="589"/>
                  <a:pt x="73" y="589"/>
                </a:cubicBezTo>
                <a:close/>
                <a:moveTo>
                  <a:pt x="471" y="530"/>
                </a:moveTo>
                <a:lnTo>
                  <a:pt x="471" y="530"/>
                </a:lnTo>
                <a:cubicBezTo>
                  <a:pt x="147" y="530"/>
                  <a:pt x="147" y="530"/>
                  <a:pt x="147" y="530"/>
                </a:cubicBezTo>
                <a:cubicBezTo>
                  <a:pt x="147" y="500"/>
                  <a:pt x="118" y="471"/>
                  <a:pt x="88" y="471"/>
                </a:cubicBezTo>
                <a:cubicBezTo>
                  <a:pt x="88" y="147"/>
                  <a:pt x="88" y="147"/>
                  <a:pt x="88" y="147"/>
                </a:cubicBezTo>
                <a:cubicBezTo>
                  <a:pt x="118" y="147"/>
                  <a:pt x="147" y="118"/>
                  <a:pt x="147" y="88"/>
                </a:cubicBezTo>
                <a:cubicBezTo>
                  <a:pt x="471" y="88"/>
                  <a:pt x="471" y="88"/>
                  <a:pt x="471" y="88"/>
                </a:cubicBezTo>
                <a:cubicBezTo>
                  <a:pt x="471" y="118"/>
                  <a:pt x="500" y="147"/>
                  <a:pt x="530" y="147"/>
                </a:cubicBezTo>
                <a:cubicBezTo>
                  <a:pt x="530" y="471"/>
                  <a:pt x="530" y="471"/>
                  <a:pt x="530" y="471"/>
                </a:cubicBezTo>
                <a:cubicBezTo>
                  <a:pt x="500" y="471"/>
                  <a:pt x="471" y="500"/>
                  <a:pt x="471" y="530"/>
                </a:cubicBezTo>
                <a:close/>
                <a:moveTo>
                  <a:pt x="545" y="589"/>
                </a:moveTo>
                <a:lnTo>
                  <a:pt x="545" y="589"/>
                </a:lnTo>
                <a:cubicBezTo>
                  <a:pt x="530" y="589"/>
                  <a:pt x="500" y="559"/>
                  <a:pt x="500" y="545"/>
                </a:cubicBezTo>
                <a:cubicBezTo>
                  <a:pt x="500" y="530"/>
                  <a:pt x="530" y="500"/>
                  <a:pt x="545" y="500"/>
                </a:cubicBezTo>
                <a:cubicBezTo>
                  <a:pt x="559" y="500"/>
                  <a:pt x="589" y="530"/>
                  <a:pt x="589" y="545"/>
                </a:cubicBezTo>
                <a:cubicBezTo>
                  <a:pt x="589" y="559"/>
                  <a:pt x="559" y="589"/>
                  <a:pt x="545" y="5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61" name="Freeform 69">
            <a:extLst>
              <a:ext uri="{FF2B5EF4-FFF2-40B4-BE49-F238E27FC236}">
                <a16:creationId xmlns:a16="http://schemas.microsoft.com/office/drawing/2014/main" id="{A80AAAFA-26FA-4411-BC51-4C0545736E9E}"/>
              </a:ext>
            </a:extLst>
          </p:cNvPr>
          <p:cNvSpPr>
            <a:spLocks/>
          </p:cNvSpPr>
          <p:nvPr/>
        </p:nvSpPr>
        <p:spPr bwMode="auto">
          <a:xfrm>
            <a:off x="7221538" y="2114550"/>
            <a:ext cx="187325" cy="165100"/>
          </a:xfrm>
          <a:custGeom>
            <a:avLst/>
            <a:gdLst>
              <a:gd name="T0" fmla="*/ 5020161 w 399"/>
              <a:gd name="T1" fmla="*/ 7389308 h 354"/>
              <a:gd name="T2" fmla="*/ 5020161 w 399"/>
              <a:gd name="T3" fmla="*/ 7389308 h 354"/>
              <a:gd name="T4" fmla="*/ 64090097 w 399"/>
              <a:gd name="T5" fmla="*/ 7389308 h 354"/>
              <a:gd name="T6" fmla="*/ 66600178 w 399"/>
              <a:gd name="T7" fmla="*/ 5038079 h 354"/>
              <a:gd name="T8" fmla="*/ 64090097 w 399"/>
              <a:gd name="T9" fmla="*/ 0 h 354"/>
              <a:gd name="T10" fmla="*/ 5020161 w 399"/>
              <a:gd name="T11" fmla="*/ 0 h 354"/>
              <a:gd name="T12" fmla="*/ 0 w 399"/>
              <a:gd name="T13" fmla="*/ 5038079 h 354"/>
              <a:gd name="T14" fmla="*/ 5020161 w 399"/>
              <a:gd name="T15" fmla="*/ 7389308 h 354"/>
              <a:gd name="T16" fmla="*/ 64090097 w 399"/>
              <a:gd name="T17" fmla="*/ 54411071 h 354"/>
              <a:gd name="T18" fmla="*/ 64090097 w 399"/>
              <a:gd name="T19" fmla="*/ 54411071 h 354"/>
              <a:gd name="T20" fmla="*/ 5020161 w 399"/>
              <a:gd name="T21" fmla="*/ 54411071 h 354"/>
              <a:gd name="T22" fmla="*/ 0 w 399"/>
              <a:gd name="T23" fmla="*/ 56930110 h 354"/>
              <a:gd name="T24" fmla="*/ 5020161 w 399"/>
              <a:gd name="T25" fmla="*/ 59281339 h 354"/>
              <a:gd name="T26" fmla="*/ 64090097 w 399"/>
              <a:gd name="T27" fmla="*/ 59281339 h 354"/>
              <a:gd name="T28" fmla="*/ 66600178 w 399"/>
              <a:gd name="T29" fmla="*/ 56930110 h 354"/>
              <a:gd name="T30" fmla="*/ 64090097 w 399"/>
              <a:gd name="T31" fmla="*/ 54411071 h 354"/>
              <a:gd name="T32" fmla="*/ 64090097 w 399"/>
              <a:gd name="T33" fmla="*/ 27205535 h 354"/>
              <a:gd name="T34" fmla="*/ 64090097 w 399"/>
              <a:gd name="T35" fmla="*/ 27205535 h 354"/>
              <a:gd name="T36" fmla="*/ 5020161 w 399"/>
              <a:gd name="T37" fmla="*/ 27205535 h 354"/>
              <a:gd name="T38" fmla="*/ 0 w 399"/>
              <a:gd name="T39" fmla="*/ 29724575 h 354"/>
              <a:gd name="T40" fmla="*/ 5020161 w 399"/>
              <a:gd name="T41" fmla="*/ 34594844 h 354"/>
              <a:gd name="T42" fmla="*/ 64090097 w 399"/>
              <a:gd name="T43" fmla="*/ 34594844 h 354"/>
              <a:gd name="T44" fmla="*/ 66600178 w 399"/>
              <a:gd name="T45" fmla="*/ 29724575 h 354"/>
              <a:gd name="T46" fmla="*/ 64090097 w 399"/>
              <a:gd name="T47" fmla="*/ 27205535 h 35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399" h="354">
                <a:moveTo>
                  <a:pt x="30" y="44"/>
                </a:moveTo>
                <a:lnTo>
                  <a:pt x="30" y="44"/>
                </a:lnTo>
                <a:cubicBezTo>
                  <a:pt x="383" y="44"/>
                  <a:pt x="383" y="44"/>
                  <a:pt x="383" y="44"/>
                </a:cubicBezTo>
                <a:lnTo>
                  <a:pt x="398" y="30"/>
                </a:lnTo>
                <a:cubicBezTo>
                  <a:pt x="398" y="15"/>
                  <a:pt x="383" y="0"/>
                  <a:pt x="383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15" y="0"/>
                  <a:pt x="0" y="15"/>
                  <a:pt x="0" y="30"/>
                </a:cubicBezTo>
                <a:cubicBezTo>
                  <a:pt x="0" y="30"/>
                  <a:pt x="15" y="44"/>
                  <a:pt x="30" y="44"/>
                </a:cubicBezTo>
                <a:close/>
                <a:moveTo>
                  <a:pt x="383" y="324"/>
                </a:moveTo>
                <a:lnTo>
                  <a:pt x="383" y="324"/>
                </a:lnTo>
                <a:cubicBezTo>
                  <a:pt x="30" y="324"/>
                  <a:pt x="30" y="324"/>
                  <a:pt x="30" y="324"/>
                </a:cubicBezTo>
                <a:cubicBezTo>
                  <a:pt x="15" y="324"/>
                  <a:pt x="0" y="324"/>
                  <a:pt x="0" y="339"/>
                </a:cubicBezTo>
                <a:cubicBezTo>
                  <a:pt x="0" y="353"/>
                  <a:pt x="15" y="353"/>
                  <a:pt x="30" y="353"/>
                </a:cubicBezTo>
                <a:cubicBezTo>
                  <a:pt x="383" y="353"/>
                  <a:pt x="383" y="353"/>
                  <a:pt x="383" y="353"/>
                </a:cubicBezTo>
                <a:cubicBezTo>
                  <a:pt x="383" y="353"/>
                  <a:pt x="398" y="353"/>
                  <a:pt x="398" y="339"/>
                </a:cubicBezTo>
                <a:cubicBezTo>
                  <a:pt x="398" y="324"/>
                  <a:pt x="383" y="324"/>
                  <a:pt x="383" y="324"/>
                </a:cubicBezTo>
                <a:close/>
                <a:moveTo>
                  <a:pt x="383" y="162"/>
                </a:moveTo>
                <a:lnTo>
                  <a:pt x="383" y="162"/>
                </a:lnTo>
                <a:cubicBezTo>
                  <a:pt x="30" y="162"/>
                  <a:pt x="30" y="162"/>
                  <a:pt x="30" y="162"/>
                </a:cubicBezTo>
                <a:cubicBezTo>
                  <a:pt x="15" y="162"/>
                  <a:pt x="0" y="177"/>
                  <a:pt x="0" y="177"/>
                </a:cubicBezTo>
                <a:cubicBezTo>
                  <a:pt x="0" y="192"/>
                  <a:pt x="15" y="206"/>
                  <a:pt x="30" y="206"/>
                </a:cubicBezTo>
                <a:cubicBezTo>
                  <a:pt x="383" y="206"/>
                  <a:pt x="383" y="206"/>
                  <a:pt x="383" y="206"/>
                </a:cubicBezTo>
                <a:cubicBezTo>
                  <a:pt x="383" y="206"/>
                  <a:pt x="398" y="192"/>
                  <a:pt x="398" y="177"/>
                </a:cubicBezTo>
                <a:lnTo>
                  <a:pt x="383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62" name="Freeform 70">
            <a:extLst>
              <a:ext uri="{FF2B5EF4-FFF2-40B4-BE49-F238E27FC236}">
                <a16:creationId xmlns:a16="http://schemas.microsoft.com/office/drawing/2014/main" id="{FC60679C-8FB8-4AB4-87FB-B4DA69B754D5}"/>
              </a:ext>
            </a:extLst>
          </p:cNvPr>
          <p:cNvSpPr>
            <a:spLocks/>
          </p:cNvSpPr>
          <p:nvPr/>
        </p:nvSpPr>
        <p:spPr bwMode="auto">
          <a:xfrm>
            <a:off x="6689725" y="2044700"/>
            <a:ext cx="298450" cy="292100"/>
          </a:xfrm>
          <a:custGeom>
            <a:avLst/>
            <a:gdLst>
              <a:gd name="T0" fmla="*/ 107648193 w 634"/>
              <a:gd name="T1" fmla="*/ 40000407 h 619"/>
              <a:gd name="T2" fmla="*/ 70064996 w 634"/>
              <a:gd name="T3" fmla="*/ 35064182 h 619"/>
              <a:gd name="T4" fmla="*/ 52548747 w 634"/>
              <a:gd name="T5" fmla="*/ 0 h 619"/>
              <a:gd name="T6" fmla="*/ 37413402 w 634"/>
              <a:gd name="T7" fmla="*/ 35064182 h 619"/>
              <a:gd name="T8" fmla="*/ 0 w 634"/>
              <a:gd name="T9" fmla="*/ 40000407 h 619"/>
              <a:gd name="T10" fmla="*/ 27549723 w 634"/>
              <a:gd name="T11" fmla="*/ 67745197 h 619"/>
              <a:gd name="T12" fmla="*/ 19897153 w 634"/>
              <a:gd name="T13" fmla="*/ 105192074 h 619"/>
              <a:gd name="T14" fmla="*/ 52548747 w 634"/>
              <a:gd name="T15" fmla="*/ 87659983 h 619"/>
              <a:gd name="T16" fmla="*/ 87581245 w 634"/>
              <a:gd name="T17" fmla="*/ 105192074 h 619"/>
              <a:gd name="T18" fmla="*/ 80098470 w 634"/>
              <a:gd name="T19" fmla="*/ 67745197 h 619"/>
              <a:gd name="T20" fmla="*/ 107648193 w 634"/>
              <a:gd name="T21" fmla="*/ 40000407 h 619"/>
              <a:gd name="T22" fmla="*/ 52548747 w 634"/>
              <a:gd name="T23" fmla="*/ 80170702 h 619"/>
              <a:gd name="T24" fmla="*/ 27549723 w 634"/>
              <a:gd name="T25" fmla="*/ 92766569 h 619"/>
              <a:gd name="T26" fmla="*/ 32481799 w 634"/>
              <a:gd name="T27" fmla="*/ 65021779 h 619"/>
              <a:gd name="T28" fmla="*/ 12414379 w 634"/>
              <a:gd name="T29" fmla="*/ 45106520 h 619"/>
              <a:gd name="T30" fmla="*/ 39964102 w 634"/>
              <a:gd name="T31" fmla="*/ 40000407 h 619"/>
              <a:gd name="T32" fmla="*/ 52548747 w 634"/>
              <a:gd name="T33" fmla="*/ 12425506 h 619"/>
              <a:gd name="T34" fmla="*/ 65133392 w 634"/>
              <a:gd name="T35" fmla="*/ 40000407 h 619"/>
              <a:gd name="T36" fmla="*/ 95064020 w 634"/>
              <a:gd name="T37" fmla="*/ 45106520 h 619"/>
              <a:gd name="T38" fmla="*/ 72445900 w 634"/>
              <a:gd name="T39" fmla="*/ 65021779 h 619"/>
              <a:gd name="T40" fmla="*/ 77547771 w 634"/>
              <a:gd name="T41" fmla="*/ 95149736 h 619"/>
              <a:gd name="T42" fmla="*/ 52548747 w 634"/>
              <a:gd name="T43" fmla="*/ 80170702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34" h="619">
                <a:moveTo>
                  <a:pt x="633" y="235"/>
                </a:moveTo>
                <a:lnTo>
                  <a:pt x="412" y="206"/>
                </a:lnTo>
                <a:lnTo>
                  <a:pt x="309" y="0"/>
                </a:lnTo>
                <a:lnTo>
                  <a:pt x="220" y="206"/>
                </a:lnTo>
                <a:lnTo>
                  <a:pt x="0" y="235"/>
                </a:lnTo>
                <a:lnTo>
                  <a:pt x="162" y="398"/>
                </a:lnTo>
                <a:lnTo>
                  <a:pt x="117" y="618"/>
                </a:lnTo>
                <a:lnTo>
                  <a:pt x="309" y="515"/>
                </a:lnTo>
                <a:lnTo>
                  <a:pt x="515" y="618"/>
                </a:lnTo>
                <a:lnTo>
                  <a:pt x="471" y="398"/>
                </a:lnTo>
                <a:lnTo>
                  <a:pt x="633" y="235"/>
                </a:lnTo>
                <a:close/>
                <a:moveTo>
                  <a:pt x="309" y="471"/>
                </a:moveTo>
                <a:lnTo>
                  <a:pt x="162" y="545"/>
                </a:lnTo>
                <a:lnTo>
                  <a:pt x="191" y="382"/>
                </a:lnTo>
                <a:lnTo>
                  <a:pt x="73" y="265"/>
                </a:lnTo>
                <a:lnTo>
                  <a:pt x="235" y="235"/>
                </a:lnTo>
                <a:lnTo>
                  <a:pt x="309" y="73"/>
                </a:lnTo>
                <a:lnTo>
                  <a:pt x="383" y="235"/>
                </a:lnTo>
                <a:lnTo>
                  <a:pt x="559" y="265"/>
                </a:lnTo>
                <a:lnTo>
                  <a:pt x="426" y="382"/>
                </a:lnTo>
                <a:lnTo>
                  <a:pt x="456" y="559"/>
                </a:lnTo>
                <a:lnTo>
                  <a:pt x="309" y="4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63" name="Freeform 71">
            <a:extLst>
              <a:ext uri="{FF2B5EF4-FFF2-40B4-BE49-F238E27FC236}">
                <a16:creationId xmlns:a16="http://schemas.microsoft.com/office/drawing/2014/main" id="{B92AA481-CB61-4E20-80BB-9E0F0F28D8D4}"/>
              </a:ext>
            </a:extLst>
          </p:cNvPr>
          <p:cNvSpPr>
            <a:spLocks/>
          </p:cNvSpPr>
          <p:nvPr/>
        </p:nvSpPr>
        <p:spPr bwMode="auto">
          <a:xfrm>
            <a:off x="6208713" y="2052638"/>
            <a:ext cx="290512" cy="284162"/>
          </a:xfrm>
          <a:custGeom>
            <a:avLst/>
            <a:gdLst>
              <a:gd name="T0" fmla="*/ 79241132 w 619"/>
              <a:gd name="T1" fmla="*/ 0 h 604"/>
              <a:gd name="T2" fmla="*/ 79241132 w 619"/>
              <a:gd name="T3" fmla="*/ 0 h 604"/>
              <a:gd name="T4" fmla="*/ 51986131 w 619"/>
              <a:gd name="T5" fmla="*/ 12440241 h 604"/>
              <a:gd name="T6" fmla="*/ 24731129 w 619"/>
              <a:gd name="T7" fmla="*/ 0 h 604"/>
              <a:gd name="T8" fmla="*/ 0 w 619"/>
              <a:gd name="T9" fmla="*/ 27606418 h 604"/>
              <a:gd name="T10" fmla="*/ 4878860 w 619"/>
              <a:gd name="T11" fmla="*/ 47544518 h 604"/>
              <a:gd name="T12" fmla="*/ 47107271 w 619"/>
              <a:gd name="T13" fmla="*/ 97815916 h 604"/>
              <a:gd name="T14" fmla="*/ 57033405 w 619"/>
              <a:gd name="T15" fmla="*/ 97815916 h 604"/>
              <a:gd name="T16" fmla="*/ 99093402 w 619"/>
              <a:gd name="T17" fmla="*/ 47544518 h 604"/>
              <a:gd name="T18" fmla="*/ 103972262 w 619"/>
              <a:gd name="T19" fmla="*/ 27606418 h 604"/>
              <a:gd name="T20" fmla="*/ 79241132 w 619"/>
              <a:gd name="T21" fmla="*/ 0 h 604"/>
              <a:gd name="T22" fmla="*/ 91522724 w 619"/>
              <a:gd name="T23" fmla="*/ 45159029 h 604"/>
              <a:gd name="T24" fmla="*/ 91522724 w 619"/>
              <a:gd name="T25" fmla="*/ 45159029 h 604"/>
              <a:gd name="T26" fmla="*/ 51986131 w 619"/>
              <a:gd name="T27" fmla="*/ 92703546 h 604"/>
              <a:gd name="T28" fmla="*/ 12281592 w 619"/>
              <a:gd name="T29" fmla="*/ 45159029 h 604"/>
              <a:gd name="T30" fmla="*/ 4878860 w 619"/>
              <a:gd name="T31" fmla="*/ 27606418 h 604"/>
              <a:gd name="T32" fmla="*/ 24731129 w 619"/>
              <a:gd name="T33" fmla="*/ 4941910 h 604"/>
              <a:gd name="T34" fmla="*/ 51986131 w 619"/>
              <a:gd name="T35" fmla="*/ 22494048 h 604"/>
              <a:gd name="T36" fmla="*/ 79241132 w 619"/>
              <a:gd name="T37" fmla="*/ 4941910 h 604"/>
              <a:gd name="T38" fmla="*/ 99093402 w 619"/>
              <a:gd name="T39" fmla="*/ 27606418 h 604"/>
              <a:gd name="T40" fmla="*/ 91522724 w 619"/>
              <a:gd name="T41" fmla="*/ 45159029 h 6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619" h="604">
                <a:moveTo>
                  <a:pt x="471" y="0"/>
                </a:moveTo>
                <a:lnTo>
                  <a:pt x="471" y="0"/>
                </a:lnTo>
                <a:cubicBezTo>
                  <a:pt x="397" y="0"/>
                  <a:pt x="353" y="44"/>
                  <a:pt x="309" y="73"/>
                </a:cubicBezTo>
                <a:cubicBezTo>
                  <a:pt x="265" y="29"/>
                  <a:pt x="221" y="0"/>
                  <a:pt x="147" y="0"/>
                </a:cubicBezTo>
                <a:cubicBezTo>
                  <a:pt x="59" y="0"/>
                  <a:pt x="0" y="73"/>
                  <a:pt x="0" y="162"/>
                </a:cubicBezTo>
                <a:cubicBezTo>
                  <a:pt x="0" y="206"/>
                  <a:pt x="15" y="250"/>
                  <a:pt x="29" y="279"/>
                </a:cubicBezTo>
                <a:cubicBezTo>
                  <a:pt x="280" y="574"/>
                  <a:pt x="280" y="574"/>
                  <a:pt x="280" y="574"/>
                </a:cubicBezTo>
                <a:cubicBezTo>
                  <a:pt x="309" y="603"/>
                  <a:pt x="309" y="603"/>
                  <a:pt x="339" y="574"/>
                </a:cubicBezTo>
                <a:cubicBezTo>
                  <a:pt x="589" y="279"/>
                  <a:pt x="589" y="279"/>
                  <a:pt x="589" y="279"/>
                </a:cubicBezTo>
                <a:cubicBezTo>
                  <a:pt x="603" y="250"/>
                  <a:pt x="618" y="206"/>
                  <a:pt x="618" y="162"/>
                </a:cubicBezTo>
                <a:cubicBezTo>
                  <a:pt x="618" y="73"/>
                  <a:pt x="559" y="0"/>
                  <a:pt x="471" y="0"/>
                </a:cubicBezTo>
                <a:close/>
                <a:moveTo>
                  <a:pt x="544" y="265"/>
                </a:moveTo>
                <a:lnTo>
                  <a:pt x="544" y="265"/>
                </a:lnTo>
                <a:cubicBezTo>
                  <a:pt x="309" y="544"/>
                  <a:pt x="309" y="544"/>
                  <a:pt x="309" y="544"/>
                </a:cubicBezTo>
                <a:cubicBezTo>
                  <a:pt x="73" y="265"/>
                  <a:pt x="73" y="265"/>
                  <a:pt x="73" y="265"/>
                </a:cubicBezTo>
                <a:cubicBezTo>
                  <a:pt x="44" y="235"/>
                  <a:pt x="29" y="206"/>
                  <a:pt x="29" y="162"/>
                </a:cubicBezTo>
                <a:cubicBezTo>
                  <a:pt x="29" y="103"/>
                  <a:pt x="88" y="44"/>
                  <a:pt x="147" y="29"/>
                </a:cubicBezTo>
                <a:cubicBezTo>
                  <a:pt x="206" y="29"/>
                  <a:pt x="280" y="88"/>
                  <a:pt x="309" y="132"/>
                </a:cubicBezTo>
                <a:cubicBezTo>
                  <a:pt x="339" y="103"/>
                  <a:pt x="412" y="29"/>
                  <a:pt x="471" y="29"/>
                </a:cubicBezTo>
                <a:cubicBezTo>
                  <a:pt x="530" y="29"/>
                  <a:pt x="589" y="103"/>
                  <a:pt x="589" y="162"/>
                </a:cubicBezTo>
                <a:cubicBezTo>
                  <a:pt x="589" y="206"/>
                  <a:pt x="574" y="235"/>
                  <a:pt x="544" y="2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64" name="Freeform 72">
            <a:extLst>
              <a:ext uri="{FF2B5EF4-FFF2-40B4-BE49-F238E27FC236}">
                <a16:creationId xmlns:a16="http://schemas.microsoft.com/office/drawing/2014/main" id="{9442E7EE-CA0C-450F-9996-A066A8FA2D31}"/>
              </a:ext>
            </a:extLst>
          </p:cNvPr>
          <p:cNvSpPr>
            <a:spLocks/>
          </p:cNvSpPr>
          <p:nvPr/>
        </p:nvSpPr>
        <p:spPr bwMode="auto">
          <a:xfrm>
            <a:off x="10577513" y="1558925"/>
            <a:ext cx="206375" cy="300038"/>
          </a:xfrm>
          <a:custGeom>
            <a:avLst/>
            <a:gdLst>
              <a:gd name="T0" fmla="*/ 37037636 w 443"/>
              <a:gd name="T1" fmla="*/ 55088127 h 634"/>
              <a:gd name="T2" fmla="*/ 37037636 w 443"/>
              <a:gd name="T3" fmla="*/ 55088127 h 634"/>
              <a:gd name="T4" fmla="*/ 74074803 w 443"/>
              <a:gd name="T5" fmla="*/ 5100927 h 634"/>
              <a:gd name="T6" fmla="*/ 54299298 w 443"/>
              <a:gd name="T7" fmla="*/ 0 h 634"/>
              <a:gd name="T8" fmla="*/ 0 w 443"/>
              <a:gd name="T9" fmla="*/ 55088127 h 634"/>
              <a:gd name="T10" fmla="*/ 54299298 w 443"/>
              <a:gd name="T11" fmla="*/ 107626497 h 634"/>
              <a:gd name="T12" fmla="*/ 74074803 w 443"/>
              <a:gd name="T13" fmla="*/ 105246065 h 634"/>
              <a:gd name="T14" fmla="*/ 37037636 w 443"/>
              <a:gd name="T15" fmla="*/ 55088127 h 634"/>
              <a:gd name="T16" fmla="*/ 46925388 w 443"/>
              <a:gd name="T17" fmla="*/ 100145138 h 634"/>
              <a:gd name="T18" fmla="*/ 46925388 w 443"/>
              <a:gd name="T19" fmla="*/ 100145138 h 634"/>
              <a:gd name="T20" fmla="*/ 7373909 w 443"/>
              <a:gd name="T21" fmla="*/ 55088127 h 634"/>
              <a:gd name="T22" fmla="*/ 46925388 w 443"/>
              <a:gd name="T23" fmla="*/ 7481360 h 634"/>
              <a:gd name="T24" fmla="*/ 54299298 w 443"/>
              <a:gd name="T25" fmla="*/ 7481360 h 634"/>
              <a:gd name="T26" fmla="*/ 32177101 w 443"/>
              <a:gd name="T27" fmla="*/ 55088127 h 634"/>
              <a:gd name="T28" fmla="*/ 54299298 w 443"/>
              <a:gd name="T29" fmla="*/ 100145138 h 634"/>
              <a:gd name="T30" fmla="*/ 46925388 w 443"/>
              <a:gd name="T31" fmla="*/ 100145138 h 63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443" h="634">
                <a:moveTo>
                  <a:pt x="221" y="324"/>
                </a:moveTo>
                <a:lnTo>
                  <a:pt x="221" y="324"/>
                </a:lnTo>
                <a:cubicBezTo>
                  <a:pt x="221" y="177"/>
                  <a:pt x="310" y="74"/>
                  <a:pt x="442" y="30"/>
                </a:cubicBezTo>
                <a:cubicBezTo>
                  <a:pt x="398" y="15"/>
                  <a:pt x="369" y="0"/>
                  <a:pt x="324" y="0"/>
                </a:cubicBezTo>
                <a:cubicBezTo>
                  <a:pt x="148" y="0"/>
                  <a:pt x="0" y="148"/>
                  <a:pt x="0" y="324"/>
                </a:cubicBezTo>
                <a:cubicBezTo>
                  <a:pt x="0" y="486"/>
                  <a:pt x="148" y="633"/>
                  <a:pt x="324" y="633"/>
                </a:cubicBezTo>
                <a:cubicBezTo>
                  <a:pt x="369" y="633"/>
                  <a:pt x="398" y="633"/>
                  <a:pt x="442" y="619"/>
                </a:cubicBezTo>
                <a:cubicBezTo>
                  <a:pt x="310" y="574"/>
                  <a:pt x="221" y="457"/>
                  <a:pt x="221" y="324"/>
                </a:cubicBezTo>
                <a:close/>
                <a:moveTo>
                  <a:pt x="280" y="589"/>
                </a:moveTo>
                <a:lnTo>
                  <a:pt x="280" y="589"/>
                </a:lnTo>
                <a:cubicBezTo>
                  <a:pt x="192" y="589"/>
                  <a:pt x="44" y="471"/>
                  <a:pt x="44" y="324"/>
                </a:cubicBezTo>
                <a:cubicBezTo>
                  <a:pt x="44" y="162"/>
                  <a:pt x="192" y="59"/>
                  <a:pt x="280" y="44"/>
                </a:cubicBezTo>
                <a:cubicBezTo>
                  <a:pt x="310" y="44"/>
                  <a:pt x="295" y="44"/>
                  <a:pt x="324" y="44"/>
                </a:cubicBezTo>
                <a:cubicBezTo>
                  <a:pt x="265" y="89"/>
                  <a:pt x="192" y="206"/>
                  <a:pt x="192" y="324"/>
                </a:cubicBezTo>
                <a:cubicBezTo>
                  <a:pt x="192" y="442"/>
                  <a:pt x="236" y="545"/>
                  <a:pt x="324" y="589"/>
                </a:cubicBezTo>
                <a:cubicBezTo>
                  <a:pt x="295" y="589"/>
                  <a:pt x="310" y="589"/>
                  <a:pt x="280" y="5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65" name="Freeform 73">
            <a:extLst>
              <a:ext uri="{FF2B5EF4-FFF2-40B4-BE49-F238E27FC236}">
                <a16:creationId xmlns:a16="http://schemas.microsoft.com/office/drawing/2014/main" id="{557C4499-7DF9-4264-86F4-8531110C9968}"/>
              </a:ext>
            </a:extLst>
          </p:cNvPr>
          <p:cNvSpPr>
            <a:spLocks/>
          </p:cNvSpPr>
          <p:nvPr/>
        </p:nvSpPr>
        <p:spPr bwMode="auto">
          <a:xfrm>
            <a:off x="10052050" y="1573213"/>
            <a:ext cx="298450" cy="277812"/>
          </a:xfrm>
          <a:custGeom>
            <a:avLst/>
            <a:gdLst>
              <a:gd name="T0" fmla="*/ 57650810 w 634"/>
              <a:gd name="T1" fmla="*/ 92501655 h 590"/>
              <a:gd name="T2" fmla="*/ 57650810 w 634"/>
              <a:gd name="T3" fmla="*/ 92501655 h 590"/>
              <a:gd name="T4" fmla="*/ 25169375 w 634"/>
              <a:gd name="T5" fmla="*/ 92501655 h 590"/>
              <a:gd name="T6" fmla="*/ 20067487 w 634"/>
              <a:gd name="T7" fmla="*/ 95051991 h 590"/>
              <a:gd name="T8" fmla="*/ 25169375 w 634"/>
              <a:gd name="T9" fmla="*/ 100153133 h 590"/>
              <a:gd name="T10" fmla="*/ 57650810 w 634"/>
              <a:gd name="T11" fmla="*/ 100153133 h 590"/>
              <a:gd name="T12" fmla="*/ 60201990 w 634"/>
              <a:gd name="T13" fmla="*/ 95051991 h 590"/>
              <a:gd name="T14" fmla="*/ 57650810 w 634"/>
              <a:gd name="T15" fmla="*/ 92501655 h 590"/>
              <a:gd name="T16" fmla="*/ 65133610 w 634"/>
              <a:gd name="T17" fmla="*/ 80088640 h 590"/>
              <a:gd name="T18" fmla="*/ 65133610 w 634"/>
              <a:gd name="T19" fmla="*/ 80088640 h 590"/>
              <a:gd name="T20" fmla="*/ 17516308 w 634"/>
              <a:gd name="T21" fmla="*/ 80088640 h 590"/>
              <a:gd name="T22" fmla="*/ 15135395 w 634"/>
              <a:gd name="T23" fmla="*/ 82639447 h 590"/>
              <a:gd name="T24" fmla="*/ 17516308 w 634"/>
              <a:gd name="T25" fmla="*/ 85019980 h 590"/>
              <a:gd name="T26" fmla="*/ 65133610 w 634"/>
              <a:gd name="T27" fmla="*/ 85019980 h 590"/>
              <a:gd name="T28" fmla="*/ 67684790 w 634"/>
              <a:gd name="T29" fmla="*/ 82639447 h 590"/>
              <a:gd name="T30" fmla="*/ 65133610 w 634"/>
              <a:gd name="T31" fmla="*/ 80088640 h 590"/>
              <a:gd name="T32" fmla="*/ 105268584 w 634"/>
              <a:gd name="T33" fmla="*/ 64955016 h 590"/>
              <a:gd name="T34" fmla="*/ 105268584 w 634"/>
              <a:gd name="T35" fmla="*/ 64955016 h 590"/>
              <a:gd name="T36" fmla="*/ 55100102 w 634"/>
              <a:gd name="T37" fmla="*/ 64955016 h 590"/>
              <a:gd name="T38" fmla="*/ 55100102 w 634"/>
              <a:gd name="T39" fmla="*/ 54923005 h 590"/>
              <a:gd name="T40" fmla="*/ 90132717 w 634"/>
              <a:gd name="T41" fmla="*/ 4931340 h 590"/>
              <a:gd name="T42" fmla="*/ 65133610 w 634"/>
              <a:gd name="T43" fmla="*/ 0 h 590"/>
              <a:gd name="T44" fmla="*/ 15135395 w 634"/>
              <a:gd name="T45" fmla="*/ 49991665 h 590"/>
              <a:gd name="T46" fmla="*/ 17516308 w 634"/>
              <a:gd name="T47" fmla="*/ 64955016 h 590"/>
              <a:gd name="T48" fmla="*/ 5101888 w 634"/>
              <a:gd name="T49" fmla="*/ 64955016 h 590"/>
              <a:gd name="T50" fmla="*/ 0 w 634"/>
              <a:gd name="T51" fmla="*/ 70056158 h 590"/>
              <a:gd name="T52" fmla="*/ 5101888 w 634"/>
              <a:gd name="T53" fmla="*/ 72606965 h 590"/>
              <a:gd name="T54" fmla="*/ 105268584 w 634"/>
              <a:gd name="T55" fmla="*/ 72606965 h 590"/>
              <a:gd name="T56" fmla="*/ 107649025 w 634"/>
              <a:gd name="T57" fmla="*/ 70056158 h 590"/>
              <a:gd name="T58" fmla="*/ 105268584 w 634"/>
              <a:gd name="T59" fmla="*/ 64955016 h 590"/>
              <a:gd name="T60" fmla="*/ 25169375 w 634"/>
              <a:gd name="T61" fmla="*/ 64955016 h 590"/>
              <a:gd name="T62" fmla="*/ 25169375 w 634"/>
              <a:gd name="T63" fmla="*/ 64955016 h 590"/>
              <a:gd name="T64" fmla="*/ 20067487 w 634"/>
              <a:gd name="T65" fmla="*/ 52542472 h 590"/>
              <a:gd name="T66" fmla="*/ 47617302 w 634"/>
              <a:gd name="T67" fmla="*/ 10032482 h 590"/>
              <a:gd name="T68" fmla="*/ 75167589 w 634"/>
              <a:gd name="T69" fmla="*/ 4931340 h 590"/>
              <a:gd name="T70" fmla="*/ 47617302 w 634"/>
              <a:gd name="T71" fmla="*/ 54923005 h 590"/>
              <a:gd name="T72" fmla="*/ 47617302 w 634"/>
              <a:gd name="T73" fmla="*/ 64955016 h 590"/>
              <a:gd name="T74" fmla="*/ 25169375 w 634"/>
              <a:gd name="T75" fmla="*/ 64955016 h 59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34" h="590">
                <a:moveTo>
                  <a:pt x="339" y="544"/>
                </a:moveTo>
                <a:lnTo>
                  <a:pt x="339" y="544"/>
                </a:lnTo>
                <a:cubicBezTo>
                  <a:pt x="148" y="544"/>
                  <a:pt x="148" y="544"/>
                  <a:pt x="148" y="544"/>
                </a:cubicBezTo>
                <a:cubicBezTo>
                  <a:pt x="133" y="544"/>
                  <a:pt x="118" y="559"/>
                  <a:pt x="118" y="559"/>
                </a:cubicBezTo>
                <a:cubicBezTo>
                  <a:pt x="118" y="574"/>
                  <a:pt x="133" y="589"/>
                  <a:pt x="148" y="589"/>
                </a:cubicBezTo>
                <a:cubicBezTo>
                  <a:pt x="339" y="589"/>
                  <a:pt x="339" y="589"/>
                  <a:pt x="339" y="589"/>
                </a:cubicBezTo>
                <a:cubicBezTo>
                  <a:pt x="354" y="589"/>
                  <a:pt x="354" y="574"/>
                  <a:pt x="354" y="559"/>
                </a:cubicBezTo>
                <a:cubicBezTo>
                  <a:pt x="354" y="559"/>
                  <a:pt x="354" y="544"/>
                  <a:pt x="339" y="544"/>
                </a:cubicBezTo>
                <a:close/>
                <a:moveTo>
                  <a:pt x="383" y="471"/>
                </a:moveTo>
                <a:lnTo>
                  <a:pt x="383" y="471"/>
                </a:lnTo>
                <a:cubicBezTo>
                  <a:pt x="103" y="471"/>
                  <a:pt x="103" y="471"/>
                  <a:pt x="103" y="471"/>
                </a:cubicBezTo>
                <a:cubicBezTo>
                  <a:pt x="89" y="471"/>
                  <a:pt x="89" y="471"/>
                  <a:pt x="89" y="486"/>
                </a:cubicBezTo>
                <a:cubicBezTo>
                  <a:pt x="89" y="500"/>
                  <a:pt x="89" y="500"/>
                  <a:pt x="103" y="500"/>
                </a:cubicBezTo>
                <a:cubicBezTo>
                  <a:pt x="383" y="500"/>
                  <a:pt x="383" y="500"/>
                  <a:pt x="383" y="500"/>
                </a:cubicBezTo>
                <a:cubicBezTo>
                  <a:pt x="383" y="500"/>
                  <a:pt x="398" y="500"/>
                  <a:pt x="398" y="486"/>
                </a:cubicBezTo>
                <a:cubicBezTo>
                  <a:pt x="398" y="471"/>
                  <a:pt x="383" y="471"/>
                  <a:pt x="383" y="471"/>
                </a:cubicBezTo>
                <a:close/>
                <a:moveTo>
                  <a:pt x="619" y="382"/>
                </a:moveTo>
                <a:lnTo>
                  <a:pt x="619" y="382"/>
                </a:lnTo>
                <a:cubicBezTo>
                  <a:pt x="324" y="382"/>
                  <a:pt x="324" y="382"/>
                  <a:pt x="324" y="382"/>
                </a:cubicBezTo>
                <a:cubicBezTo>
                  <a:pt x="324" y="368"/>
                  <a:pt x="324" y="339"/>
                  <a:pt x="324" y="323"/>
                </a:cubicBezTo>
                <a:cubicBezTo>
                  <a:pt x="324" y="176"/>
                  <a:pt x="412" y="73"/>
                  <a:pt x="530" y="29"/>
                </a:cubicBezTo>
                <a:cubicBezTo>
                  <a:pt x="486" y="14"/>
                  <a:pt x="442" y="0"/>
                  <a:pt x="383" y="0"/>
                </a:cubicBezTo>
                <a:cubicBezTo>
                  <a:pt x="221" y="0"/>
                  <a:pt x="89" y="132"/>
                  <a:pt x="89" y="294"/>
                </a:cubicBezTo>
                <a:cubicBezTo>
                  <a:pt x="89" y="323"/>
                  <a:pt x="89" y="353"/>
                  <a:pt x="103" y="382"/>
                </a:cubicBezTo>
                <a:cubicBezTo>
                  <a:pt x="30" y="382"/>
                  <a:pt x="30" y="382"/>
                  <a:pt x="30" y="382"/>
                </a:cubicBezTo>
                <a:cubicBezTo>
                  <a:pt x="15" y="382"/>
                  <a:pt x="0" y="397"/>
                  <a:pt x="0" y="412"/>
                </a:cubicBezTo>
                <a:cubicBezTo>
                  <a:pt x="0" y="412"/>
                  <a:pt x="15" y="427"/>
                  <a:pt x="30" y="427"/>
                </a:cubicBezTo>
                <a:cubicBezTo>
                  <a:pt x="619" y="427"/>
                  <a:pt x="619" y="427"/>
                  <a:pt x="619" y="427"/>
                </a:cubicBezTo>
                <a:lnTo>
                  <a:pt x="633" y="412"/>
                </a:lnTo>
                <a:cubicBezTo>
                  <a:pt x="633" y="397"/>
                  <a:pt x="619" y="382"/>
                  <a:pt x="619" y="382"/>
                </a:cubicBezTo>
                <a:close/>
                <a:moveTo>
                  <a:pt x="148" y="382"/>
                </a:moveTo>
                <a:lnTo>
                  <a:pt x="148" y="382"/>
                </a:lnTo>
                <a:cubicBezTo>
                  <a:pt x="133" y="353"/>
                  <a:pt x="118" y="339"/>
                  <a:pt x="118" y="309"/>
                </a:cubicBezTo>
                <a:cubicBezTo>
                  <a:pt x="118" y="147"/>
                  <a:pt x="207" y="88"/>
                  <a:pt x="280" y="59"/>
                </a:cubicBezTo>
                <a:cubicBezTo>
                  <a:pt x="339" y="29"/>
                  <a:pt x="398" y="29"/>
                  <a:pt x="442" y="29"/>
                </a:cubicBezTo>
                <a:cubicBezTo>
                  <a:pt x="354" y="73"/>
                  <a:pt x="280" y="191"/>
                  <a:pt x="280" y="323"/>
                </a:cubicBezTo>
                <a:cubicBezTo>
                  <a:pt x="280" y="339"/>
                  <a:pt x="280" y="368"/>
                  <a:pt x="280" y="382"/>
                </a:cubicBezTo>
                <a:lnTo>
                  <a:pt x="148" y="3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66" name="Freeform 74">
            <a:extLst>
              <a:ext uri="{FF2B5EF4-FFF2-40B4-BE49-F238E27FC236}">
                <a16:creationId xmlns:a16="http://schemas.microsoft.com/office/drawing/2014/main" id="{DE482F3A-0EEC-4F18-A59B-B58530AC09ED}"/>
              </a:ext>
            </a:extLst>
          </p:cNvPr>
          <p:cNvSpPr>
            <a:spLocks/>
          </p:cNvSpPr>
          <p:nvPr/>
        </p:nvSpPr>
        <p:spPr bwMode="auto">
          <a:xfrm>
            <a:off x="9591675" y="1587500"/>
            <a:ext cx="257175" cy="241300"/>
          </a:xfrm>
          <a:custGeom>
            <a:avLst/>
            <a:gdLst>
              <a:gd name="T0" fmla="*/ 12462343 w 545"/>
              <a:gd name="T1" fmla="*/ 39670720 h 516"/>
              <a:gd name="T2" fmla="*/ 12462343 w 545"/>
              <a:gd name="T3" fmla="*/ 39670720 h 516"/>
              <a:gd name="T4" fmla="*/ 72895631 w 545"/>
              <a:gd name="T5" fmla="*/ 39670720 h 516"/>
              <a:gd name="T6" fmla="*/ 92869309 w 545"/>
              <a:gd name="T7" fmla="*/ 19835594 h 516"/>
              <a:gd name="T8" fmla="*/ 72895631 w 545"/>
              <a:gd name="T9" fmla="*/ 0 h 516"/>
              <a:gd name="T10" fmla="*/ 72895631 w 545"/>
              <a:gd name="T11" fmla="*/ 7396141 h 516"/>
              <a:gd name="T12" fmla="*/ 85357501 w 545"/>
              <a:gd name="T13" fmla="*/ 19835594 h 516"/>
              <a:gd name="T14" fmla="*/ 67944624 w 545"/>
              <a:gd name="T15" fmla="*/ 34627876 h 516"/>
              <a:gd name="T16" fmla="*/ 12462343 w 545"/>
              <a:gd name="T17" fmla="*/ 34627876 h 516"/>
              <a:gd name="T18" fmla="*/ 10072136 w 545"/>
              <a:gd name="T19" fmla="*/ 37149532 h 516"/>
              <a:gd name="T20" fmla="*/ 12462343 w 545"/>
              <a:gd name="T21" fmla="*/ 39670720 h 516"/>
              <a:gd name="T22" fmla="*/ 30216408 w 545"/>
              <a:gd name="T23" fmla="*/ 27231735 h 516"/>
              <a:gd name="T24" fmla="*/ 30216408 w 545"/>
              <a:gd name="T25" fmla="*/ 27231735 h 516"/>
              <a:gd name="T26" fmla="*/ 70334831 w 545"/>
              <a:gd name="T27" fmla="*/ 27231735 h 516"/>
              <a:gd name="T28" fmla="*/ 72895631 w 545"/>
              <a:gd name="T29" fmla="*/ 24710078 h 516"/>
              <a:gd name="T30" fmla="*/ 70334831 w 545"/>
              <a:gd name="T31" fmla="*/ 19835594 h 516"/>
              <a:gd name="T32" fmla="*/ 30216408 w 545"/>
              <a:gd name="T33" fmla="*/ 19835594 h 516"/>
              <a:gd name="T34" fmla="*/ 25095279 w 545"/>
              <a:gd name="T35" fmla="*/ 24710078 h 516"/>
              <a:gd name="T36" fmla="*/ 30216408 w 545"/>
              <a:gd name="T37" fmla="*/ 27231735 h 516"/>
              <a:gd name="T38" fmla="*/ 45239551 w 545"/>
              <a:gd name="T39" fmla="*/ 59338423 h 516"/>
              <a:gd name="T40" fmla="*/ 45239551 w 545"/>
              <a:gd name="T41" fmla="*/ 59338423 h 516"/>
              <a:gd name="T42" fmla="*/ 45239551 w 545"/>
              <a:gd name="T43" fmla="*/ 59338423 h 516"/>
              <a:gd name="T44" fmla="*/ 20144272 w 545"/>
              <a:gd name="T45" fmla="*/ 59338423 h 516"/>
              <a:gd name="T46" fmla="*/ 15023143 w 545"/>
              <a:gd name="T47" fmla="*/ 64381267 h 516"/>
              <a:gd name="T48" fmla="*/ 20144272 w 545"/>
              <a:gd name="T49" fmla="*/ 66902455 h 516"/>
              <a:gd name="T50" fmla="*/ 45239551 w 545"/>
              <a:gd name="T51" fmla="*/ 66902455 h 516"/>
              <a:gd name="T52" fmla="*/ 52750887 w 545"/>
              <a:gd name="T53" fmla="*/ 74299064 h 516"/>
              <a:gd name="T54" fmla="*/ 45239551 w 545"/>
              <a:gd name="T55" fmla="*/ 79173548 h 516"/>
              <a:gd name="T56" fmla="*/ 45239551 w 545"/>
              <a:gd name="T57" fmla="*/ 86570158 h 516"/>
              <a:gd name="T58" fmla="*/ 60262695 w 545"/>
              <a:gd name="T59" fmla="*/ 74299064 h 516"/>
              <a:gd name="T60" fmla="*/ 45239551 w 545"/>
              <a:gd name="T61" fmla="*/ 59338423 h 516"/>
              <a:gd name="T62" fmla="*/ 72895631 w 545"/>
              <a:gd name="T63" fmla="*/ 47067329 h 516"/>
              <a:gd name="T64" fmla="*/ 72895631 w 545"/>
              <a:gd name="T65" fmla="*/ 47067329 h 516"/>
              <a:gd name="T66" fmla="*/ 2560801 w 545"/>
              <a:gd name="T67" fmla="*/ 47067329 h 516"/>
              <a:gd name="T68" fmla="*/ 0 w 545"/>
              <a:gd name="T69" fmla="*/ 49420626 h 516"/>
              <a:gd name="T70" fmla="*/ 2560801 w 545"/>
              <a:gd name="T71" fmla="*/ 54463470 h 516"/>
              <a:gd name="T72" fmla="*/ 67944624 w 545"/>
              <a:gd name="T73" fmla="*/ 54463470 h 516"/>
              <a:gd name="T74" fmla="*/ 85357501 w 545"/>
              <a:gd name="T75" fmla="*/ 66902455 h 516"/>
              <a:gd name="T76" fmla="*/ 65213229 w 545"/>
              <a:gd name="T77" fmla="*/ 79173548 h 516"/>
              <a:gd name="T78" fmla="*/ 65213229 w 545"/>
              <a:gd name="T79" fmla="*/ 86570158 h 516"/>
              <a:gd name="T80" fmla="*/ 72895631 w 545"/>
              <a:gd name="T81" fmla="*/ 86570158 h 516"/>
              <a:gd name="T82" fmla="*/ 92869309 w 545"/>
              <a:gd name="T83" fmla="*/ 66902455 h 516"/>
              <a:gd name="T84" fmla="*/ 72895631 w 545"/>
              <a:gd name="T85" fmla="*/ 47067329 h 51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45" h="516">
                <a:moveTo>
                  <a:pt x="73" y="236"/>
                </a:moveTo>
                <a:lnTo>
                  <a:pt x="73" y="236"/>
                </a:lnTo>
                <a:cubicBezTo>
                  <a:pt x="427" y="236"/>
                  <a:pt x="427" y="236"/>
                  <a:pt x="427" y="236"/>
                </a:cubicBezTo>
                <a:cubicBezTo>
                  <a:pt x="486" y="236"/>
                  <a:pt x="544" y="192"/>
                  <a:pt x="544" y="118"/>
                </a:cubicBezTo>
                <a:cubicBezTo>
                  <a:pt x="544" y="59"/>
                  <a:pt x="486" y="0"/>
                  <a:pt x="427" y="0"/>
                </a:cubicBezTo>
                <a:cubicBezTo>
                  <a:pt x="427" y="44"/>
                  <a:pt x="427" y="44"/>
                  <a:pt x="427" y="44"/>
                </a:cubicBezTo>
                <a:cubicBezTo>
                  <a:pt x="486" y="59"/>
                  <a:pt x="500" y="74"/>
                  <a:pt x="500" y="118"/>
                </a:cubicBezTo>
                <a:cubicBezTo>
                  <a:pt x="500" y="162"/>
                  <a:pt x="456" y="206"/>
                  <a:pt x="398" y="206"/>
                </a:cubicBezTo>
                <a:cubicBezTo>
                  <a:pt x="73" y="206"/>
                  <a:pt x="73" y="206"/>
                  <a:pt x="73" y="206"/>
                </a:cubicBezTo>
                <a:cubicBezTo>
                  <a:pt x="59" y="206"/>
                  <a:pt x="59" y="206"/>
                  <a:pt x="59" y="221"/>
                </a:cubicBezTo>
                <a:cubicBezTo>
                  <a:pt x="59" y="236"/>
                  <a:pt x="59" y="236"/>
                  <a:pt x="73" y="236"/>
                </a:cubicBezTo>
                <a:close/>
                <a:moveTo>
                  <a:pt x="177" y="162"/>
                </a:moveTo>
                <a:lnTo>
                  <a:pt x="177" y="162"/>
                </a:lnTo>
                <a:cubicBezTo>
                  <a:pt x="412" y="162"/>
                  <a:pt x="412" y="162"/>
                  <a:pt x="412" y="162"/>
                </a:cubicBezTo>
                <a:lnTo>
                  <a:pt x="427" y="147"/>
                </a:lnTo>
                <a:cubicBezTo>
                  <a:pt x="427" y="133"/>
                  <a:pt x="412" y="118"/>
                  <a:pt x="412" y="118"/>
                </a:cubicBezTo>
                <a:cubicBezTo>
                  <a:pt x="177" y="118"/>
                  <a:pt x="177" y="118"/>
                  <a:pt x="177" y="118"/>
                </a:cubicBezTo>
                <a:cubicBezTo>
                  <a:pt x="162" y="118"/>
                  <a:pt x="147" y="133"/>
                  <a:pt x="147" y="147"/>
                </a:cubicBezTo>
                <a:cubicBezTo>
                  <a:pt x="147" y="147"/>
                  <a:pt x="162" y="162"/>
                  <a:pt x="177" y="162"/>
                </a:cubicBezTo>
                <a:close/>
                <a:moveTo>
                  <a:pt x="265" y="353"/>
                </a:moveTo>
                <a:lnTo>
                  <a:pt x="265" y="353"/>
                </a:lnTo>
                <a:cubicBezTo>
                  <a:pt x="118" y="353"/>
                  <a:pt x="118" y="353"/>
                  <a:pt x="118" y="353"/>
                </a:cubicBezTo>
                <a:cubicBezTo>
                  <a:pt x="103" y="353"/>
                  <a:pt x="88" y="368"/>
                  <a:pt x="88" y="383"/>
                </a:cubicBezTo>
                <a:cubicBezTo>
                  <a:pt x="88" y="383"/>
                  <a:pt x="103" y="398"/>
                  <a:pt x="118" y="398"/>
                </a:cubicBezTo>
                <a:cubicBezTo>
                  <a:pt x="265" y="398"/>
                  <a:pt x="265" y="398"/>
                  <a:pt x="265" y="398"/>
                </a:cubicBezTo>
                <a:cubicBezTo>
                  <a:pt x="294" y="398"/>
                  <a:pt x="309" y="412"/>
                  <a:pt x="309" y="442"/>
                </a:cubicBezTo>
                <a:cubicBezTo>
                  <a:pt x="309" y="457"/>
                  <a:pt x="294" y="471"/>
                  <a:pt x="265" y="471"/>
                </a:cubicBezTo>
                <a:cubicBezTo>
                  <a:pt x="265" y="515"/>
                  <a:pt x="265" y="515"/>
                  <a:pt x="265" y="515"/>
                </a:cubicBezTo>
                <a:cubicBezTo>
                  <a:pt x="309" y="515"/>
                  <a:pt x="353" y="486"/>
                  <a:pt x="353" y="442"/>
                </a:cubicBezTo>
                <a:cubicBezTo>
                  <a:pt x="353" y="398"/>
                  <a:pt x="309" y="353"/>
                  <a:pt x="265" y="353"/>
                </a:cubicBezTo>
                <a:close/>
                <a:moveTo>
                  <a:pt x="427" y="280"/>
                </a:moveTo>
                <a:lnTo>
                  <a:pt x="427" y="280"/>
                </a:lnTo>
                <a:cubicBezTo>
                  <a:pt x="15" y="280"/>
                  <a:pt x="15" y="280"/>
                  <a:pt x="15" y="280"/>
                </a:cubicBezTo>
                <a:cubicBezTo>
                  <a:pt x="0" y="280"/>
                  <a:pt x="0" y="294"/>
                  <a:pt x="0" y="294"/>
                </a:cubicBezTo>
                <a:cubicBezTo>
                  <a:pt x="0" y="310"/>
                  <a:pt x="0" y="324"/>
                  <a:pt x="15" y="324"/>
                </a:cubicBezTo>
                <a:cubicBezTo>
                  <a:pt x="398" y="324"/>
                  <a:pt x="398" y="324"/>
                  <a:pt x="398" y="324"/>
                </a:cubicBezTo>
                <a:cubicBezTo>
                  <a:pt x="456" y="324"/>
                  <a:pt x="500" y="353"/>
                  <a:pt x="500" y="398"/>
                </a:cubicBezTo>
                <a:cubicBezTo>
                  <a:pt x="500" y="442"/>
                  <a:pt x="471" y="471"/>
                  <a:pt x="382" y="471"/>
                </a:cubicBezTo>
                <a:cubicBezTo>
                  <a:pt x="382" y="471"/>
                  <a:pt x="382" y="486"/>
                  <a:pt x="382" y="515"/>
                </a:cubicBezTo>
                <a:cubicBezTo>
                  <a:pt x="427" y="515"/>
                  <a:pt x="427" y="515"/>
                  <a:pt x="427" y="515"/>
                </a:cubicBezTo>
                <a:cubicBezTo>
                  <a:pt x="486" y="515"/>
                  <a:pt x="544" y="457"/>
                  <a:pt x="544" y="398"/>
                </a:cubicBezTo>
                <a:cubicBezTo>
                  <a:pt x="544" y="339"/>
                  <a:pt x="486" y="280"/>
                  <a:pt x="427" y="2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67" name="Freeform 75">
            <a:extLst>
              <a:ext uri="{FF2B5EF4-FFF2-40B4-BE49-F238E27FC236}">
                <a16:creationId xmlns:a16="http://schemas.microsoft.com/office/drawing/2014/main" id="{C9D51BFE-C817-4E86-99FD-0D5BB92D7724}"/>
              </a:ext>
            </a:extLst>
          </p:cNvPr>
          <p:cNvSpPr>
            <a:spLocks/>
          </p:cNvSpPr>
          <p:nvPr/>
        </p:nvSpPr>
        <p:spPr bwMode="auto">
          <a:xfrm>
            <a:off x="9093200" y="1558925"/>
            <a:ext cx="290513" cy="300038"/>
          </a:xfrm>
          <a:custGeom>
            <a:avLst/>
            <a:gdLst>
              <a:gd name="T0" fmla="*/ 12281592 w 619"/>
              <a:gd name="T1" fmla="*/ 50157466 h 634"/>
              <a:gd name="T2" fmla="*/ 0 w 619"/>
              <a:gd name="T3" fmla="*/ 55088127 h 634"/>
              <a:gd name="T4" fmla="*/ 12281592 w 619"/>
              <a:gd name="T5" fmla="*/ 57638826 h 634"/>
              <a:gd name="T6" fmla="*/ 12281592 w 619"/>
              <a:gd name="T7" fmla="*/ 50157466 h 634"/>
              <a:gd name="T8" fmla="*/ 84119992 w 619"/>
              <a:gd name="T9" fmla="*/ 27544063 h 634"/>
              <a:gd name="T10" fmla="*/ 91690670 w 619"/>
              <a:gd name="T11" fmla="*/ 15132515 h 634"/>
              <a:gd name="T12" fmla="*/ 79241132 w 619"/>
              <a:gd name="T13" fmla="*/ 22613403 h 634"/>
              <a:gd name="T14" fmla="*/ 84119992 w 619"/>
              <a:gd name="T15" fmla="*/ 27544063 h 634"/>
              <a:gd name="T16" fmla="*/ 22207727 w 619"/>
              <a:gd name="T17" fmla="*/ 27544063 h 634"/>
              <a:gd name="T18" fmla="*/ 27255001 w 619"/>
              <a:gd name="T19" fmla="*/ 22613403 h 634"/>
              <a:gd name="T20" fmla="*/ 14804995 w 619"/>
              <a:gd name="T21" fmla="*/ 17512476 h 634"/>
              <a:gd name="T22" fmla="*/ 22207727 w 619"/>
              <a:gd name="T23" fmla="*/ 27544063 h 634"/>
              <a:gd name="T24" fmla="*/ 51986131 w 619"/>
              <a:gd name="T25" fmla="*/ 17512476 h 634"/>
              <a:gd name="T26" fmla="*/ 54510003 w 619"/>
              <a:gd name="T27" fmla="*/ 5100927 h 634"/>
              <a:gd name="T28" fmla="*/ 49462728 w 619"/>
              <a:gd name="T29" fmla="*/ 5100927 h 634"/>
              <a:gd name="T30" fmla="*/ 51986131 w 619"/>
              <a:gd name="T31" fmla="*/ 17512476 h 634"/>
              <a:gd name="T32" fmla="*/ 51986131 w 619"/>
              <a:gd name="T33" fmla="*/ 90113550 h 634"/>
              <a:gd name="T34" fmla="*/ 49462728 w 619"/>
              <a:gd name="T35" fmla="*/ 105246065 h 634"/>
              <a:gd name="T36" fmla="*/ 54510003 w 619"/>
              <a:gd name="T37" fmla="*/ 105246065 h 634"/>
              <a:gd name="T38" fmla="*/ 51986131 w 619"/>
              <a:gd name="T39" fmla="*/ 90113550 h 634"/>
              <a:gd name="T40" fmla="*/ 81764535 w 619"/>
              <a:gd name="T41" fmla="*/ 80081962 h 634"/>
              <a:gd name="T42" fmla="*/ 76717729 w 619"/>
              <a:gd name="T43" fmla="*/ 85182889 h 634"/>
              <a:gd name="T44" fmla="*/ 89167267 w 619"/>
              <a:gd name="T45" fmla="*/ 92663778 h 634"/>
              <a:gd name="T46" fmla="*/ 81764535 w 619"/>
              <a:gd name="T47" fmla="*/ 80081962 h 634"/>
              <a:gd name="T48" fmla="*/ 101448859 w 619"/>
              <a:gd name="T49" fmla="*/ 50157466 h 634"/>
              <a:gd name="T50" fmla="*/ 89167267 w 619"/>
              <a:gd name="T51" fmla="*/ 55088127 h 634"/>
              <a:gd name="T52" fmla="*/ 101448859 w 619"/>
              <a:gd name="T53" fmla="*/ 57638826 h 634"/>
              <a:gd name="T54" fmla="*/ 101448859 w 619"/>
              <a:gd name="T55" fmla="*/ 50157466 h 634"/>
              <a:gd name="T56" fmla="*/ 24731129 w 619"/>
              <a:gd name="T57" fmla="*/ 77701530 h 634"/>
              <a:gd name="T58" fmla="*/ 17328867 w 619"/>
              <a:gd name="T59" fmla="*/ 90113550 h 634"/>
              <a:gd name="T60" fmla="*/ 27255001 w 619"/>
              <a:gd name="T61" fmla="*/ 82632662 h 634"/>
              <a:gd name="T62" fmla="*/ 24731129 w 619"/>
              <a:gd name="T63" fmla="*/ 77701530 h 634"/>
              <a:gd name="T64" fmla="*/ 51986131 w 619"/>
              <a:gd name="T65" fmla="*/ 25163631 h 634"/>
              <a:gd name="T66" fmla="*/ 51986131 w 619"/>
              <a:gd name="T67" fmla="*/ 85182889 h 634"/>
              <a:gd name="T68" fmla="*/ 51986131 w 619"/>
              <a:gd name="T69" fmla="*/ 25163631 h 634"/>
              <a:gd name="T70" fmla="*/ 51986131 w 619"/>
              <a:gd name="T71" fmla="*/ 77701530 h 634"/>
              <a:gd name="T72" fmla="*/ 51986131 w 619"/>
              <a:gd name="T73" fmla="*/ 30094763 h 634"/>
              <a:gd name="T74" fmla="*/ 51986131 w 619"/>
              <a:gd name="T75" fmla="*/ 77701530 h 63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19" h="634">
                <a:moveTo>
                  <a:pt x="73" y="295"/>
                </a:moveTo>
                <a:lnTo>
                  <a:pt x="73" y="295"/>
                </a:lnTo>
                <a:cubicBezTo>
                  <a:pt x="15" y="295"/>
                  <a:pt x="15" y="295"/>
                  <a:pt x="15" y="295"/>
                </a:cubicBezTo>
                <a:cubicBezTo>
                  <a:pt x="0" y="295"/>
                  <a:pt x="0" y="310"/>
                  <a:pt x="0" y="324"/>
                </a:cubicBezTo>
                <a:cubicBezTo>
                  <a:pt x="0" y="324"/>
                  <a:pt x="0" y="339"/>
                  <a:pt x="15" y="339"/>
                </a:cubicBezTo>
                <a:cubicBezTo>
                  <a:pt x="73" y="339"/>
                  <a:pt x="73" y="339"/>
                  <a:pt x="73" y="339"/>
                </a:cubicBezTo>
                <a:cubicBezTo>
                  <a:pt x="88" y="339"/>
                  <a:pt x="88" y="324"/>
                  <a:pt x="88" y="324"/>
                </a:cubicBezTo>
                <a:cubicBezTo>
                  <a:pt x="88" y="310"/>
                  <a:pt x="88" y="295"/>
                  <a:pt x="73" y="295"/>
                </a:cubicBezTo>
                <a:close/>
                <a:moveTo>
                  <a:pt x="500" y="162"/>
                </a:moveTo>
                <a:lnTo>
                  <a:pt x="500" y="162"/>
                </a:lnTo>
                <a:cubicBezTo>
                  <a:pt x="545" y="118"/>
                  <a:pt x="545" y="118"/>
                  <a:pt x="545" y="118"/>
                </a:cubicBezTo>
                <a:cubicBezTo>
                  <a:pt x="545" y="103"/>
                  <a:pt x="545" y="103"/>
                  <a:pt x="545" y="89"/>
                </a:cubicBezTo>
                <a:cubicBezTo>
                  <a:pt x="530" y="89"/>
                  <a:pt x="515" y="89"/>
                  <a:pt x="515" y="89"/>
                </a:cubicBezTo>
                <a:cubicBezTo>
                  <a:pt x="471" y="133"/>
                  <a:pt x="471" y="133"/>
                  <a:pt x="471" y="133"/>
                </a:cubicBezTo>
                <a:cubicBezTo>
                  <a:pt x="456" y="133"/>
                  <a:pt x="456" y="148"/>
                  <a:pt x="471" y="162"/>
                </a:cubicBezTo>
                <a:cubicBezTo>
                  <a:pt x="471" y="162"/>
                  <a:pt x="486" y="162"/>
                  <a:pt x="500" y="162"/>
                </a:cubicBezTo>
                <a:close/>
                <a:moveTo>
                  <a:pt x="132" y="162"/>
                </a:moveTo>
                <a:lnTo>
                  <a:pt x="132" y="162"/>
                </a:lnTo>
                <a:cubicBezTo>
                  <a:pt x="132" y="177"/>
                  <a:pt x="147" y="177"/>
                  <a:pt x="162" y="162"/>
                </a:cubicBezTo>
                <a:cubicBezTo>
                  <a:pt x="162" y="162"/>
                  <a:pt x="162" y="148"/>
                  <a:pt x="162" y="133"/>
                </a:cubicBezTo>
                <a:cubicBezTo>
                  <a:pt x="118" y="103"/>
                  <a:pt x="118" y="103"/>
                  <a:pt x="118" y="103"/>
                </a:cubicBezTo>
                <a:cubicBezTo>
                  <a:pt x="103" y="89"/>
                  <a:pt x="88" y="89"/>
                  <a:pt x="88" y="103"/>
                </a:cubicBezTo>
                <a:cubicBezTo>
                  <a:pt x="73" y="103"/>
                  <a:pt x="73" y="118"/>
                  <a:pt x="88" y="118"/>
                </a:cubicBezTo>
                <a:lnTo>
                  <a:pt x="132" y="162"/>
                </a:lnTo>
                <a:close/>
                <a:moveTo>
                  <a:pt x="309" y="103"/>
                </a:moveTo>
                <a:lnTo>
                  <a:pt x="309" y="103"/>
                </a:lnTo>
                <a:cubicBezTo>
                  <a:pt x="324" y="103"/>
                  <a:pt x="324" y="89"/>
                  <a:pt x="324" y="89"/>
                </a:cubicBezTo>
                <a:cubicBezTo>
                  <a:pt x="324" y="30"/>
                  <a:pt x="324" y="30"/>
                  <a:pt x="324" y="30"/>
                </a:cubicBezTo>
                <a:cubicBezTo>
                  <a:pt x="324" y="15"/>
                  <a:pt x="324" y="0"/>
                  <a:pt x="309" y="0"/>
                </a:cubicBezTo>
                <a:cubicBezTo>
                  <a:pt x="294" y="0"/>
                  <a:pt x="294" y="15"/>
                  <a:pt x="294" y="30"/>
                </a:cubicBezTo>
                <a:cubicBezTo>
                  <a:pt x="294" y="89"/>
                  <a:pt x="294" y="89"/>
                  <a:pt x="294" y="89"/>
                </a:cubicBezTo>
                <a:cubicBezTo>
                  <a:pt x="294" y="89"/>
                  <a:pt x="294" y="103"/>
                  <a:pt x="309" y="103"/>
                </a:cubicBezTo>
                <a:close/>
                <a:moveTo>
                  <a:pt x="309" y="530"/>
                </a:moveTo>
                <a:lnTo>
                  <a:pt x="309" y="530"/>
                </a:lnTo>
                <a:cubicBezTo>
                  <a:pt x="294" y="530"/>
                  <a:pt x="294" y="545"/>
                  <a:pt x="294" y="560"/>
                </a:cubicBezTo>
                <a:cubicBezTo>
                  <a:pt x="294" y="619"/>
                  <a:pt x="294" y="619"/>
                  <a:pt x="294" y="619"/>
                </a:cubicBezTo>
                <a:cubicBezTo>
                  <a:pt x="294" y="619"/>
                  <a:pt x="294" y="633"/>
                  <a:pt x="309" y="633"/>
                </a:cubicBezTo>
                <a:cubicBezTo>
                  <a:pt x="324" y="633"/>
                  <a:pt x="324" y="619"/>
                  <a:pt x="324" y="619"/>
                </a:cubicBezTo>
                <a:cubicBezTo>
                  <a:pt x="324" y="560"/>
                  <a:pt x="324" y="560"/>
                  <a:pt x="324" y="560"/>
                </a:cubicBezTo>
                <a:cubicBezTo>
                  <a:pt x="324" y="545"/>
                  <a:pt x="324" y="530"/>
                  <a:pt x="309" y="530"/>
                </a:cubicBezTo>
                <a:close/>
                <a:moveTo>
                  <a:pt x="486" y="471"/>
                </a:moveTo>
                <a:lnTo>
                  <a:pt x="486" y="471"/>
                </a:lnTo>
                <a:cubicBezTo>
                  <a:pt x="486" y="471"/>
                  <a:pt x="471" y="471"/>
                  <a:pt x="456" y="471"/>
                </a:cubicBezTo>
                <a:cubicBezTo>
                  <a:pt x="456" y="486"/>
                  <a:pt x="456" y="486"/>
                  <a:pt x="456" y="501"/>
                </a:cubicBezTo>
                <a:cubicBezTo>
                  <a:pt x="500" y="545"/>
                  <a:pt x="500" y="545"/>
                  <a:pt x="500" y="545"/>
                </a:cubicBezTo>
                <a:cubicBezTo>
                  <a:pt x="515" y="545"/>
                  <a:pt x="530" y="545"/>
                  <a:pt x="530" y="545"/>
                </a:cubicBezTo>
                <a:cubicBezTo>
                  <a:pt x="545" y="530"/>
                  <a:pt x="545" y="516"/>
                  <a:pt x="530" y="516"/>
                </a:cubicBezTo>
                <a:lnTo>
                  <a:pt x="486" y="471"/>
                </a:lnTo>
                <a:close/>
                <a:moveTo>
                  <a:pt x="603" y="295"/>
                </a:moveTo>
                <a:lnTo>
                  <a:pt x="603" y="295"/>
                </a:lnTo>
                <a:cubicBezTo>
                  <a:pt x="545" y="295"/>
                  <a:pt x="545" y="295"/>
                  <a:pt x="545" y="295"/>
                </a:cubicBezTo>
                <a:cubicBezTo>
                  <a:pt x="530" y="295"/>
                  <a:pt x="530" y="310"/>
                  <a:pt x="530" y="324"/>
                </a:cubicBezTo>
                <a:cubicBezTo>
                  <a:pt x="530" y="324"/>
                  <a:pt x="530" y="339"/>
                  <a:pt x="545" y="339"/>
                </a:cubicBezTo>
                <a:cubicBezTo>
                  <a:pt x="603" y="339"/>
                  <a:pt x="603" y="339"/>
                  <a:pt x="603" y="339"/>
                </a:cubicBezTo>
                <a:cubicBezTo>
                  <a:pt x="618" y="339"/>
                  <a:pt x="618" y="324"/>
                  <a:pt x="618" y="324"/>
                </a:cubicBezTo>
                <a:cubicBezTo>
                  <a:pt x="618" y="310"/>
                  <a:pt x="618" y="295"/>
                  <a:pt x="603" y="295"/>
                </a:cubicBezTo>
                <a:close/>
                <a:moveTo>
                  <a:pt x="147" y="457"/>
                </a:moveTo>
                <a:lnTo>
                  <a:pt x="147" y="457"/>
                </a:lnTo>
                <a:cubicBezTo>
                  <a:pt x="103" y="501"/>
                  <a:pt x="103" y="501"/>
                  <a:pt x="103" y="501"/>
                </a:cubicBezTo>
                <a:cubicBezTo>
                  <a:pt x="88" y="516"/>
                  <a:pt x="88" y="516"/>
                  <a:pt x="103" y="530"/>
                </a:cubicBezTo>
                <a:cubicBezTo>
                  <a:pt x="103" y="530"/>
                  <a:pt x="118" y="530"/>
                  <a:pt x="132" y="530"/>
                </a:cubicBezTo>
                <a:cubicBezTo>
                  <a:pt x="162" y="486"/>
                  <a:pt x="162" y="486"/>
                  <a:pt x="162" y="486"/>
                </a:cubicBezTo>
                <a:cubicBezTo>
                  <a:pt x="177" y="486"/>
                  <a:pt x="177" y="471"/>
                  <a:pt x="162" y="457"/>
                </a:cubicBezTo>
                <a:lnTo>
                  <a:pt x="147" y="457"/>
                </a:lnTo>
                <a:close/>
                <a:moveTo>
                  <a:pt x="309" y="148"/>
                </a:moveTo>
                <a:lnTo>
                  <a:pt x="309" y="148"/>
                </a:lnTo>
                <a:cubicBezTo>
                  <a:pt x="206" y="148"/>
                  <a:pt x="132" y="221"/>
                  <a:pt x="132" y="324"/>
                </a:cubicBezTo>
                <a:cubicBezTo>
                  <a:pt x="132" y="412"/>
                  <a:pt x="206" y="501"/>
                  <a:pt x="309" y="501"/>
                </a:cubicBezTo>
                <a:cubicBezTo>
                  <a:pt x="412" y="501"/>
                  <a:pt x="486" y="412"/>
                  <a:pt x="486" y="324"/>
                </a:cubicBezTo>
                <a:cubicBezTo>
                  <a:pt x="486" y="221"/>
                  <a:pt x="412" y="148"/>
                  <a:pt x="309" y="148"/>
                </a:cubicBezTo>
                <a:close/>
                <a:moveTo>
                  <a:pt x="309" y="457"/>
                </a:moveTo>
                <a:lnTo>
                  <a:pt x="309" y="457"/>
                </a:lnTo>
                <a:cubicBezTo>
                  <a:pt x="236" y="457"/>
                  <a:pt x="177" y="398"/>
                  <a:pt x="177" y="324"/>
                </a:cubicBezTo>
                <a:cubicBezTo>
                  <a:pt x="177" y="251"/>
                  <a:pt x="236" y="177"/>
                  <a:pt x="309" y="177"/>
                </a:cubicBezTo>
                <a:cubicBezTo>
                  <a:pt x="383" y="177"/>
                  <a:pt x="441" y="251"/>
                  <a:pt x="441" y="324"/>
                </a:cubicBezTo>
                <a:cubicBezTo>
                  <a:pt x="441" y="398"/>
                  <a:pt x="383" y="457"/>
                  <a:pt x="309" y="4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68" name="Freeform 76">
            <a:extLst>
              <a:ext uri="{FF2B5EF4-FFF2-40B4-BE49-F238E27FC236}">
                <a16:creationId xmlns:a16="http://schemas.microsoft.com/office/drawing/2014/main" id="{5C419B8D-3B53-4014-98EA-06B98DDB28DC}"/>
              </a:ext>
            </a:extLst>
          </p:cNvPr>
          <p:cNvSpPr>
            <a:spLocks/>
          </p:cNvSpPr>
          <p:nvPr/>
        </p:nvSpPr>
        <p:spPr bwMode="auto">
          <a:xfrm>
            <a:off x="8607425" y="1558925"/>
            <a:ext cx="300038" cy="300038"/>
          </a:xfrm>
          <a:custGeom>
            <a:avLst/>
            <a:gdLst>
              <a:gd name="T0" fmla="*/ 10033474 w 634"/>
              <a:gd name="T1" fmla="*/ 67670414 h 634"/>
              <a:gd name="T2" fmla="*/ 10033474 w 634"/>
              <a:gd name="T3" fmla="*/ 67670414 h 634"/>
              <a:gd name="T4" fmla="*/ 7652570 w 634"/>
              <a:gd name="T5" fmla="*/ 55088127 h 634"/>
              <a:gd name="T6" fmla="*/ 55099446 w 634"/>
              <a:gd name="T7" fmla="*/ 7481360 h 634"/>
              <a:gd name="T8" fmla="*/ 100165890 w 634"/>
              <a:gd name="T9" fmla="*/ 55088127 h 634"/>
              <a:gd name="T10" fmla="*/ 100165890 w 634"/>
              <a:gd name="T11" fmla="*/ 67670414 h 634"/>
              <a:gd name="T12" fmla="*/ 105267761 w 634"/>
              <a:gd name="T13" fmla="*/ 67670414 h 634"/>
              <a:gd name="T14" fmla="*/ 107648193 w 634"/>
              <a:gd name="T15" fmla="*/ 55088127 h 634"/>
              <a:gd name="T16" fmla="*/ 55099446 w 634"/>
              <a:gd name="T17" fmla="*/ 0 h 634"/>
              <a:gd name="T18" fmla="*/ 0 w 634"/>
              <a:gd name="T19" fmla="*/ 55088127 h 634"/>
              <a:gd name="T20" fmla="*/ 2550699 w 634"/>
              <a:gd name="T21" fmla="*/ 67670414 h 634"/>
              <a:gd name="T22" fmla="*/ 10033474 w 634"/>
              <a:gd name="T23" fmla="*/ 67670414 h 634"/>
              <a:gd name="T24" fmla="*/ 70064996 w 634"/>
              <a:gd name="T25" fmla="*/ 100145138 h 634"/>
              <a:gd name="T26" fmla="*/ 70064996 w 634"/>
              <a:gd name="T27" fmla="*/ 100145138 h 634"/>
              <a:gd name="T28" fmla="*/ 37583197 w 634"/>
              <a:gd name="T29" fmla="*/ 100145138 h 634"/>
              <a:gd name="T30" fmla="*/ 35202765 w 634"/>
              <a:gd name="T31" fmla="*/ 105246065 h 634"/>
              <a:gd name="T32" fmla="*/ 37583197 w 634"/>
              <a:gd name="T33" fmla="*/ 107626497 h 634"/>
              <a:gd name="T34" fmla="*/ 55099446 w 634"/>
              <a:gd name="T35" fmla="*/ 107626497 h 634"/>
              <a:gd name="T36" fmla="*/ 55099446 w 634"/>
              <a:gd name="T37" fmla="*/ 107626497 h 634"/>
              <a:gd name="T38" fmla="*/ 55099446 w 634"/>
              <a:gd name="T39" fmla="*/ 107626497 h 634"/>
              <a:gd name="T40" fmla="*/ 70064996 w 634"/>
              <a:gd name="T41" fmla="*/ 107626497 h 634"/>
              <a:gd name="T42" fmla="*/ 75166866 w 634"/>
              <a:gd name="T43" fmla="*/ 105246065 h 634"/>
              <a:gd name="T44" fmla="*/ 70064996 w 634"/>
              <a:gd name="T45" fmla="*/ 100145138 h 634"/>
              <a:gd name="T46" fmla="*/ 105267761 w 634"/>
              <a:gd name="T47" fmla="*/ 75151302 h 634"/>
              <a:gd name="T48" fmla="*/ 105267761 w 634"/>
              <a:gd name="T49" fmla="*/ 75151302 h 634"/>
              <a:gd name="T50" fmla="*/ 5101870 w 634"/>
              <a:gd name="T51" fmla="*/ 75151302 h 634"/>
              <a:gd name="T52" fmla="*/ 0 w 634"/>
              <a:gd name="T53" fmla="*/ 77701530 h 634"/>
              <a:gd name="T54" fmla="*/ 5101870 w 634"/>
              <a:gd name="T55" fmla="*/ 80081962 h 634"/>
              <a:gd name="T56" fmla="*/ 105267761 w 634"/>
              <a:gd name="T57" fmla="*/ 80081962 h 634"/>
              <a:gd name="T58" fmla="*/ 107648193 w 634"/>
              <a:gd name="T59" fmla="*/ 77701530 h 634"/>
              <a:gd name="T60" fmla="*/ 105267761 w 634"/>
              <a:gd name="T61" fmla="*/ 75151302 h 634"/>
              <a:gd name="T62" fmla="*/ 95233815 w 634"/>
              <a:gd name="T63" fmla="*/ 87733117 h 634"/>
              <a:gd name="T64" fmla="*/ 95233815 w 634"/>
              <a:gd name="T65" fmla="*/ 87733117 h 634"/>
              <a:gd name="T66" fmla="*/ 15135345 w 634"/>
              <a:gd name="T67" fmla="*/ 87733117 h 634"/>
              <a:gd name="T68" fmla="*/ 10033474 w 634"/>
              <a:gd name="T69" fmla="*/ 90113550 h 634"/>
              <a:gd name="T70" fmla="*/ 15135345 w 634"/>
              <a:gd name="T71" fmla="*/ 95214477 h 634"/>
              <a:gd name="T72" fmla="*/ 95233815 w 634"/>
              <a:gd name="T73" fmla="*/ 95214477 h 634"/>
              <a:gd name="T74" fmla="*/ 97784986 w 634"/>
              <a:gd name="T75" fmla="*/ 90113550 h 634"/>
              <a:gd name="T76" fmla="*/ 95233815 w 634"/>
              <a:gd name="T77" fmla="*/ 87733117 h 63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34" h="634">
                <a:moveTo>
                  <a:pt x="59" y="398"/>
                </a:moveTo>
                <a:lnTo>
                  <a:pt x="59" y="398"/>
                </a:lnTo>
                <a:cubicBezTo>
                  <a:pt x="45" y="369"/>
                  <a:pt x="45" y="353"/>
                  <a:pt x="45" y="324"/>
                </a:cubicBezTo>
                <a:cubicBezTo>
                  <a:pt x="45" y="162"/>
                  <a:pt x="162" y="44"/>
                  <a:pt x="324" y="44"/>
                </a:cubicBezTo>
                <a:cubicBezTo>
                  <a:pt x="471" y="44"/>
                  <a:pt x="589" y="162"/>
                  <a:pt x="589" y="324"/>
                </a:cubicBezTo>
                <a:cubicBezTo>
                  <a:pt x="589" y="353"/>
                  <a:pt x="589" y="369"/>
                  <a:pt x="589" y="398"/>
                </a:cubicBezTo>
                <a:cubicBezTo>
                  <a:pt x="619" y="398"/>
                  <a:pt x="619" y="398"/>
                  <a:pt x="619" y="398"/>
                </a:cubicBezTo>
                <a:cubicBezTo>
                  <a:pt x="633" y="369"/>
                  <a:pt x="633" y="353"/>
                  <a:pt x="633" y="324"/>
                </a:cubicBezTo>
                <a:cubicBezTo>
                  <a:pt x="633" y="148"/>
                  <a:pt x="486" y="0"/>
                  <a:pt x="324" y="0"/>
                </a:cubicBezTo>
                <a:cubicBezTo>
                  <a:pt x="148" y="0"/>
                  <a:pt x="0" y="148"/>
                  <a:pt x="0" y="324"/>
                </a:cubicBezTo>
                <a:cubicBezTo>
                  <a:pt x="0" y="353"/>
                  <a:pt x="15" y="369"/>
                  <a:pt x="15" y="398"/>
                </a:cubicBezTo>
                <a:lnTo>
                  <a:pt x="59" y="398"/>
                </a:lnTo>
                <a:close/>
                <a:moveTo>
                  <a:pt x="412" y="589"/>
                </a:moveTo>
                <a:lnTo>
                  <a:pt x="412" y="589"/>
                </a:lnTo>
                <a:cubicBezTo>
                  <a:pt x="221" y="589"/>
                  <a:pt x="221" y="589"/>
                  <a:pt x="221" y="589"/>
                </a:cubicBezTo>
                <a:cubicBezTo>
                  <a:pt x="207" y="589"/>
                  <a:pt x="207" y="604"/>
                  <a:pt x="207" y="619"/>
                </a:cubicBezTo>
                <a:cubicBezTo>
                  <a:pt x="207" y="619"/>
                  <a:pt x="207" y="633"/>
                  <a:pt x="221" y="633"/>
                </a:cubicBezTo>
                <a:cubicBezTo>
                  <a:pt x="324" y="633"/>
                  <a:pt x="324" y="633"/>
                  <a:pt x="324" y="633"/>
                </a:cubicBezTo>
                <a:cubicBezTo>
                  <a:pt x="412" y="633"/>
                  <a:pt x="412" y="633"/>
                  <a:pt x="412" y="633"/>
                </a:cubicBezTo>
                <a:cubicBezTo>
                  <a:pt x="428" y="633"/>
                  <a:pt x="442" y="619"/>
                  <a:pt x="442" y="619"/>
                </a:cubicBezTo>
                <a:cubicBezTo>
                  <a:pt x="442" y="604"/>
                  <a:pt x="428" y="589"/>
                  <a:pt x="412" y="589"/>
                </a:cubicBezTo>
                <a:close/>
                <a:moveTo>
                  <a:pt x="619" y="442"/>
                </a:moveTo>
                <a:lnTo>
                  <a:pt x="619" y="442"/>
                </a:lnTo>
                <a:cubicBezTo>
                  <a:pt x="30" y="442"/>
                  <a:pt x="30" y="442"/>
                  <a:pt x="30" y="442"/>
                </a:cubicBezTo>
                <a:cubicBezTo>
                  <a:pt x="15" y="442"/>
                  <a:pt x="0" y="442"/>
                  <a:pt x="0" y="457"/>
                </a:cubicBezTo>
                <a:cubicBezTo>
                  <a:pt x="0" y="471"/>
                  <a:pt x="15" y="471"/>
                  <a:pt x="30" y="471"/>
                </a:cubicBezTo>
                <a:cubicBezTo>
                  <a:pt x="619" y="471"/>
                  <a:pt x="619" y="471"/>
                  <a:pt x="619" y="471"/>
                </a:cubicBezTo>
                <a:cubicBezTo>
                  <a:pt x="619" y="471"/>
                  <a:pt x="633" y="471"/>
                  <a:pt x="633" y="457"/>
                </a:cubicBezTo>
                <a:cubicBezTo>
                  <a:pt x="633" y="442"/>
                  <a:pt x="619" y="442"/>
                  <a:pt x="619" y="442"/>
                </a:cubicBezTo>
                <a:close/>
                <a:moveTo>
                  <a:pt x="560" y="516"/>
                </a:moveTo>
                <a:lnTo>
                  <a:pt x="560" y="516"/>
                </a:lnTo>
                <a:cubicBezTo>
                  <a:pt x="89" y="516"/>
                  <a:pt x="89" y="516"/>
                  <a:pt x="89" y="516"/>
                </a:cubicBezTo>
                <a:cubicBezTo>
                  <a:pt x="74" y="516"/>
                  <a:pt x="59" y="530"/>
                  <a:pt x="59" y="530"/>
                </a:cubicBezTo>
                <a:cubicBezTo>
                  <a:pt x="59" y="545"/>
                  <a:pt x="74" y="560"/>
                  <a:pt x="89" y="560"/>
                </a:cubicBezTo>
                <a:cubicBezTo>
                  <a:pt x="560" y="560"/>
                  <a:pt x="560" y="560"/>
                  <a:pt x="560" y="560"/>
                </a:cubicBezTo>
                <a:cubicBezTo>
                  <a:pt x="560" y="560"/>
                  <a:pt x="575" y="545"/>
                  <a:pt x="575" y="530"/>
                </a:cubicBezTo>
                <a:lnTo>
                  <a:pt x="560" y="5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69" name="Freeform 77">
            <a:extLst>
              <a:ext uri="{FF2B5EF4-FFF2-40B4-BE49-F238E27FC236}">
                <a16:creationId xmlns:a16="http://schemas.microsoft.com/office/drawing/2014/main" id="{00C796F5-45E2-4E5C-922A-B6D0A4366E34}"/>
              </a:ext>
            </a:extLst>
          </p:cNvPr>
          <p:cNvSpPr>
            <a:spLocks/>
          </p:cNvSpPr>
          <p:nvPr/>
        </p:nvSpPr>
        <p:spPr bwMode="auto">
          <a:xfrm>
            <a:off x="8186738" y="1558925"/>
            <a:ext cx="185737" cy="300038"/>
          </a:xfrm>
          <a:custGeom>
            <a:avLst/>
            <a:gdLst>
              <a:gd name="T0" fmla="*/ 32129030 w 399"/>
              <a:gd name="T1" fmla="*/ 0 h 634"/>
              <a:gd name="T2" fmla="*/ 32129030 w 399"/>
              <a:gd name="T3" fmla="*/ 0 h 634"/>
              <a:gd name="T4" fmla="*/ 0 w 399"/>
              <a:gd name="T5" fmla="*/ 75151302 h 634"/>
              <a:gd name="T6" fmla="*/ 32129030 w 399"/>
              <a:gd name="T7" fmla="*/ 107626497 h 634"/>
              <a:gd name="T8" fmla="*/ 66600178 w 399"/>
              <a:gd name="T9" fmla="*/ 75151302 h 634"/>
              <a:gd name="T10" fmla="*/ 32129030 w 399"/>
              <a:gd name="T11" fmla="*/ 0 h 634"/>
              <a:gd name="T12" fmla="*/ 32129030 w 399"/>
              <a:gd name="T13" fmla="*/ 100145138 h 634"/>
              <a:gd name="T14" fmla="*/ 32129030 w 399"/>
              <a:gd name="T15" fmla="*/ 100145138 h 634"/>
              <a:gd name="T16" fmla="*/ 7530241 w 399"/>
              <a:gd name="T17" fmla="*/ 75151302 h 634"/>
              <a:gd name="T18" fmla="*/ 32129030 w 399"/>
              <a:gd name="T19" fmla="*/ 15132515 h 634"/>
              <a:gd name="T20" fmla="*/ 59237431 w 399"/>
              <a:gd name="T21" fmla="*/ 75151302 h 634"/>
              <a:gd name="T22" fmla="*/ 32129030 w 399"/>
              <a:gd name="T23" fmla="*/ 100145138 h 63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99" h="634">
                <a:moveTo>
                  <a:pt x="192" y="0"/>
                </a:moveTo>
                <a:lnTo>
                  <a:pt x="192" y="0"/>
                </a:lnTo>
                <a:cubicBezTo>
                  <a:pt x="133" y="74"/>
                  <a:pt x="0" y="324"/>
                  <a:pt x="0" y="442"/>
                </a:cubicBezTo>
                <a:cubicBezTo>
                  <a:pt x="0" y="545"/>
                  <a:pt x="89" y="633"/>
                  <a:pt x="192" y="633"/>
                </a:cubicBezTo>
                <a:cubicBezTo>
                  <a:pt x="309" y="633"/>
                  <a:pt x="398" y="545"/>
                  <a:pt x="398" y="442"/>
                </a:cubicBezTo>
                <a:cubicBezTo>
                  <a:pt x="398" y="324"/>
                  <a:pt x="251" y="74"/>
                  <a:pt x="192" y="0"/>
                </a:cubicBezTo>
                <a:close/>
                <a:moveTo>
                  <a:pt x="192" y="589"/>
                </a:moveTo>
                <a:lnTo>
                  <a:pt x="192" y="589"/>
                </a:lnTo>
                <a:cubicBezTo>
                  <a:pt x="104" y="589"/>
                  <a:pt x="45" y="530"/>
                  <a:pt x="45" y="442"/>
                </a:cubicBezTo>
                <a:cubicBezTo>
                  <a:pt x="45" y="353"/>
                  <a:pt x="148" y="148"/>
                  <a:pt x="192" y="89"/>
                </a:cubicBezTo>
                <a:cubicBezTo>
                  <a:pt x="251" y="133"/>
                  <a:pt x="354" y="353"/>
                  <a:pt x="354" y="442"/>
                </a:cubicBezTo>
                <a:cubicBezTo>
                  <a:pt x="354" y="530"/>
                  <a:pt x="280" y="589"/>
                  <a:pt x="192" y="5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70" name="Freeform 78">
            <a:extLst>
              <a:ext uri="{FF2B5EF4-FFF2-40B4-BE49-F238E27FC236}">
                <a16:creationId xmlns:a16="http://schemas.microsoft.com/office/drawing/2014/main" id="{B19C6385-38F0-4A0E-8246-46E98C88BCAE}"/>
              </a:ext>
            </a:extLst>
          </p:cNvPr>
          <p:cNvSpPr>
            <a:spLocks/>
          </p:cNvSpPr>
          <p:nvPr/>
        </p:nvSpPr>
        <p:spPr bwMode="auto">
          <a:xfrm>
            <a:off x="7659688" y="1579563"/>
            <a:ext cx="277812" cy="258762"/>
          </a:xfrm>
          <a:custGeom>
            <a:avLst/>
            <a:gdLst>
              <a:gd name="T0" fmla="*/ 17577438 w 589"/>
              <a:gd name="T1" fmla="*/ 52546727 h 546"/>
              <a:gd name="T2" fmla="*/ 17577438 w 589"/>
              <a:gd name="T3" fmla="*/ 52546727 h 546"/>
              <a:gd name="T4" fmla="*/ 50171981 w 589"/>
              <a:gd name="T5" fmla="*/ 27548825 h 546"/>
              <a:gd name="T6" fmla="*/ 82766995 w 589"/>
              <a:gd name="T7" fmla="*/ 52546727 h 546"/>
              <a:gd name="T8" fmla="*/ 90446582 w 589"/>
              <a:gd name="T9" fmla="*/ 52546727 h 546"/>
              <a:gd name="T10" fmla="*/ 50171981 w 589"/>
              <a:gd name="T11" fmla="*/ 20066340 h 546"/>
              <a:gd name="T12" fmla="*/ 9897851 w 589"/>
              <a:gd name="T13" fmla="*/ 52546727 h 546"/>
              <a:gd name="T14" fmla="*/ 17577438 w 589"/>
              <a:gd name="T15" fmla="*/ 52546727 h 546"/>
              <a:gd name="T16" fmla="*/ 90446582 w 589"/>
              <a:gd name="T17" fmla="*/ 27548825 h 546"/>
              <a:gd name="T18" fmla="*/ 90446582 w 589"/>
              <a:gd name="T19" fmla="*/ 27548825 h 546"/>
              <a:gd name="T20" fmla="*/ 95395272 w 589"/>
              <a:gd name="T21" fmla="*/ 22617262 h 546"/>
              <a:gd name="T22" fmla="*/ 95395272 w 589"/>
              <a:gd name="T23" fmla="*/ 17685700 h 546"/>
              <a:gd name="T24" fmla="*/ 90446582 w 589"/>
              <a:gd name="T25" fmla="*/ 17685700 h 546"/>
              <a:gd name="T26" fmla="*/ 85326857 w 589"/>
              <a:gd name="T27" fmla="*/ 22617262 h 546"/>
              <a:gd name="T28" fmla="*/ 85326857 w 589"/>
              <a:gd name="T29" fmla="*/ 27548825 h 546"/>
              <a:gd name="T30" fmla="*/ 90446582 w 589"/>
              <a:gd name="T31" fmla="*/ 27548825 h 546"/>
              <a:gd name="T32" fmla="*/ 50171981 w 589"/>
              <a:gd name="T33" fmla="*/ 12583856 h 546"/>
              <a:gd name="T34" fmla="*/ 50171981 w 589"/>
              <a:gd name="T35" fmla="*/ 12583856 h 546"/>
              <a:gd name="T36" fmla="*/ 52731843 w 589"/>
              <a:gd name="T37" fmla="*/ 10033406 h 546"/>
              <a:gd name="T38" fmla="*/ 52731843 w 589"/>
              <a:gd name="T39" fmla="*/ 2550922 h 546"/>
              <a:gd name="T40" fmla="*/ 50171981 w 589"/>
              <a:gd name="T41" fmla="*/ 0 h 546"/>
              <a:gd name="T42" fmla="*/ 47612591 w 589"/>
              <a:gd name="T43" fmla="*/ 2550922 h 546"/>
              <a:gd name="T44" fmla="*/ 47612591 w 589"/>
              <a:gd name="T45" fmla="*/ 10033406 h 546"/>
              <a:gd name="T46" fmla="*/ 50171981 w 589"/>
              <a:gd name="T47" fmla="*/ 12583856 h 546"/>
              <a:gd name="T48" fmla="*/ 82766995 w 589"/>
              <a:gd name="T49" fmla="*/ 87747846 h 546"/>
              <a:gd name="T50" fmla="*/ 82766995 w 589"/>
              <a:gd name="T51" fmla="*/ 87747846 h 546"/>
              <a:gd name="T52" fmla="*/ 17577438 w 589"/>
              <a:gd name="T53" fmla="*/ 87747846 h 546"/>
              <a:gd name="T54" fmla="*/ 12457714 w 589"/>
              <a:gd name="T55" fmla="*/ 90128958 h 546"/>
              <a:gd name="T56" fmla="*/ 17577438 w 589"/>
              <a:gd name="T57" fmla="*/ 92679408 h 546"/>
              <a:gd name="T58" fmla="*/ 82766995 w 589"/>
              <a:gd name="T59" fmla="*/ 92679408 h 546"/>
              <a:gd name="T60" fmla="*/ 87886720 w 589"/>
              <a:gd name="T61" fmla="*/ 90128958 h 546"/>
              <a:gd name="T62" fmla="*/ 82766995 w 589"/>
              <a:gd name="T63" fmla="*/ 87747846 h 546"/>
              <a:gd name="T64" fmla="*/ 97955134 w 589"/>
              <a:gd name="T65" fmla="*/ 60199021 h 546"/>
              <a:gd name="T66" fmla="*/ 97955134 w 589"/>
              <a:gd name="T67" fmla="*/ 60199021 h 546"/>
              <a:gd name="T68" fmla="*/ 2389299 w 589"/>
              <a:gd name="T69" fmla="*/ 60199021 h 546"/>
              <a:gd name="T70" fmla="*/ 0 w 589"/>
              <a:gd name="T71" fmla="*/ 62580133 h 546"/>
              <a:gd name="T72" fmla="*/ 2389299 w 589"/>
              <a:gd name="T73" fmla="*/ 67681505 h 546"/>
              <a:gd name="T74" fmla="*/ 97955134 w 589"/>
              <a:gd name="T75" fmla="*/ 67681505 h 546"/>
              <a:gd name="T76" fmla="*/ 100344434 w 589"/>
              <a:gd name="T77" fmla="*/ 62580133 h 546"/>
              <a:gd name="T78" fmla="*/ 97955134 w 589"/>
              <a:gd name="T79" fmla="*/ 60199021 h 546"/>
              <a:gd name="T80" fmla="*/ 9897851 w 589"/>
              <a:gd name="T81" fmla="*/ 27548825 h 546"/>
              <a:gd name="T82" fmla="*/ 9897851 w 589"/>
              <a:gd name="T83" fmla="*/ 27548825 h 546"/>
              <a:gd name="T84" fmla="*/ 15017576 w 589"/>
              <a:gd name="T85" fmla="*/ 27548825 h 546"/>
              <a:gd name="T86" fmla="*/ 15017576 w 589"/>
              <a:gd name="T87" fmla="*/ 22617262 h 546"/>
              <a:gd name="T88" fmla="*/ 9897851 w 589"/>
              <a:gd name="T89" fmla="*/ 17685700 h 546"/>
              <a:gd name="T90" fmla="*/ 4949162 w 589"/>
              <a:gd name="T91" fmla="*/ 17685700 h 546"/>
              <a:gd name="T92" fmla="*/ 4949162 w 589"/>
              <a:gd name="T93" fmla="*/ 22617262 h 546"/>
              <a:gd name="T94" fmla="*/ 9897851 w 589"/>
              <a:gd name="T95" fmla="*/ 27548825 h 546"/>
              <a:gd name="T96" fmla="*/ 92835409 w 589"/>
              <a:gd name="T97" fmla="*/ 72613067 h 546"/>
              <a:gd name="T98" fmla="*/ 92835409 w 589"/>
              <a:gd name="T99" fmla="*/ 72613067 h 546"/>
              <a:gd name="T100" fmla="*/ 7508552 w 589"/>
              <a:gd name="T101" fmla="*/ 72613067 h 546"/>
              <a:gd name="T102" fmla="*/ 2389299 w 589"/>
              <a:gd name="T103" fmla="*/ 77714911 h 546"/>
              <a:gd name="T104" fmla="*/ 7508552 w 589"/>
              <a:gd name="T105" fmla="*/ 80265833 h 546"/>
              <a:gd name="T106" fmla="*/ 92835409 w 589"/>
              <a:gd name="T107" fmla="*/ 80265833 h 546"/>
              <a:gd name="T108" fmla="*/ 97955134 w 589"/>
              <a:gd name="T109" fmla="*/ 77714911 h 546"/>
              <a:gd name="T110" fmla="*/ 92835409 w 589"/>
              <a:gd name="T111" fmla="*/ 72613067 h 54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89" h="546">
                <a:moveTo>
                  <a:pt x="103" y="309"/>
                </a:moveTo>
                <a:lnTo>
                  <a:pt x="103" y="309"/>
                </a:lnTo>
                <a:cubicBezTo>
                  <a:pt x="117" y="221"/>
                  <a:pt x="206" y="162"/>
                  <a:pt x="294" y="162"/>
                </a:cubicBezTo>
                <a:cubicBezTo>
                  <a:pt x="383" y="162"/>
                  <a:pt x="471" y="221"/>
                  <a:pt x="485" y="309"/>
                </a:cubicBezTo>
                <a:cubicBezTo>
                  <a:pt x="530" y="309"/>
                  <a:pt x="530" y="309"/>
                  <a:pt x="530" y="309"/>
                </a:cubicBezTo>
                <a:cubicBezTo>
                  <a:pt x="515" y="207"/>
                  <a:pt x="412" y="118"/>
                  <a:pt x="294" y="118"/>
                </a:cubicBezTo>
                <a:cubicBezTo>
                  <a:pt x="176" y="118"/>
                  <a:pt x="73" y="207"/>
                  <a:pt x="58" y="309"/>
                </a:cubicBezTo>
                <a:lnTo>
                  <a:pt x="103" y="309"/>
                </a:lnTo>
                <a:close/>
                <a:moveTo>
                  <a:pt x="530" y="162"/>
                </a:moveTo>
                <a:lnTo>
                  <a:pt x="530" y="162"/>
                </a:lnTo>
                <a:cubicBezTo>
                  <a:pt x="559" y="133"/>
                  <a:pt x="559" y="133"/>
                  <a:pt x="559" y="133"/>
                </a:cubicBezTo>
                <a:cubicBezTo>
                  <a:pt x="559" y="133"/>
                  <a:pt x="559" y="118"/>
                  <a:pt x="559" y="104"/>
                </a:cubicBezTo>
                <a:cubicBezTo>
                  <a:pt x="544" y="104"/>
                  <a:pt x="544" y="104"/>
                  <a:pt x="530" y="104"/>
                </a:cubicBezTo>
                <a:cubicBezTo>
                  <a:pt x="500" y="133"/>
                  <a:pt x="500" y="133"/>
                  <a:pt x="500" y="133"/>
                </a:cubicBezTo>
                <a:cubicBezTo>
                  <a:pt x="500" y="148"/>
                  <a:pt x="500" y="162"/>
                  <a:pt x="500" y="162"/>
                </a:cubicBezTo>
                <a:cubicBezTo>
                  <a:pt x="515" y="177"/>
                  <a:pt x="515" y="177"/>
                  <a:pt x="530" y="162"/>
                </a:cubicBezTo>
                <a:close/>
                <a:moveTo>
                  <a:pt x="294" y="74"/>
                </a:moveTo>
                <a:lnTo>
                  <a:pt x="294" y="74"/>
                </a:lnTo>
                <a:cubicBezTo>
                  <a:pt x="309" y="74"/>
                  <a:pt x="309" y="74"/>
                  <a:pt x="309" y="59"/>
                </a:cubicBezTo>
                <a:cubicBezTo>
                  <a:pt x="309" y="15"/>
                  <a:pt x="309" y="15"/>
                  <a:pt x="309" y="15"/>
                </a:cubicBezTo>
                <a:cubicBezTo>
                  <a:pt x="309" y="15"/>
                  <a:pt x="309" y="0"/>
                  <a:pt x="294" y="0"/>
                </a:cubicBezTo>
                <a:cubicBezTo>
                  <a:pt x="279" y="0"/>
                  <a:pt x="279" y="15"/>
                  <a:pt x="279" y="15"/>
                </a:cubicBezTo>
                <a:cubicBezTo>
                  <a:pt x="279" y="59"/>
                  <a:pt x="279" y="59"/>
                  <a:pt x="279" y="59"/>
                </a:cubicBezTo>
                <a:cubicBezTo>
                  <a:pt x="279" y="74"/>
                  <a:pt x="279" y="74"/>
                  <a:pt x="294" y="74"/>
                </a:cubicBezTo>
                <a:close/>
                <a:moveTo>
                  <a:pt x="485" y="516"/>
                </a:moveTo>
                <a:lnTo>
                  <a:pt x="485" y="516"/>
                </a:lnTo>
                <a:cubicBezTo>
                  <a:pt x="103" y="516"/>
                  <a:pt x="103" y="516"/>
                  <a:pt x="103" y="516"/>
                </a:cubicBezTo>
                <a:cubicBezTo>
                  <a:pt x="88" y="516"/>
                  <a:pt x="73" y="516"/>
                  <a:pt x="73" y="530"/>
                </a:cubicBezTo>
                <a:cubicBezTo>
                  <a:pt x="73" y="545"/>
                  <a:pt x="88" y="545"/>
                  <a:pt x="103" y="545"/>
                </a:cubicBezTo>
                <a:cubicBezTo>
                  <a:pt x="485" y="545"/>
                  <a:pt x="485" y="545"/>
                  <a:pt x="485" y="545"/>
                </a:cubicBezTo>
                <a:cubicBezTo>
                  <a:pt x="500" y="545"/>
                  <a:pt x="515" y="545"/>
                  <a:pt x="515" y="530"/>
                </a:cubicBezTo>
                <a:cubicBezTo>
                  <a:pt x="515" y="516"/>
                  <a:pt x="500" y="516"/>
                  <a:pt x="485" y="516"/>
                </a:cubicBezTo>
                <a:close/>
                <a:moveTo>
                  <a:pt x="574" y="354"/>
                </a:moveTo>
                <a:lnTo>
                  <a:pt x="574" y="354"/>
                </a:lnTo>
                <a:cubicBezTo>
                  <a:pt x="14" y="354"/>
                  <a:pt x="14" y="354"/>
                  <a:pt x="14" y="354"/>
                </a:cubicBezTo>
                <a:lnTo>
                  <a:pt x="0" y="368"/>
                </a:lnTo>
                <a:cubicBezTo>
                  <a:pt x="0" y="383"/>
                  <a:pt x="14" y="398"/>
                  <a:pt x="14" y="398"/>
                </a:cubicBezTo>
                <a:cubicBezTo>
                  <a:pt x="574" y="398"/>
                  <a:pt x="574" y="398"/>
                  <a:pt x="574" y="398"/>
                </a:cubicBezTo>
                <a:cubicBezTo>
                  <a:pt x="574" y="398"/>
                  <a:pt x="588" y="383"/>
                  <a:pt x="588" y="368"/>
                </a:cubicBezTo>
                <a:lnTo>
                  <a:pt x="574" y="354"/>
                </a:lnTo>
                <a:close/>
                <a:moveTo>
                  <a:pt x="58" y="162"/>
                </a:moveTo>
                <a:lnTo>
                  <a:pt x="58" y="162"/>
                </a:lnTo>
                <a:cubicBezTo>
                  <a:pt x="73" y="177"/>
                  <a:pt x="73" y="177"/>
                  <a:pt x="88" y="162"/>
                </a:cubicBezTo>
                <a:cubicBezTo>
                  <a:pt x="88" y="162"/>
                  <a:pt x="88" y="148"/>
                  <a:pt x="88" y="133"/>
                </a:cubicBezTo>
                <a:cubicBezTo>
                  <a:pt x="58" y="104"/>
                  <a:pt x="58" y="104"/>
                  <a:pt x="58" y="104"/>
                </a:cubicBezTo>
                <a:cubicBezTo>
                  <a:pt x="44" y="104"/>
                  <a:pt x="44" y="104"/>
                  <a:pt x="29" y="104"/>
                </a:cubicBezTo>
                <a:cubicBezTo>
                  <a:pt x="29" y="118"/>
                  <a:pt x="29" y="133"/>
                  <a:pt x="29" y="133"/>
                </a:cubicBezTo>
                <a:lnTo>
                  <a:pt x="58" y="162"/>
                </a:lnTo>
                <a:close/>
                <a:moveTo>
                  <a:pt x="544" y="427"/>
                </a:moveTo>
                <a:lnTo>
                  <a:pt x="544" y="427"/>
                </a:lnTo>
                <a:cubicBezTo>
                  <a:pt x="44" y="427"/>
                  <a:pt x="44" y="427"/>
                  <a:pt x="44" y="427"/>
                </a:cubicBezTo>
                <a:cubicBezTo>
                  <a:pt x="29" y="427"/>
                  <a:pt x="14" y="442"/>
                  <a:pt x="14" y="457"/>
                </a:cubicBezTo>
                <a:cubicBezTo>
                  <a:pt x="14" y="457"/>
                  <a:pt x="29" y="472"/>
                  <a:pt x="44" y="472"/>
                </a:cubicBezTo>
                <a:cubicBezTo>
                  <a:pt x="544" y="472"/>
                  <a:pt x="544" y="472"/>
                  <a:pt x="544" y="472"/>
                </a:cubicBezTo>
                <a:cubicBezTo>
                  <a:pt x="559" y="472"/>
                  <a:pt x="574" y="457"/>
                  <a:pt x="574" y="457"/>
                </a:cubicBezTo>
                <a:cubicBezTo>
                  <a:pt x="574" y="442"/>
                  <a:pt x="559" y="427"/>
                  <a:pt x="544" y="4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71" name="Freeform 79">
            <a:extLst>
              <a:ext uri="{FF2B5EF4-FFF2-40B4-BE49-F238E27FC236}">
                <a16:creationId xmlns:a16="http://schemas.microsoft.com/office/drawing/2014/main" id="{FC38EF8D-9C7D-481C-8340-B57D7E1505B7}"/>
              </a:ext>
            </a:extLst>
          </p:cNvPr>
          <p:cNvSpPr>
            <a:spLocks/>
          </p:cNvSpPr>
          <p:nvPr/>
        </p:nvSpPr>
        <p:spPr bwMode="auto">
          <a:xfrm>
            <a:off x="7186613" y="1601788"/>
            <a:ext cx="279400" cy="180975"/>
          </a:xfrm>
          <a:custGeom>
            <a:avLst/>
            <a:gdLst>
              <a:gd name="T0" fmla="*/ 50172136 w 590"/>
              <a:gd name="T1" fmla="*/ 12528565 h 383"/>
              <a:gd name="T2" fmla="*/ 50172136 w 590"/>
              <a:gd name="T3" fmla="*/ 12528565 h 383"/>
              <a:gd name="T4" fmla="*/ 52722934 w 590"/>
              <a:gd name="T5" fmla="*/ 10126061 h 383"/>
              <a:gd name="T6" fmla="*/ 52722934 w 590"/>
              <a:gd name="T7" fmla="*/ 2402979 h 383"/>
              <a:gd name="T8" fmla="*/ 50172136 w 590"/>
              <a:gd name="T9" fmla="*/ 0 h 383"/>
              <a:gd name="T10" fmla="*/ 47620866 w 590"/>
              <a:gd name="T11" fmla="*/ 2402979 h 383"/>
              <a:gd name="T12" fmla="*/ 47620866 w 590"/>
              <a:gd name="T13" fmla="*/ 10126061 h 383"/>
              <a:gd name="T14" fmla="*/ 50172136 w 590"/>
              <a:gd name="T15" fmla="*/ 12528565 h 383"/>
              <a:gd name="T16" fmla="*/ 90139194 w 590"/>
              <a:gd name="T17" fmla="*/ 27803189 h 383"/>
              <a:gd name="T18" fmla="*/ 90139194 w 590"/>
              <a:gd name="T19" fmla="*/ 27803189 h 383"/>
              <a:gd name="T20" fmla="*/ 95241733 w 590"/>
              <a:gd name="T21" fmla="*/ 22654626 h 383"/>
              <a:gd name="T22" fmla="*/ 95241733 w 590"/>
              <a:gd name="T23" fmla="*/ 17677602 h 383"/>
              <a:gd name="T24" fmla="*/ 90139194 w 590"/>
              <a:gd name="T25" fmla="*/ 17677602 h 383"/>
              <a:gd name="T26" fmla="*/ 85207400 w 590"/>
              <a:gd name="T27" fmla="*/ 22654626 h 383"/>
              <a:gd name="T28" fmla="*/ 85207400 w 590"/>
              <a:gd name="T29" fmla="*/ 27803189 h 383"/>
              <a:gd name="T30" fmla="*/ 90139194 w 590"/>
              <a:gd name="T31" fmla="*/ 27803189 h 383"/>
              <a:gd name="T32" fmla="*/ 10034333 w 590"/>
              <a:gd name="T33" fmla="*/ 27803189 h 383"/>
              <a:gd name="T34" fmla="*/ 10034333 w 590"/>
              <a:gd name="T35" fmla="*/ 27803189 h 383"/>
              <a:gd name="T36" fmla="*/ 15136400 w 590"/>
              <a:gd name="T37" fmla="*/ 27803189 h 383"/>
              <a:gd name="T38" fmla="*/ 15136400 w 590"/>
              <a:gd name="T39" fmla="*/ 22654626 h 383"/>
              <a:gd name="T40" fmla="*/ 10034333 w 590"/>
              <a:gd name="T41" fmla="*/ 17677602 h 383"/>
              <a:gd name="T42" fmla="*/ 5102067 w 590"/>
              <a:gd name="T43" fmla="*/ 17677602 h 383"/>
              <a:gd name="T44" fmla="*/ 5102067 w 590"/>
              <a:gd name="T45" fmla="*/ 22654626 h 383"/>
              <a:gd name="T46" fmla="*/ 10034333 w 590"/>
              <a:gd name="T47" fmla="*/ 27803189 h 383"/>
              <a:gd name="T48" fmla="*/ 97792530 w 590"/>
              <a:gd name="T49" fmla="*/ 60583876 h 383"/>
              <a:gd name="T50" fmla="*/ 97792530 w 590"/>
              <a:gd name="T51" fmla="*/ 60583876 h 383"/>
              <a:gd name="T52" fmla="*/ 2551269 w 590"/>
              <a:gd name="T53" fmla="*/ 60583876 h 383"/>
              <a:gd name="T54" fmla="*/ 0 w 590"/>
              <a:gd name="T55" fmla="*/ 63157920 h 383"/>
              <a:gd name="T56" fmla="*/ 2551269 w 590"/>
              <a:gd name="T57" fmla="*/ 65560899 h 383"/>
              <a:gd name="T58" fmla="*/ 97792530 w 590"/>
              <a:gd name="T59" fmla="*/ 65560899 h 383"/>
              <a:gd name="T60" fmla="*/ 100173527 w 590"/>
              <a:gd name="T61" fmla="*/ 63157920 h 383"/>
              <a:gd name="T62" fmla="*/ 97792530 w 590"/>
              <a:gd name="T63" fmla="*/ 60583876 h 383"/>
              <a:gd name="T64" fmla="*/ 17687669 w 590"/>
              <a:gd name="T65" fmla="*/ 53032334 h 383"/>
              <a:gd name="T66" fmla="*/ 17687669 w 590"/>
              <a:gd name="T67" fmla="*/ 53032334 h 383"/>
              <a:gd name="T68" fmla="*/ 50172136 w 590"/>
              <a:gd name="T69" fmla="*/ 25228671 h 383"/>
              <a:gd name="T70" fmla="*/ 82656130 w 590"/>
              <a:gd name="T71" fmla="*/ 53032334 h 383"/>
              <a:gd name="T72" fmla="*/ 90139194 w 590"/>
              <a:gd name="T73" fmla="*/ 53032334 h 383"/>
              <a:gd name="T74" fmla="*/ 50172136 w 590"/>
              <a:gd name="T75" fmla="*/ 20080107 h 383"/>
              <a:gd name="T76" fmla="*/ 10034333 w 590"/>
              <a:gd name="T77" fmla="*/ 53032334 h 383"/>
              <a:gd name="T78" fmla="*/ 17687669 w 590"/>
              <a:gd name="T79" fmla="*/ 53032334 h 38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90" h="383">
                <a:moveTo>
                  <a:pt x="295" y="73"/>
                </a:moveTo>
                <a:lnTo>
                  <a:pt x="295" y="73"/>
                </a:lnTo>
                <a:cubicBezTo>
                  <a:pt x="310" y="73"/>
                  <a:pt x="310" y="59"/>
                  <a:pt x="310" y="59"/>
                </a:cubicBezTo>
                <a:cubicBezTo>
                  <a:pt x="310" y="14"/>
                  <a:pt x="310" y="14"/>
                  <a:pt x="310" y="14"/>
                </a:cubicBezTo>
                <a:cubicBezTo>
                  <a:pt x="310" y="0"/>
                  <a:pt x="310" y="0"/>
                  <a:pt x="295" y="0"/>
                </a:cubicBezTo>
                <a:cubicBezTo>
                  <a:pt x="280" y="0"/>
                  <a:pt x="280" y="0"/>
                  <a:pt x="280" y="14"/>
                </a:cubicBezTo>
                <a:cubicBezTo>
                  <a:pt x="280" y="59"/>
                  <a:pt x="280" y="59"/>
                  <a:pt x="280" y="59"/>
                </a:cubicBezTo>
                <a:cubicBezTo>
                  <a:pt x="280" y="59"/>
                  <a:pt x="280" y="73"/>
                  <a:pt x="295" y="73"/>
                </a:cubicBezTo>
                <a:close/>
                <a:moveTo>
                  <a:pt x="530" y="162"/>
                </a:moveTo>
                <a:lnTo>
                  <a:pt x="530" y="162"/>
                </a:lnTo>
                <a:cubicBezTo>
                  <a:pt x="560" y="132"/>
                  <a:pt x="560" y="132"/>
                  <a:pt x="560" y="132"/>
                </a:cubicBezTo>
                <a:cubicBezTo>
                  <a:pt x="560" y="117"/>
                  <a:pt x="560" y="117"/>
                  <a:pt x="560" y="103"/>
                </a:cubicBezTo>
                <a:cubicBezTo>
                  <a:pt x="545" y="103"/>
                  <a:pt x="545" y="103"/>
                  <a:pt x="530" y="103"/>
                </a:cubicBezTo>
                <a:cubicBezTo>
                  <a:pt x="501" y="132"/>
                  <a:pt x="501" y="132"/>
                  <a:pt x="501" y="132"/>
                </a:cubicBezTo>
                <a:cubicBezTo>
                  <a:pt x="501" y="147"/>
                  <a:pt x="501" y="147"/>
                  <a:pt x="501" y="162"/>
                </a:cubicBezTo>
                <a:cubicBezTo>
                  <a:pt x="516" y="162"/>
                  <a:pt x="516" y="162"/>
                  <a:pt x="530" y="162"/>
                </a:cubicBezTo>
                <a:close/>
                <a:moveTo>
                  <a:pt x="59" y="162"/>
                </a:moveTo>
                <a:lnTo>
                  <a:pt x="59" y="162"/>
                </a:lnTo>
                <a:cubicBezTo>
                  <a:pt x="74" y="162"/>
                  <a:pt x="74" y="162"/>
                  <a:pt x="89" y="162"/>
                </a:cubicBezTo>
                <a:cubicBezTo>
                  <a:pt x="89" y="147"/>
                  <a:pt x="89" y="147"/>
                  <a:pt x="89" y="132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45" y="103"/>
                  <a:pt x="45" y="103"/>
                  <a:pt x="30" y="103"/>
                </a:cubicBezTo>
                <a:cubicBezTo>
                  <a:pt x="30" y="117"/>
                  <a:pt x="30" y="117"/>
                  <a:pt x="30" y="132"/>
                </a:cubicBezTo>
                <a:lnTo>
                  <a:pt x="59" y="162"/>
                </a:lnTo>
                <a:close/>
                <a:moveTo>
                  <a:pt x="575" y="353"/>
                </a:moveTo>
                <a:lnTo>
                  <a:pt x="575" y="353"/>
                </a:lnTo>
                <a:cubicBezTo>
                  <a:pt x="15" y="353"/>
                  <a:pt x="15" y="353"/>
                  <a:pt x="15" y="353"/>
                </a:cubicBezTo>
                <a:cubicBezTo>
                  <a:pt x="15" y="353"/>
                  <a:pt x="0" y="353"/>
                  <a:pt x="0" y="368"/>
                </a:cubicBezTo>
                <a:cubicBezTo>
                  <a:pt x="0" y="382"/>
                  <a:pt x="15" y="382"/>
                  <a:pt x="15" y="382"/>
                </a:cubicBezTo>
                <a:cubicBezTo>
                  <a:pt x="575" y="382"/>
                  <a:pt x="575" y="382"/>
                  <a:pt x="575" y="382"/>
                </a:cubicBezTo>
                <a:cubicBezTo>
                  <a:pt x="575" y="382"/>
                  <a:pt x="589" y="382"/>
                  <a:pt x="589" y="368"/>
                </a:cubicBezTo>
                <a:cubicBezTo>
                  <a:pt x="589" y="353"/>
                  <a:pt x="575" y="353"/>
                  <a:pt x="575" y="353"/>
                </a:cubicBezTo>
                <a:close/>
                <a:moveTo>
                  <a:pt x="104" y="309"/>
                </a:moveTo>
                <a:lnTo>
                  <a:pt x="104" y="309"/>
                </a:lnTo>
                <a:cubicBezTo>
                  <a:pt x="118" y="221"/>
                  <a:pt x="207" y="147"/>
                  <a:pt x="295" y="147"/>
                </a:cubicBezTo>
                <a:cubicBezTo>
                  <a:pt x="383" y="147"/>
                  <a:pt x="472" y="221"/>
                  <a:pt x="486" y="309"/>
                </a:cubicBezTo>
                <a:cubicBezTo>
                  <a:pt x="530" y="309"/>
                  <a:pt x="530" y="309"/>
                  <a:pt x="530" y="309"/>
                </a:cubicBezTo>
                <a:cubicBezTo>
                  <a:pt x="516" y="191"/>
                  <a:pt x="413" y="117"/>
                  <a:pt x="295" y="117"/>
                </a:cubicBezTo>
                <a:cubicBezTo>
                  <a:pt x="177" y="117"/>
                  <a:pt x="74" y="191"/>
                  <a:pt x="59" y="309"/>
                </a:cubicBezTo>
                <a:lnTo>
                  <a:pt x="104" y="3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72" name="Freeform 80">
            <a:extLst>
              <a:ext uri="{FF2B5EF4-FFF2-40B4-BE49-F238E27FC236}">
                <a16:creationId xmlns:a16="http://schemas.microsoft.com/office/drawing/2014/main" id="{088F0B5F-4CA3-479F-9325-CDC7F8F3FBAC}"/>
              </a:ext>
            </a:extLst>
          </p:cNvPr>
          <p:cNvSpPr>
            <a:spLocks/>
          </p:cNvSpPr>
          <p:nvPr/>
        </p:nvSpPr>
        <p:spPr bwMode="auto">
          <a:xfrm>
            <a:off x="6694488" y="1558925"/>
            <a:ext cx="298450" cy="300038"/>
          </a:xfrm>
          <a:custGeom>
            <a:avLst/>
            <a:gdLst>
              <a:gd name="T0" fmla="*/ 45066595 w 634"/>
              <a:gd name="T1" fmla="*/ 90113550 h 634"/>
              <a:gd name="T2" fmla="*/ 45066595 w 634"/>
              <a:gd name="T3" fmla="*/ 90113550 h 634"/>
              <a:gd name="T4" fmla="*/ 40134503 w 634"/>
              <a:gd name="T5" fmla="*/ 95214477 h 634"/>
              <a:gd name="T6" fmla="*/ 40134503 w 634"/>
              <a:gd name="T7" fmla="*/ 105246065 h 634"/>
              <a:gd name="T8" fmla="*/ 45066595 w 634"/>
              <a:gd name="T9" fmla="*/ 107626497 h 634"/>
              <a:gd name="T10" fmla="*/ 47617302 w 634"/>
              <a:gd name="T11" fmla="*/ 105246065 h 634"/>
              <a:gd name="T12" fmla="*/ 47617302 w 634"/>
              <a:gd name="T13" fmla="*/ 95214477 h 634"/>
              <a:gd name="T14" fmla="*/ 45066595 w 634"/>
              <a:gd name="T15" fmla="*/ 90113550 h 634"/>
              <a:gd name="T16" fmla="*/ 25169375 w 634"/>
              <a:gd name="T17" fmla="*/ 90113550 h 634"/>
              <a:gd name="T18" fmla="*/ 25169375 w 634"/>
              <a:gd name="T19" fmla="*/ 90113550 h 634"/>
              <a:gd name="T20" fmla="*/ 20067487 w 634"/>
              <a:gd name="T21" fmla="*/ 95214477 h 634"/>
              <a:gd name="T22" fmla="*/ 20067487 w 634"/>
              <a:gd name="T23" fmla="*/ 105246065 h 634"/>
              <a:gd name="T24" fmla="*/ 25169375 w 634"/>
              <a:gd name="T25" fmla="*/ 107626497 h 634"/>
              <a:gd name="T26" fmla="*/ 27549815 w 634"/>
              <a:gd name="T27" fmla="*/ 105246065 h 634"/>
              <a:gd name="T28" fmla="*/ 27549815 w 634"/>
              <a:gd name="T29" fmla="*/ 95214477 h 634"/>
              <a:gd name="T30" fmla="*/ 25169375 w 634"/>
              <a:gd name="T31" fmla="*/ 90113550 h 634"/>
              <a:gd name="T32" fmla="*/ 65133610 w 634"/>
              <a:gd name="T33" fmla="*/ 90113550 h 634"/>
              <a:gd name="T34" fmla="*/ 65133610 w 634"/>
              <a:gd name="T35" fmla="*/ 90113550 h 634"/>
              <a:gd name="T36" fmla="*/ 60031723 w 634"/>
              <a:gd name="T37" fmla="*/ 95214477 h 634"/>
              <a:gd name="T38" fmla="*/ 60031723 w 634"/>
              <a:gd name="T39" fmla="*/ 105246065 h 634"/>
              <a:gd name="T40" fmla="*/ 65133610 w 634"/>
              <a:gd name="T41" fmla="*/ 107626497 h 634"/>
              <a:gd name="T42" fmla="*/ 67684790 w 634"/>
              <a:gd name="T43" fmla="*/ 105246065 h 634"/>
              <a:gd name="T44" fmla="*/ 67684790 w 634"/>
              <a:gd name="T45" fmla="*/ 95214477 h 634"/>
              <a:gd name="T46" fmla="*/ 65133610 w 634"/>
              <a:gd name="T47" fmla="*/ 90113550 h 634"/>
              <a:gd name="T48" fmla="*/ 85201097 w 634"/>
              <a:gd name="T49" fmla="*/ 90113550 h 634"/>
              <a:gd name="T50" fmla="*/ 85201097 w 634"/>
              <a:gd name="T51" fmla="*/ 90113550 h 634"/>
              <a:gd name="T52" fmla="*/ 80099210 w 634"/>
              <a:gd name="T53" fmla="*/ 95214477 h 634"/>
              <a:gd name="T54" fmla="*/ 80099210 w 634"/>
              <a:gd name="T55" fmla="*/ 105246065 h 634"/>
              <a:gd name="T56" fmla="*/ 85201097 w 634"/>
              <a:gd name="T57" fmla="*/ 107626497 h 634"/>
              <a:gd name="T58" fmla="*/ 87751805 w 634"/>
              <a:gd name="T59" fmla="*/ 105246065 h 634"/>
              <a:gd name="T60" fmla="*/ 87751805 w 634"/>
              <a:gd name="T61" fmla="*/ 95214477 h 634"/>
              <a:gd name="T62" fmla="*/ 85201097 w 634"/>
              <a:gd name="T63" fmla="*/ 90113550 h 634"/>
              <a:gd name="T64" fmla="*/ 77718297 w 634"/>
              <a:gd name="T65" fmla="*/ 17512476 h 634"/>
              <a:gd name="T66" fmla="*/ 77718297 w 634"/>
              <a:gd name="T67" fmla="*/ 17512476 h 634"/>
              <a:gd name="T68" fmla="*/ 50168482 w 634"/>
              <a:gd name="T69" fmla="*/ 0 h 634"/>
              <a:gd name="T70" fmla="*/ 20067487 w 634"/>
              <a:gd name="T71" fmla="*/ 27544063 h 634"/>
              <a:gd name="T72" fmla="*/ 0 w 634"/>
              <a:gd name="T73" fmla="*/ 55088127 h 634"/>
              <a:gd name="T74" fmla="*/ 27549815 w 634"/>
              <a:gd name="T75" fmla="*/ 80081962 h 634"/>
              <a:gd name="T76" fmla="*/ 75167589 w 634"/>
              <a:gd name="T77" fmla="*/ 80081962 h 634"/>
              <a:gd name="T78" fmla="*/ 107649025 w 634"/>
              <a:gd name="T79" fmla="*/ 50157466 h 634"/>
              <a:gd name="T80" fmla="*/ 77718297 w 634"/>
              <a:gd name="T81" fmla="*/ 17512476 h 634"/>
              <a:gd name="T82" fmla="*/ 75167589 w 634"/>
              <a:gd name="T83" fmla="*/ 75151302 h 634"/>
              <a:gd name="T84" fmla="*/ 75167589 w 634"/>
              <a:gd name="T85" fmla="*/ 75151302 h 634"/>
              <a:gd name="T86" fmla="*/ 27549815 w 634"/>
              <a:gd name="T87" fmla="*/ 75151302 h 634"/>
              <a:gd name="T88" fmla="*/ 7482800 w 634"/>
              <a:gd name="T89" fmla="*/ 55088127 h 634"/>
              <a:gd name="T90" fmla="*/ 27549815 w 634"/>
              <a:gd name="T91" fmla="*/ 35025423 h 634"/>
              <a:gd name="T92" fmla="*/ 50168482 w 634"/>
              <a:gd name="T93" fmla="*/ 7481360 h 634"/>
              <a:gd name="T94" fmla="*/ 72616410 w 634"/>
              <a:gd name="T95" fmla="*/ 25163631 h 634"/>
              <a:gd name="T96" fmla="*/ 100166697 w 634"/>
              <a:gd name="T97" fmla="*/ 47607239 h 634"/>
              <a:gd name="T98" fmla="*/ 75167589 w 634"/>
              <a:gd name="T99" fmla="*/ 75151302 h 63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634" h="634">
                <a:moveTo>
                  <a:pt x="265" y="530"/>
                </a:moveTo>
                <a:lnTo>
                  <a:pt x="265" y="530"/>
                </a:lnTo>
                <a:cubicBezTo>
                  <a:pt x="251" y="530"/>
                  <a:pt x="236" y="545"/>
                  <a:pt x="236" y="560"/>
                </a:cubicBezTo>
                <a:cubicBezTo>
                  <a:pt x="236" y="619"/>
                  <a:pt x="236" y="619"/>
                  <a:pt x="236" y="619"/>
                </a:cubicBezTo>
                <a:cubicBezTo>
                  <a:pt x="236" y="619"/>
                  <a:pt x="251" y="633"/>
                  <a:pt x="265" y="633"/>
                </a:cubicBezTo>
                <a:lnTo>
                  <a:pt x="280" y="619"/>
                </a:lnTo>
                <a:cubicBezTo>
                  <a:pt x="280" y="560"/>
                  <a:pt x="280" y="560"/>
                  <a:pt x="280" y="560"/>
                </a:cubicBezTo>
                <a:cubicBezTo>
                  <a:pt x="280" y="545"/>
                  <a:pt x="265" y="530"/>
                  <a:pt x="265" y="530"/>
                </a:cubicBezTo>
                <a:close/>
                <a:moveTo>
                  <a:pt x="148" y="530"/>
                </a:moveTo>
                <a:lnTo>
                  <a:pt x="148" y="530"/>
                </a:lnTo>
                <a:cubicBezTo>
                  <a:pt x="133" y="530"/>
                  <a:pt x="118" y="545"/>
                  <a:pt x="118" y="560"/>
                </a:cubicBezTo>
                <a:cubicBezTo>
                  <a:pt x="118" y="619"/>
                  <a:pt x="118" y="619"/>
                  <a:pt x="118" y="619"/>
                </a:cubicBezTo>
                <a:cubicBezTo>
                  <a:pt x="118" y="619"/>
                  <a:pt x="133" y="633"/>
                  <a:pt x="148" y="633"/>
                </a:cubicBezTo>
                <a:lnTo>
                  <a:pt x="162" y="619"/>
                </a:lnTo>
                <a:cubicBezTo>
                  <a:pt x="162" y="560"/>
                  <a:pt x="162" y="560"/>
                  <a:pt x="162" y="560"/>
                </a:cubicBezTo>
                <a:cubicBezTo>
                  <a:pt x="162" y="545"/>
                  <a:pt x="148" y="530"/>
                  <a:pt x="148" y="530"/>
                </a:cubicBezTo>
                <a:close/>
                <a:moveTo>
                  <a:pt x="383" y="530"/>
                </a:moveTo>
                <a:lnTo>
                  <a:pt x="383" y="530"/>
                </a:lnTo>
                <a:cubicBezTo>
                  <a:pt x="369" y="530"/>
                  <a:pt x="353" y="545"/>
                  <a:pt x="353" y="560"/>
                </a:cubicBezTo>
                <a:cubicBezTo>
                  <a:pt x="353" y="619"/>
                  <a:pt x="353" y="619"/>
                  <a:pt x="353" y="619"/>
                </a:cubicBezTo>
                <a:cubicBezTo>
                  <a:pt x="353" y="619"/>
                  <a:pt x="369" y="633"/>
                  <a:pt x="383" y="633"/>
                </a:cubicBezTo>
                <a:lnTo>
                  <a:pt x="398" y="619"/>
                </a:lnTo>
                <a:cubicBezTo>
                  <a:pt x="398" y="560"/>
                  <a:pt x="398" y="560"/>
                  <a:pt x="398" y="560"/>
                </a:cubicBezTo>
                <a:cubicBezTo>
                  <a:pt x="398" y="545"/>
                  <a:pt x="383" y="530"/>
                  <a:pt x="383" y="530"/>
                </a:cubicBezTo>
                <a:close/>
                <a:moveTo>
                  <a:pt x="501" y="530"/>
                </a:moveTo>
                <a:lnTo>
                  <a:pt x="501" y="530"/>
                </a:lnTo>
                <a:cubicBezTo>
                  <a:pt x="486" y="530"/>
                  <a:pt x="471" y="545"/>
                  <a:pt x="471" y="560"/>
                </a:cubicBezTo>
                <a:cubicBezTo>
                  <a:pt x="471" y="619"/>
                  <a:pt x="471" y="619"/>
                  <a:pt x="471" y="619"/>
                </a:cubicBezTo>
                <a:cubicBezTo>
                  <a:pt x="471" y="619"/>
                  <a:pt x="486" y="633"/>
                  <a:pt x="501" y="633"/>
                </a:cubicBezTo>
                <a:lnTo>
                  <a:pt x="516" y="619"/>
                </a:lnTo>
                <a:cubicBezTo>
                  <a:pt x="516" y="560"/>
                  <a:pt x="516" y="560"/>
                  <a:pt x="516" y="560"/>
                </a:cubicBezTo>
                <a:cubicBezTo>
                  <a:pt x="516" y="545"/>
                  <a:pt x="501" y="530"/>
                  <a:pt x="501" y="530"/>
                </a:cubicBezTo>
                <a:close/>
                <a:moveTo>
                  <a:pt x="457" y="103"/>
                </a:moveTo>
                <a:lnTo>
                  <a:pt x="457" y="103"/>
                </a:lnTo>
                <a:cubicBezTo>
                  <a:pt x="427" y="44"/>
                  <a:pt x="369" y="0"/>
                  <a:pt x="295" y="0"/>
                </a:cubicBezTo>
                <a:cubicBezTo>
                  <a:pt x="206" y="0"/>
                  <a:pt x="133" y="74"/>
                  <a:pt x="118" y="162"/>
                </a:cubicBezTo>
                <a:cubicBezTo>
                  <a:pt x="59" y="192"/>
                  <a:pt x="0" y="251"/>
                  <a:pt x="0" y="324"/>
                </a:cubicBezTo>
                <a:cubicBezTo>
                  <a:pt x="0" y="398"/>
                  <a:pt x="74" y="471"/>
                  <a:pt x="162" y="471"/>
                </a:cubicBezTo>
                <a:cubicBezTo>
                  <a:pt x="162" y="471"/>
                  <a:pt x="427" y="471"/>
                  <a:pt x="442" y="471"/>
                </a:cubicBezTo>
                <a:cubicBezTo>
                  <a:pt x="545" y="471"/>
                  <a:pt x="633" y="398"/>
                  <a:pt x="633" y="295"/>
                </a:cubicBezTo>
                <a:cubicBezTo>
                  <a:pt x="633" y="192"/>
                  <a:pt x="560" y="103"/>
                  <a:pt x="457" y="103"/>
                </a:cubicBezTo>
                <a:close/>
                <a:moveTo>
                  <a:pt x="442" y="442"/>
                </a:moveTo>
                <a:lnTo>
                  <a:pt x="442" y="442"/>
                </a:lnTo>
                <a:cubicBezTo>
                  <a:pt x="427" y="442"/>
                  <a:pt x="162" y="442"/>
                  <a:pt x="162" y="442"/>
                </a:cubicBezTo>
                <a:cubicBezTo>
                  <a:pt x="162" y="442"/>
                  <a:pt x="44" y="427"/>
                  <a:pt x="44" y="324"/>
                </a:cubicBezTo>
                <a:cubicBezTo>
                  <a:pt x="44" y="265"/>
                  <a:pt x="103" y="206"/>
                  <a:pt x="162" y="206"/>
                </a:cubicBezTo>
                <a:cubicBezTo>
                  <a:pt x="162" y="118"/>
                  <a:pt x="221" y="44"/>
                  <a:pt x="295" y="44"/>
                </a:cubicBezTo>
                <a:cubicBezTo>
                  <a:pt x="369" y="44"/>
                  <a:pt x="412" y="89"/>
                  <a:pt x="427" y="148"/>
                </a:cubicBezTo>
                <a:cubicBezTo>
                  <a:pt x="530" y="133"/>
                  <a:pt x="589" y="221"/>
                  <a:pt x="589" y="280"/>
                </a:cubicBezTo>
                <a:cubicBezTo>
                  <a:pt x="604" y="369"/>
                  <a:pt x="501" y="442"/>
                  <a:pt x="442" y="4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73" name="Freeform 81">
            <a:extLst>
              <a:ext uri="{FF2B5EF4-FFF2-40B4-BE49-F238E27FC236}">
                <a16:creationId xmlns:a16="http://schemas.microsoft.com/office/drawing/2014/main" id="{1960A3A3-8C51-42AC-8F0F-BA6DCB96E0CC}"/>
              </a:ext>
            </a:extLst>
          </p:cNvPr>
          <p:cNvSpPr>
            <a:spLocks/>
          </p:cNvSpPr>
          <p:nvPr/>
        </p:nvSpPr>
        <p:spPr bwMode="auto">
          <a:xfrm>
            <a:off x="6208713" y="1558925"/>
            <a:ext cx="290512" cy="223838"/>
          </a:xfrm>
          <a:custGeom>
            <a:avLst/>
            <a:gdLst>
              <a:gd name="T0" fmla="*/ 61912266 w 619"/>
              <a:gd name="T1" fmla="*/ 37695530 h 472"/>
              <a:gd name="T2" fmla="*/ 61912266 w 619"/>
              <a:gd name="T3" fmla="*/ 37695530 h 472"/>
              <a:gd name="T4" fmla="*/ 49462728 w 619"/>
              <a:gd name="T5" fmla="*/ 37695530 h 472"/>
              <a:gd name="T6" fmla="*/ 54510003 w 619"/>
              <a:gd name="T7" fmla="*/ 22685344 h 472"/>
              <a:gd name="T8" fmla="*/ 51986131 w 619"/>
              <a:gd name="T9" fmla="*/ 20126801 h 472"/>
              <a:gd name="T10" fmla="*/ 47107271 w 619"/>
              <a:gd name="T11" fmla="*/ 20126801 h 472"/>
              <a:gd name="T12" fmla="*/ 39536593 w 619"/>
              <a:gd name="T13" fmla="*/ 40254074 h 472"/>
              <a:gd name="T14" fmla="*/ 39536593 w 619"/>
              <a:gd name="T15" fmla="*/ 42812145 h 472"/>
              <a:gd name="T16" fmla="*/ 42059996 w 619"/>
              <a:gd name="T17" fmla="*/ 45200150 h 472"/>
              <a:gd name="T18" fmla="*/ 57033405 w 619"/>
              <a:gd name="T19" fmla="*/ 45200150 h 472"/>
              <a:gd name="T20" fmla="*/ 49462728 w 619"/>
              <a:gd name="T21" fmla="*/ 60210336 h 472"/>
              <a:gd name="T22" fmla="*/ 49462728 w 619"/>
              <a:gd name="T23" fmla="*/ 65327423 h 472"/>
              <a:gd name="T24" fmla="*/ 54510003 w 619"/>
              <a:gd name="T25" fmla="*/ 62939418 h 472"/>
              <a:gd name="T26" fmla="*/ 64267723 w 619"/>
              <a:gd name="T27" fmla="*/ 40254074 h 472"/>
              <a:gd name="T28" fmla="*/ 61912266 w 619"/>
              <a:gd name="T29" fmla="*/ 37695530 h 472"/>
              <a:gd name="T30" fmla="*/ 74193858 w 619"/>
              <a:gd name="T31" fmla="*/ 17568257 h 472"/>
              <a:gd name="T32" fmla="*/ 74193858 w 619"/>
              <a:gd name="T33" fmla="*/ 17568257 h 472"/>
              <a:gd name="T34" fmla="*/ 49462728 w 619"/>
              <a:gd name="T35" fmla="*/ 0 h 472"/>
              <a:gd name="T36" fmla="*/ 19852269 w 619"/>
              <a:gd name="T37" fmla="*/ 27631893 h 472"/>
              <a:gd name="T38" fmla="*/ 0 w 619"/>
              <a:gd name="T39" fmla="*/ 55263787 h 472"/>
              <a:gd name="T40" fmla="*/ 24731129 w 619"/>
              <a:gd name="T41" fmla="*/ 80337137 h 472"/>
              <a:gd name="T42" fmla="*/ 71838400 w 619"/>
              <a:gd name="T43" fmla="*/ 80337137 h 472"/>
              <a:gd name="T44" fmla="*/ 103972262 w 619"/>
              <a:gd name="T45" fmla="*/ 50317238 h 472"/>
              <a:gd name="T46" fmla="*/ 74193858 w 619"/>
              <a:gd name="T47" fmla="*/ 17568257 h 472"/>
              <a:gd name="T48" fmla="*/ 71838400 w 619"/>
              <a:gd name="T49" fmla="*/ 75390587 h 472"/>
              <a:gd name="T50" fmla="*/ 71838400 w 619"/>
              <a:gd name="T51" fmla="*/ 75390587 h 472"/>
              <a:gd name="T52" fmla="*/ 24731129 w 619"/>
              <a:gd name="T53" fmla="*/ 75390587 h 472"/>
              <a:gd name="T54" fmla="*/ 4878860 w 619"/>
              <a:gd name="T55" fmla="*/ 55263787 h 472"/>
              <a:gd name="T56" fmla="*/ 24731129 w 619"/>
              <a:gd name="T57" fmla="*/ 35136986 h 472"/>
              <a:gd name="T58" fmla="*/ 49462728 w 619"/>
              <a:gd name="T59" fmla="*/ 7505093 h 472"/>
              <a:gd name="T60" fmla="*/ 69314997 w 619"/>
              <a:gd name="T61" fmla="*/ 25243888 h 472"/>
              <a:gd name="T62" fmla="*/ 99093402 w 619"/>
              <a:gd name="T63" fmla="*/ 47758694 h 472"/>
              <a:gd name="T64" fmla="*/ 71838400 w 619"/>
              <a:gd name="T65" fmla="*/ 75390587 h 4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19" h="472">
                <a:moveTo>
                  <a:pt x="368" y="221"/>
                </a:moveTo>
                <a:lnTo>
                  <a:pt x="368" y="221"/>
                </a:lnTo>
                <a:cubicBezTo>
                  <a:pt x="294" y="221"/>
                  <a:pt x="294" y="221"/>
                  <a:pt x="294" y="221"/>
                </a:cubicBezTo>
                <a:cubicBezTo>
                  <a:pt x="324" y="133"/>
                  <a:pt x="324" y="133"/>
                  <a:pt x="324" y="133"/>
                </a:cubicBezTo>
                <a:cubicBezTo>
                  <a:pt x="324" y="133"/>
                  <a:pt x="324" y="118"/>
                  <a:pt x="309" y="118"/>
                </a:cubicBezTo>
                <a:cubicBezTo>
                  <a:pt x="294" y="103"/>
                  <a:pt x="294" y="118"/>
                  <a:pt x="280" y="118"/>
                </a:cubicBezTo>
                <a:cubicBezTo>
                  <a:pt x="235" y="236"/>
                  <a:pt x="235" y="236"/>
                  <a:pt x="235" y="236"/>
                </a:cubicBezTo>
                <a:lnTo>
                  <a:pt x="235" y="251"/>
                </a:lnTo>
                <a:lnTo>
                  <a:pt x="250" y="265"/>
                </a:lnTo>
                <a:cubicBezTo>
                  <a:pt x="339" y="265"/>
                  <a:pt x="339" y="265"/>
                  <a:pt x="339" y="265"/>
                </a:cubicBezTo>
                <a:cubicBezTo>
                  <a:pt x="294" y="353"/>
                  <a:pt x="294" y="353"/>
                  <a:pt x="294" y="353"/>
                </a:cubicBezTo>
                <a:cubicBezTo>
                  <a:pt x="280" y="353"/>
                  <a:pt x="294" y="369"/>
                  <a:pt x="294" y="383"/>
                </a:cubicBezTo>
                <a:cubicBezTo>
                  <a:pt x="309" y="383"/>
                  <a:pt x="324" y="383"/>
                  <a:pt x="324" y="369"/>
                </a:cubicBezTo>
                <a:cubicBezTo>
                  <a:pt x="324" y="369"/>
                  <a:pt x="382" y="251"/>
                  <a:pt x="382" y="236"/>
                </a:cubicBezTo>
                <a:cubicBezTo>
                  <a:pt x="382" y="236"/>
                  <a:pt x="382" y="221"/>
                  <a:pt x="368" y="221"/>
                </a:cubicBezTo>
                <a:close/>
                <a:moveTo>
                  <a:pt x="441" y="103"/>
                </a:moveTo>
                <a:lnTo>
                  <a:pt x="441" y="103"/>
                </a:lnTo>
                <a:cubicBezTo>
                  <a:pt x="412" y="44"/>
                  <a:pt x="353" y="0"/>
                  <a:pt x="294" y="0"/>
                </a:cubicBezTo>
                <a:cubicBezTo>
                  <a:pt x="191" y="0"/>
                  <a:pt x="118" y="74"/>
                  <a:pt x="118" y="162"/>
                </a:cubicBezTo>
                <a:cubicBezTo>
                  <a:pt x="44" y="192"/>
                  <a:pt x="0" y="251"/>
                  <a:pt x="0" y="324"/>
                </a:cubicBezTo>
                <a:cubicBezTo>
                  <a:pt x="0" y="398"/>
                  <a:pt x="59" y="471"/>
                  <a:pt x="147" y="471"/>
                </a:cubicBezTo>
                <a:lnTo>
                  <a:pt x="427" y="471"/>
                </a:lnTo>
                <a:cubicBezTo>
                  <a:pt x="530" y="471"/>
                  <a:pt x="618" y="398"/>
                  <a:pt x="618" y="295"/>
                </a:cubicBezTo>
                <a:cubicBezTo>
                  <a:pt x="618" y="192"/>
                  <a:pt x="544" y="103"/>
                  <a:pt x="441" y="103"/>
                </a:cubicBezTo>
                <a:close/>
                <a:moveTo>
                  <a:pt x="427" y="442"/>
                </a:moveTo>
                <a:lnTo>
                  <a:pt x="427" y="442"/>
                </a:lnTo>
                <a:lnTo>
                  <a:pt x="147" y="442"/>
                </a:lnTo>
                <a:cubicBezTo>
                  <a:pt x="147" y="442"/>
                  <a:pt x="29" y="427"/>
                  <a:pt x="29" y="324"/>
                </a:cubicBezTo>
                <a:cubicBezTo>
                  <a:pt x="29" y="265"/>
                  <a:pt x="88" y="206"/>
                  <a:pt x="147" y="206"/>
                </a:cubicBezTo>
                <a:cubicBezTo>
                  <a:pt x="147" y="118"/>
                  <a:pt x="206" y="44"/>
                  <a:pt x="294" y="44"/>
                </a:cubicBezTo>
                <a:cubicBezTo>
                  <a:pt x="353" y="44"/>
                  <a:pt x="397" y="89"/>
                  <a:pt x="412" y="148"/>
                </a:cubicBezTo>
                <a:cubicBezTo>
                  <a:pt x="515" y="133"/>
                  <a:pt x="574" y="221"/>
                  <a:pt x="589" y="280"/>
                </a:cubicBezTo>
                <a:cubicBezTo>
                  <a:pt x="589" y="369"/>
                  <a:pt x="500" y="442"/>
                  <a:pt x="427" y="4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74" name="Freeform 82">
            <a:extLst>
              <a:ext uri="{FF2B5EF4-FFF2-40B4-BE49-F238E27FC236}">
                <a16:creationId xmlns:a16="http://schemas.microsoft.com/office/drawing/2014/main" id="{414E1FFC-25E2-4622-903B-7A90753CF817}"/>
              </a:ext>
            </a:extLst>
          </p:cNvPr>
          <p:cNvSpPr>
            <a:spLocks/>
          </p:cNvSpPr>
          <p:nvPr/>
        </p:nvSpPr>
        <p:spPr bwMode="auto">
          <a:xfrm>
            <a:off x="5672138" y="4922838"/>
            <a:ext cx="288925" cy="300037"/>
          </a:xfrm>
          <a:custGeom>
            <a:avLst/>
            <a:gdLst>
              <a:gd name="T0" fmla="*/ 54510003 w 619"/>
              <a:gd name="T1" fmla="*/ 87456978 h 635"/>
              <a:gd name="T2" fmla="*/ 54510003 w 619"/>
              <a:gd name="T3" fmla="*/ 87456978 h 635"/>
              <a:gd name="T4" fmla="*/ 51986131 w 619"/>
              <a:gd name="T5" fmla="*/ 89829895 h 635"/>
              <a:gd name="T6" fmla="*/ 54510003 w 619"/>
              <a:gd name="T7" fmla="*/ 92372339 h 635"/>
              <a:gd name="T8" fmla="*/ 59388863 w 619"/>
              <a:gd name="T9" fmla="*/ 89829895 h 635"/>
              <a:gd name="T10" fmla="*/ 54510003 w 619"/>
              <a:gd name="T11" fmla="*/ 87456978 h 635"/>
              <a:gd name="T12" fmla="*/ 34657264 w 619"/>
              <a:gd name="T13" fmla="*/ 87456978 h 635"/>
              <a:gd name="T14" fmla="*/ 34657264 w 619"/>
              <a:gd name="T15" fmla="*/ 87456978 h 635"/>
              <a:gd name="T16" fmla="*/ 32133861 w 619"/>
              <a:gd name="T17" fmla="*/ 89829895 h 635"/>
              <a:gd name="T18" fmla="*/ 34657264 w 619"/>
              <a:gd name="T19" fmla="*/ 92372339 h 635"/>
              <a:gd name="T20" fmla="*/ 39704539 w 619"/>
              <a:gd name="T21" fmla="*/ 89829895 h 635"/>
              <a:gd name="T22" fmla="*/ 34657264 w 619"/>
              <a:gd name="T23" fmla="*/ 87456978 h 635"/>
              <a:gd name="T24" fmla="*/ 42059996 w 619"/>
              <a:gd name="T25" fmla="*/ 99830145 h 635"/>
              <a:gd name="T26" fmla="*/ 42059996 w 619"/>
              <a:gd name="T27" fmla="*/ 99830145 h 635"/>
              <a:gd name="T28" fmla="*/ 39704539 w 619"/>
              <a:gd name="T29" fmla="*/ 102372118 h 635"/>
              <a:gd name="T30" fmla="*/ 42059996 w 619"/>
              <a:gd name="T31" fmla="*/ 107457007 h 635"/>
              <a:gd name="T32" fmla="*/ 44583868 w 619"/>
              <a:gd name="T33" fmla="*/ 102372118 h 635"/>
              <a:gd name="T34" fmla="*/ 42059996 w 619"/>
              <a:gd name="T35" fmla="*/ 99830145 h 635"/>
              <a:gd name="T36" fmla="*/ 61912266 w 619"/>
              <a:gd name="T37" fmla="*/ 99830145 h 635"/>
              <a:gd name="T38" fmla="*/ 61912266 w 619"/>
              <a:gd name="T39" fmla="*/ 99830145 h 635"/>
              <a:gd name="T40" fmla="*/ 59388863 w 619"/>
              <a:gd name="T41" fmla="*/ 102372118 h 635"/>
              <a:gd name="T42" fmla="*/ 61912266 w 619"/>
              <a:gd name="T43" fmla="*/ 107457007 h 635"/>
              <a:gd name="T44" fmla="*/ 64436137 w 619"/>
              <a:gd name="T45" fmla="*/ 102372118 h 635"/>
              <a:gd name="T46" fmla="*/ 61912266 w 619"/>
              <a:gd name="T47" fmla="*/ 99830145 h 635"/>
              <a:gd name="T48" fmla="*/ 74193858 w 619"/>
              <a:gd name="T49" fmla="*/ 87456978 h 635"/>
              <a:gd name="T50" fmla="*/ 74193858 w 619"/>
              <a:gd name="T51" fmla="*/ 87456978 h 635"/>
              <a:gd name="T52" fmla="*/ 71838400 w 619"/>
              <a:gd name="T53" fmla="*/ 89829895 h 635"/>
              <a:gd name="T54" fmla="*/ 74193858 w 619"/>
              <a:gd name="T55" fmla="*/ 92372339 h 635"/>
              <a:gd name="T56" fmla="*/ 79241132 w 619"/>
              <a:gd name="T57" fmla="*/ 89829895 h 635"/>
              <a:gd name="T58" fmla="*/ 74193858 w 619"/>
              <a:gd name="T59" fmla="*/ 87456978 h 635"/>
              <a:gd name="T60" fmla="*/ 74193858 w 619"/>
              <a:gd name="T61" fmla="*/ 17627112 h 635"/>
              <a:gd name="T62" fmla="*/ 74193858 w 619"/>
              <a:gd name="T63" fmla="*/ 17627112 h 635"/>
              <a:gd name="T64" fmla="*/ 49462728 w 619"/>
              <a:gd name="T65" fmla="*/ 0 h 635"/>
              <a:gd name="T66" fmla="*/ 19852269 w 619"/>
              <a:gd name="T67" fmla="*/ 27626891 h 635"/>
              <a:gd name="T68" fmla="*/ 0 w 619"/>
              <a:gd name="T69" fmla="*/ 52542281 h 635"/>
              <a:gd name="T70" fmla="*/ 24731129 w 619"/>
              <a:gd name="T71" fmla="*/ 79999644 h 635"/>
              <a:gd name="T72" fmla="*/ 74193858 w 619"/>
              <a:gd name="T73" fmla="*/ 79999644 h 635"/>
              <a:gd name="T74" fmla="*/ 103972262 w 619"/>
              <a:gd name="T75" fmla="*/ 47457392 h 635"/>
              <a:gd name="T76" fmla="*/ 74193858 w 619"/>
              <a:gd name="T77" fmla="*/ 17627112 h 635"/>
              <a:gd name="T78" fmla="*/ 71838400 w 619"/>
              <a:gd name="T79" fmla="*/ 72372311 h 635"/>
              <a:gd name="T80" fmla="*/ 71838400 w 619"/>
              <a:gd name="T81" fmla="*/ 72372311 h 635"/>
              <a:gd name="T82" fmla="*/ 29778404 w 619"/>
              <a:gd name="T83" fmla="*/ 72372311 h 635"/>
              <a:gd name="T84" fmla="*/ 4878860 w 619"/>
              <a:gd name="T85" fmla="*/ 52542281 h 635"/>
              <a:gd name="T86" fmla="*/ 24731129 w 619"/>
              <a:gd name="T87" fmla="*/ 32542252 h 635"/>
              <a:gd name="T88" fmla="*/ 49462728 w 619"/>
              <a:gd name="T89" fmla="*/ 7626862 h 635"/>
              <a:gd name="T90" fmla="*/ 69314997 w 619"/>
              <a:gd name="T91" fmla="*/ 22542473 h 635"/>
              <a:gd name="T92" fmla="*/ 99093402 w 619"/>
              <a:gd name="T93" fmla="*/ 47457392 h 635"/>
              <a:gd name="T94" fmla="*/ 71838400 w 619"/>
              <a:gd name="T95" fmla="*/ 72372311 h 63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619" h="635">
                <a:moveTo>
                  <a:pt x="324" y="516"/>
                </a:moveTo>
                <a:lnTo>
                  <a:pt x="324" y="516"/>
                </a:lnTo>
                <a:cubicBezTo>
                  <a:pt x="324" y="516"/>
                  <a:pt x="309" y="516"/>
                  <a:pt x="309" y="530"/>
                </a:cubicBezTo>
                <a:cubicBezTo>
                  <a:pt x="309" y="545"/>
                  <a:pt x="324" y="545"/>
                  <a:pt x="324" y="545"/>
                </a:cubicBezTo>
                <a:cubicBezTo>
                  <a:pt x="339" y="545"/>
                  <a:pt x="353" y="545"/>
                  <a:pt x="353" y="530"/>
                </a:cubicBezTo>
                <a:cubicBezTo>
                  <a:pt x="353" y="516"/>
                  <a:pt x="339" y="516"/>
                  <a:pt x="324" y="516"/>
                </a:cubicBezTo>
                <a:close/>
                <a:moveTo>
                  <a:pt x="206" y="516"/>
                </a:moveTo>
                <a:lnTo>
                  <a:pt x="206" y="516"/>
                </a:lnTo>
                <a:cubicBezTo>
                  <a:pt x="206" y="516"/>
                  <a:pt x="191" y="516"/>
                  <a:pt x="191" y="530"/>
                </a:cubicBezTo>
                <a:cubicBezTo>
                  <a:pt x="191" y="545"/>
                  <a:pt x="206" y="545"/>
                  <a:pt x="206" y="545"/>
                </a:cubicBezTo>
                <a:cubicBezTo>
                  <a:pt x="221" y="545"/>
                  <a:pt x="236" y="545"/>
                  <a:pt x="236" y="530"/>
                </a:cubicBezTo>
                <a:cubicBezTo>
                  <a:pt x="236" y="516"/>
                  <a:pt x="221" y="516"/>
                  <a:pt x="206" y="516"/>
                </a:cubicBezTo>
                <a:close/>
                <a:moveTo>
                  <a:pt x="250" y="589"/>
                </a:moveTo>
                <a:lnTo>
                  <a:pt x="250" y="589"/>
                </a:lnTo>
                <a:cubicBezTo>
                  <a:pt x="236" y="589"/>
                  <a:pt x="236" y="604"/>
                  <a:pt x="236" y="604"/>
                </a:cubicBezTo>
                <a:cubicBezTo>
                  <a:pt x="236" y="619"/>
                  <a:pt x="236" y="634"/>
                  <a:pt x="250" y="634"/>
                </a:cubicBezTo>
                <a:cubicBezTo>
                  <a:pt x="265" y="634"/>
                  <a:pt x="265" y="619"/>
                  <a:pt x="265" y="604"/>
                </a:cubicBezTo>
                <a:cubicBezTo>
                  <a:pt x="265" y="604"/>
                  <a:pt x="265" y="589"/>
                  <a:pt x="250" y="589"/>
                </a:cubicBezTo>
                <a:close/>
                <a:moveTo>
                  <a:pt x="368" y="589"/>
                </a:moveTo>
                <a:lnTo>
                  <a:pt x="368" y="589"/>
                </a:lnTo>
                <a:cubicBezTo>
                  <a:pt x="353" y="589"/>
                  <a:pt x="353" y="604"/>
                  <a:pt x="353" y="604"/>
                </a:cubicBezTo>
                <a:cubicBezTo>
                  <a:pt x="353" y="619"/>
                  <a:pt x="353" y="634"/>
                  <a:pt x="368" y="634"/>
                </a:cubicBezTo>
                <a:cubicBezTo>
                  <a:pt x="383" y="634"/>
                  <a:pt x="383" y="619"/>
                  <a:pt x="383" y="604"/>
                </a:cubicBezTo>
                <a:cubicBezTo>
                  <a:pt x="383" y="604"/>
                  <a:pt x="383" y="589"/>
                  <a:pt x="368" y="589"/>
                </a:cubicBezTo>
                <a:close/>
                <a:moveTo>
                  <a:pt x="441" y="516"/>
                </a:moveTo>
                <a:lnTo>
                  <a:pt x="441" y="516"/>
                </a:lnTo>
                <a:cubicBezTo>
                  <a:pt x="441" y="516"/>
                  <a:pt x="427" y="516"/>
                  <a:pt x="427" y="530"/>
                </a:cubicBezTo>
                <a:cubicBezTo>
                  <a:pt x="427" y="545"/>
                  <a:pt x="441" y="545"/>
                  <a:pt x="441" y="545"/>
                </a:cubicBezTo>
                <a:cubicBezTo>
                  <a:pt x="457" y="545"/>
                  <a:pt x="471" y="545"/>
                  <a:pt x="471" y="530"/>
                </a:cubicBezTo>
                <a:cubicBezTo>
                  <a:pt x="471" y="516"/>
                  <a:pt x="457" y="516"/>
                  <a:pt x="441" y="516"/>
                </a:cubicBezTo>
                <a:close/>
                <a:moveTo>
                  <a:pt x="441" y="104"/>
                </a:moveTo>
                <a:lnTo>
                  <a:pt x="441" y="104"/>
                </a:lnTo>
                <a:cubicBezTo>
                  <a:pt x="412" y="45"/>
                  <a:pt x="353" y="0"/>
                  <a:pt x="294" y="0"/>
                </a:cubicBezTo>
                <a:cubicBezTo>
                  <a:pt x="191" y="0"/>
                  <a:pt x="118" y="74"/>
                  <a:pt x="118" y="163"/>
                </a:cubicBezTo>
                <a:cubicBezTo>
                  <a:pt x="44" y="177"/>
                  <a:pt x="0" y="251"/>
                  <a:pt x="0" y="310"/>
                </a:cubicBezTo>
                <a:cubicBezTo>
                  <a:pt x="0" y="398"/>
                  <a:pt x="59" y="472"/>
                  <a:pt x="147" y="472"/>
                </a:cubicBezTo>
                <a:lnTo>
                  <a:pt x="441" y="472"/>
                </a:lnTo>
                <a:cubicBezTo>
                  <a:pt x="545" y="472"/>
                  <a:pt x="618" y="383"/>
                  <a:pt x="618" y="280"/>
                </a:cubicBezTo>
                <a:cubicBezTo>
                  <a:pt x="618" y="177"/>
                  <a:pt x="545" y="104"/>
                  <a:pt x="441" y="104"/>
                </a:cubicBezTo>
                <a:close/>
                <a:moveTo>
                  <a:pt x="427" y="427"/>
                </a:moveTo>
                <a:lnTo>
                  <a:pt x="427" y="427"/>
                </a:lnTo>
                <a:lnTo>
                  <a:pt x="177" y="427"/>
                </a:lnTo>
                <a:cubicBezTo>
                  <a:pt x="74" y="427"/>
                  <a:pt x="29" y="354"/>
                  <a:pt x="29" y="310"/>
                </a:cubicBezTo>
                <a:cubicBezTo>
                  <a:pt x="29" y="266"/>
                  <a:pt x="88" y="207"/>
                  <a:pt x="147" y="192"/>
                </a:cubicBezTo>
                <a:cubicBezTo>
                  <a:pt x="147" y="118"/>
                  <a:pt x="206" y="45"/>
                  <a:pt x="294" y="45"/>
                </a:cubicBezTo>
                <a:cubicBezTo>
                  <a:pt x="353" y="45"/>
                  <a:pt x="398" y="74"/>
                  <a:pt x="412" y="133"/>
                </a:cubicBezTo>
                <a:cubicBezTo>
                  <a:pt x="515" y="133"/>
                  <a:pt x="589" y="192"/>
                  <a:pt x="589" y="280"/>
                </a:cubicBezTo>
                <a:cubicBezTo>
                  <a:pt x="589" y="354"/>
                  <a:pt x="530" y="427"/>
                  <a:pt x="427" y="4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75" name="Freeform 83">
            <a:extLst>
              <a:ext uri="{FF2B5EF4-FFF2-40B4-BE49-F238E27FC236}">
                <a16:creationId xmlns:a16="http://schemas.microsoft.com/office/drawing/2014/main" id="{87F3302E-D981-4231-B3D3-8A5F362E7062}"/>
              </a:ext>
            </a:extLst>
          </p:cNvPr>
          <p:cNvSpPr>
            <a:spLocks/>
          </p:cNvSpPr>
          <p:nvPr/>
        </p:nvSpPr>
        <p:spPr bwMode="auto">
          <a:xfrm>
            <a:off x="5199063" y="4956175"/>
            <a:ext cx="290512" cy="222250"/>
          </a:xfrm>
          <a:custGeom>
            <a:avLst/>
            <a:gdLst>
              <a:gd name="T0" fmla="*/ 74193858 w 619"/>
              <a:gd name="T1" fmla="*/ 17568808 h 472"/>
              <a:gd name="T2" fmla="*/ 74193858 w 619"/>
              <a:gd name="T3" fmla="*/ 17568808 h 472"/>
              <a:gd name="T4" fmla="*/ 49462728 w 619"/>
              <a:gd name="T5" fmla="*/ 0 h 472"/>
              <a:gd name="T6" fmla="*/ 19852269 w 619"/>
              <a:gd name="T7" fmla="*/ 27632017 h 472"/>
              <a:gd name="T8" fmla="*/ 0 w 619"/>
              <a:gd name="T9" fmla="*/ 55264507 h 472"/>
              <a:gd name="T10" fmla="*/ 24731129 w 619"/>
              <a:gd name="T11" fmla="*/ 80337969 h 472"/>
              <a:gd name="T12" fmla="*/ 71838400 w 619"/>
              <a:gd name="T13" fmla="*/ 80337969 h 472"/>
              <a:gd name="T14" fmla="*/ 103972262 w 619"/>
              <a:gd name="T15" fmla="*/ 50147397 h 472"/>
              <a:gd name="T16" fmla="*/ 74193858 w 619"/>
              <a:gd name="T17" fmla="*/ 17568808 h 472"/>
              <a:gd name="T18" fmla="*/ 71838400 w 619"/>
              <a:gd name="T19" fmla="*/ 75391398 h 472"/>
              <a:gd name="T20" fmla="*/ 71838400 w 619"/>
              <a:gd name="T21" fmla="*/ 75391398 h 472"/>
              <a:gd name="T22" fmla="*/ 24731129 w 619"/>
              <a:gd name="T23" fmla="*/ 75391398 h 472"/>
              <a:gd name="T24" fmla="*/ 4878860 w 619"/>
              <a:gd name="T25" fmla="*/ 55264507 h 472"/>
              <a:gd name="T26" fmla="*/ 24731129 w 619"/>
              <a:gd name="T27" fmla="*/ 35137144 h 472"/>
              <a:gd name="T28" fmla="*/ 49462728 w 619"/>
              <a:gd name="T29" fmla="*/ 7505127 h 472"/>
              <a:gd name="T30" fmla="*/ 69314997 w 619"/>
              <a:gd name="T31" fmla="*/ 25073462 h 472"/>
              <a:gd name="T32" fmla="*/ 99093402 w 619"/>
              <a:gd name="T33" fmla="*/ 47759381 h 472"/>
              <a:gd name="T34" fmla="*/ 71838400 w 619"/>
              <a:gd name="T35" fmla="*/ 75391398 h 47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19" h="472">
                <a:moveTo>
                  <a:pt x="441" y="103"/>
                </a:moveTo>
                <a:lnTo>
                  <a:pt x="441" y="103"/>
                </a:lnTo>
                <a:cubicBezTo>
                  <a:pt x="412" y="44"/>
                  <a:pt x="353" y="0"/>
                  <a:pt x="294" y="0"/>
                </a:cubicBezTo>
                <a:cubicBezTo>
                  <a:pt x="191" y="0"/>
                  <a:pt x="118" y="74"/>
                  <a:pt x="118" y="162"/>
                </a:cubicBezTo>
                <a:cubicBezTo>
                  <a:pt x="44" y="192"/>
                  <a:pt x="0" y="251"/>
                  <a:pt x="0" y="324"/>
                </a:cubicBezTo>
                <a:cubicBezTo>
                  <a:pt x="0" y="398"/>
                  <a:pt x="59" y="471"/>
                  <a:pt x="147" y="471"/>
                </a:cubicBezTo>
                <a:lnTo>
                  <a:pt x="427" y="471"/>
                </a:lnTo>
                <a:cubicBezTo>
                  <a:pt x="530" y="471"/>
                  <a:pt x="618" y="398"/>
                  <a:pt x="618" y="294"/>
                </a:cubicBezTo>
                <a:cubicBezTo>
                  <a:pt x="618" y="192"/>
                  <a:pt x="545" y="103"/>
                  <a:pt x="441" y="103"/>
                </a:cubicBezTo>
                <a:close/>
                <a:moveTo>
                  <a:pt x="427" y="442"/>
                </a:moveTo>
                <a:lnTo>
                  <a:pt x="427" y="442"/>
                </a:lnTo>
                <a:lnTo>
                  <a:pt x="147" y="442"/>
                </a:lnTo>
                <a:cubicBezTo>
                  <a:pt x="147" y="442"/>
                  <a:pt x="29" y="427"/>
                  <a:pt x="29" y="324"/>
                </a:cubicBezTo>
                <a:cubicBezTo>
                  <a:pt x="29" y="265"/>
                  <a:pt x="88" y="206"/>
                  <a:pt x="147" y="206"/>
                </a:cubicBezTo>
                <a:cubicBezTo>
                  <a:pt x="147" y="118"/>
                  <a:pt x="206" y="44"/>
                  <a:pt x="294" y="44"/>
                </a:cubicBezTo>
                <a:cubicBezTo>
                  <a:pt x="353" y="44"/>
                  <a:pt x="398" y="89"/>
                  <a:pt x="412" y="147"/>
                </a:cubicBezTo>
                <a:cubicBezTo>
                  <a:pt x="515" y="133"/>
                  <a:pt x="574" y="221"/>
                  <a:pt x="589" y="280"/>
                </a:cubicBezTo>
                <a:cubicBezTo>
                  <a:pt x="589" y="368"/>
                  <a:pt x="500" y="442"/>
                  <a:pt x="427" y="4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76" name="Freeform 84">
            <a:extLst>
              <a:ext uri="{FF2B5EF4-FFF2-40B4-BE49-F238E27FC236}">
                <a16:creationId xmlns:a16="http://schemas.microsoft.com/office/drawing/2014/main" id="{93BBB4DA-13DC-4190-AB4A-D3126FD519AF}"/>
              </a:ext>
            </a:extLst>
          </p:cNvPr>
          <p:cNvSpPr>
            <a:spLocks/>
          </p:cNvSpPr>
          <p:nvPr/>
        </p:nvSpPr>
        <p:spPr bwMode="auto">
          <a:xfrm>
            <a:off x="4714875" y="4930775"/>
            <a:ext cx="279400" cy="277813"/>
          </a:xfrm>
          <a:custGeom>
            <a:avLst/>
            <a:gdLst>
              <a:gd name="T0" fmla="*/ 5102067 w 590"/>
              <a:gd name="T1" fmla="*/ 0 h 590"/>
              <a:gd name="T2" fmla="*/ 5102067 w 590"/>
              <a:gd name="T3" fmla="*/ 0 h 590"/>
              <a:gd name="T4" fmla="*/ 0 w 590"/>
              <a:gd name="T5" fmla="*/ 5101142 h 590"/>
              <a:gd name="T6" fmla="*/ 0 w 590"/>
              <a:gd name="T7" fmla="*/ 97602798 h 590"/>
              <a:gd name="T8" fmla="*/ 5102067 w 590"/>
              <a:gd name="T9" fmla="*/ 100153133 h 590"/>
              <a:gd name="T10" fmla="*/ 7653337 w 590"/>
              <a:gd name="T11" fmla="*/ 97602798 h 590"/>
              <a:gd name="T12" fmla="*/ 7653337 w 590"/>
              <a:gd name="T13" fmla="*/ 5101142 h 590"/>
              <a:gd name="T14" fmla="*/ 5102067 w 590"/>
              <a:gd name="T15" fmla="*/ 0 h 590"/>
              <a:gd name="T16" fmla="*/ 95241733 w 590"/>
              <a:gd name="T17" fmla="*/ 7481675 h 590"/>
              <a:gd name="T18" fmla="*/ 95241733 w 590"/>
              <a:gd name="T19" fmla="*/ 7481675 h 590"/>
              <a:gd name="T20" fmla="*/ 20068666 w 590"/>
              <a:gd name="T21" fmla="*/ 0 h 590"/>
              <a:gd name="T22" fmla="*/ 15136400 w 590"/>
              <a:gd name="T23" fmla="*/ 7481675 h 590"/>
              <a:gd name="T24" fmla="*/ 15136400 w 590"/>
              <a:gd name="T25" fmla="*/ 45060325 h 590"/>
              <a:gd name="T26" fmla="*/ 20068666 w 590"/>
              <a:gd name="T27" fmla="*/ 50161939 h 590"/>
              <a:gd name="T28" fmla="*/ 95241733 w 590"/>
              <a:gd name="T29" fmla="*/ 45060325 h 590"/>
              <a:gd name="T30" fmla="*/ 100173527 w 590"/>
              <a:gd name="T31" fmla="*/ 37578650 h 590"/>
              <a:gd name="T32" fmla="*/ 100173527 w 590"/>
              <a:gd name="T33" fmla="*/ 15133624 h 590"/>
              <a:gd name="T34" fmla="*/ 95241733 w 590"/>
              <a:gd name="T35" fmla="*/ 7481675 h 590"/>
              <a:gd name="T36" fmla="*/ 47620866 w 590"/>
              <a:gd name="T37" fmla="*/ 42679792 h 590"/>
              <a:gd name="T38" fmla="*/ 47620866 w 590"/>
              <a:gd name="T39" fmla="*/ 42679792 h 590"/>
              <a:gd name="T40" fmla="*/ 25171205 w 590"/>
              <a:gd name="T41" fmla="*/ 45060325 h 590"/>
              <a:gd name="T42" fmla="*/ 20068666 w 590"/>
              <a:gd name="T43" fmla="*/ 40129457 h 590"/>
              <a:gd name="T44" fmla="*/ 20068666 w 590"/>
              <a:gd name="T45" fmla="*/ 10032482 h 590"/>
              <a:gd name="T46" fmla="*/ 25171205 w 590"/>
              <a:gd name="T47" fmla="*/ 7481675 h 590"/>
              <a:gd name="T48" fmla="*/ 47620866 w 590"/>
              <a:gd name="T49" fmla="*/ 10032482 h 590"/>
              <a:gd name="T50" fmla="*/ 47620866 w 590"/>
              <a:gd name="T51" fmla="*/ 42679792 h 590"/>
              <a:gd name="T52" fmla="*/ 75172595 w 590"/>
              <a:gd name="T53" fmla="*/ 40129457 h 590"/>
              <a:gd name="T54" fmla="*/ 75172595 w 590"/>
              <a:gd name="T55" fmla="*/ 40129457 h 590"/>
              <a:gd name="T56" fmla="*/ 55103930 w 590"/>
              <a:gd name="T57" fmla="*/ 40129457 h 590"/>
              <a:gd name="T58" fmla="*/ 55103930 w 590"/>
              <a:gd name="T59" fmla="*/ 10032482 h 590"/>
              <a:gd name="T60" fmla="*/ 75172595 w 590"/>
              <a:gd name="T61" fmla="*/ 12582817 h 590"/>
              <a:gd name="T62" fmla="*/ 75172595 w 590"/>
              <a:gd name="T63" fmla="*/ 40129457 h 590"/>
              <a:gd name="T64" fmla="*/ 95241733 w 590"/>
              <a:gd name="T65" fmla="*/ 35028315 h 590"/>
              <a:gd name="T66" fmla="*/ 95241733 w 590"/>
              <a:gd name="T67" fmla="*/ 35028315 h 590"/>
              <a:gd name="T68" fmla="*/ 90139194 w 590"/>
              <a:gd name="T69" fmla="*/ 37578650 h 590"/>
              <a:gd name="T70" fmla="*/ 80104861 w 590"/>
              <a:gd name="T71" fmla="*/ 37578650 h 590"/>
              <a:gd name="T72" fmla="*/ 80104861 w 590"/>
              <a:gd name="T73" fmla="*/ 12582817 h 590"/>
              <a:gd name="T74" fmla="*/ 90139194 w 590"/>
              <a:gd name="T75" fmla="*/ 15133624 h 590"/>
              <a:gd name="T76" fmla="*/ 95241733 w 590"/>
              <a:gd name="T77" fmla="*/ 17514157 h 590"/>
              <a:gd name="T78" fmla="*/ 95241733 w 590"/>
              <a:gd name="T79" fmla="*/ 35028315 h 59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90" h="590">
                <a:moveTo>
                  <a:pt x="30" y="0"/>
                </a:moveTo>
                <a:lnTo>
                  <a:pt x="30" y="0"/>
                </a:lnTo>
                <a:cubicBezTo>
                  <a:pt x="15" y="0"/>
                  <a:pt x="0" y="15"/>
                  <a:pt x="0" y="30"/>
                </a:cubicBezTo>
                <a:cubicBezTo>
                  <a:pt x="0" y="574"/>
                  <a:pt x="0" y="574"/>
                  <a:pt x="0" y="574"/>
                </a:cubicBezTo>
                <a:cubicBezTo>
                  <a:pt x="0" y="589"/>
                  <a:pt x="15" y="589"/>
                  <a:pt x="30" y="589"/>
                </a:cubicBezTo>
                <a:cubicBezTo>
                  <a:pt x="30" y="589"/>
                  <a:pt x="45" y="589"/>
                  <a:pt x="45" y="574"/>
                </a:cubicBezTo>
                <a:cubicBezTo>
                  <a:pt x="45" y="30"/>
                  <a:pt x="45" y="30"/>
                  <a:pt x="45" y="30"/>
                </a:cubicBezTo>
                <a:cubicBezTo>
                  <a:pt x="45" y="15"/>
                  <a:pt x="30" y="0"/>
                  <a:pt x="30" y="0"/>
                </a:cubicBezTo>
                <a:close/>
                <a:moveTo>
                  <a:pt x="560" y="44"/>
                </a:moveTo>
                <a:lnTo>
                  <a:pt x="560" y="44"/>
                </a:lnTo>
                <a:cubicBezTo>
                  <a:pt x="118" y="0"/>
                  <a:pt x="118" y="0"/>
                  <a:pt x="118" y="0"/>
                </a:cubicBezTo>
                <a:cubicBezTo>
                  <a:pt x="103" y="0"/>
                  <a:pt x="89" y="30"/>
                  <a:pt x="89" y="44"/>
                </a:cubicBezTo>
                <a:cubicBezTo>
                  <a:pt x="89" y="265"/>
                  <a:pt x="89" y="265"/>
                  <a:pt x="89" y="265"/>
                </a:cubicBezTo>
                <a:cubicBezTo>
                  <a:pt x="89" y="280"/>
                  <a:pt x="103" y="295"/>
                  <a:pt x="118" y="295"/>
                </a:cubicBezTo>
                <a:cubicBezTo>
                  <a:pt x="560" y="265"/>
                  <a:pt x="560" y="265"/>
                  <a:pt x="560" y="265"/>
                </a:cubicBezTo>
                <a:cubicBezTo>
                  <a:pt x="574" y="265"/>
                  <a:pt x="589" y="236"/>
                  <a:pt x="589" y="221"/>
                </a:cubicBezTo>
                <a:cubicBezTo>
                  <a:pt x="589" y="89"/>
                  <a:pt x="589" y="89"/>
                  <a:pt x="589" y="89"/>
                </a:cubicBezTo>
                <a:cubicBezTo>
                  <a:pt x="589" y="59"/>
                  <a:pt x="574" y="44"/>
                  <a:pt x="560" y="44"/>
                </a:cubicBezTo>
                <a:close/>
                <a:moveTo>
                  <a:pt x="280" y="251"/>
                </a:moveTo>
                <a:lnTo>
                  <a:pt x="280" y="251"/>
                </a:lnTo>
                <a:cubicBezTo>
                  <a:pt x="148" y="265"/>
                  <a:pt x="148" y="265"/>
                  <a:pt x="148" y="265"/>
                </a:cubicBezTo>
                <a:cubicBezTo>
                  <a:pt x="118" y="265"/>
                  <a:pt x="118" y="251"/>
                  <a:pt x="118" y="236"/>
                </a:cubicBezTo>
                <a:cubicBezTo>
                  <a:pt x="118" y="59"/>
                  <a:pt x="118" y="59"/>
                  <a:pt x="118" y="59"/>
                </a:cubicBezTo>
                <a:cubicBezTo>
                  <a:pt x="118" y="44"/>
                  <a:pt x="118" y="44"/>
                  <a:pt x="148" y="44"/>
                </a:cubicBezTo>
                <a:cubicBezTo>
                  <a:pt x="280" y="59"/>
                  <a:pt x="280" y="59"/>
                  <a:pt x="280" y="59"/>
                </a:cubicBezTo>
                <a:lnTo>
                  <a:pt x="280" y="251"/>
                </a:lnTo>
                <a:close/>
                <a:moveTo>
                  <a:pt x="442" y="236"/>
                </a:moveTo>
                <a:lnTo>
                  <a:pt x="442" y="236"/>
                </a:lnTo>
                <a:cubicBezTo>
                  <a:pt x="324" y="236"/>
                  <a:pt x="324" y="236"/>
                  <a:pt x="324" y="236"/>
                </a:cubicBezTo>
                <a:cubicBezTo>
                  <a:pt x="324" y="59"/>
                  <a:pt x="324" y="59"/>
                  <a:pt x="324" y="59"/>
                </a:cubicBezTo>
                <a:cubicBezTo>
                  <a:pt x="442" y="74"/>
                  <a:pt x="442" y="74"/>
                  <a:pt x="442" y="74"/>
                </a:cubicBezTo>
                <a:lnTo>
                  <a:pt x="442" y="236"/>
                </a:lnTo>
                <a:close/>
                <a:moveTo>
                  <a:pt x="560" y="206"/>
                </a:moveTo>
                <a:lnTo>
                  <a:pt x="560" y="206"/>
                </a:lnTo>
                <a:cubicBezTo>
                  <a:pt x="560" y="221"/>
                  <a:pt x="560" y="221"/>
                  <a:pt x="530" y="221"/>
                </a:cubicBezTo>
                <a:cubicBezTo>
                  <a:pt x="471" y="221"/>
                  <a:pt x="471" y="221"/>
                  <a:pt x="471" y="221"/>
                </a:cubicBezTo>
                <a:cubicBezTo>
                  <a:pt x="471" y="74"/>
                  <a:pt x="471" y="74"/>
                  <a:pt x="471" y="74"/>
                </a:cubicBezTo>
                <a:cubicBezTo>
                  <a:pt x="530" y="89"/>
                  <a:pt x="530" y="89"/>
                  <a:pt x="530" y="89"/>
                </a:cubicBezTo>
                <a:cubicBezTo>
                  <a:pt x="560" y="89"/>
                  <a:pt x="560" y="89"/>
                  <a:pt x="560" y="103"/>
                </a:cubicBezTo>
                <a:lnTo>
                  <a:pt x="560" y="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77" name="Freeform 85">
            <a:extLst>
              <a:ext uri="{FF2B5EF4-FFF2-40B4-BE49-F238E27FC236}">
                <a16:creationId xmlns:a16="http://schemas.microsoft.com/office/drawing/2014/main" id="{B0DEA693-1BC5-49E5-A886-F811A168719F}"/>
              </a:ext>
            </a:extLst>
          </p:cNvPr>
          <p:cNvSpPr>
            <a:spLocks/>
          </p:cNvSpPr>
          <p:nvPr/>
        </p:nvSpPr>
        <p:spPr bwMode="auto">
          <a:xfrm>
            <a:off x="4244975" y="4922838"/>
            <a:ext cx="263525" cy="300037"/>
          </a:xfrm>
          <a:custGeom>
            <a:avLst/>
            <a:gdLst>
              <a:gd name="T0" fmla="*/ 78972443 w 561"/>
              <a:gd name="T1" fmla="*/ 0 h 635"/>
              <a:gd name="T2" fmla="*/ 78972443 w 561"/>
              <a:gd name="T3" fmla="*/ 0 h 635"/>
              <a:gd name="T4" fmla="*/ 14922746 w 561"/>
              <a:gd name="T5" fmla="*/ 0 h 635"/>
              <a:gd name="T6" fmla="*/ 0 w 561"/>
              <a:gd name="T7" fmla="*/ 12542223 h 635"/>
              <a:gd name="T8" fmla="*/ 0 w 561"/>
              <a:gd name="T9" fmla="*/ 107457007 h 635"/>
              <a:gd name="T10" fmla="*/ 7377543 w 561"/>
              <a:gd name="T11" fmla="*/ 107457007 h 635"/>
              <a:gd name="T12" fmla="*/ 19784909 w 561"/>
              <a:gd name="T13" fmla="*/ 97457228 h 635"/>
              <a:gd name="T14" fmla="*/ 34707655 w 561"/>
              <a:gd name="T15" fmla="*/ 107457007 h 635"/>
              <a:gd name="T16" fmla="*/ 46947360 w 561"/>
              <a:gd name="T17" fmla="*/ 97457228 h 635"/>
              <a:gd name="T18" fmla="*/ 59355195 w 561"/>
              <a:gd name="T19" fmla="*/ 107457007 h 635"/>
              <a:gd name="T20" fmla="*/ 74110280 w 561"/>
              <a:gd name="T21" fmla="*/ 97457228 h 635"/>
              <a:gd name="T22" fmla="*/ 86517646 w 561"/>
              <a:gd name="T23" fmla="*/ 107457007 h 635"/>
              <a:gd name="T24" fmla="*/ 93895189 w 561"/>
              <a:gd name="T25" fmla="*/ 107457007 h 635"/>
              <a:gd name="T26" fmla="*/ 93895189 w 561"/>
              <a:gd name="T27" fmla="*/ 12542223 h 635"/>
              <a:gd name="T28" fmla="*/ 78972443 w 561"/>
              <a:gd name="T29" fmla="*/ 0 h 635"/>
              <a:gd name="T30" fmla="*/ 86517646 w 561"/>
              <a:gd name="T31" fmla="*/ 99830145 h 635"/>
              <a:gd name="T32" fmla="*/ 86517646 w 561"/>
              <a:gd name="T33" fmla="*/ 99830145 h 635"/>
              <a:gd name="T34" fmla="*/ 74110280 w 561"/>
              <a:gd name="T35" fmla="*/ 89829895 h 635"/>
              <a:gd name="T36" fmla="*/ 59355195 w 561"/>
              <a:gd name="T37" fmla="*/ 99830145 h 635"/>
              <a:gd name="T38" fmla="*/ 46947360 w 561"/>
              <a:gd name="T39" fmla="*/ 89829895 h 635"/>
              <a:gd name="T40" fmla="*/ 34707655 w 561"/>
              <a:gd name="T41" fmla="*/ 99830145 h 635"/>
              <a:gd name="T42" fmla="*/ 19784909 w 561"/>
              <a:gd name="T43" fmla="*/ 89829895 h 635"/>
              <a:gd name="T44" fmla="*/ 7377543 w 561"/>
              <a:gd name="T45" fmla="*/ 99830145 h 635"/>
              <a:gd name="T46" fmla="*/ 7377543 w 561"/>
              <a:gd name="T47" fmla="*/ 12542223 h 635"/>
              <a:gd name="T48" fmla="*/ 14922746 w 561"/>
              <a:gd name="T49" fmla="*/ 7626862 h 635"/>
              <a:gd name="T50" fmla="*/ 78972443 w 561"/>
              <a:gd name="T51" fmla="*/ 7626862 h 635"/>
              <a:gd name="T52" fmla="*/ 86517646 w 561"/>
              <a:gd name="T53" fmla="*/ 12542223 h 635"/>
              <a:gd name="T54" fmla="*/ 86517646 w 561"/>
              <a:gd name="T55" fmla="*/ 99830145 h 635"/>
              <a:gd name="T56" fmla="*/ 69079988 w 561"/>
              <a:gd name="T57" fmla="*/ 59999615 h 635"/>
              <a:gd name="T58" fmla="*/ 69079988 w 561"/>
              <a:gd name="T59" fmla="*/ 59999615 h 635"/>
              <a:gd name="T60" fmla="*/ 24815201 w 561"/>
              <a:gd name="T61" fmla="*/ 59999615 h 635"/>
              <a:gd name="T62" fmla="*/ 19784909 w 561"/>
              <a:gd name="T63" fmla="*/ 62372532 h 635"/>
              <a:gd name="T64" fmla="*/ 24815201 w 561"/>
              <a:gd name="T65" fmla="*/ 67457420 h 635"/>
              <a:gd name="T66" fmla="*/ 69079988 w 561"/>
              <a:gd name="T67" fmla="*/ 67457420 h 635"/>
              <a:gd name="T68" fmla="*/ 74110280 w 561"/>
              <a:gd name="T69" fmla="*/ 62372532 h 635"/>
              <a:gd name="T70" fmla="*/ 69079988 w 561"/>
              <a:gd name="T71" fmla="*/ 59999615 h 635"/>
              <a:gd name="T72" fmla="*/ 69079988 w 561"/>
              <a:gd name="T73" fmla="*/ 39999586 h 635"/>
              <a:gd name="T74" fmla="*/ 69079988 w 561"/>
              <a:gd name="T75" fmla="*/ 39999586 h 635"/>
              <a:gd name="T76" fmla="*/ 24815201 w 561"/>
              <a:gd name="T77" fmla="*/ 39999586 h 635"/>
              <a:gd name="T78" fmla="*/ 19784909 w 561"/>
              <a:gd name="T79" fmla="*/ 42542031 h 635"/>
              <a:gd name="T80" fmla="*/ 24815201 w 561"/>
              <a:gd name="T81" fmla="*/ 47457392 h 635"/>
              <a:gd name="T82" fmla="*/ 69079988 w 561"/>
              <a:gd name="T83" fmla="*/ 47457392 h 635"/>
              <a:gd name="T84" fmla="*/ 74110280 w 561"/>
              <a:gd name="T85" fmla="*/ 42542031 h 635"/>
              <a:gd name="T86" fmla="*/ 69079988 w 561"/>
              <a:gd name="T87" fmla="*/ 39999586 h 635"/>
              <a:gd name="T88" fmla="*/ 69079988 w 561"/>
              <a:gd name="T89" fmla="*/ 20000029 h 635"/>
              <a:gd name="T90" fmla="*/ 69079988 w 561"/>
              <a:gd name="T91" fmla="*/ 20000029 h 635"/>
              <a:gd name="T92" fmla="*/ 24815201 w 561"/>
              <a:gd name="T93" fmla="*/ 20000029 h 635"/>
              <a:gd name="T94" fmla="*/ 19784909 w 561"/>
              <a:gd name="T95" fmla="*/ 22542473 h 635"/>
              <a:gd name="T96" fmla="*/ 24815201 w 561"/>
              <a:gd name="T97" fmla="*/ 27626891 h 635"/>
              <a:gd name="T98" fmla="*/ 69079988 w 561"/>
              <a:gd name="T99" fmla="*/ 27626891 h 635"/>
              <a:gd name="T100" fmla="*/ 74110280 w 561"/>
              <a:gd name="T101" fmla="*/ 22542473 h 635"/>
              <a:gd name="T102" fmla="*/ 69079988 w 561"/>
              <a:gd name="T103" fmla="*/ 20000029 h 6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61" h="635">
                <a:moveTo>
                  <a:pt x="471" y="0"/>
                </a:moveTo>
                <a:lnTo>
                  <a:pt x="471" y="0"/>
                </a:lnTo>
                <a:cubicBezTo>
                  <a:pt x="89" y="0"/>
                  <a:pt x="89" y="0"/>
                  <a:pt x="89" y="0"/>
                </a:cubicBezTo>
                <a:cubicBezTo>
                  <a:pt x="44" y="0"/>
                  <a:pt x="0" y="30"/>
                  <a:pt x="0" y="74"/>
                </a:cubicBezTo>
                <a:cubicBezTo>
                  <a:pt x="0" y="634"/>
                  <a:pt x="0" y="634"/>
                  <a:pt x="0" y="634"/>
                </a:cubicBezTo>
                <a:cubicBezTo>
                  <a:pt x="44" y="634"/>
                  <a:pt x="44" y="634"/>
                  <a:pt x="44" y="634"/>
                </a:cubicBezTo>
                <a:cubicBezTo>
                  <a:pt x="118" y="575"/>
                  <a:pt x="118" y="575"/>
                  <a:pt x="118" y="575"/>
                </a:cubicBezTo>
                <a:cubicBezTo>
                  <a:pt x="207" y="634"/>
                  <a:pt x="207" y="634"/>
                  <a:pt x="207" y="634"/>
                </a:cubicBezTo>
                <a:cubicBezTo>
                  <a:pt x="280" y="575"/>
                  <a:pt x="280" y="575"/>
                  <a:pt x="280" y="575"/>
                </a:cubicBezTo>
                <a:cubicBezTo>
                  <a:pt x="354" y="634"/>
                  <a:pt x="354" y="634"/>
                  <a:pt x="354" y="634"/>
                </a:cubicBezTo>
                <a:cubicBezTo>
                  <a:pt x="442" y="575"/>
                  <a:pt x="442" y="575"/>
                  <a:pt x="442" y="575"/>
                </a:cubicBezTo>
                <a:cubicBezTo>
                  <a:pt x="516" y="634"/>
                  <a:pt x="516" y="634"/>
                  <a:pt x="516" y="634"/>
                </a:cubicBezTo>
                <a:cubicBezTo>
                  <a:pt x="560" y="634"/>
                  <a:pt x="560" y="634"/>
                  <a:pt x="560" y="634"/>
                </a:cubicBezTo>
                <a:cubicBezTo>
                  <a:pt x="560" y="74"/>
                  <a:pt x="560" y="74"/>
                  <a:pt x="560" y="74"/>
                </a:cubicBezTo>
                <a:cubicBezTo>
                  <a:pt x="560" y="30"/>
                  <a:pt x="516" y="0"/>
                  <a:pt x="471" y="0"/>
                </a:cubicBezTo>
                <a:close/>
                <a:moveTo>
                  <a:pt x="516" y="589"/>
                </a:moveTo>
                <a:lnTo>
                  <a:pt x="516" y="589"/>
                </a:lnTo>
                <a:cubicBezTo>
                  <a:pt x="442" y="530"/>
                  <a:pt x="442" y="530"/>
                  <a:pt x="442" y="530"/>
                </a:cubicBezTo>
                <a:cubicBezTo>
                  <a:pt x="354" y="589"/>
                  <a:pt x="354" y="589"/>
                  <a:pt x="354" y="589"/>
                </a:cubicBezTo>
                <a:cubicBezTo>
                  <a:pt x="280" y="530"/>
                  <a:pt x="280" y="530"/>
                  <a:pt x="280" y="530"/>
                </a:cubicBezTo>
                <a:cubicBezTo>
                  <a:pt x="207" y="589"/>
                  <a:pt x="207" y="589"/>
                  <a:pt x="207" y="589"/>
                </a:cubicBezTo>
                <a:cubicBezTo>
                  <a:pt x="118" y="530"/>
                  <a:pt x="118" y="530"/>
                  <a:pt x="118" y="530"/>
                </a:cubicBezTo>
                <a:cubicBezTo>
                  <a:pt x="44" y="589"/>
                  <a:pt x="44" y="589"/>
                  <a:pt x="44" y="589"/>
                </a:cubicBezTo>
                <a:cubicBezTo>
                  <a:pt x="44" y="74"/>
                  <a:pt x="44" y="74"/>
                  <a:pt x="44" y="74"/>
                </a:cubicBezTo>
                <a:cubicBezTo>
                  <a:pt x="44" y="59"/>
                  <a:pt x="59" y="45"/>
                  <a:pt x="89" y="45"/>
                </a:cubicBezTo>
                <a:cubicBezTo>
                  <a:pt x="471" y="45"/>
                  <a:pt x="471" y="45"/>
                  <a:pt x="471" y="45"/>
                </a:cubicBezTo>
                <a:cubicBezTo>
                  <a:pt x="501" y="45"/>
                  <a:pt x="516" y="59"/>
                  <a:pt x="516" y="74"/>
                </a:cubicBezTo>
                <a:lnTo>
                  <a:pt x="516" y="589"/>
                </a:lnTo>
                <a:close/>
                <a:moveTo>
                  <a:pt x="412" y="354"/>
                </a:moveTo>
                <a:lnTo>
                  <a:pt x="412" y="354"/>
                </a:lnTo>
                <a:cubicBezTo>
                  <a:pt x="148" y="354"/>
                  <a:pt x="148" y="354"/>
                  <a:pt x="148" y="354"/>
                </a:cubicBezTo>
                <a:cubicBezTo>
                  <a:pt x="133" y="354"/>
                  <a:pt x="118" y="368"/>
                  <a:pt x="118" y="368"/>
                </a:cubicBezTo>
                <a:cubicBezTo>
                  <a:pt x="118" y="383"/>
                  <a:pt x="133" y="398"/>
                  <a:pt x="148" y="398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27" y="398"/>
                  <a:pt x="442" y="383"/>
                  <a:pt x="442" y="368"/>
                </a:cubicBezTo>
                <a:cubicBezTo>
                  <a:pt x="442" y="368"/>
                  <a:pt x="427" y="354"/>
                  <a:pt x="412" y="354"/>
                </a:cubicBezTo>
                <a:close/>
                <a:moveTo>
                  <a:pt x="412" y="236"/>
                </a:moveTo>
                <a:lnTo>
                  <a:pt x="412" y="236"/>
                </a:lnTo>
                <a:cubicBezTo>
                  <a:pt x="148" y="236"/>
                  <a:pt x="148" y="236"/>
                  <a:pt x="148" y="236"/>
                </a:cubicBezTo>
                <a:cubicBezTo>
                  <a:pt x="133" y="236"/>
                  <a:pt x="118" y="251"/>
                  <a:pt x="118" y="251"/>
                </a:cubicBezTo>
                <a:cubicBezTo>
                  <a:pt x="118" y="266"/>
                  <a:pt x="133" y="280"/>
                  <a:pt x="148" y="280"/>
                </a:cubicBezTo>
                <a:cubicBezTo>
                  <a:pt x="412" y="280"/>
                  <a:pt x="412" y="280"/>
                  <a:pt x="412" y="280"/>
                </a:cubicBezTo>
                <a:cubicBezTo>
                  <a:pt x="427" y="280"/>
                  <a:pt x="442" y="266"/>
                  <a:pt x="442" y="251"/>
                </a:cubicBezTo>
                <a:cubicBezTo>
                  <a:pt x="442" y="251"/>
                  <a:pt x="427" y="236"/>
                  <a:pt x="412" y="236"/>
                </a:cubicBezTo>
                <a:close/>
                <a:moveTo>
                  <a:pt x="412" y="118"/>
                </a:moveTo>
                <a:lnTo>
                  <a:pt x="412" y="118"/>
                </a:lnTo>
                <a:cubicBezTo>
                  <a:pt x="148" y="118"/>
                  <a:pt x="148" y="118"/>
                  <a:pt x="148" y="118"/>
                </a:cubicBezTo>
                <a:cubicBezTo>
                  <a:pt x="133" y="118"/>
                  <a:pt x="118" y="133"/>
                  <a:pt x="118" y="133"/>
                </a:cubicBezTo>
                <a:cubicBezTo>
                  <a:pt x="118" y="148"/>
                  <a:pt x="133" y="163"/>
                  <a:pt x="148" y="163"/>
                </a:cubicBezTo>
                <a:cubicBezTo>
                  <a:pt x="412" y="163"/>
                  <a:pt x="412" y="163"/>
                  <a:pt x="412" y="163"/>
                </a:cubicBezTo>
                <a:cubicBezTo>
                  <a:pt x="427" y="163"/>
                  <a:pt x="442" y="148"/>
                  <a:pt x="442" y="133"/>
                </a:cubicBezTo>
                <a:cubicBezTo>
                  <a:pt x="442" y="133"/>
                  <a:pt x="427" y="118"/>
                  <a:pt x="412" y="1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78" name="Freeform 86">
            <a:extLst>
              <a:ext uri="{FF2B5EF4-FFF2-40B4-BE49-F238E27FC236}">
                <a16:creationId xmlns:a16="http://schemas.microsoft.com/office/drawing/2014/main" id="{5278AE84-CF40-47DB-A684-3527B42857B2}"/>
              </a:ext>
            </a:extLst>
          </p:cNvPr>
          <p:cNvSpPr>
            <a:spLocks/>
          </p:cNvSpPr>
          <p:nvPr/>
        </p:nvSpPr>
        <p:spPr bwMode="auto">
          <a:xfrm>
            <a:off x="3744913" y="4922838"/>
            <a:ext cx="298450" cy="300037"/>
          </a:xfrm>
          <a:custGeom>
            <a:avLst/>
            <a:gdLst>
              <a:gd name="T0" fmla="*/ 65133392 w 634"/>
              <a:gd name="T1" fmla="*/ 22542473 h 635"/>
              <a:gd name="T2" fmla="*/ 65133392 w 634"/>
              <a:gd name="T3" fmla="*/ 22542473 h 635"/>
              <a:gd name="T4" fmla="*/ 65133392 w 634"/>
              <a:gd name="T5" fmla="*/ 42542031 h 635"/>
              <a:gd name="T6" fmla="*/ 85200341 w 634"/>
              <a:gd name="T7" fmla="*/ 42542031 h 635"/>
              <a:gd name="T8" fmla="*/ 85200341 w 634"/>
              <a:gd name="T9" fmla="*/ 22542473 h 635"/>
              <a:gd name="T10" fmla="*/ 65133392 w 634"/>
              <a:gd name="T11" fmla="*/ 22542473 h 635"/>
              <a:gd name="T12" fmla="*/ 80098470 w 634"/>
              <a:gd name="T13" fmla="*/ 37457613 h 635"/>
              <a:gd name="T14" fmla="*/ 80098470 w 634"/>
              <a:gd name="T15" fmla="*/ 37457613 h 635"/>
              <a:gd name="T16" fmla="*/ 70064996 w 634"/>
              <a:gd name="T17" fmla="*/ 37457613 h 635"/>
              <a:gd name="T18" fmla="*/ 70064996 w 634"/>
              <a:gd name="T19" fmla="*/ 27626891 h 635"/>
              <a:gd name="T20" fmla="*/ 80098470 w 634"/>
              <a:gd name="T21" fmla="*/ 27626891 h 635"/>
              <a:gd name="T22" fmla="*/ 80098470 w 634"/>
              <a:gd name="T23" fmla="*/ 37457613 h 635"/>
              <a:gd name="T24" fmla="*/ 100165890 w 634"/>
              <a:gd name="T25" fmla="*/ 0 h 635"/>
              <a:gd name="T26" fmla="*/ 100165890 w 634"/>
              <a:gd name="T27" fmla="*/ 0 h 635"/>
              <a:gd name="T28" fmla="*/ 57650617 w 634"/>
              <a:gd name="T29" fmla="*/ 0 h 635"/>
              <a:gd name="T30" fmla="*/ 50167843 w 634"/>
              <a:gd name="T31" fmla="*/ 5084889 h 635"/>
              <a:gd name="T32" fmla="*/ 5101870 w 634"/>
              <a:gd name="T33" fmla="*/ 49999836 h 635"/>
              <a:gd name="T34" fmla="*/ 5101870 w 634"/>
              <a:gd name="T35" fmla="*/ 67457420 h 635"/>
              <a:gd name="T36" fmla="*/ 40134368 w 634"/>
              <a:gd name="T37" fmla="*/ 102372118 h 635"/>
              <a:gd name="T38" fmla="*/ 57650617 w 634"/>
              <a:gd name="T39" fmla="*/ 102372118 h 635"/>
              <a:gd name="T40" fmla="*/ 102716590 w 634"/>
              <a:gd name="T41" fmla="*/ 57457171 h 635"/>
              <a:gd name="T42" fmla="*/ 107648193 w 634"/>
              <a:gd name="T43" fmla="*/ 49999836 h 635"/>
              <a:gd name="T44" fmla="*/ 107648193 w 634"/>
              <a:gd name="T45" fmla="*/ 7626862 h 635"/>
              <a:gd name="T46" fmla="*/ 100165890 w 634"/>
              <a:gd name="T47" fmla="*/ 0 h 635"/>
              <a:gd name="T48" fmla="*/ 55099446 w 634"/>
              <a:gd name="T49" fmla="*/ 97457228 h 635"/>
              <a:gd name="T50" fmla="*/ 55099446 w 634"/>
              <a:gd name="T51" fmla="*/ 97457228 h 635"/>
              <a:gd name="T52" fmla="*/ 45065972 w 634"/>
              <a:gd name="T53" fmla="*/ 97457228 h 635"/>
              <a:gd name="T54" fmla="*/ 10033474 w 634"/>
              <a:gd name="T55" fmla="*/ 62372532 h 635"/>
              <a:gd name="T56" fmla="*/ 10033474 w 634"/>
              <a:gd name="T57" fmla="*/ 55084254 h 635"/>
              <a:gd name="T58" fmla="*/ 15135345 w 634"/>
              <a:gd name="T59" fmla="*/ 49999836 h 635"/>
              <a:gd name="T60" fmla="*/ 57650617 w 634"/>
              <a:gd name="T61" fmla="*/ 92372339 h 635"/>
              <a:gd name="T62" fmla="*/ 55099446 w 634"/>
              <a:gd name="T63" fmla="*/ 97457228 h 635"/>
              <a:gd name="T64" fmla="*/ 100165890 w 634"/>
              <a:gd name="T65" fmla="*/ 47457392 h 635"/>
              <a:gd name="T66" fmla="*/ 100165890 w 634"/>
              <a:gd name="T67" fmla="*/ 47457392 h 635"/>
              <a:gd name="T68" fmla="*/ 97784986 w 634"/>
              <a:gd name="T69" fmla="*/ 55084254 h 635"/>
              <a:gd name="T70" fmla="*/ 62752488 w 634"/>
              <a:gd name="T71" fmla="*/ 87456978 h 635"/>
              <a:gd name="T72" fmla="*/ 20066948 w 634"/>
              <a:gd name="T73" fmla="*/ 45084475 h 635"/>
              <a:gd name="T74" fmla="*/ 55099446 w 634"/>
              <a:gd name="T75" fmla="*/ 9999779 h 635"/>
              <a:gd name="T76" fmla="*/ 60201317 w 634"/>
              <a:gd name="T77" fmla="*/ 7626862 h 635"/>
              <a:gd name="T78" fmla="*/ 97784986 w 634"/>
              <a:gd name="T79" fmla="*/ 7626862 h 635"/>
              <a:gd name="T80" fmla="*/ 100165890 w 634"/>
              <a:gd name="T81" fmla="*/ 9999779 h 635"/>
              <a:gd name="T82" fmla="*/ 100165890 w 634"/>
              <a:gd name="T83" fmla="*/ 47457392 h 63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34" h="635">
                <a:moveTo>
                  <a:pt x="383" y="133"/>
                </a:moveTo>
                <a:lnTo>
                  <a:pt x="383" y="133"/>
                </a:lnTo>
                <a:cubicBezTo>
                  <a:pt x="354" y="163"/>
                  <a:pt x="354" y="207"/>
                  <a:pt x="383" y="251"/>
                </a:cubicBezTo>
                <a:cubicBezTo>
                  <a:pt x="428" y="280"/>
                  <a:pt x="471" y="280"/>
                  <a:pt x="501" y="251"/>
                </a:cubicBezTo>
                <a:cubicBezTo>
                  <a:pt x="530" y="207"/>
                  <a:pt x="530" y="163"/>
                  <a:pt x="501" y="133"/>
                </a:cubicBezTo>
                <a:cubicBezTo>
                  <a:pt x="471" y="104"/>
                  <a:pt x="428" y="104"/>
                  <a:pt x="383" y="133"/>
                </a:cubicBezTo>
                <a:close/>
                <a:moveTo>
                  <a:pt x="471" y="221"/>
                </a:moveTo>
                <a:lnTo>
                  <a:pt x="471" y="221"/>
                </a:lnTo>
                <a:cubicBezTo>
                  <a:pt x="457" y="236"/>
                  <a:pt x="428" y="236"/>
                  <a:pt x="412" y="221"/>
                </a:cubicBezTo>
                <a:cubicBezTo>
                  <a:pt x="398" y="207"/>
                  <a:pt x="398" y="177"/>
                  <a:pt x="412" y="163"/>
                </a:cubicBezTo>
                <a:cubicBezTo>
                  <a:pt x="428" y="148"/>
                  <a:pt x="457" y="148"/>
                  <a:pt x="471" y="163"/>
                </a:cubicBezTo>
                <a:cubicBezTo>
                  <a:pt x="486" y="177"/>
                  <a:pt x="486" y="207"/>
                  <a:pt x="471" y="221"/>
                </a:cubicBezTo>
                <a:close/>
                <a:moveTo>
                  <a:pt x="589" y="0"/>
                </a:moveTo>
                <a:lnTo>
                  <a:pt x="589" y="0"/>
                </a:lnTo>
                <a:cubicBezTo>
                  <a:pt x="339" y="0"/>
                  <a:pt x="339" y="0"/>
                  <a:pt x="339" y="0"/>
                </a:cubicBezTo>
                <a:cubicBezTo>
                  <a:pt x="310" y="0"/>
                  <a:pt x="310" y="15"/>
                  <a:pt x="295" y="30"/>
                </a:cubicBezTo>
                <a:cubicBezTo>
                  <a:pt x="30" y="295"/>
                  <a:pt x="30" y="295"/>
                  <a:pt x="30" y="295"/>
                </a:cubicBezTo>
                <a:cubicBezTo>
                  <a:pt x="0" y="325"/>
                  <a:pt x="0" y="368"/>
                  <a:pt x="30" y="398"/>
                </a:cubicBezTo>
                <a:cubicBezTo>
                  <a:pt x="236" y="604"/>
                  <a:pt x="236" y="604"/>
                  <a:pt x="236" y="604"/>
                </a:cubicBezTo>
                <a:cubicBezTo>
                  <a:pt x="265" y="634"/>
                  <a:pt x="310" y="634"/>
                  <a:pt x="339" y="604"/>
                </a:cubicBezTo>
                <a:cubicBezTo>
                  <a:pt x="604" y="339"/>
                  <a:pt x="604" y="339"/>
                  <a:pt x="604" y="339"/>
                </a:cubicBezTo>
                <a:cubicBezTo>
                  <a:pt x="619" y="325"/>
                  <a:pt x="633" y="325"/>
                  <a:pt x="633" y="295"/>
                </a:cubicBezTo>
                <a:cubicBezTo>
                  <a:pt x="633" y="45"/>
                  <a:pt x="633" y="45"/>
                  <a:pt x="633" y="45"/>
                </a:cubicBezTo>
                <a:cubicBezTo>
                  <a:pt x="633" y="15"/>
                  <a:pt x="619" y="0"/>
                  <a:pt x="589" y="0"/>
                </a:cubicBezTo>
                <a:close/>
                <a:moveTo>
                  <a:pt x="324" y="575"/>
                </a:moveTo>
                <a:lnTo>
                  <a:pt x="324" y="575"/>
                </a:lnTo>
                <a:cubicBezTo>
                  <a:pt x="295" y="589"/>
                  <a:pt x="280" y="589"/>
                  <a:pt x="265" y="575"/>
                </a:cubicBezTo>
                <a:cubicBezTo>
                  <a:pt x="59" y="368"/>
                  <a:pt x="59" y="368"/>
                  <a:pt x="59" y="368"/>
                </a:cubicBezTo>
                <a:cubicBezTo>
                  <a:pt x="45" y="354"/>
                  <a:pt x="45" y="339"/>
                  <a:pt x="59" y="325"/>
                </a:cubicBezTo>
                <a:cubicBezTo>
                  <a:pt x="89" y="295"/>
                  <a:pt x="89" y="295"/>
                  <a:pt x="89" y="295"/>
                </a:cubicBezTo>
                <a:cubicBezTo>
                  <a:pt x="339" y="545"/>
                  <a:pt x="339" y="545"/>
                  <a:pt x="339" y="545"/>
                </a:cubicBezTo>
                <a:lnTo>
                  <a:pt x="324" y="575"/>
                </a:lnTo>
                <a:close/>
                <a:moveTo>
                  <a:pt x="589" y="280"/>
                </a:moveTo>
                <a:lnTo>
                  <a:pt x="589" y="280"/>
                </a:lnTo>
                <a:cubicBezTo>
                  <a:pt x="589" y="295"/>
                  <a:pt x="589" y="310"/>
                  <a:pt x="575" y="325"/>
                </a:cubicBezTo>
                <a:cubicBezTo>
                  <a:pt x="369" y="516"/>
                  <a:pt x="369" y="516"/>
                  <a:pt x="369" y="516"/>
                </a:cubicBezTo>
                <a:cubicBezTo>
                  <a:pt x="118" y="266"/>
                  <a:pt x="118" y="266"/>
                  <a:pt x="118" y="266"/>
                </a:cubicBezTo>
                <a:cubicBezTo>
                  <a:pt x="324" y="59"/>
                  <a:pt x="324" y="59"/>
                  <a:pt x="324" y="59"/>
                </a:cubicBezTo>
                <a:cubicBezTo>
                  <a:pt x="324" y="45"/>
                  <a:pt x="339" y="45"/>
                  <a:pt x="354" y="45"/>
                </a:cubicBezTo>
                <a:cubicBezTo>
                  <a:pt x="575" y="45"/>
                  <a:pt x="575" y="45"/>
                  <a:pt x="575" y="45"/>
                </a:cubicBezTo>
                <a:cubicBezTo>
                  <a:pt x="589" y="45"/>
                  <a:pt x="589" y="45"/>
                  <a:pt x="589" y="59"/>
                </a:cubicBezTo>
                <a:lnTo>
                  <a:pt x="589" y="2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79" name="Freeform 87">
            <a:extLst>
              <a:ext uri="{FF2B5EF4-FFF2-40B4-BE49-F238E27FC236}">
                <a16:creationId xmlns:a16="http://schemas.microsoft.com/office/drawing/2014/main" id="{778E8D80-B6BB-4767-8E2C-E6017B8F7A2D}"/>
              </a:ext>
            </a:extLst>
          </p:cNvPr>
          <p:cNvSpPr>
            <a:spLocks/>
          </p:cNvSpPr>
          <p:nvPr/>
        </p:nvSpPr>
        <p:spPr bwMode="auto">
          <a:xfrm>
            <a:off x="3317875" y="4922838"/>
            <a:ext cx="200025" cy="300037"/>
          </a:xfrm>
          <a:custGeom>
            <a:avLst/>
            <a:gdLst>
              <a:gd name="T0" fmla="*/ 69122225 w 428"/>
              <a:gd name="T1" fmla="*/ 32542252 h 635"/>
              <a:gd name="T2" fmla="*/ 69122225 w 428"/>
              <a:gd name="T3" fmla="*/ 32542252 h 635"/>
              <a:gd name="T4" fmla="*/ 39426404 w 428"/>
              <a:gd name="T5" fmla="*/ 2542444 h 635"/>
              <a:gd name="T6" fmla="*/ 29528109 w 428"/>
              <a:gd name="T7" fmla="*/ 2542444 h 635"/>
              <a:gd name="T8" fmla="*/ 0 w 428"/>
              <a:gd name="T9" fmla="*/ 32542252 h 635"/>
              <a:gd name="T10" fmla="*/ 0 w 428"/>
              <a:gd name="T11" fmla="*/ 37457613 h 635"/>
              <a:gd name="T12" fmla="*/ 0 w 428"/>
              <a:gd name="T13" fmla="*/ 37457613 h 635"/>
              <a:gd name="T14" fmla="*/ 0 w 428"/>
              <a:gd name="T15" fmla="*/ 92372339 h 635"/>
              <a:gd name="T16" fmla="*/ 12247201 w 428"/>
              <a:gd name="T17" fmla="*/ 107457007 h 635"/>
              <a:gd name="T18" fmla="*/ 59223462 w 428"/>
              <a:gd name="T19" fmla="*/ 107457007 h 635"/>
              <a:gd name="T20" fmla="*/ 71638844 w 428"/>
              <a:gd name="T21" fmla="*/ 92372339 h 635"/>
              <a:gd name="T22" fmla="*/ 71638844 w 428"/>
              <a:gd name="T23" fmla="*/ 42542031 h 635"/>
              <a:gd name="T24" fmla="*/ 69122225 w 428"/>
              <a:gd name="T25" fmla="*/ 32542252 h 635"/>
              <a:gd name="T26" fmla="*/ 64088987 w 428"/>
              <a:gd name="T27" fmla="*/ 92372339 h 635"/>
              <a:gd name="T28" fmla="*/ 64088987 w 428"/>
              <a:gd name="T29" fmla="*/ 92372339 h 635"/>
              <a:gd name="T30" fmla="*/ 59223462 w 428"/>
              <a:gd name="T31" fmla="*/ 99830145 h 635"/>
              <a:gd name="T32" fmla="*/ 12247201 w 428"/>
              <a:gd name="T33" fmla="*/ 99830145 h 635"/>
              <a:gd name="T34" fmla="*/ 4865526 w 428"/>
              <a:gd name="T35" fmla="*/ 92372339 h 635"/>
              <a:gd name="T36" fmla="*/ 4865526 w 428"/>
              <a:gd name="T37" fmla="*/ 39999586 h 635"/>
              <a:gd name="T38" fmla="*/ 7382144 w 428"/>
              <a:gd name="T39" fmla="*/ 35084696 h 635"/>
              <a:gd name="T40" fmla="*/ 32044728 w 428"/>
              <a:gd name="T41" fmla="*/ 7626862 h 635"/>
              <a:gd name="T42" fmla="*/ 37077497 w 428"/>
              <a:gd name="T43" fmla="*/ 7626862 h 635"/>
              <a:gd name="T44" fmla="*/ 61740081 w 428"/>
              <a:gd name="T45" fmla="*/ 35084696 h 635"/>
              <a:gd name="T46" fmla="*/ 64088987 w 428"/>
              <a:gd name="T47" fmla="*/ 39999586 h 635"/>
              <a:gd name="T48" fmla="*/ 64088987 w 428"/>
              <a:gd name="T49" fmla="*/ 92372339 h 635"/>
              <a:gd name="T50" fmla="*/ 34560878 w 428"/>
              <a:gd name="T51" fmla="*/ 27626891 h 635"/>
              <a:gd name="T52" fmla="*/ 34560878 w 428"/>
              <a:gd name="T53" fmla="*/ 27626891 h 635"/>
              <a:gd name="T54" fmla="*/ 22145965 w 428"/>
              <a:gd name="T55" fmla="*/ 42542031 h 635"/>
              <a:gd name="T56" fmla="*/ 34560878 w 428"/>
              <a:gd name="T57" fmla="*/ 55084254 h 635"/>
              <a:gd name="T58" fmla="*/ 49325167 w 428"/>
              <a:gd name="T59" fmla="*/ 42542031 h 635"/>
              <a:gd name="T60" fmla="*/ 34560878 w 428"/>
              <a:gd name="T61" fmla="*/ 27626891 h 635"/>
              <a:gd name="T62" fmla="*/ 34560878 w 428"/>
              <a:gd name="T63" fmla="*/ 47457392 h 635"/>
              <a:gd name="T64" fmla="*/ 34560878 w 428"/>
              <a:gd name="T65" fmla="*/ 47457392 h 635"/>
              <a:gd name="T66" fmla="*/ 29528109 w 428"/>
              <a:gd name="T67" fmla="*/ 42542031 h 635"/>
              <a:gd name="T68" fmla="*/ 34560878 w 428"/>
              <a:gd name="T69" fmla="*/ 35084696 h 635"/>
              <a:gd name="T70" fmla="*/ 41943023 w 428"/>
              <a:gd name="T71" fmla="*/ 42542031 h 635"/>
              <a:gd name="T72" fmla="*/ 34560878 w 428"/>
              <a:gd name="T73" fmla="*/ 47457392 h 63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428" h="635">
                <a:moveTo>
                  <a:pt x="412" y="192"/>
                </a:moveTo>
                <a:lnTo>
                  <a:pt x="412" y="192"/>
                </a:lnTo>
                <a:cubicBezTo>
                  <a:pt x="235" y="15"/>
                  <a:pt x="235" y="15"/>
                  <a:pt x="235" y="15"/>
                </a:cubicBezTo>
                <a:cubicBezTo>
                  <a:pt x="221" y="0"/>
                  <a:pt x="191" y="0"/>
                  <a:pt x="176" y="15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207"/>
                  <a:pt x="0" y="207"/>
                  <a:pt x="0" y="221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34"/>
                  <a:pt x="73" y="634"/>
                </a:cubicBezTo>
                <a:cubicBezTo>
                  <a:pt x="353" y="634"/>
                  <a:pt x="353" y="634"/>
                  <a:pt x="353" y="634"/>
                </a:cubicBezTo>
                <a:cubicBezTo>
                  <a:pt x="382" y="634"/>
                  <a:pt x="427" y="589"/>
                  <a:pt x="427" y="545"/>
                </a:cubicBezTo>
                <a:cubicBezTo>
                  <a:pt x="427" y="251"/>
                  <a:pt x="427" y="251"/>
                  <a:pt x="427" y="251"/>
                </a:cubicBezTo>
                <a:cubicBezTo>
                  <a:pt x="427" y="221"/>
                  <a:pt x="427" y="207"/>
                  <a:pt x="412" y="192"/>
                </a:cubicBezTo>
                <a:close/>
                <a:moveTo>
                  <a:pt x="382" y="545"/>
                </a:moveTo>
                <a:lnTo>
                  <a:pt x="382" y="545"/>
                </a:lnTo>
                <a:cubicBezTo>
                  <a:pt x="382" y="575"/>
                  <a:pt x="368" y="589"/>
                  <a:pt x="353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75"/>
                  <a:pt x="29" y="545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29" y="221"/>
                  <a:pt x="29" y="221"/>
                  <a:pt x="44" y="207"/>
                </a:cubicBezTo>
                <a:cubicBezTo>
                  <a:pt x="191" y="45"/>
                  <a:pt x="191" y="45"/>
                  <a:pt x="191" y="45"/>
                </a:cubicBezTo>
                <a:cubicBezTo>
                  <a:pt x="206" y="45"/>
                  <a:pt x="221" y="45"/>
                  <a:pt x="221" y="45"/>
                </a:cubicBezTo>
                <a:cubicBezTo>
                  <a:pt x="368" y="207"/>
                  <a:pt x="368" y="207"/>
                  <a:pt x="368" y="207"/>
                </a:cubicBezTo>
                <a:cubicBezTo>
                  <a:pt x="382" y="221"/>
                  <a:pt x="382" y="221"/>
                  <a:pt x="382" y="236"/>
                </a:cubicBezTo>
                <a:lnTo>
                  <a:pt x="382" y="545"/>
                </a:lnTo>
                <a:close/>
                <a:moveTo>
                  <a:pt x="206" y="163"/>
                </a:moveTo>
                <a:lnTo>
                  <a:pt x="206" y="163"/>
                </a:lnTo>
                <a:cubicBezTo>
                  <a:pt x="162" y="163"/>
                  <a:pt x="132" y="207"/>
                  <a:pt x="132" y="251"/>
                </a:cubicBezTo>
                <a:cubicBezTo>
                  <a:pt x="132" y="295"/>
                  <a:pt x="162" y="325"/>
                  <a:pt x="206" y="325"/>
                </a:cubicBezTo>
                <a:cubicBezTo>
                  <a:pt x="250" y="325"/>
                  <a:pt x="294" y="295"/>
                  <a:pt x="294" y="251"/>
                </a:cubicBezTo>
                <a:cubicBezTo>
                  <a:pt x="294" y="207"/>
                  <a:pt x="250" y="163"/>
                  <a:pt x="206" y="163"/>
                </a:cubicBezTo>
                <a:close/>
                <a:moveTo>
                  <a:pt x="206" y="280"/>
                </a:moveTo>
                <a:lnTo>
                  <a:pt x="206" y="280"/>
                </a:lnTo>
                <a:cubicBezTo>
                  <a:pt x="191" y="280"/>
                  <a:pt x="176" y="266"/>
                  <a:pt x="176" y="251"/>
                </a:cubicBezTo>
                <a:cubicBezTo>
                  <a:pt x="176" y="221"/>
                  <a:pt x="191" y="207"/>
                  <a:pt x="206" y="207"/>
                </a:cubicBezTo>
                <a:cubicBezTo>
                  <a:pt x="235" y="207"/>
                  <a:pt x="250" y="221"/>
                  <a:pt x="250" y="251"/>
                </a:cubicBezTo>
                <a:cubicBezTo>
                  <a:pt x="250" y="266"/>
                  <a:pt x="235" y="280"/>
                  <a:pt x="206" y="2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80" name="Freeform 88">
            <a:extLst>
              <a:ext uri="{FF2B5EF4-FFF2-40B4-BE49-F238E27FC236}">
                <a16:creationId xmlns:a16="http://schemas.microsoft.com/office/drawing/2014/main" id="{BF11DD35-52FF-4840-B5FC-AFC94E20AECD}"/>
              </a:ext>
            </a:extLst>
          </p:cNvPr>
          <p:cNvSpPr>
            <a:spLocks/>
          </p:cNvSpPr>
          <p:nvPr/>
        </p:nvSpPr>
        <p:spPr bwMode="auto">
          <a:xfrm>
            <a:off x="2795588" y="4922838"/>
            <a:ext cx="277812" cy="300037"/>
          </a:xfrm>
          <a:custGeom>
            <a:avLst/>
            <a:gdLst>
              <a:gd name="T0" fmla="*/ 92835409 w 589"/>
              <a:gd name="T1" fmla="*/ 27626891 h 635"/>
              <a:gd name="T2" fmla="*/ 92835409 w 589"/>
              <a:gd name="T3" fmla="*/ 27626891 h 635"/>
              <a:gd name="T4" fmla="*/ 92835409 w 589"/>
              <a:gd name="T5" fmla="*/ 2542444 h 635"/>
              <a:gd name="T6" fmla="*/ 90446582 w 589"/>
              <a:gd name="T7" fmla="*/ 0 h 635"/>
              <a:gd name="T8" fmla="*/ 87886720 w 589"/>
              <a:gd name="T9" fmla="*/ 0 h 635"/>
              <a:gd name="T10" fmla="*/ 0 w 589"/>
              <a:gd name="T11" fmla="*/ 27626891 h 635"/>
              <a:gd name="T12" fmla="*/ 0 w 589"/>
              <a:gd name="T13" fmla="*/ 32542252 h 635"/>
              <a:gd name="T14" fmla="*/ 0 w 589"/>
              <a:gd name="T15" fmla="*/ 99830145 h 635"/>
              <a:gd name="T16" fmla="*/ 7508552 w 589"/>
              <a:gd name="T17" fmla="*/ 107457007 h 635"/>
              <a:gd name="T18" fmla="*/ 92835409 w 589"/>
              <a:gd name="T19" fmla="*/ 107457007 h 635"/>
              <a:gd name="T20" fmla="*/ 100344434 w 589"/>
              <a:gd name="T21" fmla="*/ 99830145 h 635"/>
              <a:gd name="T22" fmla="*/ 100344434 w 589"/>
              <a:gd name="T23" fmla="*/ 32542252 h 635"/>
              <a:gd name="T24" fmla="*/ 92835409 w 589"/>
              <a:gd name="T25" fmla="*/ 27626891 h 635"/>
              <a:gd name="T26" fmla="*/ 87886720 w 589"/>
              <a:gd name="T27" fmla="*/ 7626862 h 635"/>
              <a:gd name="T28" fmla="*/ 87886720 w 589"/>
              <a:gd name="T29" fmla="*/ 7626862 h 635"/>
              <a:gd name="T30" fmla="*/ 87886720 w 589"/>
              <a:gd name="T31" fmla="*/ 27626891 h 635"/>
              <a:gd name="T32" fmla="*/ 22526128 w 589"/>
              <a:gd name="T33" fmla="*/ 27626891 h 635"/>
              <a:gd name="T34" fmla="*/ 87886720 w 589"/>
              <a:gd name="T35" fmla="*/ 7626862 h 635"/>
              <a:gd name="T36" fmla="*/ 92835409 w 589"/>
              <a:gd name="T37" fmla="*/ 69999394 h 635"/>
              <a:gd name="T38" fmla="*/ 92835409 w 589"/>
              <a:gd name="T39" fmla="*/ 69999394 h 635"/>
              <a:gd name="T40" fmla="*/ 92835409 w 589"/>
              <a:gd name="T41" fmla="*/ 72372311 h 635"/>
              <a:gd name="T42" fmla="*/ 80377696 w 589"/>
              <a:gd name="T43" fmla="*/ 72372311 h 635"/>
              <a:gd name="T44" fmla="*/ 80377696 w 589"/>
              <a:gd name="T45" fmla="*/ 69999394 h 635"/>
              <a:gd name="T46" fmla="*/ 80377696 w 589"/>
              <a:gd name="T47" fmla="*/ 67457420 h 635"/>
              <a:gd name="T48" fmla="*/ 92835409 w 589"/>
              <a:gd name="T49" fmla="*/ 67457420 h 635"/>
              <a:gd name="T50" fmla="*/ 92835409 w 589"/>
              <a:gd name="T51" fmla="*/ 69999394 h 635"/>
              <a:gd name="T52" fmla="*/ 92835409 w 589"/>
              <a:gd name="T53" fmla="*/ 59999615 h 635"/>
              <a:gd name="T54" fmla="*/ 92835409 w 589"/>
              <a:gd name="T55" fmla="*/ 59999615 h 635"/>
              <a:gd name="T56" fmla="*/ 77817833 w 589"/>
              <a:gd name="T57" fmla="*/ 59999615 h 635"/>
              <a:gd name="T58" fmla="*/ 72698581 w 589"/>
              <a:gd name="T59" fmla="*/ 62372532 h 635"/>
              <a:gd name="T60" fmla="*/ 72698581 w 589"/>
              <a:gd name="T61" fmla="*/ 77457199 h 635"/>
              <a:gd name="T62" fmla="*/ 77817833 w 589"/>
              <a:gd name="T63" fmla="*/ 79999644 h 635"/>
              <a:gd name="T64" fmla="*/ 92835409 w 589"/>
              <a:gd name="T65" fmla="*/ 79999644 h 635"/>
              <a:gd name="T66" fmla="*/ 92835409 w 589"/>
              <a:gd name="T67" fmla="*/ 97457228 h 635"/>
              <a:gd name="T68" fmla="*/ 90446582 w 589"/>
              <a:gd name="T69" fmla="*/ 99830145 h 635"/>
              <a:gd name="T70" fmla="*/ 9897851 w 589"/>
              <a:gd name="T71" fmla="*/ 99830145 h 635"/>
              <a:gd name="T72" fmla="*/ 7508552 w 589"/>
              <a:gd name="T73" fmla="*/ 97457228 h 635"/>
              <a:gd name="T74" fmla="*/ 7508552 w 589"/>
              <a:gd name="T75" fmla="*/ 32542252 h 635"/>
              <a:gd name="T76" fmla="*/ 90446582 w 589"/>
              <a:gd name="T77" fmla="*/ 32542252 h 635"/>
              <a:gd name="T78" fmla="*/ 92835409 w 589"/>
              <a:gd name="T79" fmla="*/ 37457613 h 635"/>
              <a:gd name="T80" fmla="*/ 92835409 w 589"/>
              <a:gd name="T81" fmla="*/ 59999615 h 63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589" h="635">
                <a:moveTo>
                  <a:pt x="544" y="163"/>
                </a:moveTo>
                <a:lnTo>
                  <a:pt x="544" y="163"/>
                </a:lnTo>
                <a:cubicBezTo>
                  <a:pt x="544" y="15"/>
                  <a:pt x="544" y="15"/>
                  <a:pt x="544" y="15"/>
                </a:cubicBezTo>
                <a:cubicBezTo>
                  <a:pt x="544" y="15"/>
                  <a:pt x="544" y="0"/>
                  <a:pt x="530" y="0"/>
                </a:cubicBezTo>
                <a:lnTo>
                  <a:pt x="515" y="0"/>
                </a:lnTo>
                <a:cubicBezTo>
                  <a:pt x="0" y="163"/>
                  <a:pt x="0" y="163"/>
                  <a:pt x="0" y="163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589"/>
                  <a:pt x="0" y="589"/>
                  <a:pt x="0" y="589"/>
                </a:cubicBezTo>
                <a:cubicBezTo>
                  <a:pt x="0" y="604"/>
                  <a:pt x="14" y="634"/>
                  <a:pt x="44" y="634"/>
                </a:cubicBezTo>
                <a:cubicBezTo>
                  <a:pt x="544" y="634"/>
                  <a:pt x="544" y="634"/>
                  <a:pt x="544" y="634"/>
                </a:cubicBezTo>
                <a:cubicBezTo>
                  <a:pt x="574" y="634"/>
                  <a:pt x="588" y="604"/>
                  <a:pt x="588" y="589"/>
                </a:cubicBezTo>
                <a:cubicBezTo>
                  <a:pt x="588" y="192"/>
                  <a:pt x="588" y="192"/>
                  <a:pt x="588" y="192"/>
                </a:cubicBezTo>
                <a:cubicBezTo>
                  <a:pt x="588" y="177"/>
                  <a:pt x="574" y="163"/>
                  <a:pt x="544" y="163"/>
                </a:cubicBezTo>
                <a:close/>
                <a:moveTo>
                  <a:pt x="515" y="45"/>
                </a:moveTo>
                <a:lnTo>
                  <a:pt x="515" y="45"/>
                </a:lnTo>
                <a:cubicBezTo>
                  <a:pt x="515" y="163"/>
                  <a:pt x="515" y="163"/>
                  <a:pt x="515" y="163"/>
                </a:cubicBezTo>
                <a:cubicBezTo>
                  <a:pt x="132" y="163"/>
                  <a:pt x="132" y="163"/>
                  <a:pt x="132" y="163"/>
                </a:cubicBezTo>
                <a:lnTo>
                  <a:pt x="515" y="45"/>
                </a:lnTo>
                <a:close/>
                <a:moveTo>
                  <a:pt x="544" y="413"/>
                </a:moveTo>
                <a:lnTo>
                  <a:pt x="544" y="413"/>
                </a:lnTo>
                <a:cubicBezTo>
                  <a:pt x="544" y="427"/>
                  <a:pt x="544" y="413"/>
                  <a:pt x="544" y="427"/>
                </a:cubicBezTo>
                <a:cubicBezTo>
                  <a:pt x="471" y="427"/>
                  <a:pt x="471" y="427"/>
                  <a:pt x="471" y="427"/>
                </a:cubicBezTo>
                <a:cubicBezTo>
                  <a:pt x="471" y="413"/>
                  <a:pt x="471" y="427"/>
                  <a:pt x="471" y="413"/>
                </a:cubicBezTo>
                <a:cubicBezTo>
                  <a:pt x="471" y="398"/>
                  <a:pt x="471" y="398"/>
                  <a:pt x="471" y="398"/>
                </a:cubicBezTo>
                <a:cubicBezTo>
                  <a:pt x="544" y="398"/>
                  <a:pt x="544" y="398"/>
                  <a:pt x="544" y="398"/>
                </a:cubicBezTo>
                <a:cubicBezTo>
                  <a:pt x="544" y="413"/>
                  <a:pt x="544" y="398"/>
                  <a:pt x="544" y="413"/>
                </a:cubicBezTo>
                <a:close/>
                <a:moveTo>
                  <a:pt x="544" y="354"/>
                </a:moveTo>
                <a:lnTo>
                  <a:pt x="544" y="354"/>
                </a:lnTo>
                <a:cubicBezTo>
                  <a:pt x="456" y="354"/>
                  <a:pt x="456" y="354"/>
                  <a:pt x="456" y="354"/>
                </a:cubicBezTo>
                <a:cubicBezTo>
                  <a:pt x="441" y="354"/>
                  <a:pt x="426" y="368"/>
                  <a:pt x="426" y="368"/>
                </a:cubicBezTo>
                <a:cubicBezTo>
                  <a:pt x="426" y="457"/>
                  <a:pt x="426" y="457"/>
                  <a:pt x="426" y="457"/>
                </a:cubicBezTo>
                <a:cubicBezTo>
                  <a:pt x="426" y="457"/>
                  <a:pt x="441" y="472"/>
                  <a:pt x="456" y="472"/>
                </a:cubicBezTo>
                <a:cubicBezTo>
                  <a:pt x="544" y="472"/>
                  <a:pt x="544" y="472"/>
                  <a:pt x="544" y="472"/>
                </a:cubicBezTo>
                <a:cubicBezTo>
                  <a:pt x="544" y="575"/>
                  <a:pt x="544" y="575"/>
                  <a:pt x="544" y="575"/>
                </a:cubicBezTo>
                <a:cubicBezTo>
                  <a:pt x="544" y="575"/>
                  <a:pt x="544" y="589"/>
                  <a:pt x="530" y="589"/>
                </a:cubicBezTo>
                <a:cubicBezTo>
                  <a:pt x="58" y="589"/>
                  <a:pt x="58" y="589"/>
                  <a:pt x="58" y="589"/>
                </a:cubicBezTo>
                <a:cubicBezTo>
                  <a:pt x="44" y="589"/>
                  <a:pt x="44" y="575"/>
                  <a:pt x="44" y="575"/>
                </a:cubicBezTo>
                <a:cubicBezTo>
                  <a:pt x="44" y="575"/>
                  <a:pt x="44" y="207"/>
                  <a:pt x="44" y="192"/>
                </a:cubicBezTo>
                <a:cubicBezTo>
                  <a:pt x="530" y="192"/>
                  <a:pt x="530" y="192"/>
                  <a:pt x="530" y="192"/>
                </a:cubicBezTo>
                <a:cubicBezTo>
                  <a:pt x="544" y="192"/>
                  <a:pt x="544" y="207"/>
                  <a:pt x="544" y="221"/>
                </a:cubicBezTo>
                <a:lnTo>
                  <a:pt x="544" y="3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81" name="Freeform 89">
            <a:extLst>
              <a:ext uri="{FF2B5EF4-FFF2-40B4-BE49-F238E27FC236}">
                <a16:creationId xmlns:a16="http://schemas.microsoft.com/office/drawing/2014/main" id="{BAC3692A-2C25-4513-93A6-95D064A4689D}"/>
              </a:ext>
            </a:extLst>
          </p:cNvPr>
          <p:cNvSpPr>
            <a:spLocks/>
          </p:cNvSpPr>
          <p:nvPr/>
        </p:nvSpPr>
        <p:spPr bwMode="auto">
          <a:xfrm>
            <a:off x="2301875" y="4922838"/>
            <a:ext cx="300038" cy="300037"/>
          </a:xfrm>
          <a:custGeom>
            <a:avLst/>
            <a:gdLst>
              <a:gd name="T0" fmla="*/ 57650617 w 634"/>
              <a:gd name="T1" fmla="*/ 27626891 h 635"/>
              <a:gd name="T2" fmla="*/ 57650617 w 634"/>
              <a:gd name="T3" fmla="*/ 27626891 h 635"/>
              <a:gd name="T4" fmla="*/ 55099446 w 634"/>
              <a:gd name="T5" fmla="*/ 27626891 h 635"/>
              <a:gd name="T6" fmla="*/ 52719014 w 634"/>
              <a:gd name="T7" fmla="*/ 27626891 h 635"/>
              <a:gd name="T8" fmla="*/ 35202765 w 634"/>
              <a:gd name="T9" fmla="*/ 47457392 h 635"/>
              <a:gd name="T10" fmla="*/ 35202765 w 634"/>
              <a:gd name="T11" fmla="*/ 52542281 h 635"/>
              <a:gd name="T12" fmla="*/ 40134368 w 634"/>
              <a:gd name="T13" fmla="*/ 52542281 h 635"/>
              <a:gd name="T14" fmla="*/ 50167843 w 634"/>
              <a:gd name="T15" fmla="*/ 39999586 h 635"/>
              <a:gd name="T16" fmla="*/ 50167843 w 634"/>
              <a:gd name="T17" fmla="*/ 89829895 h 635"/>
              <a:gd name="T18" fmla="*/ 55099446 w 634"/>
              <a:gd name="T19" fmla="*/ 92372339 h 635"/>
              <a:gd name="T20" fmla="*/ 57650617 w 634"/>
              <a:gd name="T21" fmla="*/ 89829895 h 635"/>
              <a:gd name="T22" fmla="*/ 57650617 w 634"/>
              <a:gd name="T23" fmla="*/ 39999586 h 635"/>
              <a:gd name="T24" fmla="*/ 67684092 w 634"/>
              <a:gd name="T25" fmla="*/ 52542281 h 635"/>
              <a:gd name="T26" fmla="*/ 72615695 w 634"/>
              <a:gd name="T27" fmla="*/ 52542281 h 635"/>
              <a:gd name="T28" fmla="*/ 72615695 w 634"/>
              <a:gd name="T29" fmla="*/ 47457392 h 635"/>
              <a:gd name="T30" fmla="*/ 57650617 w 634"/>
              <a:gd name="T31" fmla="*/ 27626891 h 635"/>
              <a:gd name="T32" fmla="*/ 95233815 w 634"/>
              <a:gd name="T33" fmla="*/ 0 h 635"/>
              <a:gd name="T34" fmla="*/ 95233815 w 634"/>
              <a:gd name="T35" fmla="*/ 0 h 635"/>
              <a:gd name="T36" fmla="*/ 15135345 w 634"/>
              <a:gd name="T37" fmla="*/ 0 h 635"/>
              <a:gd name="T38" fmla="*/ 0 w 634"/>
              <a:gd name="T39" fmla="*/ 12542223 h 635"/>
              <a:gd name="T40" fmla="*/ 0 w 634"/>
              <a:gd name="T41" fmla="*/ 92372339 h 635"/>
              <a:gd name="T42" fmla="*/ 15135345 w 634"/>
              <a:gd name="T43" fmla="*/ 107457007 h 635"/>
              <a:gd name="T44" fmla="*/ 95233815 w 634"/>
              <a:gd name="T45" fmla="*/ 107457007 h 635"/>
              <a:gd name="T46" fmla="*/ 107648193 w 634"/>
              <a:gd name="T47" fmla="*/ 92372339 h 635"/>
              <a:gd name="T48" fmla="*/ 107648193 w 634"/>
              <a:gd name="T49" fmla="*/ 12542223 h 635"/>
              <a:gd name="T50" fmla="*/ 95233815 w 634"/>
              <a:gd name="T51" fmla="*/ 0 h 635"/>
              <a:gd name="T52" fmla="*/ 100165890 w 634"/>
              <a:gd name="T53" fmla="*/ 92372339 h 635"/>
              <a:gd name="T54" fmla="*/ 100165890 w 634"/>
              <a:gd name="T55" fmla="*/ 92372339 h 635"/>
              <a:gd name="T56" fmla="*/ 95233815 w 634"/>
              <a:gd name="T57" fmla="*/ 99830145 h 635"/>
              <a:gd name="T58" fmla="*/ 15135345 w 634"/>
              <a:gd name="T59" fmla="*/ 99830145 h 635"/>
              <a:gd name="T60" fmla="*/ 7482775 w 634"/>
              <a:gd name="T61" fmla="*/ 92372339 h 635"/>
              <a:gd name="T62" fmla="*/ 7482775 w 634"/>
              <a:gd name="T63" fmla="*/ 12542223 h 635"/>
              <a:gd name="T64" fmla="*/ 15135345 w 634"/>
              <a:gd name="T65" fmla="*/ 7626862 h 635"/>
              <a:gd name="T66" fmla="*/ 95233815 w 634"/>
              <a:gd name="T67" fmla="*/ 7626862 h 635"/>
              <a:gd name="T68" fmla="*/ 100165890 w 634"/>
              <a:gd name="T69" fmla="*/ 12542223 h 635"/>
              <a:gd name="T70" fmla="*/ 100165890 w 634"/>
              <a:gd name="T71" fmla="*/ 92372339 h 635"/>
              <a:gd name="T72" fmla="*/ 85200341 w 634"/>
              <a:gd name="T73" fmla="*/ 12542223 h 635"/>
              <a:gd name="T74" fmla="*/ 85200341 w 634"/>
              <a:gd name="T75" fmla="*/ 12542223 h 635"/>
              <a:gd name="T76" fmla="*/ 25168819 w 634"/>
              <a:gd name="T77" fmla="*/ 12542223 h 635"/>
              <a:gd name="T78" fmla="*/ 20066948 w 634"/>
              <a:gd name="T79" fmla="*/ 17627112 h 635"/>
              <a:gd name="T80" fmla="*/ 25168819 w 634"/>
              <a:gd name="T81" fmla="*/ 20000029 h 635"/>
              <a:gd name="T82" fmla="*/ 85200341 w 634"/>
              <a:gd name="T83" fmla="*/ 20000029 h 635"/>
              <a:gd name="T84" fmla="*/ 87751512 w 634"/>
              <a:gd name="T85" fmla="*/ 17627112 h 635"/>
              <a:gd name="T86" fmla="*/ 85200341 w 634"/>
              <a:gd name="T87" fmla="*/ 12542223 h 63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34" h="635">
                <a:moveTo>
                  <a:pt x="339" y="163"/>
                </a:moveTo>
                <a:lnTo>
                  <a:pt x="339" y="163"/>
                </a:lnTo>
                <a:cubicBezTo>
                  <a:pt x="324" y="163"/>
                  <a:pt x="324" y="163"/>
                  <a:pt x="324" y="163"/>
                </a:cubicBezTo>
                <a:cubicBezTo>
                  <a:pt x="310" y="163"/>
                  <a:pt x="310" y="163"/>
                  <a:pt x="310" y="163"/>
                </a:cubicBezTo>
                <a:cubicBezTo>
                  <a:pt x="207" y="280"/>
                  <a:pt x="207" y="280"/>
                  <a:pt x="207" y="280"/>
                </a:cubicBezTo>
                <a:cubicBezTo>
                  <a:pt x="207" y="295"/>
                  <a:pt x="207" y="295"/>
                  <a:pt x="207" y="310"/>
                </a:cubicBezTo>
                <a:cubicBezTo>
                  <a:pt x="221" y="310"/>
                  <a:pt x="221" y="310"/>
                  <a:pt x="236" y="310"/>
                </a:cubicBezTo>
                <a:cubicBezTo>
                  <a:pt x="295" y="236"/>
                  <a:pt x="295" y="236"/>
                  <a:pt x="295" y="236"/>
                </a:cubicBezTo>
                <a:cubicBezTo>
                  <a:pt x="295" y="530"/>
                  <a:pt x="295" y="530"/>
                  <a:pt x="295" y="530"/>
                </a:cubicBezTo>
                <a:cubicBezTo>
                  <a:pt x="295" y="545"/>
                  <a:pt x="310" y="545"/>
                  <a:pt x="324" y="545"/>
                </a:cubicBezTo>
                <a:cubicBezTo>
                  <a:pt x="324" y="545"/>
                  <a:pt x="339" y="545"/>
                  <a:pt x="339" y="530"/>
                </a:cubicBezTo>
                <a:cubicBezTo>
                  <a:pt x="339" y="236"/>
                  <a:pt x="339" y="236"/>
                  <a:pt x="339" y="236"/>
                </a:cubicBezTo>
                <a:cubicBezTo>
                  <a:pt x="398" y="310"/>
                  <a:pt x="398" y="310"/>
                  <a:pt x="398" y="310"/>
                </a:cubicBezTo>
                <a:cubicBezTo>
                  <a:pt x="412" y="310"/>
                  <a:pt x="427" y="310"/>
                  <a:pt x="427" y="310"/>
                </a:cubicBezTo>
                <a:cubicBezTo>
                  <a:pt x="442" y="295"/>
                  <a:pt x="442" y="295"/>
                  <a:pt x="427" y="280"/>
                </a:cubicBezTo>
                <a:lnTo>
                  <a:pt x="339" y="163"/>
                </a:lnTo>
                <a:close/>
                <a:moveTo>
                  <a:pt x="560" y="0"/>
                </a:moveTo>
                <a:lnTo>
                  <a:pt x="560" y="0"/>
                </a:lnTo>
                <a:cubicBezTo>
                  <a:pt x="89" y="0"/>
                  <a:pt x="89" y="0"/>
                  <a:pt x="89" y="0"/>
                </a:cubicBezTo>
                <a:cubicBezTo>
                  <a:pt x="44" y="0"/>
                  <a:pt x="0" y="30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4" y="634"/>
                  <a:pt x="89" y="634"/>
                </a:cubicBezTo>
                <a:cubicBezTo>
                  <a:pt x="560" y="634"/>
                  <a:pt x="560" y="634"/>
                  <a:pt x="560" y="634"/>
                </a:cubicBezTo>
                <a:cubicBezTo>
                  <a:pt x="604" y="634"/>
                  <a:pt x="633" y="589"/>
                  <a:pt x="633" y="545"/>
                </a:cubicBezTo>
                <a:cubicBezTo>
                  <a:pt x="633" y="74"/>
                  <a:pt x="633" y="74"/>
                  <a:pt x="633" y="74"/>
                </a:cubicBezTo>
                <a:cubicBezTo>
                  <a:pt x="633" y="30"/>
                  <a:pt x="604" y="0"/>
                  <a:pt x="560" y="0"/>
                </a:cubicBezTo>
                <a:close/>
                <a:moveTo>
                  <a:pt x="589" y="545"/>
                </a:moveTo>
                <a:lnTo>
                  <a:pt x="589" y="545"/>
                </a:lnTo>
                <a:cubicBezTo>
                  <a:pt x="589" y="575"/>
                  <a:pt x="574" y="589"/>
                  <a:pt x="560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4" y="575"/>
                  <a:pt x="44" y="545"/>
                </a:cubicBezTo>
                <a:cubicBezTo>
                  <a:pt x="44" y="74"/>
                  <a:pt x="44" y="74"/>
                  <a:pt x="44" y="74"/>
                </a:cubicBezTo>
                <a:cubicBezTo>
                  <a:pt x="44" y="59"/>
                  <a:pt x="59" y="45"/>
                  <a:pt x="89" y="45"/>
                </a:cubicBezTo>
                <a:cubicBezTo>
                  <a:pt x="560" y="45"/>
                  <a:pt x="560" y="45"/>
                  <a:pt x="560" y="45"/>
                </a:cubicBezTo>
                <a:cubicBezTo>
                  <a:pt x="574" y="45"/>
                  <a:pt x="589" y="59"/>
                  <a:pt x="589" y="74"/>
                </a:cubicBezTo>
                <a:lnTo>
                  <a:pt x="589" y="545"/>
                </a:lnTo>
                <a:close/>
                <a:moveTo>
                  <a:pt x="501" y="74"/>
                </a:moveTo>
                <a:lnTo>
                  <a:pt x="501" y="74"/>
                </a:lnTo>
                <a:cubicBezTo>
                  <a:pt x="148" y="74"/>
                  <a:pt x="148" y="74"/>
                  <a:pt x="148" y="74"/>
                </a:cubicBezTo>
                <a:cubicBezTo>
                  <a:pt x="133" y="74"/>
                  <a:pt x="118" y="89"/>
                  <a:pt x="118" y="104"/>
                </a:cubicBezTo>
                <a:cubicBezTo>
                  <a:pt x="118" y="104"/>
                  <a:pt x="133" y="118"/>
                  <a:pt x="148" y="118"/>
                </a:cubicBezTo>
                <a:cubicBezTo>
                  <a:pt x="501" y="118"/>
                  <a:pt x="501" y="118"/>
                  <a:pt x="501" y="118"/>
                </a:cubicBezTo>
                <a:lnTo>
                  <a:pt x="516" y="104"/>
                </a:lnTo>
                <a:cubicBezTo>
                  <a:pt x="516" y="89"/>
                  <a:pt x="501" y="74"/>
                  <a:pt x="501" y="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82" name="Freeform 90">
            <a:extLst>
              <a:ext uri="{FF2B5EF4-FFF2-40B4-BE49-F238E27FC236}">
                <a16:creationId xmlns:a16="http://schemas.microsoft.com/office/drawing/2014/main" id="{1DE1CAA3-13DB-4ED5-84FC-1B5A8981634C}"/>
              </a:ext>
            </a:extLst>
          </p:cNvPr>
          <p:cNvSpPr>
            <a:spLocks/>
          </p:cNvSpPr>
          <p:nvPr/>
        </p:nvSpPr>
        <p:spPr bwMode="auto">
          <a:xfrm>
            <a:off x="1825625" y="4922838"/>
            <a:ext cx="298450" cy="300037"/>
          </a:xfrm>
          <a:custGeom>
            <a:avLst/>
            <a:gdLst>
              <a:gd name="T0" fmla="*/ 49998048 w 634"/>
              <a:gd name="T1" fmla="*/ 79999644 h 635"/>
              <a:gd name="T2" fmla="*/ 49998048 w 634"/>
              <a:gd name="T3" fmla="*/ 79999644 h 635"/>
              <a:gd name="T4" fmla="*/ 52548747 w 634"/>
              <a:gd name="T5" fmla="*/ 79999644 h 635"/>
              <a:gd name="T6" fmla="*/ 55099446 w 634"/>
              <a:gd name="T7" fmla="*/ 79999644 h 635"/>
              <a:gd name="T8" fmla="*/ 72445900 w 634"/>
              <a:gd name="T9" fmla="*/ 59999615 h 635"/>
              <a:gd name="T10" fmla="*/ 72445900 w 634"/>
              <a:gd name="T11" fmla="*/ 55084254 h 635"/>
              <a:gd name="T12" fmla="*/ 67514297 w 634"/>
              <a:gd name="T13" fmla="*/ 55084254 h 635"/>
              <a:gd name="T14" fmla="*/ 57480351 w 634"/>
              <a:gd name="T15" fmla="*/ 67457420 h 635"/>
              <a:gd name="T16" fmla="*/ 57480351 w 634"/>
              <a:gd name="T17" fmla="*/ 17627112 h 635"/>
              <a:gd name="T18" fmla="*/ 52548747 w 634"/>
              <a:gd name="T19" fmla="*/ 12542223 h 635"/>
              <a:gd name="T20" fmla="*/ 49998048 w 634"/>
              <a:gd name="T21" fmla="*/ 17627112 h 635"/>
              <a:gd name="T22" fmla="*/ 49998048 w 634"/>
              <a:gd name="T23" fmla="*/ 67457420 h 635"/>
              <a:gd name="T24" fmla="*/ 39964102 w 634"/>
              <a:gd name="T25" fmla="*/ 55084254 h 635"/>
              <a:gd name="T26" fmla="*/ 35032498 w 634"/>
              <a:gd name="T27" fmla="*/ 55084254 h 635"/>
              <a:gd name="T28" fmla="*/ 35032498 w 634"/>
              <a:gd name="T29" fmla="*/ 59999615 h 635"/>
              <a:gd name="T30" fmla="*/ 49998048 w 634"/>
              <a:gd name="T31" fmla="*/ 79999644 h 635"/>
              <a:gd name="T32" fmla="*/ 82479375 w 634"/>
              <a:gd name="T33" fmla="*/ 87456978 h 635"/>
              <a:gd name="T34" fmla="*/ 82479375 w 634"/>
              <a:gd name="T35" fmla="*/ 87456978 h 635"/>
              <a:gd name="T36" fmla="*/ 22447853 w 634"/>
              <a:gd name="T37" fmla="*/ 87456978 h 635"/>
              <a:gd name="T38" fmla="*/ 19897153 w 634"/>
              <a:gd name="T39" fmla="*/ 89829895 h 635"/>
              <a:gd name="T40" fmla="*/ 22447853 w 634"/>
              <a:gd name="T41" fmla="*/ 92372339 h 635"/>
              <a:gd name="T42" fmla="*/ 82479375 w 634"/>
              <a:gd name="T43" fmla="*/ 92372339 h 635"/>
              <a:gd name="T44" fmla="*/ 87581245 w 634"/>
              <a:gd name="T45" fmla="*/ 89829895 h 635"/>
              <a:gd name="T46" fmla="*/ 82479375 w 634"/>
              <a:gd name="T47" fmla="*/ 87456978 h 635"/>
              <a:gd name="T48" fmla="*/ 92512849 w 634"/>
              <a:gd name="T49" fmla="*/ 0 h 635"/>
              <a:gd name="T50" fmla="*/ 92512849 w 634"/>
              <a:gd name="T51" fmla="*/ 0 h 635"/>
              <a:gd name="T52" fmla="*/ 12414379 w 634"/>
              <a:gd name="T53" fmla="*/ 0 h 635"/>
              <a:gd name="T54" fmla="*/ 0 w 634"/>
              <a:gd name="T55" fmla="*/ 12542223 h 635"/>
              <a:gd name="T56" fmla="*/ 0 w 634"/>
              <a:gd name="T57" fmla="*/ 92372339 h 635"/>
              <a:gd name="T58" fmla="*/ 12414379 w 634"/>
              <a:gd name="T59" fmla="*/ 107457007 h 635"/>
              <a:gd name="T60" fmla="*/ 92512849 w 634"/>
              <a:gd name="T61" fmla="*/ 107457007 h 635"/>
              <a:gd name="T62" fmla="*/ 107648193 w 634"/>
              <a:gd name="T63" fmla="*/ 92372339 h 635"/>
              <a:gd name="T64" fmla="*/ 107648193 w 634"/>
              <a:gd name="T65" fmla="*/ 12542223 h 635"/>
              <a:gd name="T66" fmla="*/ 92512849 w 634"/>
              <a:gd name="T67" fmla="*/ 0 h 635"/>
              <a:gd name="T68" fmla="*/ 99995624 w 634"/>
              <a:gd name="T69" fmla="*/ 92372339 h 635"/>
              <a:gd name="T70" fmla="*/ 99995624 w 634"/>
              <a:gd name="T71" fmla="*/ 92372339 h 635"/>
              <a:gd name="T72" fmla="*/ 92512849 w 634"/>
              <a:gd name="T73" fmla="*/ 99830145 h 635"/>
              <a:gd name="T74" fmla="*/ 12414379 w 634"/>
              <a:gd name="T75" fmla="*/ 99830145 h 635"/>
              <a:gd name="T76" fmla="*/ 7482775 w 634"/>
              <a:gd name="T77" fmla="*/ 92372339 h 635"/>
              <a:gd name="T78" fmla="*/ 7482775 w 634"/>
              <a:gd name="T79" fmla="*/ 12542223 h 635"/>
              <a:gd name="T80" fmla="*/ 12414379 w 634"/>
              <a:gd name="T81" fmla="*/ 7626862 h 635"/>
              <a:gd name="T82" fmla="*/ 92512849 w 634"/>
              <a:gd name="T83" fmla="*/ 7626862 h 635"/>
              <a:gd name="T84" fmla="*/ 99995624 w 634"/>
              <a:gd name="T85" fmla="*/ 12542223 h 635"/>
              <a:gd name="T86" fmla="*/ 99995624 w 634"/>
              <a:gd name="T87" fmla="*/ 92372339 h 63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34" h="635">
                <a:moveTo>
                  <a:pt x="294" y="472"/>
                </a:moveTo>
                <a:lnTo>
                  <a:pt x="294" y="472"/>
                </a:lnTo>
                <a:cubicBezTo>
                  <a:pt x="309" y="472"/>
                  <a:pt x="309" y="472"/>
                  <a:pt x="309" y="472"/>
                </a:cubicBezTo>
                <a:cubicBezTo>
                  <a:pt x="324" y="472"/>
                  <a:pt x="324" y="472"/>
                  <a:pt x="324" y="472"/>
                </a:cubicBezTo>
                <a:cubicBezTo>
                  <a:pt x="426" y="354"/>
                  <a:pt x="426" y="354"/>
                  <a:pt x="426" y="354"/>
                </a:cubicBezTo>
                <a:cubicBezTo>
                  <a:pt x="426" y="339"/>
                  <a:pt x="426" y="325"/>
                  <a:pt x="426" y="325"/>
                </a:cubicBezTo>
                <a:cubicBezTo>
                  <a:pt x="412" y="310"/>
                  <a:pt x="412" y="310"/>
                  <a:pt x="397" y="325"/>
                </a:cubicBezTo>
                <a:cubicBezTo>
                  <a:pt x="338" y="398"/>
                  <a:pt x="338" y="398"/>
                  <a:pt x="338" y="398"/>
                </a:cubicBezTo>
                <a:cubicBezTo>
                  <a:pt x="338" y="104"/>
                  <a:pt x="338" y="104"/>
                  <a:pt x="338" y="104"/>
                </a:cubicBezTo>
                <a:cubicBezTo>
                  <a:pt x="338" y="89"/>
                  <a:pt x="324" y="74"/>
                  <a:pt x="309" y="74"/>
                </a:cubicBezTo>
                <a:cubicBezTo>
                  <a:pt x="309" y="74"/>
                  <a:pt x="294" y="89"/>
                  <a:pt x="294" y="104"/>
                </a:cubicBezTo>
                <a:cubicBezTo>
                  <a:pt x="294" y="398"/>
                  <a:pt x="294" y="398"/>
                  <a:pt x="294" y="398"/>
                </a:cubicBezTo>
                <a:cubicBezTo>
                  <a:pt x="235" y="325"/>
                  <a:pt x="235" y="325"/>
                  <a:pt x="235" y="325"/>
                </a:cubicBezTo>
                <a:cubicBezTo>
                  <a:pt x="220" y="310"/>
                  <a:pt x="206" y="310"/>
                  <a:pt x="206" y="325"/>
                </a:cubicBezTo>
                <a:cubicBezTo>
                  <a:pt x="191" y="325"/>
                  <a:pt x="191" y="339"/>
                  <a:pt x="206" y="354"/>
                </a:cubicBezTo>
                <a:lnTo>
                  <a:pt x="294" y="472"/>
                </a:lnTo>
                <a:close/>
                <a:moveTo>
                  <a:pt x="485" y="516"/>
                </a:moveTo>
                <a:lnTo>
                  <a:pt x="485" y="516"/>
                </a:lnTo>
                <a:cubicBezTo>
                  <a:pt x="132" y="516"/>
                  <a:pt x="132" y="516"/>
                  <a:pt x="132" y="516"/>
                </a:cubicBezTo>
                <a:cubicBezTo>
                  <a:pt x="132" y="516"/>
                  <a:pt x="117" y="516"/>
                  <a:pt x="117" y="530"/>
                </a:cubicBezTo>
                <a:cubicBezTo>
                  <a:pt x="117" y="545"/>
                  <a:pt x="132" y="545"/>
                  <a:pt x="132" y="545"/>
                </a:cubicBezTo>
                <a:cubicBezTo>
                  <a:pt x="485" y="545"/>
                  <a:pt x="485" y="545"/>
                  <a:pt x="485" y="545"/>
                </a:cubicBezTo>
                <a:cubicBezTo>
                  <a:pt x="500" y="545"/>
                  <a:pt x="515" y="545"/>
                  <a:pt x="515" y="530"/>
                </a:cubicBezTo>
                <a:cubicBezTo>
                  <a:pt x="515" y="516"/>
                  <a:pt x="500" y="516"/>
                  <a:pt x="485" y="516"/>
                </a:cubicBezTo>
                <a:close/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30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34"/>
                  <a:pt x="73" y="634"/>
                </a:cubicBezTo>
                <a:cubicBezTo>
                  <a:pt x="544" y="634"/>
                  <a:pt x="544" y="634"/>
                  <a:pt x="544" y="634"/>
                </a:cubicBezTo>
                <a:cubicBezTo>
                  <a:pt x="588" y="634"/>
                  <a:pt x="633" y="589"/>
                  <a:pt x="633" y="545"/>
                </a:cubicBezTo>
                <a:cubicBezTo>
                  <a:pt x="633" y="74"/>
                  <a:pt x="633" y="74"/>
                  <a:pt x="633" y="74"/>
                </a:cubicBezTo>
                <a:cubicBezTo>
                  <a:pt x="633" y="30"/>
                  <a:pt x="588" y="0"/>
                  <a:pt x="544" y="0"/>
                </a:cubicBezTo>
                <a:close/>
                <a:moveTo>
                  <a:pt x="588" y="545"/>
                </a:moveTo>
                <a:lnTo>
                  <a:pt x="588" y="545"/>
                </a:lnTo>
                <a:cubicBezTo>
                  <a:pt x="588" y="575"/>
                  <a:pt x="574" y="589"/>
                  <a:pt x="544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8" y="589"/>
                  <a:pt x="44" y="575"/>
                  <a:pt x="44" y="545"/>
                </a:cubicBezTo>
                <a:cubicBezTo>
                  <a:pt x="44" y="74"/>
                  <a:pt x="44" y="74"/>
                  <a:pt x="44" y="74"/>
                </a:cubicBezTo>
                <a:cubicBezTo>
                  <a:pt x="44" y="59"/>
                  <a:pt x="58" y="45"/>
                  <a:pt x="73" y="45"/>
                </a:cubicBezTo>
                <a:cubicBezTo>
                  <a:pt x="544" y="45"/>
                  <a:pt x="544" y="45"/>
                  <a:pt x="544" y="45"/>
                </a:cubicBezTo>
                <a:cubicBezTo>
                  <a:pt x="574" y="45"/>
                  <a:pt x="588" y="59"/>
                  <a:pt x="588" y="74"/>
                </a:cubicBezTo>
                <a:lnTo>
                  <a:pt x="588" y="5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83" name="Freeform 91">
            <a:extLst>
              <a:ext uri="{FF2B5EF4-FFF2-40B4-BE49-F238E27FC236}">
                <a16:creationId xmlns:a16="http://schemas.microsoft.com/office/drawing/2014/main" id="{1A83BF4C-71AD-4EC3-81FF-0F9BDA1086FC}"/>
              </a:ext>
            </a:extLst>
          </p:cNvPr>
          <p:cNvSpPr>
            <a:spLocks/>
          </p:cNvSpPr>
          <p:nvPr/>
        </p:nvSpPr>
        <p:spPr bwMode="auto">
          <a:xfrm>
            <a:off x="1346200" y="4922838"/>
            <a:ext cx="290513" cy="300037"/>
          </a:xfrm>
          <a:custGeom>
            <a:avLst/>
            <a:gdLst>
              <a:gd name="T0" fmla="*/ 99093402 w 619"/>
              <a:gd name="T1" fmla="*/ 20000029 h 635"/>
              <a:gd name="T2" fmla="*/ 74193858 w 619"/>
              <a:gd name="T3" fmla="*/ 12542223 h 635"/>
              <a:gd name="T4" fmla="*/ 51986131 w 619"/>
              <a:gd name="T5" fmla="*/ 5084889 h 635"/>
              <a:gd name="T6" fmla="*/ 29778404 w 619"/>
              <a:gd name="T7" fmla="*/ 12542223 h 635"/>
              <a:gd name="T8" fmla="*/ 4878860 w 619"/>
              <a:gd name="T9" fmla="*/ 20000029 h 635"/>
              <a:gd name="T10" fmla="*/ 0 w 619"/>
              <a:gd name="T11" fmla="*/ 32542252 h 635"/>
              <a:gd name="T12" fmla="*/ 4878860 w 619"/>
              <a:gd name="T13" fmla="*/ 92372339 h 635"/>
              <a:gd name="T14" fmla="*/ 84119992 w 619"/>
              <a:gd name="T15" fmla="*/ 107457007 h 635"/>
              <a:gd name="T16" fmla="*/ 99093402 w 619"/>
              <a:gd name="T17" fmla="*/ 39999586 h 635"/>
              <a:gd name="T18" fmla="*/ 103972262 w 619"/>
              <a:gd name="T19" fmla="*/ 27626891 h 635"/>
              <a:gd name="T20" fmla="*/ 61912266 w 619"/>
              <a:gd name="T21" fmla="*/ 7626862 h 635"/>
              <a:gd name="T22" fmla="*/ 69314997 w 619"/>
              <a:gd name="T23" fmla="*/ 12542223 h 635"/>
              <a:gd name="T24" fmla="*/ 54510003 w 619"/>
              <a:gd name="T25" fmla="*/ 12542223 h 635"/>
              <a:gd name="T26" fmla="*/ 42059996 w 619"/>
              <a:gd name="T27" fmla="*/ 7626862 h 635"/>
              <a:gd name="T28" fmla="*/ 49462728 w 619"/>
              <a:gd name="T29" fmla="*/ 12542223 h 635"/>
              <a:gd name="T30" fmla="*/ 34657264 w 619"/>
              <a:gd name="T31" fmla="*/ 12542223 h 635"/>
              <a:gd name="T32" fmla="*/ 49462728 w 619"/>
              <a:gd name="T33" fmla="*/ 99830145 h 635"/>
              <a:gd name="T34" fmla="*/ 19852269 w 619"/>
              <a:gd name="T35" fmla="*/ 99830145 h 635"/>
              <a:gd name="T36" fmla="*/ 12281592 w 619"/>
              <a:gd name="T37" fmla="*/ 72372311 h 635"/>
              <a:gd name="T38" fmla="*/ 49462728 w 619"/>
              <a:gd name="T39" fmla="*/ 99830145 h 635"/>
              <a:gd name="T40" fmla="*/ 49462728 w 619"/>
              <a:gd name="T41" fmla="*/ 67457420 h 635"/>
              <a:gd name="T42" fmla="*/ 12281592 w 619"/>
              <a:gd name="T43" fmla="*/ 39999586 h 635"/>
              <a:gd name="T44" fmla="*/ 49462728 w 619"/>
              <a:gd name="T45" fmla="*/ 67457420 h 635"/>
              <a:gd name="T46" fmla="*/ 91522724 w 619"/>
              <a:gd name="T47" fmla="*/ 92372339 h 635"/>
              <a:gd name="T48" fmla="*/ 54510003 w 619"/>
              <a:gd name="T49" fmla="*/ 99830145 h 635"/>
              <a:gd name="T50" fmla="*/ 91522724 w 619"/>
              <a:gd name="T51" fmla="*/ 72372311 h 635"/>
              <a:gd name="T52" fmla="*/ 91522724 w 619"/>
              <a:gd name="T53" fmla="*/ 67457420 h 635"/>
              <a:gd name="T54" fmla="*/ 54510003 w 619"/>
              <a:gd name="T55" fmla="*/ 67457420 h 635"/>
              <a:gd name="T56" fmla="*/ 91522724 w 619"/>
              <a:gd name="T57" fmla="*/ 39999586 h 635"/>
              <a:gd name="T58" fmla="*/ 94046127 w 619"/>
              <a:gd name="T59" fmla="*/ 32542252 h 635"/>
              <a:gd name="T60" fmla="*/ 9926135 w 619"/>
              <a:gd name="T61" fmla="*/ 32542252 h 635"/>
              <a:gd name="T62" fmla="*/ 9926135 w 619"/>
              <a:gd name="T63" fmla="*/ 27626891 h 635"/>
              <a:gd name="T64" fmla="*/ 99093402 w 619"/>
              <a:gd name="T65" fmla="*/ 29999808 h 63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19" h="635">
                <a:moveTo>
                  <a:pt x="589" y="118"/>
                </a:moveTo>
                <a:lnTo>
                  <a:pt x="589" y="118"/>
                </a:lnTo>
                <a:cubicBezTo>
                  <a:pt x="441" y="118"/>
                  <a:pt x="441" y="118"/>
                  <a:pt x="441" y="118"/>
                </a:cubicBezTo>
                <a:cubicBezTo>
                  <a:pt x="441" y="104"/>
                  <a:pt x="441" y="89"/>
                  <a:pt x="441" y="74"/>
                </a:cubicBezTo>
                <a:cubicBezTo>
                  <a:pt x="441" y="30"/>
                  <a:pt x="412" y="0"/>
                  <a:pt x="368" y="0"/>
                </a:cubicBezTo>
                <a:cubicBezTo>
                  <a:pt x="339" y="0"/>
                  <a:pt x="324" y="15"/>
                  <a:pt x="309" y="30"/>
                </a:cubicBezTo>
                <a:cubicBezTo>
                  <a:pt x="294" y="15"/>
                  <a:pt x="280" y="0"/>
                  <a:pt x="250" y="0"/>
                </a:cubicBezTo>
                <a:cubicBezTo>
                  <a:pt x="206" y="0"/>
                  <a:pt x="177" y="30"/>
                  <a:pt x="177" y="74"/>
                </a:cubicBezTo>
                <a:cubicBezTo>
                  <a:pt x="177" y="89"/>
                  <a:pt x="177" y="104"/>
                  <a:pt x="177" y="118"/>
                </a:cubicBezTo>
                <a:cubicBezTo>
                  <a:pt x="29" y="118"/>
                  <a:pt x="29" y="118"/>
                  <a:pt x="29" y="118"/>
                </a:cubicBezTo>
                <a:cubicBezTo>
                  <a:pt x="15" y="118"/>
                  <a:pt x="0" y="133"/>
                  <a:pt x="0" y="163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221"/>
                  <a:pt x="15" y="236"/>
                  <a:pt x="29" y="236"/>
                </a:cubicBezTo>
                <a:cubicBezTo>
                  <a:pt x="29" y="545"/>
                  <a:pt x="29" y="545"/>
                  <a:pt x="29" y="545"/>
                </a:cubicBezTo>
                <a:cubicBezTo>
                  <a:pt x="29" y="589"/>
                  <a:pt x="73" y="634"/>
                  <a:pt x="118" y="634"/>
                </a:cubicBezTo>
                <a:cubicBezTo>
                  <a:pt x="500" y="634"/>
                  <a:pt x="500" y="634"/>
                  <a:pt x="500" y="634"/>
                </a:cubicBezTo>
                <a:cubicBezTo>
                  <a:pt x="544" y="634"/>
                  <a:pt x="589" y="589"/>
                  <a:pt x="589" y="545"/>
                </a:cubicBezTo>
                <a:cubicBezTo>
                  <a:pt x="589" y="236"/>
                  <a:pt x="589" y="236"/>
                  <a:pt x="589" y="236"/>
                </a:cubicBezTo>
                <a:cubicBezTo>
                  <a:pt x="603" y="236"/>
                  <a:pt x="618" y="221"/>
                  <a:pt x="618" y="192"/>
                </a:cubicBezTo>
                <a:cubicBezTo>
                  <a:pt x="618" y="163"/>
                  <a:pt x="618" y="163"/>
                  <a:pt x="618" y="163"/>
                </a:cubicBezTo>
                <a:cubicBezTo>
                  <a:pt x="618" y="133"/>
                  <a:pt x="603" y="118"/>
                  <a:pt x="589" y="118"/>
                </a:cubicBezTo>
                <a:close/>
                <a:moveTo>
                  <a:pt x="368" y="45"/>
                </a:moveTo>
                <a:lnTo>
                  <a:pt x="368" y="45"/>
                </a:lnTo>
                <a:cubicBezTo>
                  <a:pt x="382" y="45"/>
                  <a:pt x="412" y="59"/>
                  <a:pt x="412" y="74"/>
                </a:cubicBezTo>
                <a:cubicBezTo>
                  <a:pt x="412" y="104"/>
                  <a:pt x="382" y="118"/>
                  <a:pt x="368" y="118"/>
                </a:cubicBezTo>
                <a:cubicBezTo>
                  <a:pt x="353" y="118"/>
                  <a:pt x="324" y="104"/>
                  <a:pt x="324" y="74"/>
                </a:cubicBezTo>
                <a:cubicBezTo>
                  <a:pt x="324" y="59"/>
                  <a:pt x="353" y="45"/>
                  <a:pt x="368" y="45"/>
                </a:cubicBezTo>
                <a:close/>
                <a:moveTo>
                  <a:pt x="250" y="45"/>
                </a:moveTo>
                <a:lnTo>
                  <a:pt x="250" y="45"/>
                </a:lnTo>
                <a:cubicBezTo>
                  <a:pt x="265" y="45"/>
                  <a:pt x="294" y="59"/>
                  <a:pt x="294" y="74"/>
                </a:cubicBezTo>
                <a:cubicBezTo>
                  <a:pt x="294" y="104"/>
                  <a:pt x="265" y="118"/>
                  <a:pt x="250" y="118"/>
                </a:cubicBezTo>
                <a:cubicBezTo>
                  <a:pt x="235" y="118"/>
                  <a:pt x="206" y="104"/>
                  <a:pt x="206" y="74"/>
                </a:cubicBezTo>
                <a:cubicBezTo>
                  <a:pt x="206" y="59"/>
                  <a:pt x="235" y="45"/>
                  <a:pt x="250" y="45"/>
                </a:cubicBezTo>
                <a:close/>
                <a:moveTo>
                  <a:pt x="294" y="589"/>
                </a:moveTo>
                <a:lnTo>
                  <a:pt x="294" y="589"/>
                </a:lnTo>
                <a:cubicBezTo>
                  <a:pt x="118" y="589"/>
                  <a:pt x="118" y="589"/>
                  <a:pt x="118" y="589"/>
                </a:cubicBezTo>
                <a:cubicBezTo>
                  <a:pt x="88" y="589"/>
                  <a:pt x="73" y="575"/>
                  <a:pt x="73" y="545"/>
                </a:cubicBezTo>
                <a:cubicBezTo>
                  <a:pt x="73" y="427"/>
                  <a:pt x="73" y="427"/>
                  <a:pt x="73" y="427"/>
                </a:cubicBezTo>
                <a:cubicBezTo>
                  <a:pt x="294" y="427"/>
                  <a:pt x="294" y="427"/>
                  <a:pt x="294" y="427"/>
                </a:cubicBezTo>
                <a:lnTo>
                  <a:pt x="294" y="589"/>
                </a:lnTo>
                <a:close/>
                <a:moveTo>
                  <a:pt x="294" y="398"/>
                </a:moveTo>
                <a:lnTo>
                  <a:pt x="294" y="398"/>
                </a:lnTo>
                <a:cubicBezTo>
                  <a:pt x="73" y="398"/>
                  <a:pt x="73" y="398"/>
                  <a:pt x="73" y="398"/>
                </a:cubicBezTo>
                <a:cubicBezTo>
                  <a:pt x="73" y="236"/>
                  <a:pt x="73" y="236"/>
                  <a:pt x="73" y="236"/>
                </a:cubicBezTo>
                <a:cubicBezTo>
                  <a:pt x="294" y="236"/>
                  <a:pt x="294" y="236"/>
                  <a:pt x="294" y="236"/>
                </a:cubicBezTo>
                <a:lnTo>
                  <a:pt x="294" y="398"/>
                </a:lnTo>
                <a:close/>
                <a:moveTo>
                  <a:pt x="544" y="545"/>
                </a:moveTo>
                <a:lnTo>
                  <a:pt x="544" y="545"/>
                </a:lnTo>
                <a:cubicBezTo>
                  <a:pt x="544" y="575"/>
                  <a:pt x="530" y="589"/>
                  <a:pt x="500" y="589"/>
                </a:cubicBezTo>
                <a:cubicBezTo>
                  <a:pt x="324" y="589"/>
                  <a:pt x="324" y="589"/>
                  <a:pt x="324" y="589"/>
                </a:cubicBezTo>
                <a:cubicBezTo>
                  <a:pt x="324" y="427"/>
                  <a:pt x="324" y="427"/>
                  <a:pt x="324" y="427"/>
                </a:cubicBezTo>
                <a:cubicBezTo>
                  <a:pt x="544" y="427"/>
                  <a:pt x="544" y="427"/>
                  <a:pt x="544" y="427"/>
                </a:cubicBezTo>
                <a:lnTo>
                  <a:pt x="544" y="545"/>
                </a:lnTo>
                <a:close/>
                <a:moveTo>
                  <a:pt x="544" y="398"/>
                </a:moveTo>
                <a:lnTo>
                  <a:pt x="544" y="398"/>
                </a:lnTo>
                <a:cubicBezTo>
                  <a:pt x="324" y="398"/>
                  <a:pt x="324" y="398"/>
                  <a:pt x="324" y="398"/>
                </a:cubicBezTo>
                <a:cubicBezTo>
                  <a:pt x="324" y="236"/>
                  <a:pt x="324" y="236"/>
                  <a:pt x="324" y="236"/>
                </a:cubicBezTo>
                <a:cubicBezTo>
                  <a:pt x="544" y="236"/>
                  <a:pt x="544" y="236"/>
                  <a:pt x="544" y="236"/>
                </a:cubicBezTo>
                <a:lnTo>
                  <a:pt x="544" y="398"/>
                </a:lnTo>
                <a:close/>
                <a:moveTo>
                  <a:pt x="559" y="192"/>
                </a:moveTo>
                <a:lnTo>
                  <a:pt x="559" y="192"/>
                </a:lnTo>
                <a:cubicBezTo>
                  <a:pt x="59" y="192"/>
                  <a:pt x="59" y="192"/>
                  <a:pt x="59" y="192"/>
                </a:cubicBezTo>
                <a:cubicBezTo>
                  <a:pt x="44" y="192"/>
                  <a:pt x="29" y="192"/>
                  <a:pt x="29" y="177"/>
                </a:cubicBezTo>
                <a:cubicBezTo>
                  <a:pt x="29" y="163"/>
                  <a:pt x="44" y="163"/>
                  <a:pt x="59" y="163"/>
                </a:cubicBezTo>
                <a:cubicBezTo>
                  <a:pt x="559" y="163"/>
                  <a:pt x="559" y="163"/>
                  <a:pt x="559" y="163"/>
                </a:cubicBezTo>
                <a:cubicBezTo>
                  <a:pt x="574" y="163"/>
                  <a:pt x="589" y="163"/>
                  <a:pt x="589" y="177"/>
                </a:cubicBezTo>
                <a:cubicBezTo>
                  <a:pt x="589" y="192"/>
                  <a:pt x="574" y="192"/>
                  <a:pt x="559" y="1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84" name="Freeform 92">
            <a:extLst>
              <a:ext uri="{FF2B5EF4-FFF2-40B4-BE49-F238E27FC236}">
                <a16:creationId xmlns:a16="http://schemas.microsoft.com/office/drawing/2014/main" id="{A8ECFA27-6ACE-467B-8589-24EB760789F9}"/>
              </a:ext>
            </a:extLst>
          </p:cNvPr>
          <p:cNvSpPr>
            <a:spLocks/>
          </p:cNvSpPr>
          <p:nvPr/>
        </p:nvSpPr>
        <p:spPr bwMode="auto">
          <a:xfrm>
            <a:off x="5705475" y="4443413"/>
            <a:ext cx="223838" cy="292100"/>
          </a:xfrm>
          <a:custGeom>
            <a:avLst/>
            <a:gdLst>
              <a:gd name="T0" fmla="*/ 67730377 w 472"/>
              <a:gd name="T1" fmla="*/ 12425463 h 619"/>
              <a:gd name="T2" fmla="*/ 67730377 w 472"/>
              <a:gd name="T3" fmla="*/ 12425463 h 619"/>
              <a:gd name="T4" fmla="*/ 60223361 w 472"/>
              <a:gd name="T5" fmla="*/ 12425463 h 619"/>
              <a:gd name="T6" fmla="*/ 40092219 w 472"/>
              <a:gd name="T7" fmla="*/ 0 h 619"/>
              <a:gd name="T8" fmla="*/ 19960604 w 472"/>
              <a:gd name="T9" fmla="*/ 12425463 h 619"/>
              <a:gd name="T10" fmla="*/ 12454060 w 472"/>
              <a:gd name="T11" fmla="*/ 12425463 h 619"/>
              <a:gd name="T12" fmla="*/ 0 w 472"/>
              <a:gd name="T13" fmla="*/ 25021287 h 619"/>
              <a:gd name="T14" fmla="*/ 0 w 472"/>
              <a:gd name="T15" fmla="*/ 92595891 h 619"/>
              <a:gd name="T16" fmla="*/ 12454060 w 472"/>
              <a:gd name="T17" fmla="*/ 105191242 h 619"/>
              <a:gd name="T18" fmla="*/ 67730377 w 472"/>
              <a:gd name="T19" fmla="*/ 105191242 h 619"/>
              <a:gd name="T20" fmla="*/ 80354976 w 472"/>
              <a:gd name="T21" fmla="*/ 92595891 h 619"/>
              <a:gd name="T22" fmla="*/ 80354976 w 472"/>
              <a:gd name="T23" fmla="*/ 25021287 h 619"/>
              <a:gd name="T24" fmla="*/ 67730377 w 472"/>
              <a:gd name="T25" fmla="*/ 12425463 h 619"/>
              <a:gd name="T26" fmla="*/ 40092219 w 472"/>
              <a:gd name="T27" fmla="*/ 4936207 h 619"/>
              <a:gd name="T28" fmla="*/ 40092219 w 472"/>
              <a:gd name="T29" fmla="*/ 4936207 h 619"/>
              <a:gd name="T30" fmla="*/ 52716817 w 472"/>
              <a:gd name="T31" fmla="*/ 12425463 h 619"/>
              <a:gd name="T32" fmla="*/ 27638159 w 472"/>
              <a:gd name="T33" fmla="*/ 12425463 h 619"/>
              <a:gd name="T34" fmla="*/ 40092219 w 472"/>
              <a:gd name="T35" fmla="*/ 4936207 h 619"/>
              <a:gd name="T36" fmla="*/ 72677893 w 472"/>
              <a:gd name="T37" fmla="*/ 92595891 h 619"/>
              <a:gd name="T38" fmla="*/ 72677893 w 472"/>
              <a:gd name="T39" fmla="*/ 92595891 h 619"/>
              <a:gd name="T40" fmla="*/ 67730377 w 472"/>
              <a:gd name="T41" fmla="*/ 100255035 h 619"/>
              <a:gd name="T42" fmla="*/ 12454060 w 472"/>
              <a:gd name="T43" fmla="*/ 100255035 h 619"/>
              <a:gd name="T44" fmla="*/ 7506544 w 472"/>
              <a:gd name="T45" fmla="*/ 92595891 h 619"/>
              <a:gd name="T46" fmla="*/ 7506544 w 472"/>
              <a:gd name="T47" fmla="*/ 85106163 h 619"/>
              <a:gd name="T48" fmla="*/ 72677893 w 472"/>
              <a:gd name="T49" fmla="*/ 85106163 h 619"/>
              <a:gd name="T50" fmla="*/ 72677893 w 472"/>
              <a:gd name="T51" fmla="*/ 92595891 h 619"/>
              <a:gd name="T52" fmla="*/ 72677893 w 472"/>
              <a:gd name="T53" fmla="*/ 80169956 h 619"/>
              <a:gd name="T54" fmla="*/ 72677893 w 472"/>
              <a:gd name="T55" fmla="*/ 80169956 h 619"/>
              <a:gd name="T56" fmla="*/ 7506544 w 472"/>
              <a:gd name="T57" fmla="*/ 80169956 h 619"/>
              <a:gd name="T58" fmla="*/ 7506544 w 472"/>
              <a:gd name="T59" fmla="*/ 25021287 h 619"/>
              <a:gd name="T60" fmla="*/ 12454060 w 472"/>
              <a:gd name="T61" fmla="*/ 20085079 h 619"/>
              <a:gd name="T62" fmla="*/ 19960604 w 472"/>
              <a:gd name="T63" fmla="*/ 20085079 h 619"/>
              <a:gd name="T64" fmla="*/ 19960604 w 472"/>
              <a:gd name="T65" fmla="*/ 39999798 h 619"/>
              <a:gd name="T66" fmla="*/ 27638159 w 472"/>
              <a:gd name="T67" fmla="*/ 39999798 h 619"/>
              <a:gd name="T68" fmla="*/ 27638159 w 472"/>
              <a:gd name="T69" fmla="*/ 20085079 h 619"/>
              <a:gd name="T70" fmla="*/ 52716817 w 472"/>
              <a:gd name="T71" fmla="*/ 20085079 h 619"/>
              <a:gd name="T72" fmla="*/ 52716817 w 472"/>
              <a:gd name="T73" fmla="*/ 39999798 h 619"/>
              <a:gd name="T74" fmla="*/ 60223361 w 472"/>
              <a:gd name="T75" fmla="*/ 39999798 h 619"/>
              <a:gd name="T76" fmla="*/ 60223361 w 472"/>
              <a:gd name="T77" fmla="*/ 20085079 h 619"/>
              <a:gd name="T78" fmla="*/ 67730377 w 472"/>
              <a:gd name="T79" fmla="*/ 20085079 h 619"/>
              <a:gd name="T80" fmla="*/ 72677893 w 472"/>
              <a:gd name="T81" fmla="*/ 25021287 h 619"/>
              <a:gd name="T82" fmla="*/ 72677893 w 472"/>
              <a:gd name="T83" fmla="*/ 80169956 h 61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72" h="619">
                <a:moveTo>
                  <a:pt x="397" y="73"/>
                </a:moveTo>
                <a:lnTo>
                  <a:pt x="397" y="73"/>
                </a:lnTo>
                <a:cubicBezTo>
                  <a:pt x="353" y="73"/>
                  <a:pt x="353" y="73"/>
                  <a:pt x="353" y="73"/>
                </a:cubicBezTo>
                <a:cubicBezTo>
                  <a:pt x="353" y="29"/>
                  <a:pt x="294" y="0"/>
                  <a:pt x="235" y="0"/>
                </a:cubicBezTo>
                <a:cubicBezTo>
                  <a:pt x="176" y="0"/>
                  <a:pt x="117" y="29"/>
                  <a:pt x="117" y="73"/>
                </a:cubicBezTo>
                <a:cubicBezTo>
                  <a:pt x="73" y="73"/>
                  <a:pt x="73" y="73"/>
                  <a:pt x="73" y="73"/>
                </a:cubicBezTo>
                <a:cubicBezTo>
                  <a:pt x="29" y="73"/>
                  <a:pt x="0" y="103"/>
                  <a:pt x="0" y="147"/>
                </a:cubicBezTo>
                <a:cubicBezTo>
                  <a:pt x="0" y="544"/>
                  <a:pt x="0" y="544"/>
                  <a:pt x="0" y="544"/>
                </a:cubicBezTo>
                <a:cubicBezTo>
                  <a:pt x="0" y="589"/>
                  <a:pt x="29" y="618"/>
                  <a:pt x="73" y="618"/>
                </a:cubicBezTo>
                <a:cubicBezTo>
                  <a:pt x="397" y="618"/>
                  <a:pt x="397" y="618"/>
                  <a:pt x="397" y="618"/>
                </a:cubicBezTo>
                <a:cubicBezTo>
                  <a:pt x="441" y="618"/>
                  <a:pt x="471" y="589"/>
                  <a:pt x="471" y="544"/>
                </a:cubicBezTo>
                <a:cubicBezTo>
                  <a:pt x="471" y="147"/>
                  <a:pt x="471" y="147"/>
                  <a:pt x="471" y="147"/>
                </a:cubicBezTo>
                <a:cubicBezTo>
                  <a:pt x="471" y="103"/>
                  <a:pt x="441" y="73"/>
                  <a:pt x="397" y="73"/>
                </a:cubicBezTo>
                <a:close/>
                <a:moveTo>
                  <a:pt x="235" y="29"/>
                </a:moveTo>
                <a:lnTo>
                  <a:pt x="235" y="29"/>
                </a:lnTo>
                <a:cubicBezTo>
                  <a:pt x="279" y="29"/>
                  <a:pt x="309" y="44"/>
                  <a:pt x="309" y="73"/>
                </a:cubicBezTo>
                <a:cubicBezTo>
                  <a:pt x="162" y="73"/>
                  <a:pt x="162" y="73"/>
                  <a:pt x="162" y="73"/>
                </a:cubicBezTo>
                <a:cubicBezTo>
                  <a:pt x="162" y="44"/>
                  <a:pt x="191" y="29"/>
                  <a:pt x="235" y="29"/>
                </a:cubicBezTo>
                <a:close/>
                <a:moveTo>
                  <a:pt x="426" y="544"/>
                </a:moveTo>
                <a:lnTo>
                  <a:pt x="426" y="544"/>
                </a:lnTo>
                <a:cubicBezTo>
                  <a:pt x="426" y="559"/>
                  <a:pt x="412" y="589"/>
                  <a:pt x="397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8" y="589"/>
                  <a:pt x="44" y="559"/>
                  <a:pt x="44" y="544"/>
                </a:cubicBezTo>
                <a:cubicBezTo>
                  <a:pt x="44" y="500"/>
                  <a:pt x="44" y="500"/>
                  <a:pt x="44" y="500"/>
                </a:cubicBezTo>
                <a:cubicBezTo>
                  <a:pt x="426" y="500"/>
                  <a:pt x="426" y="500"/>
                  <a:pt x="426" y="500"/>
                </a:cubicBezTo>
                <a:lnTo>
                  <a:pt x="426" y="544"/>
                </a:lnTo>
                <a:close/>
                <a:moveTo>
                  <a:pt x="426" y="471"/>
                </a:moveTo>
                <a:lnTo>
                  <a:pt x="426" y="471"/>
                </a:lnTo>
                <a:cubicBezTo>
                  <a:pt x="44" y="471"/>
                  <a:pt x="44" y="471"/>
                  <a:pt x="44" y="471"/>
                </a:cubicBezTo>
                <a:cubicBezTo>
                  <a:pt x="44" y="147"/>
                  <a:pt x="44" y="147"/>
                  <a:pt x="44" y="147"/>
                </a:cubicBezTo>
                <a:cubicBezTo>
                  <a:pt x="44" y="132"/>
                  <a:pt x="58" y="118"/>
                  <a:pt x="73" y="118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62" y="235"/>
                  <a:pt x="162" y="235"/>
                  <a:pt x="162" y="235"/>
                </a:cubicBezTo>
                <a:cubicBezTo>
                  <a:pt x="162" y="118"/>
                  <a:pt x="162" y="118"/>
                  <a:pt x="162" y="118"/>
                </a:cubicBezTo>
                <a:cubicBezTo>
                  <a:pt x="309" y="118"/>
                  <a:pt x="309" y="118"/>
                  <a:pt x="309" y="118"/>
                </a:cubicBezTo>
                <a:cubicBezTo>
                  <a:pt x="309" y="235"/>
                  <a:pt x="309" y="235"/>
                  <a:pt x="309" y="235"/>
                </a:cubicBezTo>
                <a:cubicBezTo>
                  <a:pt x="353" y="235"/>
                  <a:pt x="353" y="235"/>
                  <a:pt x="353" y="235"/>
                </a:cubicBezTo>
                <a:cubicBezTo>
                  <a:pt x="353" y="118"/>
                  <a:pt x="353" y="118"/>
                  <a:pt x="353" y="118"/>
                </a:cubicBezTo>
                <a:cubicBezTo>
                  <a:pt x="397" y="118"/>
                  <a:pt x="397" y="118"/>
                  <a:pt x="397" y="118"/>
                </a:cubicBezTo>
                <a:cubicBezTo>
                  <a:pt x="412" y="118"/>
                  <a:pt x="426" y="132"/>
                  <a:pt x="426" y="147"/>
                </a:cubicBezTo>
                <a:lnTo>
                  <a:pt x="426" y="4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85" name="Freeform 93">
            <a:extLst>
              <a:ext uri="{FF2B5EF4-FFF2-40B4-BE49-F238E27FC236}">
                <a16:creationId xmlns:a16="http://schemas.microsoft.com/office/drawing/2014/main" id="{04CB19DD-F5DA-4FD4-BC17-A617C0504BF2}"/>
              </a:ext>
            </a:extLst>
          </p:cNvPr>
          <p:cNvSpPr>
            <a:spLocks/>
          </p:cNvSpPr>
          <p:nvPr/>
        </p:nvSpPr>
        <p:spPr bwMode="auto">
          <a:xfrm>
            <a:off x="5187950" y="4443413"/>
            <a:ext cx="298450" cy="292100"/>
          </a:xfrm>
          <a:custGeom>
            <a:avLst/>
            <a:gdLst>
              <a:gd name="T0" fmla="*/ 20067487 w 634"/>
              <a:gd name="T1" fmla="*/ 92595891 h 619"/>
              <a:gd name="T2" fmla="*/ 20067487 w 634"/>
              <a:gd name="T3" fmla="*/ 92595891 h 619"/>
              <a:gd name="T4" fmla="*/ 35202882 w 634"/>
              <a:gd name="T5" fmla="*/ 105191242 h 619"/>
              <a:gd name="T6" fmla="*/ 47617302 w 634"/>
              <a:gd name="T7" fmla="*/ 92595891 h 619"/>
              <a:gd name="T8" fmla="*/ 35202882 w 634"/>
              <a:gd name="T9" fmla="*/ 80169956 h 619"/>
              <a:gd name="T10" fmla="*/ 20067487 w 634"/>
              <a:gd name="T11" fmla="*/ 92595891 h 619"/>
              <a:gd name="T12" fmla="*/ 35202882 w 634"/>
              <a:gd name="T13" fmla="*/ 85106163 h 619"/>
              <a:gd name="T14" fmla="*/ 35202882 w 634"/>
              <a:gd name="T15" fmla="*/ 85106163 h 619"/>
              <a:gd name="T16" fmla="*/ 40134503 w 634"/>
              <a:gd name="T17" fmla="*/ 92595891 h 619"/>
              <a:gd name="T18" fmla="*/ 35202882 w 634"/>
              <a:gd name="T19" fmla="*/ 100255035 h 619"/>
              <a:gd name="T20" fmla="*/ 27549815 w 634"/>
              <a:gd name="T21" fmla="*/ 92595891 h 619"/>
              <a:gd name="T22" fmla="*/ 35202882 w 634"/>
              <a:gd name="T23" fmla="*/ 85106163 h 619"/>
              <a:gd name="T24" fmla="*/ 27549815 w 634"/>
              <a:gd name="T25" fmla="*/ 72680700 h 619"/>
              <a:gd name="T26" fmla="*/ 27549815 w 634"/>
              <a:gd name="T27" fmla="*/ 72680700 h 619"/>
              <a:gd name="T28" fmla="*/ 20067487 w 634"/>
              <a:gd name="T29" fmla="*/ 65021084 h 619"/>
              <a:gd name="T30" fmla="*/ 97785785 w 634"/>
              <a:gd name="T31" fmla="*/ 60084877 h 619"/>
              <a:gd name="T32" fmla="*/ 107649025 w 634"/>
              <a:gd name="T33" fmla="*/ 14978511 h 619"/>
              <a:gd name="T34" fmla="*/ 105268584 w 634"/>
              <a:gd name="T35" fmla="*/ 12425463 h 619"/>
              <a:gd name="T36" fmla="*/ 20067487 w 634"/>
              <a:gd name="T37" fmla="*/ 12425463 h 619"/>
              <a:gd name="T38" fmla="*/ 20067487 w 634"/>
              <a:gd name="T39" fmla="*/ 4936207 h 619"/>
              <a:gd name="T40" fmla="*/ 25169375 w 634"/>
              <a:gd name="T41" fmla="*/ 4936207 h 619"/>
              <a:gd name="T42" fmla="*/ 27549815 w 634"/>
              <a:gd name="T43" fmla="*/ 2383159 h 619"/>
              <a:gd name="T44" fmla="*/ 25169375 w 634"/>
              <a:gd name="T45" fmla="*/ 0 h 619"/>
              <a:gd name="T46" fmla="*/ 5101888 w 634"/>
              <a:gd name="T47" fmla="*/ 0 h 619"/>
              <a:gd name="T48" fmla="*/ 0 w 634"/>
              <a:gd name="T49" fmla="*/ 2383159 h 619"/>
              <a:gd name="T50" fmla="*/ 5101888 w 634"/>
              <a:gd name="T51" fmla="*/ 4936207 h 619"/>
              <a:gd name="T52" fmla="*/ 15135395 w 634"/>
              <a:gd name="T53" fmla="*/ 4936207 h 619"/>
              <a:gd name="T54" fmla="*/ 15135395 w 634"/>
              <a:gd name="T55" fmla="*/ 65021084 h 619"/>
              <a:gd name="T56" fmla="*/ 27549815 w 634"/>
              <a:gd name="T57" fmla="*/ 80169956 h 619"/>
              <a:gd name="T58" fmla="*/ 35202882 w 634"/>
              <a:gd name="T59" fmla="*/ 80169956 h 619"/>
              <a:gd name="T60" fmla="*/ 75167589 w 634"/>
              <a:gd name="T61" fmla="*/ 80169956 h 619"/>
              <a:gd name="T62" fmla="*/ 105268584 w 634"/>
              <a:gd name="T63" fmla="*/ 80169956 h 619"/>
              <a:gd name="T64" fmla="*/ 105268584 w 634"/>
              <a:gd name="T65" fmla="*/ 72680700 h 619"/>
              <a:gd name="T66" fmla="*/ 27549815 w 634"/>
              <a:gd name="T67" fmla="*/ 72680700 h 619"/>
              <a:gd name="T68" fmla="*/ 20067487 w 634"/>
              <a:gd name="T69" fmla="*/ 20085079 h 619"/>
              <a:gd name="T70" fmla="*/ 20067487 w 634"/>
              <a:gd name="T71" fmla="*/ 20085079 h 619"/>
              <a:gd name="T72" fmla="*/ 100166697 w 634"/>
              <a:gd name="T73" fmla="*/ 20085079 h 619"/>
              <a:gd name="T74" fmla="*/ 92683897 w 634"/>
              <a:gd name="T75" fmla="*/ 52595621 h 619"/>
              <a:gd name="T76" fmla="*/ 20067487 w 634"/>
              <a:gd name="T77" fmla="*/ 60084877 h 619"/>
              <a:gd name="T78" fmla="*/ 20067487 w 634"/>
              <a:gd name="T79" fmla="*/ 20085079 h 619"/>
              <a:gd name="T80" fmla="*/ 60201990 w 634"/>
              <a:gd name="T81" fmla="*/ 92595891 h 619"/>
              <a:gd name="T82" fmla="*/ 60201990 w 634"/>
              <a:gd name="T83" fmla="*/ 92595891 h 619"/>
              <a:gd name="T84" fmla="*/ 75167589 w 634"/>
              <a:gd name="T85" fmla="*/ 105191242 h 619"/>
              <a:gd name="T86" fmla="*/ 87751805 w 634"/>
              <a:gd name="T87" fmla="*/ 92595891 h 619"/>
              <a:gd name="T88" fmla="*/ 75167589 w 634"/>
              <a:gd name="T89" fmla="*/ 80169956 h 619"/>
              <a:gd name="T90" fmla="*/ 60201990 w 634"/>
              <a:gd name="T91" fmla="*/ 92595891 h 619"/>
              <a:gd name="T92" fmla="*/ 75167589 w 634"/>
              <a:gd name="T93" fmla="*/ 85106163 h 619"/>
              <a:gd name="T94" fmla="*/ 75167589 w 634"/>
              <a:gd name="T95" fmla="*/ 85106163 h 619"/>
              <a:gd name="T96" fmla="*/ 80099210 w 634"/>
              <a:gd name="T97" fmla="*/ 92595891 h 619"/>
              <a:gd name="T98" fmla="*/ 75167589 w 634"/>
              <a:gd name="T99" fmla="*/ 100255035 h 619"/>
              <a:gd name="T100" fmla="*/ 67684790 w 634"/>
              <a:gd name="T101" fmla="*/ 92595891 h 619"/>
              <a:gd name="T102" fmla="*/ 75167589 w 634"/>
              <a:gd name="T103" fmla="*/ 85106163 h 61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34" h="619">
                <a:moveTo>
                  <a:pt x="118" y="544"/>
                </a:moveTo>
                <a:lnTo>
                  <a:pt x="118" y="544"/>
                </a:lnTo>
                <a:cubicBezTo>
                  <a:pt x="118" y="589"/>
                  <a:pt x="162" y="618"/>
                  <a:pt x="207" y="618"/>
                </a:cubicBezTo>
                <a:cubicBezTo>
                  <a:pt x="251" y="618"/>
                  <a:pt x="280" y="589"/>
                  <a:pt x="280" y="544"/>
                </a:cubicBezTo>
                <a:cubicBezTo>
                  <a:pt x="280" y="500"/>
                  <a:pt x="251" y="471"/>
                  <a:pt x="207" y="471"/>
                </a:cubicBezTo>
                <a:cubicBezTo>
                  <a:pt x="162" y="471"/>
                  <a:pt x="118" y="500"/>
                  <a:pt x="118" y="544"/>
                </a:cubicBezTo>
                <a:close/>
                <a:moveTo>
                  <a:pt x="207" y="500"/>
                </a:moveTo>
                <a:lnTo>
                  <a:pt x="207" y="500"/>
                </a:lnTo>
                <a:cubicBezTo>
                  <a:pt x="221" y="500"/>
                  <a:pt x="236" y="530"/>
                  <a:pt x="236" y="544"/>
                </a:cubicBezTo>
                <a:cubicBezTo>
                  <a:pt x="236" y="559"/>
                  <a:pt x="221" y="589"/>
                  <a:pt x="207" y="589"/>
                </a:cubicBezTo>
                <a:cubicBezTo>
                  <a:pt x="177" y="589"/>
                  <a:pt x="162" y="559"/>
                  <a:pt x="162" y="544"/>
                </a:cubicBezTo>
                <a:cubicBezTo>
                  <a:pt x="162" y="530"/>
                  <a:pt x="177" y="500"/>
                  <a:pt x="207" y="500"/>
                </a:cubicBezTo>
                <a:close/>
                <a:moveTo>
                  <a:pt x="162" y="427"/>
                </a:moveTo>
                <a:lnTo>
                  <a:pt x="162" y="427"/>
                </a:lnTo>
                <a:cubicBezTo>
                  <a:pt x="148" y="427"/>
                  <a:pt x="118" y="412"/>
                  <a:pt x="118" y="382"/>
                </a:cubicBezTo>
                <a:cubicBezTo>
                  <a:pt x="575" y="353"/>
                  <a:pt x="575" y="353"/>
                  <a:pt x="575" y="353"/>
                </a:cubicBezTo>
                <a:cubicBezTo>
                  <a:pt x="575" y="353"/>
                  <a:pt x="633" y="103"/>
                  <a:pt x="633" y="88"/>
                </a:cubicBezTo>
                <a:lnTo>
                  <a:pt x="619" y="73"/>
                </a:lnTo>
                <a:cubicBezTo>
                  <a:pt x="118" y="73"/>
                  <a:pt x="118" y="73"/>
                  <a:pt x="118" y="73"/>
                </a:cubicBezTo>
                <a:cubicBezTo>
                  <a:pt x="118" y="29"/>
                  <a:pt x="118" y="29"/>
                  <a:pt x="118" y="29"/>
                </a:cubicBezTo>
                <a:cubicBezTo>
                  <a:pt x="148" y="29"/>
                  <a:pt x="148" y="29"/>
                  <a:pt x="148" y="29"/>
                </a:cubicBezTo>
                <a:cubicBezTo>
                  <a:pt x="148" y="29"/>
                  <a:pt x="162" y="29"/>
                  <a:pt x="162" y="14"/>
                </a:cubicBezTo>
                <a:cubicBezTo>
                  <a:pt x="162" y="0"/>
                  <a:pt x="148" y="0"/>
                  <a:pt x="148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15" y="0"/>
                  <a:pt x="0" y="0"/>
                  <a:pt x="0" y="14"/>
                </a:cubicBezTo>
                <a:cubicBezTo>
                  <a:pt x="0" y="29"/>
                  <a:pt x="15" y="29"/>
                  <a:pt x="30" y="29"/>
                </a:cubicBezTo>
                <a:cubicBezTo>
                  <a:pt x="89" y="29"/>
                  <a:pt x="89" y="29"/>
                  <a:pt x="89" y="29"/>
                </a:cubicBezTo>
                <a:cubicBezTo>
                  <a:pt x="89" y="382"/>
                  <a:pt x="89" y="382"/>
                  <a:pt x="89" y="382"/>
                </a:cubicBezTo>
                <a:cubicBezTo>
                  <a:pt x="89" y="427"/>
                  <a:pt x="118" y="471"/>
                  <a:pt x="162" y="471"/>
                </a:cubicBezTo>
                <a:cubicBezTo>
                  <a:pt x="207" y="471"/>
                  <a:pt x="207" y="471"/>
                  <a:pt x="207" y="471"/>
                </a:cubicBezTo>
                <a:cubicBezTo>
                  <a:pt x="442" y="471"/>
                  <a:pt x="442" y="471"/>
                  <a:pt x="442" y="471"/>
                </a:cubicBezTo>
                <a:cubicBezTo>
                  <a:pt x="619" y="471"/>
                  <a:pt x="619" y="471"/>
                  <a:pt x="619" y="471"/>
                </a:cubicBezTo>
                <a:cubicBezTo>
                  <a:pt x="619" y="471"/>
                  <a:pt x="619" y="441"/>
                  <a:pt x="619" y="427"/>
                </a:cubicBezTo>
                <a:lnTo>
                  <a:pt x="162" y="427"/>
                </a:lnTo>
                <a:close/>
                <a:moveTo>
                  <a:pt x="118" y="118"/>
                </a:moveTo>
                <a:lnTo>
                  <a:pt x="118" y="118"/>
                </a:lnTo>
                <a:cubicBezTo>
                  <a:pt x="589" y="118"/>
                  <a:pt x="589" y="118"/>
                  <a:pt x="589" y="118"/>
                </a:cubicBezTo>
                <a:cubicBezTo>
                  <a:pt x="545" y="309"/>
                  <a:pt x="545" y="309"/>
                  <a:pt x="545" y="309"/>
                </a:cubicBezTo>
                <a:cubicBezTo>
                  <a:pt x="118" y="353"/>
                  <a:pt x="118" y="353"/>
                  <a:pt x="118" y="353"/>
                </a:cubicBezTo>
                <a:lnTo>
                  <a:pt x="118" y="118"/>
                </a:lnTo>
                <a:close/>
                <a:moveTo>
                  <a:pt x="354" y="544"/>
                </a:moveTo>
                <a:lnTo>
                  <a:pt x="354" y="544"/>
                </a:lnTo>
                <a:cubicBezTo>
                  <a:pt x="354" y="589"/>
                  <a:pt x="398" y="618"/>
                  <a:pt x="442" y="618"/>
                </a:cubicBezTo>
                <a:cubicBezTo>
                  <a:pt x="486" y="618"/>
                  <a:pt x="516" y="589"/>
                  <a:pt x="516" y="544"/>
                </a:cubicBezTo>
                <a:cubicBezTo>
                  <a:pt x="516" y="500"/>
                  <a:pt x="486" y="471"/>
                  <a:pt x="442" y="471"/>
                </a:cubicBezTo>
                <a:cubicBezTo>
                  <a:pt x="398" y="471"/>
                  <a:pt x="354" y="500"/>
                  <a:pt x="354" y="544"/>
                </a:cubicBezTo>
                <a:close/>
                <a:moveTo>
                  <a:pt x="442" y="500"/>
                </a:moveTo>
                <a:lnTo>
                  <a:pt x="442" y="500"/>
                </a:lnTo>
                <a:cubicBezTo>
                  <a:pt x="457" y="500"/>
                  <a:pt x="471" y="530"/>
                  <a:pt x="471" y="544"/>
                </a:cubicBezTo>
                <a:cubicBezTo>
                  <a:pt x="471" y="559"/>
                  <a:pt x="457" y="589"/>
                  <a:pt x="442" y="589"/>
                </a:cubicBezTo>
                <a:cubicBezTo>
                  <a:pt x="412" y="589"/>
                  <a:pt x="398" y="559"/>
                  <a:pt x="398" y="544"/>
                </a:cubicBezTo>
                <a:cubicBezTo>
                  <a:pt x="398" y="530"/>
                  <a:pt x="412" y="500"/>
                  <a:pt x="442" y="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86" name="Freeform 94">
            <a:extLst>
              <a:ext uri="{FF2B5EF4-FFF2-40B4-BE49-F238E27FC236}">
                <a16:creationId xmlns:a16="http://schemas.microsoft.com/office/drawing/2014/main" id="{6EE1DB34-C50D-4C7F-A0F2-78B4BD4863A5}"/>
              </a:ext>
            </a:extLst>
          </p:cNvPr>
          <p:cNvSpPr>
            <a:spLocks/>
          </p:cNvSpPr>
          <p:nvPr/>
        </p:nvSpPr>
        <p:spPr bwMode="auto">
          <a:xfrm>
            <a:off x="4708525" y="4451350"/>
            <a:ext cx="298450" cy="277813"/>
          </a:xfrm>
          <a:custGeom>
            <a:avLst/>
            <a:gdLst>
              <a:gd name="T0" fmla="*/ 32481799 w 634"/>
              <a:gd name="T1" fmla="*/ 27546640 h 590"/>
              <a:gd name="T2" fmla="*/ 32481799 w 634"/>
              <a:gd name="T3" fmla="*/ 27546640 h 590"/>
              <a:gd name="T4" fmla="*/ 24999024 w 634"/>
              <a:gd name="T5" fmla="*/ 0 h 590"/>
              <a:gd name="T6" fmla="*/ 2380904 w 634"/>
              <a:gd name="T7" fmla="*/ 0 h 590"/>
              <a:gd name="T8" fmla="*/ 0 w 634"/>
              <a:gd name="T9" fmla="*/ 2550807 h 590"/>
              <a:gd name="T10" fmla="*/ 2380904 w 634"/>
              <a:gd name="T11" fmla="*/ 7651949 h 590"/>
              <a:gd name="T12" fmla="*/ 19897153 w 634"/>
              <a:gd name="T13" fmla="*/ 7651949 h 590"/>
              <a:gd name="T14" fmla="*/ 27549723 w 634"/>
              <a:gd name="T15" fmla="*/ 27546640 h 590"/>
              <a:gd name="T16" fmla="*/ 27549723 w 634"/>
              <a:gd name="T17" fmla="*/ 27546640 h 590"/>
              <a:gd name="T18" fmla="*/ 32481799 w 634"/>
              <a:gd name="T19" fmla="*/ 67675625 h 590"/>
              <a:gd name="T20" fmla="*/ 47446877 w 634"/>
              <a:gd name="T21" fmla="*/ 80088640 h 590"/>
              <a:gd name="T22" fmla="*/ 82479375 w 634"/>
              <a:gd name="T23" fmla="*/ 80088640 h 590"/>
              <a:gd name="T24" fmla="*/ 97614719 w 634"/>
              <a:gd name="T25" fmla="*/ 67675625 h 590"/>
              <a:gd name="T26" fmla="*/ 107648193 w 634"/>
              <a:gd name="T27" fmla="*/ 27546640 h 590"/>
              <a:gd name="T28" fmla="*/ 32481799 w 634"/>
              <a:gd name="T29" fmla="*/ 27546640 h 590"/>
              <a:gd name="T30" fmla="*/ 90131944 w 634"/>
              <a:gd name="T31" fmla="*/ 67675625 h 590"/>
              <a:gd name="T32" fmla="*/ 90131944 w 634"/>
              <a:gd name="T33" fmla="*/ 67675625 h 590"/>
              <a:gd name="T34" fmla="*/ 82479375 w 634"/>
              <a:gd name="T35" fmla="*/ 72606965 h 590"/>
              <a:gd name="T36" fmla="*/ 47446877 w 634"/>
              <a:gd name="T37" fmla="*/ 72606965 h 590"/>
              <a:gd name="T38" fmla="*/ 39964102 w 634"/>
              <a:gd name="T39" fmla="*/ 67675625 h 590"/>
              <a:gd name="T40" fmla="*/ 35032498 w 634"/>
              <a:gd name="T41" fmla="*/ 32647782 h 590"/>
              <a:gd name="T42" fmla="*/ 97614719 w 634"/>
              <a:gd name="T43" fmla="*/ 32647782 h 590"/>
              <a:gd name="T44" fmla="*/ 90131944 w 634"/>
              <a:gd name="T45" fmla="*/ 67675625 h 590"/>
              <a:gd name="T46" fmla="*/ 47446877 w 634"/>
              <a:gd name="T47" fmla="*/ 87740589 h 590"/>
              <a:gd name="T48" fmla="*/ 47446877 w 634"/>
              <a:gd name="T49" fmla="*/ 87740589 h 590"/>
              <a:gd name="T50" fmla="*/ 39964102 w 634"/>
              <a:gd name="T51" fmla="*/ 92671458 h 590"/>
              <a:gd name="T52" fmla="*/ 47446877 w 634"/>
              <a:gd name="T53" fmla="*/ 100153133 h 590"/>
              <a:gd name="T54" fmla="*/ 52548747 w 634"/>
              <a:gd name="T55" fmla="*/ 92671458 h 590"/>
              <a:gd name="T56" fmla="*/ 47446877 w 634"/>
              <a:gd name="T57" fmla="*/ 87740589 h 590"/>
              <a:gd name="T58" fmla="*/ 80098470 w 634"/>
              <a:gd name="T59" fmla="*/ 87740589 h 590"/>
              <a:gd name="T60" fmla="*/ 80098470 w 634"/>
              <a:gd name="T61" fmla="*/ 87740589 h 590"/>
              <a:gd name="T62" fmla="*/ 72445900 w 634"/>
              <a:gd name="T63" fmla="*/ 92671458 h 590"/>
              <a:gd name="T64" fmla="*/ 80098470 w 634"/>
              <a:gd name="T65" fmla="*/ 100153133 h 590"/>
              <a:gd name="T66" fmla="*/ 87581245 w 634"/>
              <a:gd name="T67" fmla="*/ 92671458 h 590"/>
              <a:gd name="T68" fmla="*/ 80098470 w 634"/>
              <a:gd name="T69" fmla="*/ 87740589 h 59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34" h="590">
                <a:moveTo>
                  <a:pt x="191" y="162"/>
                </a:moveTo>
                <a:lnTo>
                  <a:pt x="191" y="162"/>
                </a:lnTo>
                <a:cubicBezTo>
                  <a:pt x="147" y="0"/>
                  <a:pt x="147" y="0"/>
                  <a:pt x="147" y="0"/>
                </a:cubicBezTo>
                <a:cubicBezTo>
                  <a:pt x="14" y="0"/>
                  <a:pt x="14" y="0"/>
                  <a:pt x="14" y="0"/>
                </a:cubicBezTo>
                <a:lnTo>
                  <a:pt x="0" y="15"/>
                </a:lnTo>
                <a:cubicBezTo>
                  <a:pt x="0" y="30"/>
                  <a:pt x="14" y="45"/>
                  <a:pt x="14" y="45"/>
                </a:cubicBezTo>
                <a:cubicBezTo>
                  <a:pt x="117" y="45"/>
                  <a:pt x="117" y="45"/>
                  <a:pt x="117" y="45"/>
                </a:cubicBezTo>
                <a:cubicBezTo>
                  <a:pt x="162" y="162"/>
                  <a:pt x="162" y="162"/>
                  <a:pt x="162" y="162"/>
                </a:cubicBezTo>
                <a:cubicBezTo>
                  <a:pt x="191" y="398"/>
                  <a:pt x="191" y="398"/>
                  <a:pt x="191" y="398"/>
                </a:cubicBezTo>
                <a:cubicBezTo>
                  <a:pt x="191" y="442"/>
                  <a:pt x="235" y="471"/>
                  <a:pt x="279" y="471"/>
                </a:cubicBezTo>
                <a:cubicBezTo>
                  <a:pt x="485" y="471"/>
                  <a:pt x="485" y="471"/>
                  <a:pt x="485" y="471"/>
                </a:cubicBezTo>
                <a:cubicBezTo>
                  <a:pt x="530" y="471"/>
                  <a:pt x="574" y="442"/>
                  <a:pt x="574" y="398"/>
                </a:cubicBezTo>
                <a:cubicBezTo>
                  <a:pt x="633" y="162"/>
                  <a:pt x="633" y="162"/>
                  <a:pt x="633" y="162"/>
                </a:cubicBezTo>
                <a:lnTo>
                  <a:pt x="191" y="162"/>
                </a:lnTo>
                <a:close/>
                <a:moveTo>
                  <a:pt x="530" y="398"/>
                </a:moveTo>
                <a:lnTo>
                  <a:pt x="530" y="398"/>
                </a:lnTo>
                <a:cubicBezTo>
                  <a:pt x="530" y="413"/>
                  <a:pt x="515" y="427"/>
                  <a:pt x="485" y="427"/>
                </a:cubicBezTo>
                <a:cubicBezTo>
                  <a:pt x="279" y="427"/>
                  <a:pt x="279" y="427"/>
                  <a:pt x="279" y="427"/>
                </a:cubicBezTo>
                <a:cubicBezTo>
                  <a:pt x="250" y="427"/>
                  <a:pt x="235" y="413"/>
                  <a:pt x="235" y="398"/>
                </a:cubicBezTo>
                <a:cubicBezTo>
                  <a:pt x="206" y="192"/>
                  <a:pt x="206" y="192"/>
                  <a:pt x="206" y="192"/>
                </a:cubicBezTo>
                <a:cubicBezTo>
                  <a:pt x="574" y="192"/>
                  <a:pt x="574" y="192"/>
                  <a:pt x="574" y="192"/>
                </a:cubicBezTo>
                <a:lnTo>
                  <a:pt x="530" y="398"/>
                </a:lnTo>
                <a:close/>
                <a:moveTo>
                  <a:pt x="279" y="516"/>
                </a:moveTo>
                <a:lnTo>
                  <a:pt x="279" y="516"/>
                </a:lnTo>
                <a:cubicBezTo>
                  <a:pt x="250" y="516"/>
                  <a:pt x="235" y="530"/>
                  <a:pt x="235" y="545"/>
                </a:cubicBezTo>
                <a:cubicBezTo>
                  <a:pt x="235" y="575"/>
                  <a:pt x="250" y="589"/>
                  <a:pt x="279" y="589"/>
                </a:cubicBezTo>
                <a:cubicBezTo>
                  <a:pt x="294" y="589"/>
                  <a:pt x="309" y="575"/>
                  <a:pt x="309" y="545"/>
                </a:cubicBezTo>
                <a:cubicBezTo>
                  <a:pt x="309" y="530"/>
                  <a:pt x="294" y="516"/>
                  <a:pt x="279" y="516"/>
                </a:cubicBezTo>
                <a:close/>
                <a:moveTo>
                  <a:pt x="471" y="516"/>
                </a:moveTo>
                <a:lnTo>
                  <a:pt x="471" y="516"/>
                </a:lnTo>
                <a:cubicBezTo>
                  <a:pt x="456" y="516"/>
                  <a:pt x="426" y="530"/>
                  <a:pt x="426" y="545"/>
                </a:cubicBezTo>
                <a:cubicBezTo>
                  <a:pt x="426" y="575"/>
                  <a:pt x="456" y="589"/>
                  <a:pt x="471" y="589"/>
                </a:cubicBezTo>
                <a:cubicBezTo>
                  <a:pt x="485" y="589"/>
                  <a:pt x="515" y="575"/>
                  <a:pt x="515" y="545"/>
                </a:cubicBezTo>
                <a:cubicBezTo>
                  <a:pt x="515" y="530"/>
                  <a:pt x="485" y="516"/>
                  <a:pt x="471" y="5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87" name="Freeform 95">
            <a:extLst>
              <a:ext uri="{FF2B5EF4-FFF2-40B4-BE49-F238E27FC236}">
                <a16:creationId xmlns:a16="http://schemas.microsoft.com/office/drawing/2014/main" id="{71D6D879-3C58-4739-9BB0-E5C3727BC83D}"/>
              </a:ext>
            </a:extLst>
          </p:cNvPr>
          <p:cNvSpPr>
            <a:spLocks/>
          </p:cNvSpPr>
          <p:nvPr/>
        </p:nvSpPr>
        <p:spPr bwMode="auto">
          <a:xfrm>
            <a:off x="4229100" y="4471988"/>
            <a:ext cx="290513" cy="236537"/>
          </a:xfrm>
          <a:custGeom>
            <a:avLst/>
            <a:gdLst>
              <a:gd name="T0" fmla="*/ 101448859 w 619"/>
              <a:gd name="T1" fmla="*/ 19978033 h 501"/>
              <a:gd name="T2" fmla="*/ 86643864 w 619"/>
              <a:gd name="T3" fmla="*/ 4952087 h 501"/>
              <a:gd name="T4" fmla="*/ 99093402 w 619"/>
              <a:gd name="T5" fmla="*/ 2390728 h 501"/>
              <a:gd name="T6" fmla="*/ 81764535 w 619"/>
              <a:gd name="T7" fmla="*/ 0 h 501"/>
              <a:gd name="T8" fmla="*/ 32133861 w 619"/>
              <a:gd name="T9" fmla="*/ 19978033 h 501"/>
              <a:gd name="T10" fmla="*/ 9926135 w 619"/>
              <a:gd name="T11" fmla="*/ 0 h 501"/>
              <a:gd name="T12" fmla="*/ 9926135 w 619"/>
              <a:gd name="T13" fmla="*/ 4952087 h 501"/>
              <a:gd name="T14" fmla="*/ 24731129 w 619"/>
              <a:gd name="T15" fmla="*/ 19978033 h 501"/>
              <a:gd name="T16" fmla="*/ 0 w 619"/>
              <a:gd name="T17" fmla="*/ 22539392 h 501"/>
              <a:gd name="T18" fmla="*/ 4878860 w 619"/>
              <a:gd name="T19" fmla="*/ 25100751 h 501"/>
              <a:gd name="T20" fmla="*/ 22207727 w 619"/>
              <a:gd name="T21" fmla="*/ 85377059 h 501"/>
              <a:gd name="T22" fmla="*/ 91690670 w 619"/>
              <a:gd name="T23" fmla="*/ 72741368 h 501"/>
              <a:gd name="T24" fmla="*/ 101448859 w 619"/>
              <a:gd name="T25" fmla="*/ 25100751 h 501"/>
              <a:gd name="T26" fmla="*/ 101448859 w 619"/>
              <a:gd name="T27" fmla="*/ 19978033 h 501"/>
              <a:gd name="T28" fmla="*/ 32133861 w 619"/>
              <a:gd name="T29" fmla="*/ 80424972 h 501"/>
              <a:gd name="T30" fmla="*/ 14804995 w 619"/>
              <a:gd name="T31" fmla="*/ 72741368 h 501"/>
              <a:gd name="T32" fmla="*/ 32133861 w 619"/>
              <a:gd name="T33" fmla="*/ 65227922 h 501"/>
              <a:gd name="T34" fmla="*/ 32133861 w 619"/>
              <a:gd name="T35" fmla="*/ 60276308 h 501"/>
              <a:gd name="T36" fmla="*/ 14804995 w 619"/>
              <a:gd name="T37" fmla="*/ 60276308 h 501"/>
              <a:gd name="T38" fmla="*/ 32133861 w 619"/>
              <a:gd name="T39" fmla="*/ 45079257 h 501"/>
              <a:gd name="T40" fmla="*/ 32133861 w 619"/>
              <a:gd name="T41" fmla="*/ 40127170 h 501"/>
              <a:gd name="T42" fmla="*/ 12281592 w 619"/>
              <a:gd name="T43" fmla="*/ 40127170 h 501"/>
              <a:gd name="T44" fmla="*/ 32133861 w 619"/>
              <a:gd name="T45" fmla="*/ 25100751 h 501"/>
              <a:gd name="T46" fmla="*/ 64436137 w 619"/>
              <a:gd name="T47" fmla="*/ 80424972 h 501"/>
              <a:gd name="T48" fmla="*/ 39704539 w 619"/>
              <a:gd name="T49" fmla="*/ 80424972 h 501"/>
              <a:gd name="T50" fmla="*/ 64436137 w 619"/>
              <a:gd name="T51" fmla="*/ 65227922 h 501"/>
              <a:gd name="T52" fmla="*/ 64436137 w 619"/>
              <a:gd name="T53" fmla="*/ 60276308 h 501"/>
              <a:gd name="T54" fmla="*/ 39704539 w 619"/>
              <a:gd name="T55" fmla="*/ 60276308 h 501"/>
              <a:gd name="T56" fmla="*/ 64436137 w 619"/>
              <a:gd name="T57" fmla="*/ 45079257 h 501"/>
              <a:gd name="T58" fmla="*/ 64436137 w 619"/>
              <a:gd name="T59" fmla="*/ 40127170 h 501"/>
              <a:gd name="T60" fmla="*/ 39704539 w 619"/>
              <a:gd name="T61" fmla="*/ 40127170 h 501"/>
              <a:gd name="T62" fmla="*/ 64436137 w 619"/>
              <a:gd name="T63" fmla="*/ 25100751 h 501"/>
              <a:gd name="T64" fmla="*/ 84119992 w 619"/>
              <a:gd name="T65" fmla="*/ 72741368 h 501"/>
              <a:gd name="T66" fmla="*/ 79241132 w 619"/>
              <a:gd name="T67" fmla="*/ 80424972 h 501"/>
              <a:gd name="T68" fmla="*/ 71838400 w 619"/>
              <a:gd name="T69" fmla="*/ 65227922 h 501"/>
              <a:gd name="T70" fmla="*/ 84119992 w 619"/>
              <a:gd name="T71" fmla="*/ 72741368 h 501"/>
              <a:gd name="T72" fmla="*/ 86643864 w 619"/>
              <a:gd name="T73" fmla="*/ 60276308 h 501"/>
              <a:gd name="T74" fmla="*/ 71838400 w 619"/>
              <a:gd name="T75" fmla="*/ 45079257 h 501"/>
              <a:gd name="T76" fmla="*/ 86643864 w 619"/>
              <a:gd name="T77" fmla="*/ 60276308 h 501"/>
              <a:gd name="T78" fmla="*/ 89167267 w 619"/>
              <a:gd name="T79" fmla="*/ 40127170 h 501"/>
              <a:gd name="T80" fmla="*/ 71838400 w 619"/>
              <a:gd name="T81" fmla="*/ 25100751 h 501"/>
              <a:gd name="T82" fmla="*/ 89167267 w 619"/>
              <a:gd name="T83" fmla="*/ 40127170 h 50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19" h="501">
                <a:moveTo>
                  <a:pt x="603" y="117"/>
                </a:moveTo>
                <a:lnTo>
                  <a:pt x="603" y="117"/>
                </a:lnTo>
                <a:cubicBezTo>
                  <a:pt x="471" y="117"/>
                  <a:pt x="471" y="117"/>
                  <a:pt x="471" y="117"/>
                </a:cubicBezTo>
                <a:cubicBezTo>
                  <a:pt x="515" y="29"/>
                  <a:pt x="515" y="29"/>
                  <a:pt x="515" y="29"/>
                </a:cubicBezTo>
                <a:cubicBezTo>
                  <a:pt x="559" y="29"/>
                  <a:pt x="559" y="29"/>
                  <a:pt x="559" y="29"/>
                </a:cubicBezTo>
                <a:cubicBezTo>
                  <a:pt x="574" y="29"/>
                  <a:pt x="589" y="29"/>
                  <a:pt x="589" y="14"/>
                </a:cubicBezTo>
                <a:cubicBezTo>
                  <a:pt x="589" y="0"/>
                  <a:pt x="574" y="0"/>
                  <a:pt x="559" y="0"/>
                </a:cubicBezTo>
                <a:cubicBezTo>
                  <a:pt x="486" y="0"/>
                  <a:pt x="486" y="0"/>
                  <a:pt x="486" y="0"/>
                </a:cubicBezTo>
                <a:cubicBezTo>
                  <a:pt x="427" y="117"/>
                  <a:pt x="427" y="117"/>
                  <a:pt x="427" y="117"/>
                </a:cubicBezTo>
                <a:cubicBezTo>
                  <a:pt x="191" y="117"/>
                  <a:pt x="191" y="117"/>
                  <a:pt x="191" y="117"/>
                </a:cubicBezTo>
                <a:cubicBezTo>
                  <a:pt x="132" y="0"/>
                  <a:pt x="132" y="0"/>
                  <a:pt x="132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44" y="0"/>
                  <a:pt x="29" y="0"/>
                  <a:pt x="29" y="14"/>
                </a:cubicBezTo>
                <a:cubicBezTo>
                  <a:pt x="29" y="29"/>
                  <a:pt x="44" y="29"/>
                  <a:pt x="59" y="29"/>
                </a:cubicBezTo>
                <a:cubicBezTo>
                  <a:pt x="103" y="29"/>
                  <a:pt x="103" y="29"/>
                  <a:pt x="103" y="29"/>
                </a:cubicBezTo>
                <a:cubicBezTo>
                  <a:pt x="147" y="117"/>
                  <a:pt x="147" y="117"/>
                  <a:pt x="147" y="117"/>
                </a:cubicBezTo>
                <a:cubicBezTo>
                  <a:pt x="15" y="117"/>
                  <a:pt x="15" y="117"/>
                  <a:pt x="15" y="117"/>
                </a:cubicBezTo>
                <a:cubicBezTo>
                  <a:pt x="0" y="117"/>
                  <a:pt x="0" y="117"/>
                  <a:pt x="0" y="132"/>
                </a:cubicBezTo>
                <a:cubicBezTo>
                  <a:pt x="0" y="147"/>
                  <a:pt x="0" y="147"/>
                  <a:pt x="15" y="147"/>
                </a:cubicBezTo>
                <a:cubicBezTo>
                  <a:pt x="29" y="147"/>
                  <a:pt x="29" y="147"/>
                  <a:pt x="29" y="147"/>
                </a:cubicBezTo>
                <a:cubicBezTo>
                  <a:pt x="59" y="426"/>
                  <a:pt x="59" y="426"/>
                  <a:pt x="59" y="426"/>
                </a:cubicBezTo>
                <a:cubicBezTo>
                  <a:pt x="59" y="471"/>
                  <a:pt x="88" y="500"/>
                  <a:pt x="132" y="500"/>
                </a:cubicBezTo>
                <a:cubicBezTo>
                  <a:pt x="471" y="500"/>
                  <a:pt x="471" y="500"/>
                  <a:pt x="471" y="500"/>
                </a:cubicBezTo>
                <a:cubicBezTo>
                  <a:pt x="515" y="500"/>
                  <a:pt x="545" y="471"/>
                  <a:pt x="545" y="426"/>
                </a:cubicBezTo>
                <a:cubicBezTo>
                  <a:pt x="589" y="147"/>
                  <a:pt x="589" y="147"/>
                  <a:pt x="589" y="147"/>
                </a:cubicBezTo>
                <a:cubicBezTo>
                  <a:pt x="603" y="147"/>
                  <a:pt x="603" y="147"/>
                  <a:pt x="603" y="147"/>
                </a:cubicBezTo>
                <a:cubicBezTo>
                  <a:pt x="618" y="147"/>
                  <a:pt x="618" y="147"/>
                  <a:pt x="618" y="132"/>
                </a:cubicBezTo>
                <a:cubicBezTo>
                  <a:pt x="618" y="117"/>
                  <a:pt x="618" y="117"/>
                  <a:pt x="603" y="117"/>
                </a:cubicBezTo>
                <a:close/>
                <a:moveTo>
                  <a:pt x="191" y="471"/>
                </a:moveTo>
                <a:lnTo>
                  <a:pt x="191" y="471"/>
                </a:lnTo>
                <a:cubicBezTo>
                  <a:pt x="132" y="471"/>
                  <a:pt x="132" y="471"/>
                  <a:pt x="132" y="471"/>
                </a:cubicBezTo>
                <a:cubicBezTo>
                  <a:pt x="118" y="471"/>
                  <a:pt x="88" y="441"/>
                  <a:pt x="88" y="426"/>
                </a:cubicBezTo>
                <a:cubicBezTo>
                  <a:pt x="88" y="382"/>
                  <a:pt x="88" y="382"/>
                  <a:pt x="88" y="382"/>
                </a:cubicBezTo>
                <a:cubicBezTo>
                  <a:pt x="191" y="382"/>
                  <a:pt x="191" y="382"/>
                  <a:pt x="191" y="382"/>
                </a:cubicBezTo>
                <a:lnTo>
                  <a:pt x="191" y="471"/>
                </a:lnTo>
                <a:close/>
                <a:moveTo>
                  <a:pt x="191" y="353"/>
                </a:moveTo>
                <a:lnTo>
                  <a:pt x="191" y="353"/>
                </a:lnTo>
                <a:cubicBezTo>
                  <a:pt x="88" y="353"/>
                  <a:pt x="88" y="353"/>
                  <a:pt x="88" y="353"/>
                </a:cubicBezTo>
                <a:cubicBezTo>
                  <a:pt x="88" y="264"/>
                  <a:pt x="88" y="264"/>
                  <a:pt x="88" y="264"/>
                </a:cubicBezTo>
                <a:cubicBezTo>
                  <a:pt x="191" y="264"/>
                  <a:pt x="191" y="264"/>
                  <a:pt x="191" y="264"/>
                </a:cubicBezTo>
                <a:lnTo>
                  <a:pt x="191" y="353"/>
                </a:lnTo>
                <a:close/>
                <a:moveTo>
                  <a:pt x="191" y="235"/>
                </a:moveTo>
                <a:lnTo>
                  <a:pt x="191" y="235"/>
                </a:lnTo>
                <a:cubicBezTo>
                  <a:pt x="73" y="235"/>
                  <a:pt x="73" y="235"/>
                  <a:pt x="73" y="235"/>
                </a:cubicBezTo>
                <a:cubicBezTo>
                  <a:pt x="73" y="147"/>
                  <a:pt x="73" y="147"/>
                  <a:pt x="73" y="147"/>
                </a:cubicBezTo>
                <a:cubicBezTo>
                  <a:pt x="191" y="147"/>
                  <a:pt x="191" y="147"/>
                  <a:pt x="191" y="147"/>
                </a:cubicBezTo>
                <a:lnTo>
                  <a:pt x="191" y="235"/>
                </a:lnTo>
                <a:close/>
                <a:moveTo>
                  <a:pt x="383" y="471"/>
                </a:moveTo>
                <a:lnTo>
                  <a:pt x="383" y="471"/>
                </a:lnTo>
                <a:cubicBezTo>
                  <a:pt x="236" y="471"/>
                  <a:pt x="236" y="471"/>
                  <a:pt x="236" y="471"/>
                </a:cubicBezTo>
                <a:cubicBezTo>
                  <a:pt x="236" y="382"/>
                  <a:pt x="236" y="382"/>
                  <a:pt x="236" y="382"/>
                </a:cubicBezTo>
                <a:cubicBezTo>
                  <a:pt x="383" y="382"/>
                  <a:pt x="383" y="382"/>
                  <a:pt x="383" y="382"/>
                </a:cubicBezTo>
                <a:lnTo>
                  <a:pt x="383" y="471"/>
                </a:lnTo>
                <a:close/>
                <a:moveTo>
                  <a:pt x="383" y="353"/>
                </a:moveTo>
                <a:lnTo>
                  <a:pt x="383" y="353"/>
                </a:lnTo>
                <a:cubicBezTo>
                  <a:pt x="236" y="353"/>
                  <a:pt x="236" y="353"/>
                  <a:pt x="236" y="353"/>
                </a:cubicBezTo>
                <a:cubicBezTo>
                  <a:pt x="236" y="264"/>
                  <a:pt x="236" y="264"/>
                  <a:pt x="236" y="264"/>
                </a:cubicBezTo>
                <a:cubicBezTo>
                  <a:pt x="383" y="264"/>
                  <a:pt x="383" y="264"/>
                  <a:pt x="383" y="264"/>
                </a:cubicBezTo>
                <a:lnTo>
                  <a:pt x="383" y="353"/>
                </a:lnTo>
                <a:close/>
                <a:moveTo>
                  <a:pt x="383" y="235"/>
                </a:moveTo>
                <a:lnTo>
                  <a:pt x="383" y="235"/>
                </a:lnTo>
                <a:cubicBezTo>
                  <a:pt x="236" y="235"/>
                  <a:pt x="236" y="235"/>
                  <a:pt x="236" y="235"/>
                </a:cubicBezTo>
                <a:cubicBezTo>
                  <a:pt x="236" y="147"/>
                  <a:pt x="236" y="147"/>
                  <a:pt x="236" y="147"/>
                </a:cubicBezTo>
                <a:cubicBezTo>
                  <a:pt x="383" y="147"/>
                  <a:pt x="383" y="147"/>
                  <a:pt x="383" y="147"/>
                </a:cubicBezTo>
                <a:lnTo>
                  <a:pt x="383" y="235"/>
                </a:lnTo>
                <a:close/>
                <a:moveTo>
                  <a:pt x="500" y="426"/>
                </a:moveTo>
                <a:lnTo>
                  <a:pt x="500" y="426"/>
                </a:lnTo>
                <a:cubicBezTo>
                  <a:pt x="500" y="441"/>
                  <a:pt x="486" y="471"/>
                  <a:pt x="471" y="471"/>
                </a:cubicBezTo>
                <a:cubicBezTo>
                  <a:pt x="427" y="471"/>
                  <a:pt x="427" y="471"/>
                  <a:pt x="427" y="471"/>
                </a:cubicBezTo>
                <a:cubicBezTo>
                  <a:pt x="427" y="382"/>
                  <a:pt x="427" y="382"/>
                  <a:pt x="427" y="382"/>
                </a:cubicBezTo>
                <a:cubicBezTo>
                  <a:pt x="515" y="382"/>
                  <a:pt x="515" y="382"/>
                  <a:pt x="515" y="382"/>
                </a:cubicBezTo>
                <a:lnTo>
                  <a:pt x="500" y="426"/>
                </a:lnTo>
                <a:close/>
                <a:moveTo>
                  <a:pt x="515" y="353"/>
                </a:moveTo>
                <a:lnTo>
                  <a:pt x="515" y="353"/>
                </a:lnTo>
                <a:cubicBezTo>
                  <a:pt x="427" y="353"/>
                  <a:pt x="427" y="353"/>
                  <a:pt x="427" y="353"/>
                </a:cubicBezTo>
                <a:cubicBezTo>
                  <a:pt x="427" y="264"/>
                  <a:pt x="427" y="264"/>
                  <a:pt x="427" y="264"/>
                </a:cubicBezTo>
                <a:cubicBezTo>
                  <a:pt x="530" y="264"/>
                  <a:pt x="530" y="264"/>
                  <a:pt x="530" y="264"/>
                </a:cubicBezTo>
                <a:lnTo>
                  <a:pt x="515" y="353"/>
                </a:lnTo>
                <a:close/>
                <a:moveTo>
                  <a:pt x="530" y="235"/>
                </a:moveTo>
                <a:lnTo>
                  <a:pt x="530" y="235"/>
                </a:lnTo>
                <a:cubicBezTo>
                  <a:pt x="427" y="235"/>
                  <a:pt x="427" y="235"/>
                  <a:pt x="427" y="235"/>
                </a:cubicBezTo>
                <a:cubicBezTo>
                  <a:pt x="427" y="147"/>
                  <a:pt x="427" y="147"/>
                  <a:pt x="427" y="147"/>
                </a:cubicBezTo>
                <a:cubicBezTo>
                  <a:pt x="545" y="147"/>
                  <a:pt x="545" y="147"/>
                  <a:pt x="545" y="147"/>
                </a:cubicBezTo>
                <a:lnTo>
                  <a:pt x="530" y="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88" name="Freeform 96">
            <a:extLst>
              <a:ext uri="{FF2B5EF4-FFF2-40B4-BE49-F238E27FC236}">
                <a16:creationId xmlns:a16="http://schemas.microsoft.com/office/drawing/2014/main" id="{085C87C6-83E4-4B2F-971D-95ABCD809B9D}"/>
              </a:ext>
            </a:extLst>
          </p:cNvPr>
          <p:cNvSpPr>
            <a:spLocks/>
          </p:cNvSpPr>
          <p:nvPr/>
        </p:nvSpPr>
        <p:spPr bwMode="auto">
          <a:xfrm>
            <a:off x="3744913" y="4443413"/>
            <a:ext cx="298450" cy="292100"/>
          </a:xfrm>
          <a:custGeom>
            <a:avLst/>
            <a:gdLst>
              <a:gd name="T0" fmla="*/ 87751512 w 634"/>
              <a:gd name="T1" fmla="*/ 0 h 619"/>
              <a:gd name="T2" fmla="*/ 87751512 w 634"/>
              <a:gd name="T3" fmla="*/ 0 h 619"/>
              <a:gd name="T4" fmla="*/ 20066948 w 634"/>
              <a:gd name="T5" fmla="*/ 0 h 619"/>
              <a:gd name="T6" fmla="*/ 0 w 634"/>
              <a:gd name="T7" fmla="*/ 32510542 h 619"/>
              <a:gd name="T8" fmla="*/ 0 w 634"/>
              <a:gd name="T9" fmla="*/ 45106366 h 619"/>
              <a:gd name="T10" fmla="*/ 5101870 w 634"/>
              <a:gd name="T11" fmla="*/ 54978781 h 619"/>
              <a:gd name="T12" fmla="*/ 5101870 w 634"/>
              <a:gd name="T13" fmla="*/ 92595891 h 619"/>
              <a:gd name="T14" fmla="*/ 17516249 w 634"/>
              <a:gd name="T15" fmla="*/ 105191242 h 619"/>
              <a:gd name="T16" fmla="*/ 90131944 w 634"/>
              <a:gd name="T17" fmla="*/ 105191242 h 619"/>
              <a:gd name="T18" fmla="*/ 105267761 w 634"/>
              <a:gd name="T19" fmla="*/ 92595891 h 619"/>
              <a:gd name="T20" fmla="*/ 105267761 w 634"/>
              <a:gd name="T21" fmla="*/ 54978781 h 619"/>
              <a:gd name="T22" fmla="*/ 107648193 w 634"/>
              <a:gd name="T23" fmla="*/ 45106366 h 619"/>
              <a:gd name="T24" fmla="*/ 107648193 w 634"/>
              <a:gd name="T25" fmla="*/ 32510542 h 619"/>
              <a:gd name="T26" fmla="*/ 87751512 w 634"/>
              <a:gd name="T27" fmla="*/ 0 h 619"/>
              <a:gd name="T28" fmla="*/ 97784986 w 634"/>
              <a:gd name="T29" fmla="*/ 92595891 h 619"/>
              <a:gd name="T30" fmla="*/ 97784986 w 634"/>
              <a:gd name="T31" fmla="*/ 92595891 h 619"/>
              <a:gd name="T32" fmla="*/ 90131944 w 634"/>
              <a:gd name="T33" fmla="*/ 100255035 h 619"/>
              <a:gd name="T34" fmla="*/ 17516249 w 634"/>
              <a:gd name="T35" fmla="*/ 100255035 h 619"/>
              <a:gd name="T36" fmla="*/ 10033474 w 634"/>
              <a:gd name="T37" fmla="*/ 92595891 h 619"/>
              <a:gd name="T38" fmla="*/ 10033474 w 634"/>
              <a:gd name="T39" fmla="*/ 85106163 h 619"/>
              <a:gd name="T40" fmla="*/ 97784986 w 634"/>
              <a:gd name="T41" fmla="*/ 85106163 h 619"/>
              <a:gd name="T42" fmla="*/ 97784986 w 634"/>
              <a:gd name="T43" fmla="*/ 92595891 h 619"/>
              <a:gd name="T44" fmla="*/ 97784986 w 634"/>
              <a:gd name="T45" fmla="*/ 80169956 h 619"/>
              <a:gd name="T46" fmla="*/ 97784986 w 634"/>
              <a:gd name="T47" fmla="*/ 80169956 h 619"/>
              <a:gd name="T48" fmla="*/ 10033474 w 634"/>
              <a:gd name="T49" fmla="*/ 80169956 h 619"/>
              <a:gd name="T50" fmla="*/ 10033474 w 634"/>
              <a:gd name="T51" fmla="*/ 60084877 h 619"/>
              <a:gd name="T52" fmla="*/ 17516249 w 634"/>
              <a:gd name="T53" fmla="*/ 60084877 h 619"/>
              <a:gd name="T54" fmla="*/ 30100894 w 634"/>
              <a:gd name="T55" fmla="*/ 50042573 h 619"/>
              <a:gd name="T56" fmla="*/ 42685068 w 634"/>
              <a:gd name="T57" fmla="*/ 60084877 h 619"/>
              <a:gd name="T58" fmla="*/ 55099446 w 634"/>
              <a:gd name="T59" fmla="*/ 52595621 h 619"/>
              <a:gd name="T60" fmla="*/ 67684092 w 634"/>
              <a:gd name="T61" fmla="*/ 60084877 h 619"/>
              <a:gd name="T62" fmla="*/ 80098470 w 634"/>
              <a:gd name="T63" fmla="*/ 50042573 h 619"/>
              <a:gd name="T64" fmla="*/ 90131944 w 634"/>
              <a:gd name="T65" fmla="*/ 60084877 h 619"/>
              <a:gd name="T66" fmla="*/ 97784986 w 634"/>
              <a:gd name="T67" fmla="*/ 60084877 h 619"/>
              <a:gd name="T68" fmla="*/ 97784986 w 634"/>
              <a:gd name="T69" fmla="*/ 80169956 h 619"/>
              <a:gd name="T70" fmla="*/ 100165890 w 634"/>
              <a:gd name="T71" fmla="*/ 45106366 h 619"/>
              <a:gd name="T72" fmla="*/ 100165890 w 634"/>
              <a:gd name="T73" fmla="*/ 45106366 h 619"/>
              <a:gd name="T74" fmla="*/ 90131944 w 634"/>
              <a:gd name="T75" fmla="*/ 52595621 h 619"/>
              <a:gd name="T76" fmla="*/ 80098470 w 634"/>
              <a:gd name="T77" fmla="*/ 45106366 h 619"/>
              <a:gd name="T78" fmla="*/ 77717566 w 634"/>
              <a:gd name="T79" fmla="*/ 45106366 h 619"/>
              <a:gd name="T80" fmla="*/ 67684092 w 634"/>
              <a:gd name="T81" fmla="*/ 52595621 h 619"/>
              <a:gd name="T82" fmla="*/ 55099446 w 634"/>
              <a:gd name="T83" fmla="*/ 45106366 h 619"/>
              <a:gd name="T84" fmla="*/ 52719014 w 634"/>
              <a:gd name="T85" fmla="*/ 45106366 h 619"/>
              <a:gd name="T86" fmla="*/ 42685068 w 634"/>
              <a:gd name="T87" fmla="*/ 52595621 h 619"/>
              <a:gd name="T88" fmla="*/ 30100894 w 634"/>
              <a:gd name="T89" fmla="*/ 45106366 h 619"/>
              <a:gd name="T90" fmla="*/ 27549723 w 634"/>
              <a:gd name="T91" fmla="*/ 45106366 h 619"/>
              <a:gd name="T92" fmla="*/ 17516249 w 634"/>
              <a:gd name="T93" fmla="*/ 52595621 h 619"/>
              <a:gd name="T94" fmla="*/ 7652570 w 634"/>
              <a:gd name="T95" fmla="*/ 45106366 h 619"/>
              <a:gd name="T96" fmla="*/ 7652570 w 634"/>
              <a:gd name="T97" fmla="*/ 39999798 h 619"/>
              <a:gd name="T98" fmla="*/ 100165890 w 634"/>
              <a:gd name="T99" fmla="*/ 39999798 h 619"/>
              <a:gd name="T100" fmla="*/ 100165890 w 634"/>
              <a:gd name="T101" fmla="*/ 45106366 h 619"/>
              <a:gd name="T102" fmla="*/ 7652570 w 634"/>
              <a:gd name="T103" fmla="*/ 32510542 h 619"/>
              <a:gd name="T104" fmla="*/ 7652570 w 634"/>
              <a:gd name="T105" fmla="*/ 32510542 h 619"/>
              <a:gd name="T106" fmla="*/ 22618119 w 634"/>
              <a:gd name="T107" fmla="*/ 4936207 h 619"/>
              <a:gd name="T108" fmla="*/ 85200341 w 634"/>
              <a:gd name="T109" fmla="*/ 4936207 h 619"/>
              <a:gd name="T110" fmla="*/ 100165890 w 634"/>
              <a:gd name="T111" fmla="*/ 32510542 h 619"/>
              <a:gd name="T112" fmla="*/ 7652570 w 634"/>
              <a:gd name="T113" fmla="*/ 32510542 h 61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634" h="619">
                <a:moveTo>
                  <a:pt x="516" y="0"/>
                </a:moveTo>
                <a:lnTo>
                  <a:pt x="516" y="0"/>
                </a:lnTo>
                <a:cubicBezTo>
                  <a:pt x="118" y="0"/>
                  <a:pt x="118" y="0"/>
                  <a:pt x="118" y="0"/>
                </a:cubicBezTo>
                <a:cubicBezTo>
                  <a:pt x="0" y="191"/>
                  <a:pt x="0" y="191"/>
                  <a:pt x="0" y="191"/>
                </a:cubicBezTo>
                <a:lnTo>
                  <a:pt x="0" y="265"/>
                </a:lnTo>
                <a:cubicBezTo>
                  <a:pt x="0" y="294"/>
                  <a:pt x="15" y="309"/>
                  <a:pt x="30" y="323"/>
                </a:cubicBezTo>
                <a:cubicBezTo>
                  <a:pt x="30" y="544"/>
                  <a:pt x="30" y="544"/>
                  <a:pt x="30" y="544"/>
                </a:cubicBezTo>
                <a:cubicBezTo>
                  <a:pt x="30" y="589"/>
                  <a:pt x="59" y="618"/>
                  <a:pt x="103" y="618"/>
                </a:cubicBezTo>
                <a:cubicBezTo>
                  <a:pt x="530" y="618"/>
                  <a:pt x="530" y="618"/>
                  <a:pt x="530" y="618"/>
                </a:cubicBezTo>
                <a:cubicBezTo>
                  <a:pt x="575" y="618"/>
                  <a:pt x="619" y="589"/>
                  <a:pt x="619" y="544"/>
                </a:cubicBezTo>
                <a:cubicBezTo>
                  <a:pt x="619" y="323"/>
                  <a:pt x="619" y="323"/>
                  <a:pt x="619" y="323"/>
                </a:cubicBezTo>
                <a:cubicBezTo>
                  <a:pt x="633" y="309"/>
                  <a:pt x="633" y="294"/>
                  <a:pt x="633" y="265"/>
                </a:cubicBezTo>
                <a:cubicBezTo>
                  <a:pt x="633" y="250"/>
                  <a:pt x="633" y="191"/>
                  <a:pt x="633" y="191"/>
                </a:cubicBezTo>
                <a:lnTo>
                  <a:pt x="516" y="0"/>
                </a:lnTo>
                <a:close/>
                <a:moveTo>
                  <a:pt x="575" y="544"/>
                </a:moveTo>
                <a:lnTo>
                  <a:pt x="575" y="544"/>
                </a:lnTo>
                <a:cubicBezTo>
                  <a:pt x="575" y="559"/>
                  <a:pt x="560" y="589"/>
                  <a:pt x="530" y="589"/>
                </a:cubicBezTo>
                <a:cubicBezTo>
                  <a:pt x="103" y="589"/>
                  <a:pt x="103" y="589"/>
                  <a:pt x="103" y="589"/>
                </a:cubicBezTo>
                <a:cubicBezTo>
                  <a:pt x="89" y="589"/>
                  <a:pt x="59" y="559"/>
                  <a:pt x="59" y="544"/>
                </a:cubicBezTo>
                <a:cubicBezTo>
                  <a:pt x="59" y="500"/>
                  <a:pt x="59" y="500"/>
                  <a:pt x="59" y="500"/>
                </a:cubicBezTo>
                <a:cubicBezTo>
                  <a:pt x="575" y="500"/>
                  <a:pt x="575" y="500"/>
                  <a:pt x="575" y="500"/>
                </a:cubicBezTo>
                <a:lnTo>
                  <a:pt x="575" y="544"/>
                </a:lnTo>
                <a:close/>
                <a:moveTo>
                  <a:pt x="575" y="471"/>
                </a:moveTo>
                <a:lnTo>
                  <a:pt x="575" y="471"/>
                </a:lnTo>
                <a:cubicBezTo>
                  <a:pt x="59" y="471"/>
                  <a:pt x="59" y="471"/>
                  <a:pt x="59" y="471"/>
                </a:cubicBezTo>
                <a:cubicBezTo>
                  <a:pt x="59" y="353"/>
                  <a:pt x="59" y="353"/>
                  <a:pt x="59" y="353"/>
                </a:cubicBezTo>
                <a:cubicBezTo>
                  <a:pt x="74" y="353"/>
                  <a:pt x="89" y="353"/>
                  <a:pt x="103" y="353"/>
                </a:cubicBezTo>
                <a:cubicBezTo>
                  <a:pt x="118" y="353"/>
                  <a:pt x="162" y="323"/>
                  <a:pt x="177" y="294"/>
                </a:cubicBezTo>
                <a:cubicBezTo>
                  <a:pt x="192" y="323"/>
                  <a:pt x="221" y="353"/>
                  <a:pt x="251" y="353"/>
                </a:cubicBezTo>
                <a:cubicBezTo>
                  <a:pt x="280" y="353"/>
                  <a:pt x="310" y="323"/>
                  <a:pt x="324" y="309"/>
                </a:cubicBezTo>
                <a:cubicBezTo>
                  <a:pt x="324" y="323"/>
                  <a:pt x="369" y="353"/>
                  <a:pt x="398" y="353"/>
                </a:cubicBezTo>
                <a:cubicBezTo>
                  <a:pt x="428" y="353"/>
                  <a:pt x="457" y="323"/>
                  <a:pt x="471" y="294"/>
                </a:cubicBezTo>
                <a:cubicBezTo>
                  <a:pt x="486" y="323"/>
                  <a:pt x="501" y="353"/>
                  <a:pt x="530" y="353"/>
                </a:cubicBezTo>
                <a:cubicBezTo>
                  <a:pt x="545" y="353"/>
                  <a:pt x="575" y="353"/>
                  <a:pt x="575" y="353"/>
                </a:cubicBezTo>
                <a:lnTo>
                  <a:pt x="575" y="471"/>
                </a:lnTo>
                <a:close/>
                <a:moveTo>
                  <a:pt x="589" y="265"/>
                </a:moveTo>
                <a:lnTo>
                  <a:pt x="589" y="265"/>
                </a:lnTo>
                <a:cubicBezTo>
                  <a:pt x="589" y="294"/>
                  <a:pt x="560" y="309"/>
                  <a:pt x="530" y="309"/>
                </a:cubicBezTo>
                <a:cubicBezTo>
                  <a:pt x="501" y="309"/>
                  <a:pt x="471" y="294"/>
                  <a:pt x="471" y="265"/>
                </a:cubicBezTo>
                <a:cubicBezTo>
                  <a:pt x="457" y="265"/>
                  <a:pt x="457" y="265"/>
                  <a:pt x="457" y="265"/>
                </a:cubicBezTo>
                <a:cubicBezTo>
                  <a:pt x="457" y="294"/>
                  <a:pt x="428" y="309"/>
                  <a:pt x="398" y="309"/>
                </a:cubicBezTo>
                <a:cubicBezTo>
                  <a:pt x="369" y="309"/>
                  <a:pt x="324" y="294"/>
                  <a:pt x="324" y="265"/>
                </a:cubicBezTo>
                <a:cubicBezTo>
                  <a:pt x="310" y="265"/>
                  <a:pt x="310" y="265"/>
                  <a:pt x="310" y="265"/>
                </a:cubicBezTo>
                <a:cubicBezTo>
                  <a:pt x="310" y="294"/>
                  <a:pt x="280" y="309"/>
                  <a:pt x="251" y="309"/>
                </a:cubicBezTo>
                <a:cubicBezTo>
                  <a:pt x="221" y="309"/>
                  <a:pt x="177" y="294"/>
                  <a:pt x="177" y="265"/>
                </a:cubicBezTo>
                <a:cubicBezTo>
                  <a:pt x="162" y="265"/>
                  <a:pt x="162" y="265"/>
                  <a:pt x="162" y="265"/>
                </a:cubicBezTo>
                <a:cubicBezTo>
                  <a:pt x="162" y="294"/>
                  <a:pt x="133" y="309"/>
                  <a:pt x="103" y="309"/>
                </a:cubicBezTo>
                <a:cubicBezTo>
                  <a:pt x="74" y="309"/>
                  <a:pt x="45" y="294"/>
                  <a:pt x="45" y="265"/>
                </a:cubicBezTo>
                <a:cubicBezTo>
                  <a:pt x="45" y="235"/>
                  <a:pt x="45" y="235"/>
                  <a:pt x="45" y="235"/>
                </a:cubicBezTo>
                <a:cubicBezTo>
                  <a:pt x="589" y="235"/>
                  <a:pt x="589" y="235"/>
                  <a:pt x="589" y="235"/>
                </a:cubicBezTo>
                <a:lnTo>
                  <a:pt x="589" y="265"/>
                </a:lnTo>
                <a:close/>
                <a:moveTo>
                  <a:pt x="45" y="191"/>
                </a:moveTo>
                <a:lnTo>
                  <a:pt x="45" y="191"/>
                </a:lnTo>
                <a:cubicBezTo>
                  <a:pt x="133" y="29"/>
                  <a:pt x="133" y="29"/>
                  <a:pt x="133" y="29"/>
                </a:cubicBezTo>
                <a:cubicBezTo>
                  <a:pt x="501" y="29"/>
                  <a:pt x="501" y="29"/>
                  <a:pt x="501" y="29"/>
                </a:cubicBezTo>
                <a:cubicBezTo>
                  <a:pt x="589" y="191"/>
                  <a:pt x="589" y="191"/>
                  <a:pt x="589" y="191"/>
                </a:cubicBezTo>
                <a:lnTo>
                  <a:pt x="45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89" name="Freeform 97">
            <a:extLst>
              <a:ext uri="{FF2B5EF4-FFF2-40B4-BE49-F238E27FC236}">
                <a16:creationId xmlns:a16="http://schemas.microsoft.com/office/drawing/2014/main" id="{B319CAD2-F208-40F4-AC9D-092AA4667ABB}"/>
              </a:ext>
            </a:extLst>
          </p:cNvPr>
          <p:cNvSpPr>
            <a:spLocks/>
          </p:cNvSpPr>
          <p:nvPr/>
        </p:nvSpPr>
        <p:spPr bwMode="auto">
          <a:xfrm>
            <a:off x="3302000" y="4471988"/>
            <a:ext cx="222250" cy="236537"/>
          </a:xfrm>
          <a:custGeom>
            <a:avLst/>
            <a:gdLst>
              <a:gd name="T0" fmla="*/ 65341123 w 472"/>
              <a:gd name="T1" fmla="*/ 52762862 h 501"/>
              <a:gd name="T2" fmla="*/ 65341123 w 472"/>
              <a:gd name="T3" fmla="*/ 52762862 h 501"/>
              <a:gd name="T4" fmla="*/ 50328103 w 472"/>
              <a:gd name="T5" fmla="*/ 60276308 h 501"/>
              <a:gd name="T6" fmla="*/ 32755594 w 472"/>
              <a:gd name="T7" fmla="*/ 50201503 h 501"/>
              <a:gd name="T8" fmla="*/ 35144072 w 472"/>
              <a:gd name="T9" fmla="*/ 42688529 h 501"/>
              <a:gd name="T10" fmla="*/ 32755594 w 472"/>
              <a:gd name="T11" fmla="*/ 37736443 h 501"/>
              <a:gd name="T12" fmla="*/ 52887119 w 472"/>
              <a:gd name="T13" fmla="*/ 27662110 h 501"/>
              <a:gd name="T14" fmla="*/ 65341123 w 472"/>
              <a:gd name="T15" fmla="*/ 32614197 h 501"/>
              <a:gd name="T16" fmla="*/ 80354143 w 472"/>
              <a:gd name="T17" fmla="*/ 15026419 h 501"/>
              <a:gd name="T18" fmla="*/ 65341123 w 472"/>
              <a:gd name="T19" fmla="*/ 0 h 501"/>
              <a:gd name="T20" fmla="*/ 47769087 w 472"/>
              <a:gd name="T21" fmla="*/ 15026419 h 501"/>
              <a:gd name="T22" fmla="*/ 47769087 w 472"/>
              <a:gd name="T23" fmla="*/ 19978033 h 501"/>
              <a:gd name="T24" fmla="*/ 30196578 w 472"/>
              <a:gd name="T25" fmla="*/ 30052838 h 501"/>
              <a:gd name="T26" fmla="*/ 17572036 w 472"/>
              <a:gd name="T27" fmla="*/ 25100751 h 501"/>
              <a:gd name="T28" fmla="*/ 0 w 472"/>
              <a:gd name="T29" fmla="*/ 42688529 h 501"/>
              <a:gd name="T30" fmla="*/ 17572036 w 472"/>
              <a:gd name="T31" fmla="*/ 60276308 h 501"/>
              <a:gd name="T32" fmla="*/ 27637562 w 472"/>
              <a:gd name="T33" fmla="*/ 55153590 h 501"/>
              <a:gd name="T34" fmla="*/ 27637562 w 472"/>
              <a:gd name="T35" fmla="*/ 55153590 h 501"/>
              <a:gd name="T36" fmla="*/ 47769087 w 472"/>
              <a:gd name="T37" fmla="*/ 67789281 h 501"/>
              <a:gd name="T38" fmla="*/ 47769087 w 472"/>
              <a:gd name="T39" fmla="*/ 70350640 h 501"/>
              <a:gd name="T40" fmla="*/ 65341123 w 472"/>
              <a:gd name="T41" fmla="*/ 85377059 h 501"/>
              <a:gd name="T42" fmla="*/ 80354143 w 472"/>
              <a:gd name="T43" fmla="*/ 70350640 h 501"/>
              <a:gd name="T44" fmla="*/ 65341123 w 472"/>
              <a:gd name="T45" fmla="*/ 52762862 h 501"/>
              <a:gd name="T46" fmla="*/ 65341123 w 472"/>
              <a:gd name="T47" fmla="*/ 4952087 h 501"/>
              <a:gd name="T48" fmla="*/ 65341123 w 472"/>
              <a:gd name="T49" fmla="*/ 4952087 h 501"/>
              <a:gd name="T50" fmla="*/ 75406649 w 472"/>
              <a:gd name="T51" fmla="*/ 15026419 h 501"/>
              <a:gd name="T52" fmla="*/ 65341123 w 472"/>
              <a:gd name="T53" fmla="*/ 25100751 h 501"/>
              <a:gd name="T54" fmla="*/ 55275597 w 472"/>
              <a:gd name="T55" fmla="*/ 15026419 h 501"/>
              <a:gd name="T56" fmla="*/ 65341123 w 472"/>
              <a:gd name="T57" fmla="*/ 4952087 h 501"/>
              <a:gd name="T58" fmla="*/ 17572036 w 472"/>
              <a:gd name="T59" fmla="*/ 52762862 h 501"/>
              <a:gd name="T60" fmla="*/ 17572036 w 472"/>
              <a:gd name="T61" fmla="*/ 52762862 h 501"/>
              <a:gd name="T62" fmla="*/ 7506510 w 472"/>
              <a:gd name="T63" fmla="*/ 42688529 h 501"/>
              <a:gd name="T64" fmla="*/ 17572036 w 472"/>
              <a:gd name="T65" fmla="*/ 32614197 h 501"/>
              <a:gd name="T66" fmla="*/ 27637562 w 472"/>
              <a:gd name="T67" fmla="*/ 42688529 h 501"/>
              <a:gd name="T68" fmla="*/ 17572036 w 472"/>
              <a:gd name="T69" fmla="*/ 52762862 h 501"/>
              <a:gd name="T70" fmla="*/ 65341123 w 472"/>
              <a:gd name="T71" fmla="*/ 80424972 h 501"/>
              <a:gd name="T72" fmla="*/ 65341123 w 472"/>
              <a:gd name="T73" fmla="*/ 80424972 h 501"/>
              <a:gd name="T74" fmla="*/ 55275597 w 472"/>
              <a:gd name="T75" fmla="*/ 70350640 h 501"/>
              <a:gd name="T76" fmla="*/ 65341123 w 472"/>
              <a:gd name="T77" fmla="*/ 60276308 h 501"/>
              <a:gd name="T78" fmla="*/ 75406649 w 472"/>
              <a:gd name="T79" fmla="*/ 70350640 h 501"/>
              <a:gd name="T80" fmla="*/ 65341123 w 472"/>
              <a:gd name="T81" fmla="*/ 80424972 h 50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472" h="501">
                <a:moveTo>
                  <a:pt x="383" y="309"/>
                </a:moveTo>
                <a:lnTo>
                  <a:pt x="383" y="309"/>
                </a:lnTo>
                <a:cubicBezTo>
                  <a:pt x="339" y="309"/>
                  <a:pt x="310" y="323"/>
                  <a:pt x="295" y="353"/>
                </a:cubicBezTo>
                <a:cubicBezTo>
                  <a:pt x="192" y="294"/>
                  <a:pt x="192" y="294"/>
                  <a:pt x="192" y="294"/>
                </a:cubicBezTo>
                <a:cubicBezTo>
                  <a:pt x="192" y="280"/>
                  <a:pt x="206" y="264"/>
                  <a:pt x="206" y="250"/>
                </a:cubicBezTo>
                <a:cubicBezTo>
                  <a:pt x="206" y="235"/>
                  <a:pt x="206" y="235"/>
                  <a:pt x="192" y="221"/>
                </a:cubicBezTo>
                <a:cubicBezTo>
                  <a:pt x="310" y="162"/>
                  <a:pt x="310" y="162"/>
                  <a:pt x="310" y="162"/>
                </a:cubicBezTo>
                <a:cubicBezTo>
                  <a:pt x="324" y="176"/>
                  <a:pt x="353" y="191"/>
                  <a:pt x="383" y="191"/>
                </a:cubicBezTo>
                <a:cubicBezTo>
                  <a:pt x="427" y="191"/>
                  <a:pt x="471" y="147"/>
                  <a:pt x="471" y="88"/>
                </a:cubicBezTo>
                <a:cubicBezTo>
                  <a:pt x="471" y="44"/>
                  <a:pt x="427" y="0"/>
                  <a:pt x="383" y="0"/>
                </a:cubicBezTo>
                <a:cubicBezTo>
                  <a:pt x="324" y="0"/>
                  <a:pt x="280" y="44"/>
                  <a:pt x="280" y="88"/>
                </a:cubicBezTo>
                <a:cubicBezTo>
                  <a:pt x="280" y="103"/>
                  <a:pt x="280" y="117"/>
                  <a:pt x="280" y="117"/>
                </a:cubicBezTo>
                <a:cubicBezTo>
                  <a:pt x="177" y="176"/>
                  <a:pt x="177" y="176"/>
                  <a:pt x="177" y="176"/>
                </a:cubicBezTo>
                <a:cubicBezTo>
                  <a:pt x="162" y="162"/>
                  <a:pt x="133" y="147"/>
                  <a:pt x="103" y="147"/>
                </a:cubicBezTo>
                <a:cubicBezTo>
                  <a:pt x="44" y="147"/>
                  <a:pt x="0" y="191"/>
                  <a:pt x="0" y="250"/>
                </a:cubicBezTo>
                <a:cubicBezTo>
                  <a:pt x="0" y="309"/>
                  <a:pt x="44" y="353"/>
                  <a:pt x="103" y="353"/>
                </a:cubicBezTo>
                <a:cubicBezTo>
                  <a:pt x="133" y="353"/>
                  <a:pt x="148" y="338"/>
                  <a:pt x="162" y="323"/>
                </a:cubicBezTo>
                <a:cubicBezTo>
                  <a:pt x="280" y="397"/>
                  <a:pt x="280" y="397"/>
                  <a:pt x="280" y="397"/>
                </a:cubicBezTo>
                <a:cubicBezTo>
                  <a:pt x="280" y="397"/>
                  <a:pt x="280" y="397"/>
                  <a:pt x="280" y="412"/>
                </a:cubicBezTo>
                <a:cubicBezTo>
                  <a:pt x="280" y="456"/>
                  <a:pt x="324" y="500"/>
                  <a:pt x="383" y="500"/>
                </a:cubicBezTo>
                <a:cubicBezTo>
                  <a:pt x="427" y="500"/>
                  <a:pt x="471" y="456"/>
                  <a:pt x="471" y="412"/>
                </a:cubicBezTo>
                <a:cubicBezTo>
                  <a:pt x="471" y="353"/>
                  <a:pt x="427" y="309"/>
                  <a:pt x="383" y="309"/>
                </a:cubicBezTo>
                <a:close/>
                <a:moveTo>
                  <a:pt x="383" y="29"/>
                </a:moveTo>
                <a:lnTo>
                  <a:pt x="383" y="29"/>
                </a:lnTo>
                <a:cubicBezTo>
                  <a:pt x="412" y="29"/>
                  <a:pt x="442" y="59"/>
                  <a:pt x="442" y="88"/>
                </a:cubicBezTo>
                <a:cubicBezTo>
                  <a:pt x="442" y="132"/>
                  <a:pt x="412" y="147"/>
                  <a:pt x="383" y="147"/>
                </a:cubicBezTo>
                <a:cubicBezTo>
                  <a:pt x="339" y="147"/>
                  <a:pt x="324" y="132"/>
                  <a:pt x="324" y="88"/>
                </a:cubicBezTo>
                <a:cubicBezTo>
                  <a:pt x="324" y="59"/>
                  <a:pt x="339" y="29"/>
                  <a:pt x="383" y="29"/>
                </a:cubicBezTo>
                <a:close/>
                <a:moveTo>
                  <a:pt x="103" y="309"/>
                </a:moveTo>
                <a:lnTo>
                  <a:pt x="103" y="309"/>
                </a:lnTo>
                <a:cubicBezTo>
                  <a:pt x="74" y="309"/>
                  <a:pt x="44" y="280"/>
                  <a:pt x="44" y="250"/>
                </a:cubicBezTo>
                <a:cubicBezTo>
                  <a:pt x="44" y="221"/>
                  <a:pt x="74" y="191"/>
                  <a:pt x="103" y="191"/>
                </a:cubicBezTo>
                <a:cubicBezTo>
                  <a:pt x="133" y="191"/>
                  <a:pt x="162" y="221"/>
                  <a:pt x="162" y="250"/>
                </a:cubicBezTo>
                <a:cubicBezTo>
                  <a:pt x="162" y="280"/>
                  <a:pt x="133" y="309"/>
                  <a:pt x="103" y="309"/>
                </a:cubicBezTo>
                <a:close/>
                <a:moveTo>
                  <a:pt x="383" y="471"/>
                </a:moveTo>
                <a:lnTo>
                  <a:pt x="383" y="471"/>
                </a:lnTo>
                <a:cubicBezTo>
                  <a:pt x="339" y="471"/>
                  <a:pt x="324" y="441"/>
                  <a:pt x="324" y="412"/>
                </a:cubicBezTo>
                <a:cubicBezTo>
                  <a:pt x="324" y="368"/>
                  <a:pt x="339" y="353"/>
                  <a:pt x="383" y="353"/>
                </a:cubicBezTo>
                <a:cubicBezTo>
                  <a:pt x="412" y="353"/>
                  <a:pt x="442" y="368"/>
                  <a:pt x="442" y="412"/>
                </a:cubicBezTo>
                <a:cubicBezTo>
                  <a:pt x="442" y="441"/>
                  <a:pt x="412" y="471"/>
                  <a:pt x="383" y="4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90" name="Freeform 98">
            <a:extLst>
              <a:ext uri="{FF2B5EF4-FFF2-40B4-BE49-F238E27FC236}">
                <a16:creationId xmlns:a16="http://schemas.microsoft.com/office/drawing/2014/main" id="{FA409910-680E-4DF6-8C71-4C21FCEA6940}"/>
              </a:ext>
            </a:extLst>
          </p:cNvPr>
          <p:cNvSpPr>
            <a:spLocks/>
          </p:cNvSpPr>
          <p:nvPr/>
        </p:nvSpPr>
        <p:spPr bwMode="auto">
          <a:xfrm>
            <a:off x="2795588" y="4464050"/>
            <a:ext cx="277812" cy="242888"/>
          </a:xfrm>
          <a:custGeom>
            <a:avLst/>
            <a:gdLst>
              <a:gd name="T0" fmla="*/ 72698581 w 589"/>
              <a:gd name="T1" fmla="*/ 2557622 h 516"/>
              <a:gd name="T2" fmla="*/ 72698581 w 589"/>
              <a:gd name="T3" fmla="*/ 2557622 h 516"/>
              <a:gd name="T4" fmla="*/ 67749419 w 589"/>
              <a:gd name="T5" fmla="*/ 2557622 h 516"/>
              <a:gd name="T6" fmla="*/ 27645853 w 589"/>
              <a:gd name="T7" fmla="*/ 82866482 h 516"/>
              <a:gd name="T8" fmla="*/ 27645853 w 589"/>
              <a:gd name="T9" fmla="*/ 87811218 h 516"/>
              <a:gd name="T10" fmla="*/ 32595015 w 589"/>
              <a:gd name="T11" fmla="*/ 87811218 h 516"/>
              <a:gd name="T12" fmla="*/ 75258443 w 589"/>
              <a:gd name="T13" fmla="*/ 7502358 h 516"/>
              <a:gd name="T14" fmla="*/ 72698581 w 589"/>
              <a:gd name="T15" fmla="*/ 2557622 h 516"/>
              <a:gd name="T16" fmla="*/ 25085990 w 589"/>
              <a:gd name="T17" fmla="*/ 60188900 h 516"/>
              <a:gd name="T18" fmla="*/ 25085990 w 589"/>
              <a:gd name="T19" fmla="*/ 60188900 h 516"/>
              <a:gd name="T20" fmla="*/ 7508552 w 589"/>
              <a:gd name="T21" fmla="*/ 45184184 h 516"/>
              <a:gd name="T22" fmla="*/ 25085990 w 589"/>
              <a:gd name="T23" fmla="*/ 32567054 h 516"/>
              <a:gd name="T24" fmla="*/ 25085990 w 589"/>
              <a:gd name="T25" fmla="*/ 27622318 h 516"/>
              <a:gd name="T26" fmla="*/ 19966265 w 589"/>
              <a:gd name="T27" fmla="*/ 27622318 h 516"/>
              <a:gd name="T28" fmla="*/ 0 w 589"/>
              <a:gd name="T29" fmla="*/ 42627034 h 516"/>
              <a:gd name="T30" fmla="*/ 0 w 589"/>
              <a:gd name="T31" fmla="*/ 45184184 h 516"/>
              <a:gd name="T32" fmla="*/ 0 w 589"/>
              <a:gd name="T33" fmla="*/ 47571298 h 516"/>
              <a:gd name="T34" fmla="*/ 19966265 w 589"/>
              <a:gd name="T35" fmla="*/ 65304144 h 516"/>
              <a:gd name="T36" fmla="*/ 25085990 w 589"/>
              <a:gd name="T37" fmla="*/ 65304144 h 516"/>
              <a:gd name="T38" fmla="*/ 25085990 w 589"/>
              <a:gd name="T39" fmla="*/ 60188900 h 516"/>
              <a:gd name="T40" fmla="*/ 100344434 w 589"/>
              <a:gd name="T41" fmla="*/ 42627034 h 516"/>
              <a:gd name="T42" fmla="*/ 100344434 w 589"/>
              <a:gd name="T43" fmla="*/ 42627034 h 516"/>
              <a:gd name="T44" fmla="*/ 80377696 w 589"/>
              <a:gd name="T45" fmla="*/ 27622318 h 516"/>
              <a:gd name="T46" fmla="*/ 75258443 w 589"/>
              <a:gd name="T47" fmla="*/ 27622318 h 516"/>
              <a:gd name="T48" fmla="*/ 75258443 w 589"/>
              <a:gd name="T49" fmla="*/ 32567054 h 516"/>
              <a:gd name="T50" fmla="*/ 92835409 w 589"/>
              <a:gd name="T51" fmla="*/ 45184184 h 516"/>
              <a:gd name="T52" fmla="*/ 75258443 w 589"/>
              <a:gd name="T53" fmla="*/ 60188900 h 516"/>
              <a:gd name="T54" fmla="*/ 75258443 w 589"/>
              <a:gd name="T55" fmla="*/ 65304144 h 516"/>
              <a:gd name="T56" fmla="*/ 80377696 w 589"/>
              <a:gd name="T57" fmla="*/ 65304144 h 516"/>
              <a:gd name="T58" fmla="*/ 100344434 w 589"/>
              <a:gd name="T59" fmla="*/ 47571298 h 516"/>
              <a:gd name="T60" fmla="*/ 100344434 w 589"/>
              <a:gd name="T61" fmla="*/ 45184184 h 516"/>
              <a:gd name="T62" fmla="*/ 100344434 w 589"/>
              <a:gd name="T63" fmla="*/ 42627034 h 51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89" h="516">
                <a:moveTo>
                  <a:pt x="426" y="15"/>
                </a:moveTo>
                <a:lnTo>
                  <a:pt x="426" y="15"/>
                </a:lnTo>
                <a:cubicBezTo>
                  <a:pt x="426" y="0"/>
                  <a:pt x="412" y="15"/>
                  <a:pt x="397" y="15"/>
                </a:cubicBezTo>
                <a:cubicBezTo>
                  <a:pt x="162" y="486"/>
                  <a:pt x="162" y="486"/>
                  <a:pt x="162" y="486"/>
                </a:cubicBezTo>
                <a:cubicBezTo>
                  <a:pt x="147" y="500"/>
                  <a:pt x="162" y="515"/>
                  <a:pt x="162" y="515"/>
                </a:cubicBezTo>
                <a:cubicBezTo>
                  <a:pt x="176" y="515"/>
                  <a:pt x="191" y="515"/>
                  <a:pt x="191" y="515"/>
                </a:cubicBezTo>
                <a:cubicBezTo>
                  <a:pt x="441" y="44"/>
                  <a:pt x="441" y="44"/>
                  <a:pt x="441" y="44"/>
                </a:cubicBezTo>
                <a:cubicBezTo>
                  <a:pt x="441" y="29"/>
                  <a:pt x="441" y="15"/>
                  <a:pt x="426" y="15"/>
                </a:cubicBezTo>
                <a:close/>
                <a:moveTo>
                  <a:pt x="147" y="353"/>
                </a:moveTo>
                <a:lnTo>
                  <a:pt x="147" y="353"/>
                </a:lnTo>
                <a:cubicBezTo>
                  <a:pt x="44" y="265"/>
                  <a:pt x="44" y="265"/>
                  <a:pt x="44" y="265"/>
                </a:cubicBezTo>
                <a:cubicBezTo>
                  <a:pt x="147" y="191"/>
                  <a:pt x="147" y="191"/>
                  <a:pt x="147" y="191"/>
                </a:cubicBezTo>
                <a:cubicBezTo>
                  <a:pt x="162" y="177"/>
                  <a:pt x="162" y="162"/>
                  <a:pt x="147" y="162"/>
                </a:cubicBezTo>
                <a:cubicBezTo>
                  <a:pt x="147" y="147"/>
                  <a:pt x="132" y="147"/>
                  <a:pt x="117" y="162"/>
                </a:cubicBezTo>
                <a:cubicBezTo>
                  <a:pt x="0" y="250"/>
                  <a:pt x="0" y="250"/>
                  <a:pt x="0" y="250"/>
                </a:cubicBezTo>
                <a:cubicBezTo>
                  <a:pt x="0" y="265"/>
                  <a:pt x="0" y="265"/>
                  <a:pt x="0" y="265"/>
                </a:cubicBezTo>
                <a:cubicBezTo>
                  <a:pt x="0" y="279"/>
                  <a:pt x="0" y="279"/>
                  <a:pt x="0" y="279"/>
                </a:cubicBezTo>
                <a:cubicBezTo>
                  <a:pt x="117" y="383"/>
                  <a:pt x="117" y="383"/>
                  <a:pt x="117" y="383"/>
                </a:cubicBezTo>
                <a:cubicBezTo>
                  <a:pt x="132" y="383"/>
                  <a:pt x="147" y="383"/>
                  <a:pt x="147" y="383"/>
                </a:cubicBezTo>
                <a:cubicBezTo>
                  <a:pt x="162" y="368"/>
                  <a:pt x="162" y="353"/>
                  <a:pt x="147" y="353"/>
                </a:cubicBezTo>
                <a:close/>
                <a:moveTo>
                  <a:pt x="588" y="250"/>
                </a:moveTo>
                <a:lnTo>
                  <a:pt x="588" y="250"/>
                </a:lnTo>
                <a:cubicBezTo>
                  <a:pt x="471" y="162"/>
                  <a:pt x="471" y="162"/>
                  <a:pt x="471" y="162"/>
                </a:cubicBezTo>
                <a:cubicBezTo>
                  <a:pt x="456" y="147"/>
                  <a:pt x="441" y="147"/>
                  <a:pt x="441" y="162"/>
                </a:cubicBezTo>
                <a:cubicBezTo>
                  <a:pt x="426" y="162"/>
                  <a:pt x="426" y="177"/>
                  <a:pt x="441" y="191"/>
                </a:cubicBezTo>
                <a:cubicBezTo>
                  <a:pt x="544" y="265"/>
                  <a:pt x="544" y="265"/>
                  <a:pt x="544" y="265"/>
                </a:cubicBezTo>
                <a:cubicBezTo>
                  <a:pt x="441" y="353"/>
                  <a:pt x="441" y="353"/>
                  <a:pt x="441" y="353"/>
                </a:cubicBezTo>
                <a:cubicBezTo>
                  <a:pt x="426" y="353"/>
                  <a:pt x="426" y="368"/>
                  <a:pt x="441" y="383"/>
                </a:cubicBezTo>
                <a:cubicBezTo>
                  <a:pt x="441" y="383"/>
                  <a:pt x="456" y="383"/>
                  <a:pt x="471" y="383"/>
                </a:cubicBezTo>
                <a:cubicBezTo>
                  <a:pt x="588" y="279"/>
                  <a:pt x="588" y="279"/>
                  <a:pt x="588" y="279"/>
                </a:cubicBezTo>
                <a:cubicBezTo>
                  <a:pt x="588" y="279"/>
                  <a:pt x="588" y="279"/>
                  <a:pt x="588" y="265"/>
                </a:cubicBezTo>
                <a:cubicBezTo>
                  <a:pt x="588" y="265"/>
                  <a:pt x="588" y="265"/>
                  <a:pt x="588" y="2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91" name="Freeform 99">
            <a:extLst>
              <a:ext uri="{FF2B5EF4-FFF2-40B4-BE49-F238E27FC236}">
                <a16:creationId xmlns:a16="http://schemas.microsoft.com/office/drawing/2014/main" id="{9E8CC275-867D-4155-B2F8-807DC70C454D}"/>
              </a:ext>
            </a:extLst>
          </p:cNvPr>
          <p:cNvSpPr>
            <a:spLocks/>
          </p:cNvSpPr>
          <p:nvPr/>
        </p:nvSpPr>
        <p:spPr bwMode="auto">
          <a:xfrm>
            <a:off x="2344738" y="4443413"/>
            <a:ext cx="228600" cy="292100"/>
          </a:xfrm>
          <a:custGeom>
            <a:avLst/>
            <a:gdLst>
              <a:gd name="T0" fmla="*/ 75432919 w 486"/>
              <a:gd name="T1" fmla="*/ 22468239 h 619"/>
              <a:gd name="T2" fmla="*/ 75432919 w 486"/>
              <a:gd name="T3" fmla="*/ 22468239 h 619"/>
              <a:gd name="T4" fmla="*/ 55249044 w 486"/>
              <a:gd name="T5" fmla="*/ 22468239 h 619"/>
              <a:gd name="T6" fmla="*/ 55249044 w 486"/>
              <a:gd name="T7" fmla="*/ 14978511 h 619"/>
              <a:gd name="T8" fmla="*/ 50288455 w 486"/>
              <a:gd name="T9" fmla="*/ 10042775 h 619"/>
              <a:gd name="T10" fmla="*/ 20183876 w 486"/>
              <a:gd name="T11" fmla="*/ 10042775 h 619"/>
              <a:gd name="T12" fmla="*/ 20183876 w 486"/>
              <a:gd name="T13" fmla="*/ 4936207 h 619"/>
              <a:gd name="T14" fmla="*/ 12486378 w 486"/>
              <a:gd name="T15" fmla="*/ 0 h 619"/>
              <a:gd name="T16" fmla="*/ 4960588 w 486"/>
              <a:gd name="T17" fmla="*/ 0 h 619"/>
              <a:gd name="T18" fmla="*/ 0 w 486"/>
              <a:gd name="T19" fmla="*/ 4936207 h 619"/>
              <a:gd name="T20" fmla="*/ 0 w 486"/>
              <a:gd name="T21" fmla="*/ 100255035 h 619"/>
              <a:gd name="T22" fmla="*/ 4960588 w 486"/>
              <a:gd name="T23" fmla="*/ 105191242 h 619"/>
              <a:gd name="T24" fmla="*/ 12486378 w 486"/>
              <a:gd name="T25" fmla="*/ 105191242 h 619"/>
              <a:gd name="T26" fmla="*/ 20183876 w 486"/>
              <a:gd name="T27" fmla="*/ 100255035 h 619"/>
              <a:gd name="T28" fmla="*/ 20183876 w 486"/>
              <a:gd name="T29" fmla="*/ 70127652 h 619"/>
              <a:gd name="T30" fmla="*/ 50288455 w 486"/>
              <a:gd name="T31" fmla="*/ 70127652 h 619"/>
              <a:gd name="T32" fmla="*/ 50288455 w 486"/>
              <a:gd name="T33" fmla="*/ 72680700 h 619"/>
              <a:gd name="T34" fmla="*/ 55249044 w 486"/>
              <a:gd name="T35" fmla="*/ 80169956 h 619"/>
              <a:gd name="T36" fmla="*/ 75432919 w 486"/>
              <a:gd name="T37" fmla="*/ 80169956 h 619"/>
              <a:gd name="T38" fmla="*/ 82958710 w 486"/>
              <a:gd name="T39" fmla="*/ 72680700 h 619"/>
              <a:gd name="T40" fmla="*/ 82958710 w 486"/>
              <a:gd name="T41" fmla="*/ 29957494 h 619"/>
              <a:gd name="T42" fmla="*/ 75432919 w 486"/>
              <a:gd name="T43" fmla="*/ 22468239 h 619"/>
              <a:gd name="T44" fmla="*/ 12486378 w 486"/>
              <a:gd name="T45" fmla="*/ 95148939 h 619"/>
              <a:gd name="T46" fmla="*/ 12486378 w 486"/>
              <a:gd name="T47" fmla="*/ 95148939 h 619"/>
              <a:gd name="T48" fmla="*/ 10091938 w 486"/>
              <a:gd name="T49" fmla="*/ 100255035 h 619"/>
              <a:gd name="T50" fmla="*/ 4960588 w 486"/>
              <a:gd name="T51" fmla="*/ 95148939 h 619"/>
              <a:gd name="T52" fmla="*/ 4960588 w 486"/>
              <a:gd name="T53" fmla="*/ 10042775 h 619"/>
              <a:gd name="T54" fmla="*/ 10091938 w 486"/>
              <a:gd name="T55" fmla="*/ 4936207 h 619"/>
              <a:gd name="T56" fmla="*/ 12486378 w 486"/>
              <a:gd name="T57" fmla="*/ 10042775 h 619"/>
              <a:gd name="T58" fmla="*/ 12486378 w 486"/>
              <a:gd name="T59" fmla="*/ 95148939 h 619"/>
              <a:gd name="T60" fmla="*/ 50288455 w 486"/>
              <a:gd name="T61" fmla="*/ 60084877 h 619"/>
              <a:gd name="T62" fmla="*/ 50288455 w 486"/>
              <a:gd name="T63" fmla="*/ 60084877 h 619"/>
              <a:gd name="T64" fmla="*/ 45327867 w 486"/>
              <a:gd name="T65" fmla="*/ 62638397 h 619"/>
              <a:gd name="T66" fmla="*/ 20183876 w 486"/>
              <a:gd name="T67" fmla="*/ 62638397 h 619"/>
              <a:gd name="T68" fmla="*/ 20183876 w 486"/>
              <a:gd name="T69" fmla="*/ 14978511 h 619"/>
              <a:gd name="T70" fmla="*/ 45327867 w 486"/>
              <a:gd name="T71" fmla="*/ 14978511 h 619"/>
              <a:gd name="T72" fmla="*/ 50288455 w 486"/>
              <a:gd name="T73" fmla="*/ 20085079 h 619"/>
              <a:gd name="T74" fmla="*/ 50288455 w 486"/>
              <a:gd name="T75" fmla="*/ 60084877 h 619"/>
              <a:gd name="T76" fmla="*/ 75432919 w 486"/>
              <a:gd name="T77" fmla="*/ 70127652 h 619"/>
              <a:gd name="T78" fmla="*/ 75432919 w 486"/>
              <a:gd name="T79" fmla="*/ 70127652 h 619"/>
              <a:gd name="T80" fmla="*/ 73038006 w 486"/>
              <a:gd name="T81" fmla="*/ 72680700 h 619"/>
              <a:gd name="T82" fmla="*/ 55249044 w 486"/>
              <a:gd name="T83" fmla="*/ 72680700 h 619"/>
              <a:gd name="T84" fmla="*/ 55249044 w 486"/>
              <a:gd name="T85" fmla="*/ 29957494 h 619"/>
              <a:gd name="T86" fmla="*/ 73038006 w 486"/>
              <a:gd name="T87" fmla="*/ 29957494 h 619"/>
              <a:gd name="T88" fmla="*/ 75432919 w 486"/>
              <a:gd name="T89" fmla="*/ 32510542 h 619"/>
              <a:gd name="T90" fmla="*/ 75432919 w 486"/>
              <a:gd name="T91" fmla="*/ 70127652 h 61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86" h="619">
                <a:moveTo>
                  <a:pt x="441" y="132"/>
                </a:moveTo>
                <a:lnTo>
                  <a:pt x="441" y="132"/>
                </a:lnTo>
                <a:cubicBezTo>
                  <a:pt x="323" y="132"/>
                  <a:pt x="323" y="132"/>
                  <a:pt x="323" y="132"/>
                </a:cubicBezTo>
                <a:cubicBezTo>
                  <a:pt x="323" y="88"/>
                  <a:pt x="323" y="88"/>
                  <a:pt x="323" y="88"/>
                </a:cubicBezTo>
                <a:cubicBezTo>
                  <a:pt x="323" y="73"/>
                  <a:pt x="309" y="59"/>
                  <a:pt x="294" y="59"/>
                </a:cubicBezTo>
                <a:cubicBezTo>
                  <a:pt x="118" y="59"/>
                  <a:pt x="118" y="59"/>
                  <a:pt x="118" y="59"/>
                </a:cubicBezTo>
                <a:cubicBezTo>
                  <a:pt x="118" y="29"/>
                  <a:pt x="118" y="29"/>
                  <a:pt x="118" y="29"/>
                </a:cubicBezTo>
                <a:cubicBezTo>
                  <a:pt x="118" y="14"/>
                  <a:pt x="88" y="0"/>
                  <a:pt x="73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14" y="0"/>
                  <a:pt x="0" y="14"/>
                  <a:pt x="0" y="29"/>
                </a:cubicBezTo>
                <a:cubicBezTo>
                  <a:pt x="0" y="589"/>
                  <a:pt x="0" y="589"/>
                  <a:pt x="0" y="589"/>
                </a:cubicBezTo>
                <a:cubicBezTo>
                  <a:pt x="0" y="603"/>
                  <a:pt x="14" y="618"/>
                  <a:pt x="29" y="618"/>
                </a:cubicBezTo>
                <a:cubicBezTo>
                  <a:pt x="73" y="618"/>
                  <a:pt x="73" y="618"/>
                  <a:pt x="73" y="618"/>
                </a:cubicBezTo>
                <a:cubicBezTo>
                  <a:pt x="88" y="618"/>
                  <a:pt x="118" y="603"/>
                  <a:pt x="118" y="589"/>
                </a:cubicBezTo>
                <a:cubicBezTo>
                  <a:pt x="118" y="412"/>
                  <a:pt x="118" y="412"/>
                  <a:pt x="118" y="412"/>
                </a:cubicBezTo>
                <a:cubicBezTo>
                  <a:pt x="294" y="412"/>
                  <a:pt x="294" y="412"/>
                  <a:pt x="294" y="412"/>
                </a:cubicBezTo>
                <a:cubicBezTo>
                  <a:pt x="294" y="427"/>
                  <a:pt x="294" y="427"/>
                  <a:pt x="294" y="427"/>
                </a:cubicBezTo>
                <a:cubicBezTo>
                  <a:pt x="294" y="441"/>
                  <a:pt x="309" y="471"/>
                  <a:pt x="323" y="471"/>
                </a:cubicBezTo>
                <a:cubicBezTo>
                  <a:pt x="441" y="471"/>
                  <a:pt x="441" y="471"/>
                  <a:pt x="441" y="471"/>
                </a:cubicBezTo>
                <a:cubicBezTo>
                  <a:pt x="471" y="471"/>
                  <a:pt x="485" y="441"/>
                  <a:pt x="485" y="427"/>
                </a:cubicBezTo>
                <a:cubicBezTo>
                  <a:pt x="485" y="176"/>
                  <a:pt x="485" y="176"/>
                  <a:pt x="485" y="176"/>
                </a:cubicBezTo>
                <a:cubicBezTo>
                  <a:pt x="485" y="147"/>
                  <a:pt x="471" y="132"/>
                  <a:pt x="441" y="132"/>
                </a:cubicBezTo>
                <a:close/>
                <a:moveTo>
                  <a:pt x="73" y="559"/>
                </a:moveTo>
                <a:lnTo>
                  <a:pt x="73" y="559"/>
                </a:lnTo>
                <a:cubicBezTo>
                  <a:pt x="73" y="574"/>
                  <a:pt x="59" y="589"/>
                  <a:pt x="59" y="589"/>
                </a:cubicBezTo>
                <a:cubicBezTo>
                  <a:pt x="44" y="589"/>
                  <a:pt x="29" y="574"/>
                  <a:pt x="29" y="559"/>
                </a:cubicBezTo>
                <a:cubicBezTo>
                  <a:pt x="29" y="59"/>
                  <a:pt x="29" y="59"/>
                  <a:pt x="29" y="59"/>
                </a:cubicBezTo>
                <a:cubicBezTo>
                  <a:pt x="29" y="44"/>
                  <a:pt x="44" y="29"/>
                  <a:pt x="59" y="29"/>
                </a:cubicBezTo>
                <a:cubicBezTo>
                  <a:pt x="59" y="29"/>
                  <a:pt x="73" y="44"/>
                  <a:pt x="73" y="59"/>
                </a:cubicBezTo>
                <a:lnTo>
                  <a:pt x="73" y="559"/>
                </a:lnTo>
                <a:close/>
                <a:moveTo>
                  <a:pt x="294" y="353"/>
                </a:moveTo>
                <a:lnTo>
                  <a:pt x="294" y="353"/>
                </a:lnTo>
                <a:cubicBezTo>
                  <a:pt x="294" y="353"/>
                  <a:pt x="280" y="368"/>
                  <a:pt x="265" y="368"/>
                </a:cubicBezTo>
                <a:cubicBezTo>
                  <a:pt x="118" y="368"/>
                  <a:pt x="118" y="368"/>
                  <a:pt x="118" y="368"/>
                </a:cubicBezTo>
                <a:cubicBezTo>
                  <a:pt x="118" y="88"/>
                  <a:pt x="118" y="88"/>
                  <a:pt x="118" y="88"/>
                </a:cubicBezTo>
                <a:cubicBezTo>
                  <a:pt x="265" y="88"/>
                  <a:pt x="265" y="88"/>
                  <a:pt x="265" y="88"/>
                </a:cubicBezTo>
                <a:cubicBezTo>
                  <a:pt x="280" y="88"/>
                  <a:pt x="294" y="103"/>
                  <a:pt x="294" y="118"/>
                </a:cubicBezTo>
                <a:lnTo>
                  <a:pt x="294" y="353"/>
                </a:lnTo>
                <a:close/>
                <a:moveTo>
                  <a:pt x="441" y="412"/>
                </a:moveTo>
                <a:lnTo>
                  <a:pt x="441" y="412"/>
                </a:lnTo>
                <a:cubicBezTo>
                  <a:pt x="441" y="412"/>
                  <a:pt x="441" y="427"/>
                  <a:pt x="427" y="427"/>
                </a:cubicBezTo>
                <a:cubicBezTo>
                  <a:pt x="323" y="427"/>
                  <a:pt x="323" y="427"/>
                  <a:pt x="323" y="427"/>
                </a:cubicBezTo>
                <a:cubicBezTo>
                  <a:pt x="323" y="176"/>
                  <a:pt x="323" y="176"/>
                  <a:pt x="323" y="176"/>
                </a:cubicBezTo>
                <a:cubicBezTo>
                  <a:pt x="427" y="176"/>
                  <a:pt x="427" y="176"/>
                  <a:pt x="427" y="176"/>
                </a:cubicBezTo>
                <a:cubicBezTo>
                  <a:pt x="441" y="176"/>
                  <a:pt x="441" y="176"/>
                  <a:pt x="441" y="191"/>
                </a:cubicBezTo>
                <a:lnTo>
                  <a:pt x="441" y="4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92" name="Freeform 100">
            <a:extLst>
              <a:ext uri="{FF2B5EF4-FFF2-40B4-BE49-F238E27FC236}">
                <a16:creationId xmlns:a16="http://schemas.microsoft.com/office/drawing/2014/main" id="{3004E827-96B5-4C99-B138-61221FE0CE5E}"/>
              </a:ext>
            </a:extLst>
          </p:cNvPr>
          <p:cNvSpPr>
            <a:spLocks/>
          </p:cNvSpPr>
          <p:nvPr/>
        </p:nvSpPr>
        <p:spPr bwMode="auto">
          <a:xfrm>
            <a:off x="1831975" y="4437063"/>
            <a:ext cx="292100" cy="290512"/>
          </a:xfrm>
          <a:custGeom>
            <a:avLst/>
            <a:gdLst>
              <a:gd name="T0" fmla="*/ 25115679 w 620"/>
              <a:gd name="T1" fmla="*/ 94026893 h 619"/>
              <a:gd name="T2" fmla="*/ 25115679 w 620"/>
              <a:gd name="T3" fmla="*/ 94026893 h 619"/>
              <a:gd name="T4" fmla="*/ 15103236 w 620"/>
              <a:gd name="T5" fmla="*/ 94026893 h 619"/>
              <a:gd name="T6" fmla="*/ 10012443 w 620"/>
              <a:gd name="T7" fmla="*/ 91671905 h 619"/>
              <a:gd name="T8" fmla="*/ 10012443 w 620"/>
              <a:gd name="T9" fmla="*/ 81747647 h 619"/>
              <a:gd name="T10" fmla="*/ 42594462 w 620"/>
              <a:gd name="T11" fmla="*/ 49620353 h 619"/>
              <a:gd name="T12" fmla="*/ 27491225 w 620"/>
              <a:gd name="T13" fmla="*/ 51975341 h 619"/>
              <a:gd name="T14" fmla="*/ 5090793 w 620"/>
              <a:gd name="T15" fmla="*/ 76701779 h 619"/>
              <a:gd name="T16" fmla="*/ 5090793 w 620"/>
              <a:gd name="T17" fmla="*/ 94026893 h 619"/>
              <a:gd name="T18" fmla="*/ 10012443 w 620"/>
              <a:gd name="T19" fmla="*/ 99072760 h 619"/>
              <a:gd name="T20" fmla="*/ 27491225 w 620"/>
              <a:gd name="T21" fmla="*/ 99072760 h 619"/>
              <a:gd name="T22" fmla="*/ 52606904 w 620"/>
              <a:gd name="T23" fmla="*/ 76701779 h 619"/>
              <a:gd name="T24" fmla="*/ 54982922 w 620"/>
              <a:gd name="T25" fmla="*/ 64422533 h 619"/>
              <a:gd name="T26" fmla="*/ 25115679 w 620"/>
              <a:gd name="T27" fmla="*/ 94026893 h 619"/>
              <a:gd name="T28" fmla="*/ 99952930 w 620"/>
              <a:gd name="T29" fmla="*/ 9924258 h 619"/>
              <a:gd name="T30" fmla="*/ 99952930 w 620"/>
              <a:gd name="T31" fmla="*/ 9924258 h 619"/>
              <a:gd name="T32" fmla="*/ 95031751 w 620"/>
              <a:gd name="T33" fmla="*/ 4877922 h 619"/>
              <a:gd name="T34" fmla="*/ 77552969 w 620"/>
              <a:gd name="T35" fmla="*/ 4877922 h 619"/>
              <a:gd name="T36" fmla="*/ 52606904 w 620"/>
              <a:gd name="T37" fmla="*/ 29772305 h 619"/>
              <a:gd name="T38" fmla="*/ 50061272 w 620"/>
              <a:gd name="T39" fmla="*/ 42051552 h 619"/>
              <a:gd name="T40" fmla="*/ 79928515 w 620"/>
              <a:gd name="T41" fmla="*/ 9924258 h 619"/>
              <a:gd name="T42" fmla="*/ 89940958 w 620"/>
              <a:gd name="T43" fmla="*/ 9924258 h 619"/>
              <a:gd name="T44" fmla="*/ 95031751 w 620"/>
              <a:gd name="T45" fmla="*/ 14802180 h 619"/>
              <a:gd name="T46" fmla="*/ 95031751 w 620"/>
              <a:gd name="T47" fmla="*/ 24725969 h 619"/>
              <a:gd name="T48" fmla="*/ 62619347 w 620"/>
              <a:gd name="T49" fmla="*/ 56853263 h 619"/>
              <a:gd name="T50" fmla="*/ 77552969 w 620"/>
              <a:gd name="T51" fmla="*/ 51975341 h 619"/>
              <a:gd name="T52" fmla="*/ 99952930 w 620"/>
              <a:gd name="T53" fmla="*/ 29772305 h 619"/>
              <a:gd name="T54" fmla="*/ 99952930 w 620"/>
              <a:gd name="T55" fmla="*/ 9924258 h 619"/>
              <a:gd name="T56" fmla="*/ 62619347 w 620"/>
              <a:gd name="T57" fmla="*/ 42051552 h 619"/>
              <a:gd name="T58" fmla="*/ 62619347 w 620"/>
              <a:gd name="T59" fmla="*/ 42051552 h 619"/>
              <a:gd name="T60" fmla="*/ 57528083 w 620"/>
              <a:gd name="T61" fmla="*/ 42051552 h 619"/>
              <a:gd name="T62" fmla="*/ 42594462 w 620"/>
              <a:gd name="T63" fmla="*/ 59544611 h 619"/>
              <a:gd name="T64" fmla="*/ 42594462 w 620"/>
              <a:gd name="T65" fmla="*/ 64422533 h 619"/>
              <a:gd name="T66" fmla="*/ 47516111 w 620"/>
              <a:gd name="T67" fmla="*/ 64422533 h 619"/>
              <a:gd name="T68" fmla="*/ 62619347 w 620"/>
              <a:gd name="T69" fmla="*/ 47097419 h 619"/>
              <a:gd name="T70" fmla="*/ 62619347 w 620"/>
              <a:gd name="T71" fmla="*/ 42051552 h 61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20" h="619">
                <a:moveTo>
                  <a:pt x="148" y="559"/>
                </a:moveTo>
                <a:lnTo>
                  <a:pt x="148" y="559"/>
                </a:lnTo>
                <a:cubicBezTo>
                  <a:pt x="118" y="589"/>
                  <a:pt x="103" y="589"/>
                  <a:pt x="89" y="559"/>
                </a:cubicBezTo>
                <a:cubicBezTo>
                  <a:pt x="59" y="545"/>
                  <a:pt x="59" y="545"/>
                  <a:pt x="59" y="545"/>
                </a:cubicBezTo>
                <a:cubicBezTo>
                  <a:pt x="44" y="530"/>
                  <a:pt x="44" y="500"/>
                  <a:pt x="59" y="486"/>
                </a:cubicBezTo>
                <a:cubicBezTo>
                  <a:pt x="251" y="295"/>
                  <a:pt x="251" y="295"/>
                  <a:pt x="251" y="295"/>
                </a:cubicBezTo>
                <a:cubicBezTo>
                  <a:pt x="221" y="280"/>
                  <a:pt x="192" y="295"/>
                  <a:pt x="162" y="309"/>
                </a:cubicBezTo>
                <a:cubicBezTo>
                  <a:pt x="30" y="456"/>
                  <a:pt x="30" y="456"/>
                  <a:pt x="30" y="456"/>
                </a:cubicBezTo>
                <a:cubicBezTo>
                  <a:pt x="0" y="486"/>
                  <a:pt x="0" y="530"/>
                  <a:pt x="30" y="559"/>
                </a:cubicBezTo>
                <a:cubicBezTo>
                  <a:pt x="59" y="589"/>
                  <a:pt x="59" y="589"/>
                  <a:pt x="59" y="589"/>
                </a:cubicBezTo>
                <a:cubicBezTo>
                  <a:pt x="89" y="618"/>
                  <a:pt x="133" y="618"/>
                  <a:pt x="162" y="589"/>
                </a:cubicBezTo>
                <a:cubicBezTo>
                  <a:pt x="310" y="456"/>
                  <a:pt x="310" y="456"/>
                  <a:pt x="310" y="456"/>
                </a:cubicBezTo>
                <a:cubicBezTo>
                  <a:pt x="324" y="427"/>
                  <a:pt x="339" y="397"/>
                  <a:pt x="324" y="383"/>
                </a:cubicBezTo>
                <a:lnTo>
                  <a:pt x="148" y="559"/>
                </a:lnTo>
                <a:close/>
                <a:moveTo>
                  <a:pt x="589" y="59"/>
                </a:moveTo>
                <a:lnTo>
                  <a:pt x="589" y="59"/>
                </a:lnTo>
                <a:cubicBezTo>
                  <a:pt x="560" y="29"/>
                  <a:pt x="560" y="29"/>
                  <a:pt x="560" y="29"/>
                </a:cubicBezTo>
                <a:cubicBezTo>
                  <a:pt x="530" y="0"/>
                  <a:pt x="486" y="0"/>
                  <a:pt x="457" y="29"/>
                </a:cubicBezTo>
                <a:cubicBezTo>
                  <a:pt x="310" y="177"/>
                  <a:pt x="310" y="177"/>
                  <a:pt x="310" y="177"/>
                </a:cubicBezTo>
                <a:cubicBezTo>
                  <a:pt x="295" y="191"/>
                  <a:pt x="280" y="221"/>
                  <a:pt x="295" y="250"/>
                </a:cubicBezTo>
                <a:cubicBezTo>
                  <a:pt x="471" y="59"/>
                  <a:pt x="471" y="59"/>
                  <a:pt x="471" y="59"/>
                </a:cubicBezTo>
                <a:cubicBezTo>
                  <a:pt x="486" y="44"/>
                  <a:pt x="516" y="44"/>
                  <a:pt x="530" y="59"/>
                </a:cubicBezTo>
                <a:cubicBezTo>
                  <a:pt x="560" y="88"/>
                  <a:pt x="560" y="88"/>
                  <a:pt x="560" y="88"/>
                </a:cubicBezTo>
                <a:cubicBezTo>
                  <a:pt x="574" y="103"/>
                  <a:pt x="574" y="133"/>
                  <a:pt x="560" y="147"/>
                </a:cubicBezTo>
                <a:cubicBezTo>
                  <a:pt x="369" y="338"/>
                  <a:pt x="369" y="338"/>
                  <a:pt x="369" y="338"/>
                </a:cubicBezTo>
                <a:cubicBezTo>
                  <a:pt x="398" y="338"/>
                  <a:pt x="427" y="338"/>
                  <a:pt x="457" y="309"/>
                </a:cubicBezTo>
                <a:cubicBezTo>
                  <a:pt x="589" y="177"/>
                  <a:pt x="589" y="177"/>
                  <a:pt x="589" y="177"/>
                </a:cubicBezTo>
                <a:cubicBezTo>
                  <a:pt x="619" y="147"/>
                  <a:pt x="619" y="88"/>
                  <a:pt x="589" y="59"/>
                </a:cubicBezTo>
                <a:close/>
                <a:moveTo>
                  <a:pt x="369" y="250"/>
                </a:moveTo>
                <a:lnTo>
                  <a:pt x="369" y="250"/>
                </a:lnTo>
                <a:cubicBezTo>
                  <a:pt x="369" y="250"/>
                  <a:pt x="353" y="250"/>
                  <a:pt x="339" y="250"/>
                </a:cubicBezTo>
                <a:cubicBezTo>
                  <a:pt x="251" y="354"/>
                  <a:pt x="251" y="354"/>
                  <a:pt x="251" y="354"/>
                </a:cubicBezTo>
                <a:cubicBezTo>
                  <a:pt x="236" y="354"/>
                  <a:pt x="236" y="368"/>
                  <a:pt x="251" y="383"/>
                </a:cubicBezTo>
                <a:cubicBezTo>
                  <a:pt x="251" y="383"/>
                  <a:pt x="265" y="383"/>
                  <a:pt x="280" y="383"/>
                </a:cubicBezTo>
                <a:cubicBezTo>
                  <a:pt x="369" y="280"/>
                  <a:pt x="369" y="280"/>
                  <a:pt x="369" y="280"/>
                </a:cubicBezTo>
                <a:cubicBezTo>
                  <a:pt x="383" y="265"/>
                  <a:pt x="383" y="265"/>
                  <a:pt x="369" y="2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93" name="Freeform 101">
            <a:extLst>
              <a:ext uri="{FF2B5EF4-FFF2-40B4-BE49-F238E27FC236}">
                <a16:creationId xmlns:a16="http://schemas.microsoft.com/office/drawing/2014/main" id="{1E81D1CB-B1FE-4367-9426-3BA1E05E4EC0}"/>
              </a:ext>
            </a:extLst>
          </p:cNvPr>
          <p:cNvSpPr>
            <a:spLocks/>
          </p:cNvSpPr>
          <p:nvPr/>
        </p:nvSpPr>
        <p:spPr bwMode="auto">
          <a:xfrm>
            <a:off x="1354138" y="4471988"/>
            <a:ext cx="277812" cy="236537"/>
          </a:xfrm>
          <a:custGeom>
            <a:avLst/>
            <a:gdLst>
              <a:gd name="T0" fmla="*/ 65189557 w 589"/>
              <a:gd name="T1" fmla="*/ 60276308 h 501"/>
              <a:gd name="T2" fmla="*/ 65189557 w 589"/>
              <a:gd name="T3" fmla="*/ 60276308 h 501"/>
              <a:gd name="T4" fmla="*/ 52731843 w 589"/>
              <a:gd name="T5" fmla="*/ 72741368 h 501"/>
              <a:gd name="T6" fmla="*/ 52731843 w 589"/>
              <a:gd name="T7" fmla="*/ 25100751 h 501"/>
              <a:gd name="T8" fmla="*/ 50171981 w 589"/>
              <a:gd name="T9" fmla="*/ 22539392 h 501"/>
              <a:gd name="T10" fmla="*/ 47612591 w 589"/>
              <a:gd name="T11" fmla="*/ 25100751 h 501"/>
              <a:gd name="T12" fmla="*/ 47612591 w 589"/>
              <a:gd name="T13" fmla="*/ 72741368 h 501"/>
              <a:gd name="T14" fmla="*/ 35154877 w 589"/>
              <a:gd name="T15" fmla="*/ 60276308 h 501"/>
              <a:gd name="T16" fmla="*/ 30035152 w 589"/>
              <a:gd name="T17" fmla="*/ 60276308 h 501"/>
              <a:gd name="T18" fmla="*/ 30035152 w 589"/>
              <a:gd name="T19" fmla="*/ 65227922 h 501"/>
              <a:gd name="T20" fmla="*/ 47612591 w 589"/>
              <a:gd name="T21" fmla="*/ 85377059 h 501"/>
              <a:gd name="T22" fmla="*/ 50171981 w 589"/>
              <a:gd name="T23" fmla="*/ 85377059 h 501"/>
              <a:gd name="T24" fmla="*/ 52731843 w 589"/>
              <a:gd name="T25" fmla="*/ 85377059 h 501"/>
              <a:gd name="T26" fmla="*/ 70309281 w 589"/>
              <a:gd name="T27" fmla="*/ 65227922 h 501"/>
              <a:gd name="T28" fmla="*/ 70309281 w 589"/>
              <a:gd name="T29" fmla="*/ 60276308 h 501"/>
              <a:gd name="T30" fmla="*/ 65189557 w 589"/>
              <a:gd name="T31" fmla="*/ 60276308 h 501"/>
              <a:gd name="T32" fmla="*/ 97955134 w 589"/>
              <a:gd name="T33" fmla="*/ 0 h 501"/>
              <a:gd name="T34" fmla="*/ 97955134 w 589"/>
              <a:gd name="T35" fmla="*/ 0 h 501"/>
              <a:gd name="T36" fmla="*/ 2389299 w 589"/>
              <a:gd name="T37" fmla="*/ 0 h 501"/>
              <a:gd name="T38" fmla="*/ 0 w 589"/>
              <a:gd name="T39" fmla="*/ 2390728 h 501"/>
              <a:gd name="T40" fmla="*/ 0 w 589"/>
              <a:gd name="T41" fmla="*/ 30052838 h 501"/>
              <a:gd name="T42" fmla="*/ 2389299 w 589"/>
              <a:gd name="T43" fmla="*/ 32614197 h 501"/>
              <a:gd name="T44" fmla="*/ 7508552 w 589"/>
              <a:gd name="T45" fmla="*/ 30052838 h 501"/>
              <a:gd name="T46" fmla="*/ 7508552 w 589"/>
              <a:gd name="T47" fmla="*/ 4952087 h 501"/>
              <a:gd name="T48" fmla="*/ 92835409 w 589"/>
              <a:gd name="T49" fmla="*/ 4952087 h 501"/>
              <a:gd name="T50" fmla="*/ 92835409 w 589"/>
              <a:gd name="T51" fmla="*/ 30052838 h 501"/>
              <a:gd name="T52" fmla="*/ 97955134 w 589"/>
              <a:gd name="T53" fmla="*/ 32614197 h 501"/>
              <a:gd name="T54" fmla="*/ 100344434 w 589"/>
              <a:gd name="T55" fmla="*/ 30052838 h 501"/>
              <a:gd name="T56" fmla="*/ 100344434 w 589"/>
              <a:gd name="T57" fmla="*/ 2390728 h 501"/>
              <a:gd name="T58" fmla="*/ 97955134 w 589"/>
              <a:gd name="T59" fmla="*/ 0 h 50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589" h="501">
                <a:moveTo>
                  <a:pt x="382" y="353"/>
                </a:moveTo>
                <a:lnTo>
                  <a:pt x="382" y="353"/>
                </a:lnTo>
                <a:cubicBezTo>
                  <a:pt x="309" y="426"/>
                  <a:pt x="309" y="426"/>
                  <a:pt x="309" y="426"/>
                </a:cubicBezTo>
                <a:cubicBezTo>
                  <a:pt x="309" y="147"/>
                  <a:pt x="309" y="147"/>
                  <a:pt x="309" y="147"/>
                </a:cubicBezTo>
                <a:cubicBezTo>
                  <a:pt x="309" y="147"/>
                  <a:pt x="309" y="132"/>
                  <a:pt x="294" y="132"/>
                </a:cubicBezTo>
                <a:cubicBezTo>
                  <a:pt x="279" y="132"/>
                  <a:pt x="279" y="147"/>
                  <a:pt x="279" y="147"/>
                </a:cubicBezTo>
                <a:cubicBezTo>
                  <a:pt x="279" y="426"/>
                  <a:pt x="279" y="426"/>
                  <a:pt x="279" y="426"/>
                </a:cubicBezTo>
                <a:cubicBezTo>
                  <a:pt x="206" y="353"/>
                  <a:pt x="206" y="353"/>
                  <a:pt x="206" y="353"/>
                </a:cubicBezTo>
                <a:cubicBezTo>
                  <a:pt x="206" y="353"/>
                  <a:pt x="191" y="353"/>
                  <a:pt x="176" y="353"/>
                </a:cubicBezTo>
                <a:cubicBezTo>
                  <a:pt x="176" y="368"/>
                  <a:pt x="176" y="368"/>
                  <a:pt x="176" y="382"/>
                </a:cubicBezTo>
                <a:cubicBezTo>
                  <a:pt x="279" y="500"/>
                  <a:pt x="279" y="500"/>
                  <a:pt x="279" y="500"/>
                </a:cubicBezTo>
                <a:lnTo>
                  <a:pt x="294" y="500"/>
                </a:lnTo>
                <a:lnTo>
                  <a:pt x="309" y="500"/>
                </a:lnTo>
                <a:cubicBezTo>
                  <a:pt x="412" y="382"/>
                  <a:pt x="412" y="382"/>
                  <a:pt x="412" y="382"/>
                </a:cubicBezTo>
                <a:cubicBezTo>
                  <a:pt x="412" y="368"/>
                  <a:pt x="412" y="368"/>
                  <a:pt x="412" y="353"/>
                </a:cubicBezTo>
                <a:cubicBezTo>
                  <a:pt x="397" y="353"/>
                  <a:pt x="382" y="353"/>
                  <a:pt x="382" y="353"/>
                </a:cubicBezTo>
                <a:close/>
                <a:moveTo>
                  <a:pt x="574" y="0"/>
                </a:moveTo>
                <a:lnTo>
                  <a:pt x="574" y="0"/>
                </a:ln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0" y="0"/>
                  <a:pt x="0" y="14"/>
                </a:cubicBezTo>
                <a:cubicBezTo>
                  <a:pt x="0" y="176"/>
                  <a:pt x="0" y="176"/>
                  <a:pt x="0" y="176"/>
                </a:cubicBezTo>
                <a:lnTo>
                  <a:pt x="14" y="191"/>
                </a:lnTo>
                <a:cubicBezTo>
                  <a:pt x="29" y="191"/>
                  <a:pt x="44" y="176"/>
                  <a:pt x="44" y="176"/>
                </a:cubicBezTo>
                <a:cubicBezTo>
                  <a:pt x="44" y="29"/>
                  <a:pt x="44" y="29"/>
                  <a:pt x="44" y="29"/>
                </a:cubicBezTo>
                <a:cubicBezTo>
                  <a:pt x="544" y="29"/>
                  <a:pt x="544" y="29"/>
                  <a:pt x="544" y="29"/>
                </a:cubicBezTo>
                <a:cubicBezTo>
                  <a:pt x="544" y="176"/>
                  <a:pt x="544" y="176"/>
                  <a:pt x="544" y="176"/>
                </a:cubicBezTo>
                <a:cubicBezTo>
                  <a:pt x="544" y="176"/>
                  <a:pt x="559" y="191"/>
                  <a:pt x="574" y="191"/>
                </a:cubicBezTo>
                <a:lnTo>
                  <a:pt x="588" y="176"/>
                </a:lnTo>
                <a:cubicBezTo>
                  <a:pt x="588" y="14"/>
                  <a:pt x="588" y="14"/>
                  <a:pt x="588" y="14"/>
                </a:cubicBezTo>
                <a:cubicBezTo>
                  <a:pt x="588" y="0"/>
                  <a:pt x="574" y="0"/>
                  <a:pt x="5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94" name="Freeform 102">
            <a:extLst>
              <a:ext uri="{FF2B5EF4-FFF2-40B4-BE49-F238E27FC236}">
                <a16:creationId xmlns:a16="http://schemas.microsoft.com/office/drawing/2014/main" id="{056C0137-A237-46D3-A8F6-FB5DB2243DFB}"/>
              </a:ext>
            </a:extLst>
          </p:cNvPr>
          <p:cNvSpPr>
            <a:spLocks/>
          </p:cNvSpPr>
          <p:nvPr/>
        </p:nvSpPr>
        <p:spPr bwMode="auto">
          <a:xfrm>
            <a:off x="5680075" y="3986213"/>
            <a:ext cx="277813" cy="242887"/>
          </a:xfrm>
          <a:custGeom>
            <a:avLst/>
            <a:gdLst>
              <a:gd name="T0" fmla="*/ 97954310 w 589"/>
              <a:gd name="T1" fmla="*/ 54463470 h 516"/>
              <a:gd name="T2" fmla="*/ 97954310 w 589"/>
              <a:gd name="T3" fmla="*/ 54463470 h 516"/>
              <a:gd name="T4" fmla="*/ 92834603 w 589"/>
              <a:gd name="T5" fmla="*/ 56984658 h 516"/>
              <a:gd name="T6" fmla="*/ 92834603 w 589"/>
              <a:gd name="T7" fmla="*/ 79173548 h 516"/>
              <a:gd name="T8" fmla="*/ 7508525 w 589"/>
              <a:gd name="T9" fmla="*/ 79173548 h 516"/>
              <a:gd name="T10" fmla="*/ 7508525 w 589"/>
              <a:gd name="T11" fmla="*/ 56984658 h 516"/>
              <a:gd name="T12" fmla="*/ 2389291 w 589"/>
              <a:gd name="T13" fmla="*/ 54463470 h 516"/>
              <a:gd name="T14" fmla="*/ 0 w 589"/>
              <a:gd name="T15" fmla="*/ 56984658 h 516"/>
              <a:gd name="T16" fmla="*/ 0 w 589"/>
              <a:gd name="T17" fmla="*/ 84216393 h 516"/>
              <a:gd name="T18" fmla="*/ 2389291 w 589"/>
              <a:gd name="T19" fmla="*/ 86570158 h 516"/>
              <a:gd name="T20" fmla="*/ 97954310 w 589"/>
              <a:gd name="T21" fmla="*/ 86570158 h 516"/>
              <a:gd name="T22" fmla="*/ 100343600 w 589"/>
              <a:gd name="T23" fmla="*/ 84216393 h 516"/>
              <a:gd name="T24" fmla="*/ 100343600 w 589"/>
              <a:gd name="T25" fmla="*/ 56984658 h 516"/>
              <a:gd name="T26" fmla="*/ 97954310 w 589"/>
              <a:gd name="T27" fmla="*/ 54463470 h 516"/>
              <a:gd name="T28" fmla="*/ 35154278 w 589"/>
              <a:gd name="T29" fmla="*/ 27231735 h 516"/>
              <a:gd name="T30" fmla="*/ 35154278 w 589"/>
              <a:gd name="T31" fmla="*/ 27231735 h 516"/>
              <a:gd name="T32" fmla="*/ 47611947 w 589"/>
              <a:gd name="T33" fmla="*/ 12438985 h 516"/>
              <a:gd name="T34" fmla="*/ 47611947 w 589"/>
              <a:gd name="T35" fmla="*/ 59338423 h 516"/>
              <a:gd name="T36" fmla="*/ 50171800 w 589"/>
              <a:gd name="T37" fmla="*/ 64381267 h 516"/>
              <a:gd name="T38" fmla="*/ 52731653 w 589"/>
              <a:gd name="T39" fmla="*/ 59338423 h 516"/>
              <a:gd name="T40" fmla="*/ 52731653 w 589"/>
              <a:gd name="T41" fmla="*/ 12438985 h 516"/>
              <a:gd name="T42" fmla="*/ 65359885 w 589"/>
              <a:gd name="T43" fmla="*/ 27231735 h 516"/>
              <a:gd name="T44" fmla="*/ 70308556 w 589"/>
              <a:gd name="T45" fmla="*/ 27231735 h 516"/>
              <a:gd name="T46" fmla="*/ 70308556 w 589"/>
              <a:gd name="T47" fmla="*/ 22356782 h 516"/>
              <a:gd name="T48" fmla="*/ 52731653 w 589"/>
              <a:gd name="T49" fmla="*/ 2521657 h 516"/>
              <a:gd name="T50" fmla="*/ 50171800 w 589"/>
              <a:gd name="T51" fmla="*/ 0 h 516"/>
              <a:gd name="T52" fmla="*/ 47611947 w 589"/>
              <a:gd name="T53" fmla="*/ 2521657 h 516"/>
              <a:gd name="T54" fmla="*/ 30034572 w 589"/>
              <a:gd name="T55" fmla="*/ 22356782 h 516"/>
              <a:gd name="T56" fmla="*/ 30034572 w 589"/>
              <a:gd name="T57" fmla="*/ 27231735 h 516"/>
              <a:gd name="T58" fmla="*/ 35154278 w 589"/>
              <a:gd name="T59" fmla="*/ 27231735 h 51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589" h="516">
                <a:moveTo>
                  <a:pt x="574" y="324"/>
                </a:moveTo>
                <a:lnTo>
                  <a:pt x="574" y="324"/>
                </a:lnTo>
                <a:cubicBezTo>
                  <a:pt x="559" y="324"/>
                  <a:pt x="544" y="324"/>
                  <a:pt x="544" y="339"/>
                </a:cubicBezTo>
                <a:cubicBezTo>
                  <a:pt x="544" y="471"/>
                  <a:pt x="544" y="471"/>
                  <a:pt x="544" y="471"/>
                </a:cubicBezTo>
                <a:cubicBezTo>
                  <a:pt x="44" y="471"/>
                  <a:pt x="44" y="471"/>
                  <a:pt x="44" y="471"/>
                </a:cubicBezTo>
                <a:cubicBezTo>
                  <a:pt x="44" y="339"/>
                  <a:pt x="44" y="339"/>
                  <a:pt x="44" y="339"/>
                </a:cubicBezTo>
                <a:cubicBezTo>
                  <a:pt x="44" y="324"/>
                  <a:pt x="29" y="324"/>
                  <a:pt x="14" y="324"/>
                </a:cubicBezTo>
                <a:cubicBezTo>
                  <a:pt x="14" y="324"/>
                  <a:pt x="0" y="324"/>
                  <a:pt x="0" y="339"/>
                </a:cubicBezTo>
                <a:cubicBezTo>
                  <a:pt x="0" y="501"/>
                  <a:pt x="0" y="501"/>
                  <a:pt x="0" y="501"/>
                </a:cubicBezTo>
                <a:lnTo>
                  <a:pt x="14" y="515"/>
                </a:lnTo>
                <a:cubicBezTo>
                  <a:pt x="574" y="515"/>
                  <a:pt x="574" y="515"/>
                  <a:pt x="574" y="515"/>
                </a:cubicBezTo>
                <a:lnTo>
                  <a:pt x="588" y="501"/>
                </a:lnTo>
                <a:cubicBezTo>
                  <a:pt x="588" y="339"/>
                  <a:pt x="588" y="339"/>
                  <a:pt x="588" y="339"/>
                </a:cubicBezTo>
                <a:cubicBezTo>
                  <a:pt x="588" y="324"/>
                  <a:pt x="574" y="324"/>
                  <a:pt x="574" y="324"/>
                </a:cubicBezTo>
                <a:close/>
                <a:moveTo>
                  <a:pt x="206" y="162"/>
                </a:moveTo>
                <a:lnTo>
                  <a:pt x="206" y="162"/>
                </a:lnTo>
                <a:cubicBezTo>
                  <a:pt x="279" y="74"/>
                  <a:pt x="279" y="74"/>
                  <a:pt x="279" y="74"/>
                </a:cubicBezTo>
                <a:cubicBezTo>
                  <a:pt x="279" y="353"/>
                  <a:pt x="279" y="353"/>
                  <a:pt x="279" y="353"/>
                </a:cubicBezTo>
                <a:cubicBezTo>
                  <a:pt x="279" y="368"/>
                  <a:pt x="279" y="383"/>
                  <a:pt x="294" y="383"/>
                </a:cubicBezTo>
                <a:cubicBezTo>
                  <a:pt x="309" y="383"/>
                  <a:pt x="309" y="368"/>
                  <a:pt x="309" y="353"/>
                </a:cubicBezTo>
                <a:cubicBezTo>
                  <a:pt x="309" y="74"/>
                  <a:pt x="309" y="74"/>
                  <a:pt x="309" y="74"/>
                </a:cubicBezTo>
                <a:cubicBezTo>
                  <a:pt x="383" y="162"/>
                  <a:pt x="383" y="162"/>
                  <a:pt x="383" y="162"/>
                </a:cubicBezTo>
                <a:cubicBezTo>
                  <a:pt x="383" y="162"/>
                  <a:pt x="397" y="162"/>
                  <a:pt x="412" y="162"/>
                </a:cubicBezTo>
                <a:cubicBezTo>
                  <a:pt x="412" y="147"/>
                  <a:pt x="412" y="133"/>
                  <a:pt x="412" y="133"/>
                </a:cubicBezTo>
                <a:cubicBezTo>
                  <a:pt x="309" y="15"/>
                  <a:pt x="309" y="15"/>
                  <a:pt x="309" y="15"/>
                </a:cubicBezTo>
                <a:cubicBezTo>
                  <a:pt x="309" y="0"/>
                  <a:pt x="294" y="0"/>
                  <a:pt x="294" y="0"/>
                </a:cubicBezTo>
                <a:cubicBezTo>
                  <a:pt x="294" y="0"/>
                  <a:pt x="279" y="0"/>
                  <a:pt x="279" y="15"/>
                </a:cubicBezTo>
                <a:cubicBezTo>
                  <a:pt x="176" y="133"/>
                  <a:pt x="176" y="133"/>
                  <a:pt x="176" y="133"/>
                </a:cubicBezTo>
                <a:cubicBezTo>
                  <a:pt x="176" y="133"/>
                  <a:pt x="176" y="147"/>
                  <a:pt x="176" y="162"/>
                </a:cubicBezTo>
                <a:cubicBezTo>
                  <a:pt x="191" y="162"/>
                  <a:pt x="206" y="162"/>
                  <a:pt x="206" y="1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95" name="Freeform 104">
            <a:extLst>
              <a:ext uri="{FF2B5EF4-FFF2-40B4-BE49-F238E27FC236}">
                <a16:creationId xmlns:a16="http://schemas.microsoft.com/office/drawing/2014/main" id="{AA1BAC64-F5E0-4609-A55F-43CEFA297EBF}"/>
              </a:ext>
            </a:extLst>
          </p:cNvPr>
          <p:cNvSpPr>
            <a:spLocks/>
          </p:cNvSpPr>
          <p:nvPr/>
        </p:nvSpPr>
        <p:spPr bwMode="auto">
          <a:xfrm>
            <a:off x="5187950" y="3970338"/>
            <a:ext cx="298450" cy="279400"/>
          </a:xfrm>
          <a:custGeom>
            <a:avLst/>
            <a:gdLst>
              <a:gd name="T0" fmla="*/ 95234605 w 634"/>
              <a:gd name="T1" fmla="*/ 0 h 590"/>
              <a:gd name="T2" fmla="*/ 95234605 w 634"/>
              <a:gd name="T3" fmla="*/ 0 h 590"/>
              <a:gd name="T4" fmla="*/ 15135395 w 634"/>
              <a:gd name="T5" fmla="*/ 0 h 590"/>
              <a:gd name="T6" fmla="*/ 0 w 634"/>
              <a:gd name="T7" fmla="*/ 12413015 h 590"/>
              <a:gd name="T8" fmla="*/ 0 w 634"/>
              <a:gd name="T9" fmla="*/ 85019980 h 590"/>
              <a:gd name="T10" fmla="*/ 15135395 w 634"/>
              <a:gd name="T11" fmla="*/ 100153133 h 590"/>
              <a:gd name="T12" fmla="*/ 95234605 w 634"/>
              <a:gd name="T13" fmla="*/ 100153133 h 590"/>
              <a:gd name="T14" fmla="*/ 107649025 w 634"/>
              <a:gd name="T15" fmla="*/ 85019980 h 590"/>
              <a:gd name="T16" fmla="*/ 107649025 w 634"/>
              <a:gd name="T17" fmla="*/ 12413015 h 590"/>
              <a:gd name="T18" fmla="*/ 95234605 w 634"/>
              <a:gd name="T19" fmla="*/ 0 h 590"/>
              <a:gd name="T20" fmla="*/ 20067487 w 634"/>
              <a:gd name="T21" fmla="*/ 92501655 h 590"/>
              <a:gd name="T22" fmla="*/ 20067487 w 634"/>
              <a:gd name="T23" fmla="*/ 92501655 h 590"/>
              <a:gd name="T24" fmla="*/ 15135395 w 634"/>
              <a:gd name="T25" fmla="*/ 92501655 h 590"/>
              <a:gd name="T26" fmla="*/ 7652595 w 634"/>
              <a:gd name="T27" fmla="*/ 85019980 h 590"/>
              <a:gd name="T28" fmla="*/ 7652595 w 634"/>
              <a:gd name="T29" fmla="*/ 12413015 h 590"/>
              <a:gd name="T30" fmla="*/ 15135395 w 634"/>
              <a:gd name="T31" fmla="*/ 4931340 h 590"/>
              <a:gd name="T32" fmla="*/ 20067487 w 634"/>
              <a:gd name="T33" fmla="*/ 4931340 h 590"/>
              <a:gd name="T34" fmla="*/ 20067487 w 634"/>
              <a:gd name="T35" fmla="*/ 92501655 h 590"/>
              <a:gd name="T36" fmla="*/ 100166697 w 634"/>
              <a:gd name="T37" fmla="*/ 85019980 h 590"/>
              <a:gd name="T38" fmla="*/ 100166697 w 634"/>
              <a:gd name="T39" fmla="*/ 85019980 h 590"/>
              <a:gd name="T40" fmla="*/ 95234605 w 634"/>
              <a:gd name="T41" fmla="*/ 92501655 h 590"/>
              <a:gd name="T42" fmla="*/ 27549815 w 634"/>
              <a:gd name="T43" fmla="*/ 92501655 h 590"/>
              <a:gd name="T44" fmla="*/ 27549815 w 634"/>
              <a:gd name="T45" fmla="*/ 4931340 h 590"/>
              <a:gd name="T46" fmla="*/ 95234605 w 634"/>
              <a:gd name="T47" fmla="*/ 4931340 h 590"/>
              <a:gd name="T48" fmla="*/ 100166697 w 634"/>
              <a:gd name="T49" fmla="*/ 12413015 h 590"/>
              <a:gd name="T50" fmla="*/ 100166697 w 634"/>
              <a:gd name="T51" fmla="*/ 85019980 h 590"/>
              <a:gd name="T52" fmla="*/ 90132717 w 634"/>
              <a:gd name="T53" fmla="*/ 44890523 h 590"/>
              <a:gd name="T54" fmla="*/ 90132717 w 634"/>
              <a:gd name="T55" fmla="*/ 44890523 h 590"/>
              <a:gd name="T56" fmla="*/ 50168482 w 634"/>
              <a:gd name="T57" fmla="*/ 44890523 h 590"/>
              <a:gd name="T58" fmla="*/ 62752698 w 634"/>
              <a:gd name="T59" fmla="*/ 35028315 h 590"/>
              <a:gd name="T60" fmla="*/ 62752698 w 634"/>
              <a:gd name="T61" fmla="*/ 29927173 h 590"/>
              <a:gd name="T62" fmla="*/ 57650810 w 634"/>
              <a:gd name="T63" fmla="*/ 29927173 h 590"/>
              <a:gd name="T64" fmla="*/ 37583795 w 634"/>
              <a:gd name="T65" fmla="*/ 47611132 h 590"/>
              <a:gd name="T66" fmla="*/ 37583795 w 634"/>
              <a:gd name="T67" fmla="*/ 49991665 h 590"/>
              <a:gd name="T68" fmla="*/ 37583795 w 634"/>
              <a:gd name="T69" fmla="*/ 52542472 h 590"/>
              <a:gd name="T70" fmla="*/ 57650810 w 634"/>
              <a:gd name="T71" fmla="*/ 67505823 h 590"/>
              <a:gd name="T72" fmla="*/ 62752698 w 634"/>
              <a:gd name="T73" fmla="*/ 67505823 h 590"/>
              <a:gd name="T74" fmla="*/ 62752698 w 634"/>
              <a:gd name="T75" fmla="*/ 62574483 h 590"/>
              <a:gd name="T76" fmla="*/ 50168482 w 634"/>
              <a:gd name="T77" fmla="*/ 52542472 h 590"/>
              <a:gd name="T78" fmla="*/ 90132717 w 634"/>
              <a:gd name="T79" fmla="*/ 52542472 h 590"/>
              <a:gd name="T80" fmla="*/ 95234605 w 634"/>
              <a:gd name="T81" fmla="*/ 49991665 h 590"/>
              <a:gd name="T82" fmla="*/ 90132717 w 634"/>
              <a:gd name="T83" fmla="*/ 44890523 h 59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34" h="590">
                <a:moveTo>
                  <a:pt x="560" y="0"/>
                </a:moveTo>
                <a:lnTo>
                  <a:pt x="560" y="0"/>
                </a:lnTo>
                <a:cubicBezTo>
                  <a:pt x="89" y="0"/>
                  <a:pt x="89" y="0"/>
                  <a:pt x="89" y="0"/>
                </a:cubicBezTo>
                <a:cubicBezTo>
                  <a:pt x="45" y="0"/>
                  <a:pt x="0" y="29"/>
                  <a:pt x="0" y="73"/>
                </a:cubicBezTo>
                <a:cubicBezTo>
                  <a:pt x="0" y="500"/>
                  <a:pt x="0" y="500"/>
                  <a:pt x="0" y="500"/>
                </a:cubicBezTo>
                <a:cubicBezTo>
                  <a:pt x="0" y="544"/>
                  <a:pt x="45" y="589"/>
                  <a:pt x="89" y="589"/>
                </a:cubicBezTo>
                <a:cubicBezTo>
                  <a:pt x="560" y="589"/>
                  <a:pt x="560" y="589"/>
                  <a:pt x="560" y="589"/>
                </a:cubicBezTo>
                <a:cubicBezTo>
                  <a:pt x="604" y="589"/>
                  <a:pt x="633" y="544"/>
                  <a:pt x="633" y="500"/>
                </a:cubicBezTo>
                <a:cubicBezTo>
                  <a:pt x="633" y="73"/>
                  <a:pt x="633" y="73"/>
                  <a:pt x="633" y="73"/>
                </a:cubicBezTo>
                <a:cubicBezTo>
                  <a:pt x="633" y="29"/>
                  <a:pt x="604" y="0"/>
                  <a:pt x="560" y="0"/>
                </a:cubicBezTo>
                <a:close/>
                <a:moveTo>
                  <a:pt x="118" y="544"/>
                </a:moveTo>
                <a:lnTo>
                  <a:pt x="118" y="544"/>
                </a:lnTo>
                <a:cubicBezTo>
                  <a:pt x="89" y="544"/>
                  <a:pt x="89" y="544"/>
                  <a:pt x="89" y="544"/>
                </a:cubicBezTo>
                <a:cubicBezTo>
                  <a:pt x="59" y="544"/>
                  <a:pt x="45" y="530"/>
                  <a:pt x="45" y="500"/>
                </a:cubicBezTo>
                <a:cubicBezTo>
                  <a:pt x="45" y="73"/>
                  <a:pt x="45" y="73"/>
                  <a:pt x="45" y="73"/>
                </a:cubicBezTo>
                <a:cubicBezTo>
                  <a:pt x="45" y="59"/>
                  <a:pt x="59" y="29"/>
                  <a:pt x="89" y="29"/>
                </a:cubicBezTo>
                <a:cubicBezTo>
                  <a:pt x="118" y="29"/>
                  <a:pt x="118" y="29"/>
                  <a:pt x="118" y="29"/>
                </a:cubicBezTo>
                <a:lnTo>
                  <a:pt x="118" y="544"/>
                </a:lnTo>
                <a:close/>
                <a:moveTo>
                  <a:pt x="589" y="500"/>
                </a:moveTo>
                <a:lnTo>
                  <a:pt x="589" y="500"/>
                </a:lnTo>
                <a:cubicBezTo>
                  <a:pt x="589" y="530"/>
                  <a:pt x="575" y="544"/>
                  <a:pt x="560" y="544"/>
                </a:cubicBezTo>
                <a:cubicBezTo>
                  <a:pt x="162" y="544"/>
                  <a:pt x="162" y="544"/>
                  <a:pt x="162" y="544"/>
                </a:cubicBezTo>
                <a:cubicBezTo>
                  <a:pt x="162" y="29"/>
                  <a:pt x="162" y="29"/>
                  <a:pt x="162" y="29"/>
                </a:cubicBezTo>
                <a:cubicBezTo>
                  <a:pt x="560" y="29"/>
                  <a:pt x="560" y="29"/>
                  <a:pt x="560" y="29"/>
                </a:cubicBezTo>
                <a:cubicBezTo>
                  <a:pt x="575" y="29"/>
                  <a:pt x="589" y="59"/>
                  <a:pt x="589" y="73"/>
                </a:cubicBezTo>
                <a:lnTo>
                  <a:pt x="589" y="500"/>
                </a:lnTo>
                <a:close/>
                <a:moveTo>
                  <a:pt x="530" y="264"/>
                </a:moveTo>
                <a:lnTo>
                  <a:pt x="530" y="264"/>
                </a:lnTo>
                <a:cubicBezTo>
                  <a:pt x="295" y="264"/>
                  <a:pt x="295" y="264"/>
                  <a:pt x="295" y="264"/>
                </a:cubicBezTo>
                <a:cubicBezTo>
                  <a:pt x="369" y="206"/>
                  <a:pt x="369" y="206"/>
                  <a:pt x="369" y="206"/>
                </a:cubicBezTo>
                <a:cubicBezTo>
                  <a:pt x="383" y="191"/>
                  <a:pt x="383" y="191"/>
                  <a:pt x="369" y="176"/>
                </a:cubicBezTo>
                <a:cubicBezTo>
                  <a:pt x="369" y="176"/>
                  <a:pt x="354" y="176"/>
                  <a:pt x="339" y="176"/>
                </a:cubicBezTo>
                <a:cubicBezTo>
                  <a:pt x="221" y="280"/>
                  <a:pt x="221" y="280"/>
                  <a:pt x="221" y="280"/>
                </a:cubicBezTo>
                <a:cubicBezTo>
                  <a:pt x="221" y="280"/>
                  <a:pt x="221" y="280"/>
                  <a:pt x="221" y="294"/>
                </a:cubicBezTo>
                <a:cubicBezTo>
                  <a:pt x="221" y="294"/>
                  <a:pt x="221" y="294"/>
                  <a:pt x="221" y="309"/>
                </a:cubicBezTo>
                <a:cubicBezTo>
                  <a:pt x="339" y="397"/>
                  <a:pt x="339" y="397"/>
                  <a:pt x="339" y="397"/>
                </a:cubicBezTo>
                <a:cubicBezTo>
                  <a:pt x="354" y="412"/>
                  <a:pt x="369" y="412"/>
                  <a:pt x="369" y="397"/>
                </a:cubicBezTo>
                <a:cubicBezTo>
                  <a:pt x="383" y="397"/>
                  <a:pt x="383" y="382"/>
                  <a:pt x="369" y="368"/>
                </a:cubicBezTo>
                <a:cubicBezTo>
                  <a:pt x="295" y="309"/>
                  <a:pt x="295" y="309"/>
                  <a:pt x="295" y="309"/>
                </a:cubicBezTo>
                <a:cubicBezTo>
                  <a:pt x="530" y="309"/>
                  <a:pt x="530" y="309"/>
                  <a:pt x="530" y="309"/>
                </a:cubicBezTo>
                <a:cubicBezTo>
                  <a:pt x="545" y="309"/>
                  <a:pt x="560" y="294"/>
                  <a:pt x="560" y="294"/>
                </a:cubicBezTo>
                <a:cubicBezTo>
                  <a:pt x="560" y="280"/>
                  <a:pt x="545" y="264"/>
                  <a:pt x="530" y="2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96" name="Freeform 105">
            <a:extLst>
              <a:ext uri="{FF2B5EF4-FFF2-40B4-BE49-F238E27FC236}">
                <a16:creationId xmlns:a16="http://schemas.microsoft.com/office/drawing/2014/main" id="{1B310E3E-68CC-4835-9239-437D41A6EDD2}"/>
              </a:ext>
            </a:extLst>
          </p:cNvPr>
          <p:cNvSpPr>
            <a:spLocks/>
          </p:cNvSpPr>
          <p:nvPr/>
        </p:nvSpPr>
        <p:spPr bwMode="auto">
          <a:xfrm>
            <a:off x="4708525" y="3970338"/>
            <a:ext cx="298450" cy="279400"/>
          </a:xfrm>
          <a:custGeom>
            <a:avLst/>
            <a:gdLst>
              <a:gd name="T0" fmla="*/ 92512849 w 634"/>
              <a:gd name="T1" fmla="*/ 0 h 590"/>
              <a:gd name="T2" fmla="*/ 92512849 w 634"/>
              <a:gd name="T3" fmla="*/ 0 h 590"/>
              <a:gd name="T4" fmla="*/ 12414379 w 634"/>
              <a:gd name="T5" fmla="*/ 0 h 590"/>
              <a:gd name="T6" fmla="*/ 0 w 634"/>
              <a:gd name="T7" fmla="*/ 12413015 h 590"/>
              <a:gd name="T8" fmla="*/ 0 w 634"/>
              <a:gd name="T9" fmla="*/ 85019980 h 590"/>
              <a:gd name="T10" fmla="*/ 12414379 w 634"/>
              <a:gd name="T11" fmla="*/ 100153133 h 590"/>
              <a:gd name="T12" fmla="*/ 92512849 w 634"/>
              <a:gd name="T13" fmla="*/ 100153133 h 590"/>
              <a:gd name="T14" fmla="*/ 107648193 w 634"/>
              <a:gd name="T15" fmla="*/ 85019980 h 590"/>
              <a:gd name="T16" fmla="*/ 107648193 w 634"/>
              <a:gd name="T17" fmla="*/ 12413015 h 590"/>
              <a:gd name="T18" fmla="*/ 92512849 w 634"/>
              <a:gd name="T19" fmla="*/ 0 h 590"/>
              <a:gd name="T20" fmla="*/ 80098470 w 634"/>
              <a:gd name="T21" fmla="*/ 92501655 h 590"/>
              <a:gd name="T22" fmla="*/ 80098470 w 634"/>
              <a:gd name="T23" fmla="*/ 92501655 h 590"/>
              <a:gd name="T24" fmla="*/ 12414379 w 634"/>
              <a:gd name="T25" fmla="*/ 92501655 h 590"/>
              <a:gd name="T26" fmla="*/ 7482775 w 634"/>
              <a:gd name="T27" fmla="*/ 85019980 h 590"/>
              <a:gd name="T28" fmla="*/ 7482775 w 634"/>
              <a:gd name="T29" fmla="*/ 12413015 h 590"/>
              <a:gd name="T30" fmla="*/ 12414379 w 634"/>
              <a:gd name="T31" fmla="*/ 4931340 h 590"/>
              <a:gd name="T32" fmla="*/ 80098470 w 634"/>
              <a:gd name="T33" fmla="*/ 4931340 h 590"/>
              <a:gd name="T34" fmla="*/ 80098470 w 634"/>
              <a:gd name="T35" fmla="*/ 92501655 h 590"/>
              <a:gd name="T36" fmla="*/ 99995624 w 634"/>
              <a:gd name="T37" fmla="*/ 85019980 h 590"/>
              <a:gd name="T38" fmla="*/ 99995624 w 634"/>
              <a:gd name="T39" fmla="*/ 85019980 h 590"/>
              <a:gd name="T40" fmla="*/ 92512849 w 634"/>
              <a:gd name="T41" fmla="*/ 92501655 h 590"/>
              <a:gd name="T42" fmla="*/ 87581245 w 634"/>
              <a:gd name="T43" fmla="*/ 92501655 h 590"/>
              <a:gd name="T44" fmla="*/ 87581245 w 634"/>
              <a:gd name="T45" fmla="*/ 4931340 h 590"/>
              <a:gd name="T46" fmla="*/ 92512849 w 634"/>
              <a:gd name="T47" fmla="*/ 4931340 h 590"/>
              <a:gd name="T48" fmla="*/ 99995624 w 634"/>
              <a:gd name="T49" fmla="*/ 12413015 h 590"/>
              <a:gd name="T50" fmla="*/ 99995624 w 634"/>
              <a:gd name="T51" fmla="*/ 85019980 h 590"/>
              <a:gd name="T52" fmla="*/ 17516249 w 634"/>
              <a:gd name="T53" fmla="*/ 52542472 h 590"/>
              <a:gd name="T54" fmla="*/ 17516249 w 634"/>
              <a:gd name="T55" fmla="*/ 52542472 h 590"/>
              <a:gd name="T56" fmla="*/ 57480351 w 634"/>
              <a:gd name="T57" fmla="*/ 52542472 h 590"/>
              <a:gd name="T58" fmla="*/ 45065972 w 634"/>
              <a:gd name="T59" fmla="*/ 62574483 h 590"/>
              <a:gd name="T60" fmla="*/ 45065972 w 634"/>
              <a:gd name="T61" fmla="*/ 67505823 h 590"/>
              <a:gd name="T62" fmla="*/ 49998048 w 634"/>
              <a:gd name="T63" fmla="*/ 67505823 h 590"/>
              <a:gd name="T64" fmla="*/ 70064996 w 634"/>
              <a:gd name="T65" fmla="*/ 52542472 h 590"/>
              <a:gd name="T66" fmla="*/ 70064996 w 634"/>
              <a:gd name="T67" fmla="*/ 49991665 h 590"/>
              <a:gd name="T68" fmla="*/ 70064996 w 634"/>
              <a:gd name="T69" fmla="*/ 47611132 h 590"/>
              <a:gd name="T70" fmla="*/ 49998048 w 634"/>
              <a:gd name="T71" fmla="*/ 29927173 h 590"/>
              <a:gd name="T72" fmla="*/ 45065972 w 634"/>
              <a:gd name="T73" fmla="*/ 29927173 h 590"/>
              <a:gd name="T74" fmla="*/ 45065972 w 634"/>
              <a:gd name="T75" fmla="*/ 35028315 h 590"/>
              <a:gd name="T76" fmla="*/ 57480351 w 634"/>
              <a:gd name="T77" fmla="*/ 44890523 h 590"/>
              <a:gd name="T78" fmla="*/ 17516249 w 634"/>
              <a:gd name="T79" fmla="*/ 44890523 h 590"/>
              <a:gd name="T80" fmla="*/ 12414379 w 634"/>
              <a:gd name="T81" fmla="*/ 49991665 h 590"/>
              <a:gd name="T82" fmla="*/ 17516249 w 634"/>
              <a:gd name="T83" fmla="*/ 52542472 h 59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34" h="590"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29"/>
                  <a:pt x="0" y="73"/>
                </a:cubicBezTo>
                <a:cubicBezTo>
                  <a:pt x="0" y="500"/>
                  <a:pt x="0" y="500"/>
                  <a:pt x="0" y="500"/>
                </a:cubicBezTo>
                <a:cubicBezTo>
                  <a:pt x="0" y="544"/>
                  <a:pt x="29" y="589"/>
                  <a:pt x="73" y="589"/>
                </a:cubicBezTo>
                <a:cubicBezTo>
                  <a:pt x="544" y="589"/>
                  <a:pt x="544" y="589"/>
                  <a:pt x="544" y="589"/>
                </a:cubicBezTo>
                <a:cubicBezTo>
                  <a:pt x="588" y="589"/>
                  <a:pt x="633" y="544"/>
                  <a:pt x="633" y="500"/>
                </a:cubicBezTo>
                <a:cubicBezTo>
                  <a:pt x="633" y="73"/>
                  <a:pt x="633" y="73"/>
                  <a:pt x="633" y="73"/>
                </a:cubicBezTo>
                <a:cubicBezTo>
                  <a:pt x="633" y="29"/>
                  <a:pt x="588" y="0"/>
                  <a:pt x="544" y="0"/>
                </a:cubicBezTo>
                <a:close/>
                <a:moveTo>
                  <a:pt x="471" y="544"/>
                </a:moveTo>
                <a:lnTo>
                  <a:pt x="471" y="544"/>
                </a:lnTo>
                <a:cubicBezTo>
                  <a:pt x="73" y="544"/>
                  <a:pt x="73" y="544"/>
                  <a:pt x="73" y="544"/>
                </a:cubicBezTo>
                <a:cubicBezTo>
                  <a:pt x="59" y="544"/>
                  <a:pt x="44" y="530"/>
                  <a:pt x="44" y="500"/>
                </a:cubicBezTo>
                <a:cubicBezTo>
                  <a:pt x="44" y="73"/>
                  <a:pt x="44" y="73"/>
                  <a:pt x="44" y="73"/>
                </a:cubicBezTo>
                <a:cubicBezTo>
                  <a:pt x="44" y="59"/>
                  <a:pt x="59" y="29"/>
                  <a:pt x="73" y="29"/>
                </a:cubicBezTo>
                <a:cubicBezTo>
                  <a:pt x="471" y="29"/>
                  <a:pt x="471" y="29"/>
                  <a:pt x="471" y="29"/>
                </a:cubicBezTo>
                <a:lnTo>
                  <a:pt x="471" y="544"/>
                </a:lnTo>
                <a:close/>
                <a:moveTo>
                  <a:pt x="588" y="500"/>
                </a:moveTo>
                <a:lnTo>
                  <a:pt x="588" y="500"/>
                </a:lnTo>
                <a:cubicBezTo>
                  <a:pt x="588" y="530"/>
                  <a:pt x="574" y="544"/>
                  <a:pt x="544" y="544"/>
                </a:cubicBezTo>
                <a:cubicBezTo>
                  <a:pt x="515" y="544"/>
                  <a:pt x="515" y="544"/>
                  <a:pt x="515" y="544"/>
                </a:cubicBezTo>
                <a:cubicBezTo>
                  <a:pt x="515" y="29"/>
                  <a:pt x="515" y="29"/>
                  <a:pt x="515" y="29"/>
                </a:cubicBezTo>
                <a:cubicBezTo>
                  <a:pt x="544" y="29"/>
                  <a:pt x="544" y="29"/>
                  <a:pt x="544" y="29"/>
                </a:cubicBezTo>
                <a:cubicBezTo>
                  <a:pt x="574" y="29"/>
                  <a:pt x="588" y="59"/>
                  <a:pt x="588" y="73"/>
                </a:cubicBezTo>
                <a:lnTo>
                  <a:pt x="588" y="500"/>
                </a:lnTo>
                <a:close/>
                <a:moveTo>
                  <a:pt x="103" y="309"/>
                </a:moveTo>
                <a:lnTo>
                  <a:pt x="103" y="309"/>
                </a:lnTo>
                <a:cubicBezTo>
                  <a:pt x="338" y="309"/>
                  <a:pt x="338" y="309"/>
                  <a:pt x="338" y="309"/>
                </a:cubicBezTo>
                <a:cubicBezTo>
                  <a:pt x="265" y="368"/>
                  <a:pt x="265" y="368"/>
                  <a:pt x="265" y="368"/>
                </a:cubicBezTo>
                <a:cubicBezTo>
                  <a:pt x="250" y="382"/>
                  <a:pt x="250" y="397"/>
                  <a:pt x="265" y="397"/>
                </a:cubicBezTo>
                <a:cubicBezTo>
                  <a:pt x="265" y="412"/>
                  <a:pt x="279" y="412"/>
                  <a:pt x="294" y="397"/>
                </a:cubicBezTo>
                <a:cubicBezTo>
                  <a:pt x="412" y="309"/>
                  <a:pt x="412" y="309"/>
                  <a:pt x="412" y="309"/>
                </a:cubicBezTo>
                <a:cubicBezTo>
                  <a:pt x="412" y="294"/>
                  <a:pt x="412" y="294"/>
                  <a:pt x="412" y="294"/>
                </a:cubicBezTo>
                <a:cubicBezTo>
                  <a:pt x="412" y="280"/>
                  <a:pt x="412" y="280"/>
                  <a:pt x="412" y="280"/>
                </a:cubicBezTo>
                <a:cubicBezTo>
                  <a:pt x="294" y="176"/>
                  <a:pt x="294" y="176"/>
                  <a:pt x="294" y="176"/>
                </a:cubicBezTo>
                <a:cubicBezTo>
                  <a:pt x="279" y="176"/>
                  <a:pt x="265" y="176"/>
                  <a:pt x="265" y="176"/>
                </a:cubicBezTo>
                <a:cubicBezTo>
                  <a:pt x="250" y="191"/>
                  <a:pt x="250" y="191"/>
                  <a:pt x="265" y="206"/>
                </a:cubicBezTo>
                <a:cubicBezTo>
                  <a:pt x="338" y="264"/>
                  <a:pt x="338" y="264"/>
                  <a:pt x="338" y="264"/>
                </a:cubicBezTo>
                <a:cubicBezTo>
                  <a:pt x="103" y="264"/>
                  <a:pt x="103" y="264"/>
                  <a:pt x="103" y="264"/>
                </a:cubicBezTo>
                <a:cubicBezTo>
                  <a:pt x="88" y="264"/>
                  <a:pt x="73" y="280"/>
                  <a:pt x="73" y="294"/>
                </a:cubicBezTo>
                <a:cubicBezTo>
                  <a:pt x="73" y="294"/>
                  <a:pt x="88" y="309"/>
                  <a:pt x="103" y="3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97" name="Freeform 106">
            <a:extLst>
              <a:ext uri="{FF2B5EF4-FFF2-40B4-BE49-F238E27FC236}">
                <a16:creationId xmlns:a16="http://schemas.microsoft.com/office/drawing/2014/main" id="{62A36375-AF06-4C5C-9D5D-702F994F1210}"/>
              </a:ext>
            </a:extLst>
          </p:cNvPr>
          <p:cNvSpPr>
            <a:spLocks/>
          </p:cNvSpPr>
          <p:nvPr/>
        </p:nvSpPr>
        <p:spPr bwMode="auto">
          <a:xfrm>
            <a:off x="4237038" y="3959225"/>
            <a:ext cx="277812" cy="298450"/>
          </a:xfrm>
          <a:custGeom>
            <a:avLst/>
            <a:gdLst>
              <a:gd name="T0" fmla="*/ 87886720 w 589"/>
              <a:gd name="T1" fmla="*/ 0 h 634"/>
              <a:gd name="T2" fmla="*/ 87886720 w 589"/>
              <a:gd name="T3" fmla="*/ 0 h 634"/>
              <a:gd name="T4" fmla="*/ 12457714 w 589"/>
              <a:gd name="T5" fmla="*/ 0 h 634"/>
              <a:gd name="T6" fmla="*/ 0 w 589"/>
              <a:gd name="T7" fmla="*/ 15132515 h 634"/>
              <a:gd name="T8" fmla="*/ 0 w 589"/>
              <a:gd name="T9" fmla="*/ 95214477 h 634"/>
              <a:gd name="T10" fmla="*/ 12457714 w 589"/>
              <a:gd name="T11" fmla="*/ 107626497 h 634"/>
              <a:gd name="T12" fmla="*/ 87886720 w 589"/>
              <a:gd name="T13" fmla="*/ 107626497 h 634"/>
              <a:gd name="T14" fmla="*/ 100344434 w 589"/>
              <a:gd name="T15" fmla="*/ 95214477 h 634"/>
              <a:gd name="T16" fmla="*/ 100344434 w 589"/>
              <a:gd name="T17" fmla="*/ 15132515 h 634"/>
              <a:gd name="T18" fmla="*/ 87886720 w 589"/>
              <a:gd name="T19" fmla="*/ 0 h 634"/>
              <a:gd name="T20" fmla="*/ 92835409 w 589"/>
              <a:gd name="T21" fmla="*/ 95214477 h 634"/>
              <a:gd name="T22" fmla="*/ 92835409 w 589"/>
              <a:gd name="T23" fmla="*/ 95214477 h 634"/>
              <a:gd name="T24" fmla="*/ 87886720 w 589"/>
              <a:gd name="T25" fmla="*/ 100145138 h 634"/>
              <a:gd name="T26" fmla="*/ 12457714 w 589"/>
              <a:gd name="T27" fmla="*/ 100145138 h 634"/>
              <a:gd name="T28" fmla="*/ 7508552 w 589"/>
              <a:gd name="T29" fmla="*/ 95214477 h 634"/>
              <a:gd name="T30" fmla="*/ 7508552 w 589"/>
              <a:gd name="T31" fmla="*/ 27544063 h 634"/>
              <a:gd name="T32" fmla="*/ 92835409 w 589"/>
              <a:gd name="T33" fmla="*/ 27544063 h 634"/>
              <a:gd name="T34" fmla="*/ 92835409 w 589"/>
              <a:gd name="T35" fmla="*/ 95214477 h 634"/>
              <a:gd name="T36" fmla="*/ 92835409 w 589"/>
              <a:gd name="T37" fmla="*/ 20063175 h 634"/>
              <a:gd name="T38" fmla="*/ 92835409 w 589"/>
              <a:gd name="T39" fmla="*/ 20063175 h 634"/>
              <a:gd name="T40" fmla="*/ 7508552 w 589"/>
              <a:gd name="T41" fmla="*/ 20063175 h 634"/>
              <a:gd name="T42" fmla="*/ 7508552 w 589"/>
              <a:gd name="T43" fmla="*/ 15132515 h 634"/>
              <a:gd name="T44" fmla="*/ 12457714 w 589"/>
              <a:gd name="T45" fmla="*/ 7481360 h 634"/>
              <a:gd name="T46" fmla="*/ 87886720 w 589"/>
              <a:gd name="T47" fmla="*/ 7481360 h 634"/>
              <a:gd name="T48" fmla="*/ 92835409 w 589"/>
              <a:gd name="T49" fmla="*/ 15132515 h 634"/>
              <a:gd name="T50" fmla="*/ 92835409 w 589"/>
              <a:gd name="T51" fmla="*/ 20063175 h 634"/>
              <a:gd name="T52" fmla="*/ 35154877 w 589"/>
              <a:gd name="T53" fmla="*/ 62569487 h 634"/>
              <a:gd name="T54" fmla="*/ 35154877 w 589"/>
              <a:gd name="T55" fmla="*/ 62569487 h 634"/>
              <a:gd name="T56" fmla="*/ 47612591 w 589"/>
              <a:gd name="T57" fmla="*/ 49987671 h 634"/>
              <a:gd name="T58" fmla="*/ 47612591 w 589"/>
              <a:gd name="T59" fmla="*/ 90113550 h 634"/>
              <a:gd name="T60" fmla="*/ 50171981 w 589"/>
              <a:gd name="T61" fmla="*/ 95214477 h 634"/>
              <a:gd name="T62" fmla="*/ 52731843 w 589"/>
              <a:gd name="T63" fmla="*/ 90113550 h 634"/>
              <a:gd name="T64" fmla="*/ 52731843 w 589"/>
              <a:gd name="T65" fmla="*/ 49987671 h 634"/>
              <a:gd name="T66" fmla="*/ 65360120 w 589"/>
              <a:gd name="T67" fmla="*/ 62569487 h 634"/>
              <a:gd name="T68" fmla="*/ 70309281 w 589"/>
              <a:gd name="T69" fmla="*/ 62569487 h 634"/>
              <a:gd name="T70" fmla="*/ 70309281 w 589"/>
              <a:gd name="T71" fmla="*/ 57638826 h 634"/>
              <a:gd name="T72" fmla="*/ 52731843 w 589"/>
              <a:gd name="T73" fmla="*/ 37575651 h 634"/>
              <a:gd name="T74" fmla="*/ 50171981 w 589"/>
              <a:gd name="T75" fmla="*/ 37575651 h 634"/>
              <a:gd name="T76" fmla="*/ 47612591 w 589"/>
              <a:gd name="T77" fmla="*/ 37575651 h 634"/>
              <a:gd name="T78" fmla="*/ 30035152 w 589"/>
              <a:gd name="T79" fmla="*/ 57638826 h 634"/>
              <a:gd name="T80" fmla="*/ 30035152 w 589"/>
              <a:gd name="T81" fmla="*/ 62569487 h 634"/>
              <a:gd name="T82" fmla="*/ 35154877 w 589"/>
              <a:gd name="T83" fmla="*/ 62569487 h 63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589" h="634">
                <a:moveTo>
                  <a:pt x="515" y="0"/>
                </a:moveTo>
                <a:lnTo>
                  <a:pt x="515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4"/>
                  <a:pt x="0" y="89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3" y="633"/>
                </a:cubicBezTo>
                <a:cubicBezTo>
                  <a:pt x="515" y="633"/>
                  <a:pt x="515" y="633"/>
                  <a:pt x="515" y="633"/>
                </a:cubicBezTo>
                <a:cubicBezTo>
                  <a:pt x="559" y="633"/>
                  <a:pt x="588" y="604"/>
                  <a:pt x="588" y="560"/>
                </a:cubicBezTo>
                <a:cubicBezTo>
                  <a:pt x="588" y="89"/>
                  <a:pt x="588" y="89"/>
                  <a:pt x="588" y="89"/>
                </a:cubicBezTo>
                <a:cubicBezTo>
                  <a:pt x="588" y="44"/>
                  <a:pt x="559" y="0"/>
                  <a:pt x="515" y="0"/>
                </a:cubicBezTo>
                <a:close/>
                <a:moveTo>
                  <a:pt x="544" y="560"/>
                </a:moveTo>
                <a:lnTo>
                  <a:pt x="544" y="560"/>
                </a:lnTo>
                <a:cubicBezTo>
                  <a:pt x="544" y="574"/>
                  <a:pt x="530" y="589"/>
                  <a:pt x="515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8" y="589"/>
                  <a:pt x="44" y="574"/>
                  <a:pt x="44" y="560"/>
                </a:cubicBezTo>
                <a:cubicBezTo>
                  <a:pt x="44" y="162"/>
                  <a:pt x="44" y="162"/>
                  <a:pt x="44" y="162"/>
                </a:cubicBezTo>
                <a:cubicBezTo>
                  <a:pt x="544" y="162"/>
                  <a:pt x="544" y="162"/>
                  <a:pt x="544" y="162"/>
                </a:cubicBezTo>
                <a:lnTo>
                  <a:pt x="544" y="560"/>
                </a:lnTo>
                <a:close/>
                <a:moveTo>
                  <a:pt x="544" y="118"/>
                </a:moveTo>
                <a:lnTo>
                  <a:pt x="544" y="118"/>
                </a:lnTo>
                <a:cubicBezTo>
                  <a:pt x="44" y="118"/>
                  <a:pt x="44" y="118"/>
                  <a:pt x="44" y="118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59"/>
                  <a:pt x="58" y="44"/>
                  <a:pt x="73" y="44"/>
                </a:cubicBezTo>
                <a:cubicBezTo>
                  <a:pt x="515" y="44"/>
                  <a:pt x="515" y="44"/>
                  <a:pt x="515" y="44"/>
                </a:cubicBezTo>
                <a:cubicBezTo>
                  <a:pt x="530" y="44"/>
                  <a:pt x="544" y="59"/>
                  <a:pt x="544" y="89"/>
                </a:cubicBezTo>
                <a:lnTo>
                  <a:pt x="544" y="118"/>
                </a:lnTo>
                <a:close/>
                <a:moveTo>
                  <a:pt x="206" y="368"/>
                </a:moveTo>
                <a:lnTo>
                  <a:pt x="206" y="368"/>
                </a:lnTo>
                <a:cubicBezTo>
                  <a:pt x="279" y="294"/>
                  <a:pt x="279" y="294"/>
                  <a:pt x="279" y="294"/>
                </a:cubicBezTo>
                <a:cubicBezTo>
                  <a:pt x="279" y="530"/>
                  <a:pt x="279" y="530"/>
                  <a:pt x="279" y="530"/>
                </a:cubicBezTo>
                <a:cubicBezTo>
                  <a:pt x="279" y="545"/>
                  <a:pt x="279" y="560"/>
                  <a:pt x="294" y="560"/>
                </a:cubicBezTo>
                <a:cubicBezTo>
                  <a:pt x="309" y="560"/>
                  <a:pt x="309" y="545"/>
                  <a:pt x="309" y="530"/>
                </a:cubicBezTo>
                <a:cubicBezTo>
                  <a:pt x="309" y="294"/>
                  <a:pt x="309" y="294"/>
                  <a:pt x="309" y="294"/>
                </a:cubicBezTo>
                <a:cubicBezTo>
                  <a:pt x="383" y="368"/>
                  <a:pt x="383" y="368"/>
                  <a:pt x="383" y="368"/>
                </a:cubicBezTo>
                <a:cubicBezTo>
                  <a:pt x="383" y="383"/>
                  <a:pt x="397" y="383"/>
                  <a:pt x="412" y="368"/>
                </a:cubicBezTo>
                <a:cubicBezTo>
                  <a:pt x="412" y="368"/>
                  <a:pt x="412" y="353"/>
                  <a:pt x="412" y="339"/>
                </a:cubicBezTo>
                <a:cubicBezTo>
                  <a:pt x="309" y="221"/>
                  <a:pt x="309" y="221"/>
                  <a:pt x="309" y="221"/>
                </a:cubicBezTo>
                <a:lnTo>
                  <a:pt x="294" y="221"/>
                </a:lnTo>
                <a:lnTo>
                  <a:pt x="279" y="221"/>
                </a:lnTo>
                <a:cubicBezTo>
                  <a:pt x="176" y="339"/>
                  <a:pt x="176" y="339"/>
                  <a:pt x="176" y="339"/>
                </a:cubicBezTo>
                <a:cubicBezTo>
                  <a:pt x="176" y="353"/>
                  <a:pt x="176" y="368"/>
                  <a:pt x="176" y="368"/>
                </a:cubicBezTo>
                <a:cubicBezTo>
                  <a:pt x="191" y="383"/>
                  <a:pt x="206" y="383"/>
                  <a:pt x="206" y="3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98" name="Freeform 107">
            <a:extLst>
              <a:ext uri="{FF2B5EF4-FFF2-40B4-BE49-F238E27FC236}">
                <a16:creationId xmlns:a16="http://schemas.microsoft.com/office/drawing/2014/main" id="{931F9793-448F-4EF3-AAF2-0EF48C6EACC3}"/>
              </a:ext>
            </a:extLst>
          </p:cNvPr>
          <p:cNvSpPr>
            <a:spLocks/>
          </p:cNvSpPr>
          <p:nvPr/>
        </p:nvSpPr>
        <p:spPr bwMode="auto">
          <a:xfrm>
            <a:off x="3759200" y="3959225"/>
            <a:ext cx="279400" cy="298450"/>
          </a:xfrm>
          <a:custGeom>
            <a:avLst/>
            <a:gdLst>
              <a:gd name="T0" fmla="*/ 85037904 w 590"/>
              <a:gd name="T1" fmla="*/ 0 h 634"/>
              <a:gd name="T2" fmla="*/ 85037904 w 590"/>
              <a:gd name="T3" fmla="*/ 0 h 634"/>
              <a:gd name="T4" fmla="*/ 12415374 w 590"/>
              <a:gd name="T5" fmla="*/ 0 h 634"/>
              <a:gd name="T6" fmla="*/ 0 w 590"/>
              <a:gd name="T7" fmla="*/ 15132515 h 634"/>
              <a:gd name="T8" fmla="*/ 0 w 590"/>
              <a:gd name="T9" fmla="*/ 95214477 h 634"/>
              <a:gd name="T10" fmla="*/ 12415374 w 590"/>
              <a:gd name="T11" fmla="*/ 107626497 h 634"/>
              <a:gd name="T12" fmla="*/ 85037904 w 590"/>
              <a:gd name="T13" fmla="*/ 107626497 h 634"/>
              <a:gd name="T14" fmla="*/ 100174358 w 590"/>
              <a:gd name="T15" fmla="*/ 95214477 h 634"/>
              <a:gd name="T16" fmla="*/ 100174358 w 590"/>
              <a:gd name="T17" fmla="*/ 15132515 h 634"/>
              <a:gd name="T18" fmla="*/ 85037904 w 590"/>
              <a:gd name="T19" fmla="*/ 0 h 634"/>
              <a:gd name="T20" fmla="*/ 92691268 w 590"/>
              <a:gd name="T21" fmla="*/ 95214477 h 634"/>
              <a:gd name="T22" fmla="*/ 92691268 w 590"/>
              <a:gd name="T23" fmla="*/ 95214477 h 634"/>
              <a:gd name="T24" fmla="*/ 85037904 w 590"/>
              <a:gd name="T25" fmla="*/ 100145138 h 634"/>
              <a:gd name="T26" fmla="*/ 12415374 w 590"/>
              <a:gd name="T27" fmla="*/ 100145138 h 634"/>
              <a:gd name="T28" fmla="*/ 4932283 w 590"/>
              <a:gd name="T29" fmla="*/ 95214477 h 634"/>
              <a:gd name="T30" fmla="*/ 4932283 w 590"/>
              <a:gd name="T31" fmla="*/ 87563322 h 634"/>
              <a:gd name="T32" fmla="*/ 92691268 w 590"/>
              <a:gd name="T33" fmla="*/ 87563322 h 634"/>
              <a:gd name="T34" fmla="*/ 92691268 w 590"/>
              <a:gd name="T35" fmla="*/ 95214477 h 634"/>
              <a:gd name="T36" fmla="*/ 92691268 w 590"/>
              <a:gd name="T37" fmla="*/ 80081962 h 634"/>
              <a:gd name="T38" fmla="*/ 92691268 w 590"/>
              <a:gd name="T39" fmla="*/ 80081962 h 634"/>
              <a:gd name="T40" fmla="*/ 4932283 w 590"/>
              <a:gd name="T41" fmla="*/ 80081962 h 634"/>
              <a:gd name="T42" fmla="*/ 4932283 w 590"/>
              <a:gd name="T43" fmla="*/ 15132515 h 634"/>
              <a:gd name="T44" fmla="*/ 12415374 w 590"/>
              <a:gd name="T45" fmla="*/ 7481360 h 634"/>
              <a:gd name="T46" fmla="*/ 85037904 w 590"/>
              <a:gd name="T47" fmla="*/ 7481360 h 634"/>
              <a:gd name="T48" fmla="*/ 92691268 w 590"/>
              <a:gd name="T49" fmla="*/ 15132515 h 634"/>
              <a:gd name="T50" fmla="*/ 92691268 w 590"/>
              <a:gd name="T51" fmla="*/ 80081962 h 634"/>
              <a:gd name="T52" fmla="*/ 62587690 w 590"/>
              <a:gd name="T53" fmla="*/ 45057011 h 634"/>
              <a:gd name="T54" fmla="*/ 62587690 w 590"/>
              <a:gd name="T55" fmla="*/ 45057011 h 634"/>
              <a:gd name="T56" fmla="*/ 52553321 w 590"/>
              <a:gd name="T57" fmla="*/ 57638826 h 634"/>
              <a:gd name="T58" fmla="*/ 52553321 w 590"/>
              <a:gd name="T59" fmla="*/ 17512476 h 634"/>
              <a:gd name="T60" fmla="*/ 50002042 w 590"/>
              <a:gd name="T61" fmla="*/ 15132515 h 634"/>
              <a:gd name="T62" fmla="*/ 45070231 w 590"/>
              <a:gd name="T63" fmla="*/ 17512476 h 634"/>
              <a:gd name="T64" fmla="*/ 45070231 w 590"/>
              <a:gd name="T65" fmla="*/ 57638826 h 634"/>
              <a:gd name="T66" fmla="*/ 35035390 w 590"/>
              <a:gd name="T67" fmla="*/ 45057011 h 634"/>
              <a:gd name="T68" fmla="*/ 30103578 w 590"/>
              <a:gd name="T69" fmla="*/ 45057011 h 634"/>
              <a:gd name="T70" fmla="*/ 30103578 w 590"/>
              <a:gd name="T71" fmla="*/ 49987671 h 634"/>
              <a:gd name="T72" fmla="*/ 47621037 w 590"/>
              <a:gd name="T73" fmla="*/ 70050375 h 634"/>
              <a:gd name="T74" fmla="*/ 50002042 w 590"/>
              <a:gd name="T75" fmla="*/ 70050375 h 634"/>
              <a:gd name="T76" fmla="*/ 52553321 w 590"/>
              <a:gd name="T77" fmla="*/ 70050375 h 634"/>
              <a:gd name="T78" fmla="*/ 67690247 w 590"/>
              <a:gd name="T79" fmla="*/ 49987671 h 634"/>
              <a:gd name="T80" fmla="*/ 67690247 w 590"/>
              <a:gd name="T81" fmla="*/ 45057011 h 634"/>
              <a:gd name="T82" fmla="*/ 62587690 w 590"/>
              <a:gd name="T83" fmla="*/ 45057011 h 63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590" h="634">
                <a:moveTo>
                  <a:pt x="500" y="0"/>
                </a:moveTo>
                <a:lnTo>
                  <a:pt x="500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4"/>
                  <a:pt x="0" y="89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3" y="633"/>
                </a:cubicBezTo>
                <a:cubicBezTo>
                  <a:pt x="500" y="633"/>
                  <a:pt x="500" y="633"/>
                  <a:pt x="500" y="633"/>
                </a:cubicBezTo>
                <a:cubicBezTo>
                  <a:pt x="545" y="633"/>
                  <a:pt x="589" y="604"/>
                  <a:pt x="589" y="560"/>
                </a:cubicBezTo>
                <a:cubicBezTo>
                  <a:pt x="589" y="89"/>
                  <a:pt x="589" y="89"/>
                  <a:pt x="589" y="89"/>
                </a:cubicBezTo>
                <a:cubicBezTo>
                  <a:pt x="589" y="44"/>
                  <a:pt x="545" y="0"/>
                  <a:pt x="500" y="0"/>
                </a:cubicBezTo>
                <a:close/>
                <a:moveTo>
                  <a:pt x="545" y="560"/>
                </a:moveTo>
                <a:lnTo>
                  <a:pt x="545" y="560"/>
                </a:lnTo>
                <a:cubicBezTo>
                  <a:pt x="545" y="574"/>
                  <a:pt x="530" y="589"/>
                  <a:pt x="500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74"/>
                  <a:pt x="29" y="560"/>
                </a:cubicBezTo>
                <a:cubicBezTo>
                  <a:pt x="29" y="515"/>
                  <a:pt x="29" y="515"/>
                  <a:pt x="29" y="515"/>
                </a:cubicBezTo>
                <a:cubicBezTo>
                  <a:pt x="545" y="515"/>
                  <a:pt x="545" y="515"/>
                  <a:pt x="545" y="515"/>
                </a:cubicBezTo>
                <a:lnTo>
                  <a:pt x="545" y="560"/>
                </a:lnTo>
                <a:close/>
                <a:moveTo>
                  <a:pt x="545" y="471"/>
                </a:moveTo>
                <a:lnTo>
                  <a:pt x="545" y="471"/>
                </a:lnTo>
                <a:cubicBezTo>
                  <a:pt x="29" y="471"/>
                  <a:pt x="29" y="471"/>
                  <a:pt x="29" y="471"/>
                </a:cubicBezTo>
                <a:cubicBezTo>
                  <a:pt x="29" y="89"/>
                  <a:pt x="29" y="89"/>
                  <a:pt x="29" y="89"/>
                </a:cubicBezTo>
                <a:cubicBezTo>
                  <a:pt x="29" y="59"/>
                  <a:pt x="59" y="44"/>
                  <a:pt x="73" y="44"/>
                </a:cubicBezTo>
                <a:cubicBezTo>
                  <a:pt x="500" y="44"/>
                  <a:pt x="500" y="44"/>
                  <a:pt x="500" y="44"/>
                </a:cubicBezTo>
                <a:cubicBezTo>
                  <a:pt x="530" y="44"/>
                  <a:pt x="545" y="59"/>
                  <a:pt x="545" y="89"/>
                </a:cubicBezTo>
                <a:lnTo>
                  <a:pt x="545" y="471"/>
                </a:lnTo>
                <a:close/>
                <a:moveTo>
                  <a:pt x="368" y="265"/>
                </a:moveTo>
                <a:lnTo>
                  <a:pt x="368" y="265"/>
                </a:lnTo>
                <a:cubicBezTo>
                  <a:pt x="309" y="339"/>
                  <a:pt x="309" y="339"/>
                  <a:pt x="309" y="339"/>
                </a:cubicBezTo>
                <a:cubicBezTo>
                  <a:pt x="309" y="103"/>
                  <a:pt x="309" y="103"/>
                  <a:pt x="309" y="103"/>
                </a:cubicBezTo>
                <a:cubicBezTo>
                  <a:pt x="309" y="89"/>
                  <a:pt x="294" y="89"/>
                  <a:pt x="294" y="89"/>
                </a:cubicBezTo>
                <a:cubicBezTo>
                  <a:pt x="280" y="89"/>
                  <a:pt x="265" y="89"/>
                  <a:pt x="265" y="103"/>
                </a:cubicBezTo>
                <a:cubicBezTo>
                  <a:pt x="265" y="339"/>
                  <a:pt x="265" y="339"/>
                  <a:pt x="265" y="339"/>
                </a:cubicBezTo>
                <a:cubicBezTo>
                  <a:pt x="206" y="265"/>
                  <a:pt x="206" y="265"/>
                  <a:pt x="206" y="265"/>
                </a:cubicBezTo>
                <a:cubicBezTo>
                  <a:pt x="191" y="265"/>
                  <a:pt x="191" y="265"/>
                  <a:pt x="177" y="265"/>
                </a:cubicBezTo>
                <a:cubicBezTo>
                  <a:pt x="177" y="280"/>
                  <a:pt x="177" y="280"/>
                  <a:pt x="177" y="294"/>
                </a:cubicBezTo>
                <a:cubicBezTo>
                  <a:pt x="280" y="412"/>
                  <a:pt x="280" y="412"/>
                  <a:pt x="280" y="412"/>
                </a:cubicBezTo>
                <a:cubicBezTo>
                  <a:pt x="280" y="412"/>
                  <a:pt x="280" y="412"/>
                  <a:pt x="294" y="412"/>
                </a:cubicBezTo>
                <a:cubicBezTo>
                  <a:pt x="294" y="412"/>
                  <a:pt x="294" y="412"/>
                  <a:pt x="309" y="412"/>
                </a:cubicBezTo>
                <a:cubicBezTo>
                  <a:pt x="398" y="294"/>
                  <a:pt x="398" y="294"/>
                  <a:pt x="398" y="294"/>
                </a:cubicBezTo>
                <a:cubicBezTo>
                  <a:pt x="412" y="280"/>
                  <a:pt x="412" y="280"/>
                  <a:pt x="398" y="265"/>
                </a:cubicBezTo>
                <a:cubicBezTo>
                  <a:pt x="398" y="265"/>
                  <a:pt x="382" y="265"/>
                  <a:pt x="368" y="2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99" name="Freeform 108">
            <a:extLst>
              <a:ext uri="{FF2B5EF4-FFF2-40B4-BE49-F238E27FC236}">
                <a16:creationId xmlns:a16="http://schemas.microsoft.com/office/drawing/2014/main" id="{E29C68A2-DF05-414F-AAC7-10A2ABD31467}"/>
              </a:ext>
            </a:extLst>
          </p:cNvPr>
          <p:cNvSpPr>
            <a:spLocks/>
          </p:cNvSpPr>
          <p:nvPr/>
        </p:nvSpPr>
        <p:spPr bwMode="auto">
          <a:xfrm>
            <a:off x="3302000" y="3959225"/>
            <a:ext cx="242888" cy="298450"/>
          </a:xfrm>
          <a:custGeom>
            <a:avLst/>
            <a:gdLst>
              <a:gd name="T0" fmla="*/ 47751528 w 516"/>
              <a:gd name="T1" fmla="*/ 0 h 634"/>
              <a:gd name="T2" fmla="*/ 47751528 w 516"/>
              <a:gd name="T3" fmla="*/ 0 h 634"/>
              <a:gd name="T4" fmla="*/ 40247784 w 516"/>
              <a:gd name="T5" fmla="*/ 0 h 634"/>
              <a:gd name="T6" fmla="*/ 35131617 w 516"/>
              <a:gd name="T7" fmla="*/ 7481360 h 634"/>
              <a:gd name="T8" fmla="*/ 35131617 w 516"/>
              <a:gd name="T9" fmla="*/ 100145138 h 634"/>
              <a:gd name="T10" fmla="*/ 40247784 w 516"/>
              <a:gd name="T11" fmla="*/ 107626497 h 634"/>
              <a:gd name="T12" fmla="*/ 47751528 w 516"/>
              <a:gd name="T13" fmla="*/ 107626497 h 634"/>
              <a:gd name="T14" fmla="*/ 55255273 w 516"/>
              <a:gd name="T15" fmla="*/ 100145138 h 634"/>
              <a:gd name="T16" fmla="*/ 55255273 w 516"/>
              <a:gd name="T17" fmla="*/ 7481360 h 634"/>
              <a:gd name="T18" fmla="*/ 47751528 w 516"/>
              <a:gd name="T19" fmla="*/ 0 h 634"/>
              <a:gd name="T20" fmla="*/ 47751528 w 516"/>
              <a:gd name="T21" fmla="*/ 97594910 h 634"/>
              <a:gd name="T22" fmla="*/ 47751528 w 516"/>
              <a:gd name="T23" fmla="*/ 97594910 h 634"/>
              <a:gd name="T24" fmla="*/ 45193445 w 516"/>
              <a:gd name="T25" fmla="*/ 100145138 h 634"/>
              <a:gd name="T26" fmla="*/ 40247784 w 516"/>
              <a:gd name="T27" fmla="*/ 97594910 h 634"/>
              <a:gd name="T28" fmla="*/ 40247784 w 516"/>
              <a:gd name="T29" fmla="*/ 10031588 h 634"/>
              <a:gd name="T30" fmla="*/ 45193445 w 516"/>
              <a:gd name="T31" fmla="*/ 7481360 h 634"/>
              <a:gd name="T32" fmla="*/ 47751528 w 516"/>
              <a:gd name="T33" fmla="*/ 10031588 h 634"/>
              <a:gd name="T34" fmla="*/ 47751528 w 516"/>
              <a:gd name="T35" fmla="*/ 97594910 h 634"/>
              <a:gd name="T36" fmla="*/ 15177996 w 516"/>
              <a:gd name="T37" fmla="*/ 30094763 h 634"/>
              <a:gd name="T38" fmla="*/ 15177996 w 516"/>
              <a:gd name="T39" fmla="*/ 30094763 h 634"/>
              <a:gd name="T40" fmla="*/ 7503744 w 516"/>
              <a:gd name="T41" fmla="*/ 30094763 h 634"/>
              <a:gd name="T42" fmla="*/ 0 w 516"/>
              <a:gd name="T43" fmla="*/ 37575651 h 634"/>
              <a:gd name="T44" fmla="*/ 0 w 516"/>
              <a:gd name="T45" fmla="*/ 100145138 h 634"/>
              <a:gd name="T46" fmla="*/ 7503744 w 516"/>
              <a:gd name="T47" fmla="*/ 107626497 h 634"/>
              <a:gd name="T48" fmla="*/ 15177996 w 516"/>
              <a:gd name="T49" fmla="*/ 107626497 h 634"/>
              <a:gd name="T50" fmla="*/ 20123656 w 516"/>
              <a:gd name="T51" fmla="*/ 100145138 h 634"/>
              <a:gd name="T52" fmla="*/ 20123656 w 516"/>
              <a:gd name="T53" fmla="*/ 37575651 h 634"/>
              <a:gd name="T54" fmla="*/ 15177996 w 516"/>
              <a:gd name="T55" fmla="*/ 30094763 h 634"/>
              <a:gd name="T56" fmla="*/ 15177996 w 516"/>
              <a:gd name="T57" fmla="*/ 97594910 h 634"/>
              <a:gd name="T58" fmla="*/ 15177996 w 516"/>
              <a:gd name="T59" fmla="*/ 97594910 h 634"/>
              <a:gd name="T60" fmla="*/ 10061828 w 516"/>
              <a:gd name="T61" fmla="*/ 100145138 h 634"/>
              <a:gd name="T62" fmla="*/ 7503744 w 516"/>
              <a:gd name="T63" fmla="*/ 97594910 h 634"/>
              <a:gd name="T64" fmla="*/ 7503744 w 516"/>
              <a:gd name="T65" fmla="*/ 40125879 h 634"/>
              <a:gd name="T66" fmla="*/ 10061828 w 516"/>
              <a:gd name="T67" fmla="*/ 37575651 h 634"/>
              <a:gd name="T68" fmla="*/ 15177996 w 516"/>
              <a:gd name="T69" fmla="*/ 40125879 h 634"/>
              <a:gd name="T70" fmla="*/ 15177996 w 516"/>
              <a:gd name="T71" fmla="*/ 97594910 h 634"/>
              <a:gd name="T72" fmla="*/ 80325061 w 516"/>
              <a:gd name="T73" fmla="*/ 55088127 h 634"/>
              <a:gd name="T74" fmla="*/ 80325061 w 516"/>
              <a:gd name="T75" fmla="*/ 55088127 h 634"/>
              <a:gd name="T76" fmla="*/ 75379401 w 516"/>
              <a:gd name="T77" fmla="*/ 55088127 h 634"/>
              <a:gd name="T78" fmla="*/ 67875657 w 516"/>
              <a:gd name="T79" fmla="*/ 60019259 h 634"/>
              <a:gd name="T80" fmla="*/ 67875657 w 516"/>
              <a:gd name="T81" fmla="*/ 100145138 h 634"/>
              <a:gd name="T82" fmla="*/ 75379401 w 516"/>
              <a:gd name="T83" fmla="*/ 107626497 h 634"/>
              <a:gd name="T84" fmla="*/ 80325061 w 516"/>
              <a:gd name="T85" fmla="*/ 107626497 h 634"/>
              <a:gd name="T86" fmla="*/ 87828805 w 516"/>
              <a:gd name="T87" fmla="*/ 100145138 h 634"/>
              <a:gd name="T88" fmla="*/ 87828805 w 516"/>
              <a:gd name="T89" fmla="*/ 60019259 h 634"/>
              <a:gd name="T90" fmla="*/ 80325061 w 516"/>
              <a:gd name="T91" fmla="*/ 55088127 h 634"/>
              <a:gd name="T92" fmla="*/ 80325061 w 516"/>
              <a:gd name="T93" fmla="*/ 97594910 h 634"/>
              <a:gd name="T94" fmla="*/ 80325061 w 516"/>
              <a:gd name="T95" fmla="*/ 97594910 h 634"/>
              <a:gd name="T96" fmla="*/ 77937485 w 516"/>
              <a:gd name="T97" fmla="*/ 100145138 h 634"/>
              <a:gd name="T98" fmla="*/ 75379401 w 516"/>
              <a:gd name="T99" fmla="*/ 97594910 h 634"/>
              <a:gd name="T100" fmla="*/ 75379401 w 516"/>
              <a:gd name="T101" fmla="*/ 65119714 h 634"/>
              <a:gd name="T102" fmla="*/ 77937485 w 516"/>
              <a:gd name="T103" fmla="*/ 60019259 h 634"/>
              <a:gd name="T104" fmla="*/ 80325061 w 516"/>
              <a:gd name="T105" fmla="*/ 65119714 h 634"/>
              <a:gd name="T106" fmla="*/ 80325061 w 516"/>
              <a:gd name="T107" fmla="*/ 97594910 h 63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516" h="634">
                <a:moveTo>
                  <a:pt x="280" y="0"/>
                </a:moveTo>
                <a:lnTo>
                  <a:pt x="280" y="0"/>
                </a:lnTo>
                <a:cubicBezTo>
                  <a:pt x="236" y="0"/>
                  <a:pt x="236" y="0"/>
                  <a:pt x="236" y="0"/>
                </a:cubicBezTo>
                <a:cubicBezTo>
                  <a:pt x="221" y="0"/>
                  <a:pt x="206" y="30"/>
                  <a:pt x="206" y="44"/>
                </a:cubicBezTo>
                <a:cubicBezTo>
                  <a:pt x="206" y="589"/>
                  <a:pt x="206" y="589"/>
                  <a:pt x="206" y="589"/>
                </a:cubicBezTo>
                <a:cubicBezTo>
                  <a:pt x="206" y="619"/>
                  <a:pt x="221" y="633"/>
                  <a:pt x="236" y="633"/>
                </a:cubicBezTo>
                <a:cubicBezTo>
                  <a:pt x="280" y="633"/>
                  <a:pt x="280" y="633"/>
                  <a:pt x="280" y="633"/>
                </a:cubicBezTo>
                <a:cubicBezTo>
                  <a:pt x="295" y="633"/>
                  <a:pt x="324" y="619"/>
                  <a:pt x="324" y="589"/>
                </a:cubicBezTo>
                <a:cubicBezTo>
                  <a:pt x="324" y="44"/>
                  <a:pt x="324" y="44"/>
                  <a:pt x="324" y="44"/>
                </a:cubicBezTo>
                <a:cubicBezTo>
                  <a:pt x="324" y="30"/>
                  <a:pt x="295" y="0"/>
                  <a:pt x="280" y="0"/>
                </a:cubicBezTo>
                <a:close/>
                <a:moveTo>
                  <a:pt x="280" y="574"/>
                </a:moveTo>
                <a:lnTo>
                  <a:pt x="280" y="574"/>
                </a:lnTo>
                <a:cubicBezTo>
                  <a:pt x="280" y="589"/>
                  <a:pt x="265" y="589"/>
                  <a:pt x="265" y="589"/>
                </a:cubicBezTo>
                <a:cubicBezTo>
                  <a:pt x="251" y="589"/>
                  <a:pt x="236" y="589"/>
                  <a:pt x="236" y="574"/>
                </a:cubicBezTo>
                <a:cubicBezTo>
                  <a:pt x="236" y="59"/>
                  <a:pt x="236" y="59"/>
                  <a:pt x="236" y="59"/>
                </a:cubicBezTo>
                <a:cubicBezTo>
                  <a:pt x="236" y="59"/>
                  <a:pt x="251" y="44"/>
                  <a:pt x="265" y="44"/>
                </a:cubicBezTo>
                <a:lnTo>
                  <a:pt x="280" y="59"/>
                </a:lnTo>
                <a:lnTo>
                  <a:pt x="280" y="574"/>
                </a:lnTo>
                <a:close/>
                <a:moveTo>
                  <a:pt x="89" y="177"/>
                </a:moveTo>
                <a:lnTo>
                  <a:pt x="89" y="177"/>
                </a:lnTo>
                <a:cubicBezTo>
                  <a:pt x="44" y="177"/>
                  <a:pt x="44" y="177"/>
                  <a:pt x="44" y="177"/>
                </a:cubicBezTo>
                <a:cubicBezTo>
                  <a:pt x="30" y="177"/>
                  <a:pt x="0" y="206"/>
                  <a:pt x="0" y="221"/>
                </a:cubicBezTo>
                <a:cubicBezTo>
                  <a:pt x="0" y="589"/>
                  <a:pt x="0" y="589"/>
                  <a:pt x="0" y="589"/>
                </a:cubicBezTo>
                <a:cubicBezTo>
                  <a:pt x="0" y="619"/>
                  <a:pt x="30" y="633"/>
                  <a:pt x="44" y="633"/>
                </a:cubicBezTo>
                <a:cubicBezTo>
                  <a:pt x="89" y="633"/>
                  <a:pt x="89" y="633"/>
                  <a:pt x="89" y="633"/>
                </a:cubicBezTo>
                <a:cubicBezTo>
                  <a:pt x="103" y="633"/>
                  <a:pt x="118" y="619"/>
                  <a:pt x="118" y="589"/>
                </a:cubicBezTo>
                <a:cubicBezTo>
                  <a:pt x="118" y="221"/>
                  <a:pt x="118" y="221"/>
                  <a:pt x="118" y="221"/>
                </a:cubicBezTo>
                <a:cubicBezTo>
                  <a:pt x="118" y="206"/>
                  <a:pt x="103" y="177"/>
                  <a:pt x="89" y="177"/>
                </a:cubicBezTo>
                <a:close/>
                <a:moveTo>
                  <a:pt x="89" y="574"/>
                </a:moveTo>
                <a:lnTo>
                  <a:pt x="89" y="574"/>
                </a:lnTo>
                <a:cubicBezTo>
                  <a:pt x="89" y="589"/>
                  <a:pt x="74" y="589"/>
                  <a:pt x="59" y="589"/>
                </a:cubicBezTo>
                <a:cubicBezTo>
                  <a:pt x="59" y="589"/>
                  <a:pt x="44" y="589"/>
                  <a:pt x="44" y="574"/>
                </a:cubicBezTo>
                <a:cubicBezTo>
                  <a:pt x="44" y="236"/>
                  <a:pt x="44" y="236"/>
                  <a:pt x="44" y="236"/>
                </a:cubicBezTo>
                <a:lnTo>
                  <a:pt x="59" y="221"/>
                </a:lnTo>
                <a:cubicBezTo>
                  <a:pt x="74" y="221"/>
                  <a:pt x="89" y="236"/>
                  <a:pt x="89" y="236"/>
                </a:cubicBezTo>
                <a:lnTo>
                  <a:pt x="89" y="574"/>
                </a:lnTo>
                <a:close/>
                <a:moveTo>
                  <a:pt x="471" y="324"/>
                </a:moveTo>
                <a:lnTo>
                  <a:pt x="471" y="324"/>
                </a:lnTo>
                <a:cubicBezTo>
                  <a:pt x="442" y="324"/>
                  <a:pt x="442" y="324"/>
                  <a:pt x="442" y="324"/>
                </a:cubicBezTo>
                <a:cubicBezTo>
                  <a:pt x="412" y="324"/>
                  <a:pt x="398" y="339"/>
                  <a:pt x="398" y="353"/>
                </a:cubicBezTo>
                <a:cubicBezTo>
                  <a:pt x="398" y="589"/>
                  <a:pt x="398" y="589"/>
                  <a:pt x="398" y="589"/>
                </a:cubicBezTo>
                <a:cubicBezTo>
                  <a:pt x="398" y="619"/>
                  <a:pt x="412" y="633"/>
                  <a:pt x="442" y="633"/>
                </a:cubicBezTo>
                <a:cubicBezTo>
                  <a:pt x="471" y="633"/>
                  <a:pt x="471" y="633"/>
                  <a:pt x="471" y="633"/>
                </a:cubicBezTo>
                <a:cubicBezTo>
                  <a:pt x="501" y="633"/>
                  <a:pt x="515" y="619"/>
                  <a:pt x="515" y="589"/>
                </a:cubicBezTo>
                <a:cubicBezTo>
                  <a:pt x="515" y="353"/>
                  <a:pt x="515" y="353"/>
                  <a:pt x="515" y="353"/>
                </a:cubicBezTo>
                <a:cubicBezTo>
                  <a:pt x="515" y="339"/>
                  <a:pt x="501" y="324"/>
                  <a:pt x="471" y="324"/>
                </a:cubicBezTo>
                <a:close/>
                <a:moveTo>
                  <a:pt x="471" y="574"/>
                </a:moveTo>
                <a:lnTo>
                  <a:pt x="471" y="574"/>
                </a:lnTo>
                <a:cubicBezTo>
                  <a:pt x="471" y="589"/>
                  <a:pt x="471" y="589"/>
                  <a:pt x="457" y="589"/>
                </a:cubicBezTo>
                <a:cubicBezTo>
                  <a:pt x="442" y="589"/>
                  <a:pt x="442" y="589"/>
                  <a:pt x="442" y="574"/>
                </a:cubicBezTo>
                <a:cubicBezTo>
                  <a:pt x="442" y="383"/>
                  <a:pt x="442" y="383"/>
                  <a:pt x="442" y="383"/>
                </a:cubicBezTo>
                <a:cubicBezTo>
                  <a:pt x="442" y="368"/>
                  <a:pt x="442" y="353"/>
                  <a:pt x="457" y="353"/>
                </a:cubicBezTo>
                <a:cubicBezTo>
                  <a:pt x="471" y="353"/>
                  <a:pt x="471" y="368"/>
                  <a:pt x="471" y="383"/>
                </a:cubicBezTo>
                <a:lnTo>
                  <a:pt x="471" y="5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00" name="Freeform 109">
            <a:extLst>
              <a:ext uri="{FF2B5EF4-FFF2-40B4-BE49-F238E27FC236}">
                <a16:creationId xmlns:a16="http://schemas.microsoft.com/office/drawing/2014/main" id="{363D216E-C02F-4DCA-AEBA-663AE74F655B}"/>
              </a:ext>
            </a:extLst>
          </p:cNvPr>
          <p:cNvSpPr>
            <a:spLocks/>
          </p:cNvSpPr>
          <p:nvPr/>
        </p:nvSpPr>
        <p:spPr bwMode="auto">
          <a:xfrm>
            <a:off x="2789238" y="3959225"/>
            <a:ext cx="290512" cy="298450"/>
          </a:xfrm>
          <a:custGeom>
            <a:avLst/>
            <a:gdLst>
              <a:gd name="T0" fmla="*/ 14804995 w 619"/>
              <a:gd name="T1" fmla="*/ 15132515 h 634"/>
              <a:gd name="T2" fmla="*/ 14804995 w 619"/>
              <a:gd name="T3" fmla="*/ 15132515 h 634"/>
              <a:gd name="T4" fmla="*/ 12281592 w 619"/>
              <a:gd name="T5" fmla="*/ 17512476 h 634"/>
              <a:gd name="T6" fmla="*/ 14804995 w 619"/>
              <a:gd name="T7" fmla="*/ 20063175 h 634"/>
              <a:gd name="T8" fmla="*/ 19852269 w 619"/>
              <a:gd name="T9" fmla="*/ 17512476 h 634"/>
              <a:gd name="T10" fmla="*/ 14804995 w 619"/>
              <a:gd name="T11" fmla="*/ 15132515 h 634"/>
              <a:gd name="T12" fmla="*/ 91690670 w 619"/>
              <a:gd name="T13" fmla="*/ 0 h 634"/>
              <a:gd name="T14" fmla="*/ 91690670 w 619"/>
              <a:gd name="T15" fmla="*/ 0 h 634"/>
              <a:gd name="T16" fmla="*/ 12281592 w 619"/>
              <a:gd name="T17" fmla="*/ 0 h 634"/>
              <a:gd name="T18" fmla="*/ 0 w 619"/>
              <a:gd name="T19" fmla="*/ 15132515 h 634"/>
              <a:gd name="T20" fmla="*/ 0 w 619"/>
              <a:gd name="T21" fmla="*/ 95214477 h 634"/>
              <a:gd name="T22" fmla="*/ 12281592 w 619"/>
              <a:gd name="T23" fmla="*/ 107626497 h 634"/>
              <a:gd name="T24" fmla="*/ 91690670 w 619"/>
              <a:gd name="T25" fmla="*/ 107626497 h 634"/>
              <a:gd name="T26" fmla="*/ 103972262 w 619"/>
              <a:gd name="T27" fmla="*/ 95214477 h 634"/>
              <a:gd name="T28" fmla="*/ 103972262 w 619"/>
              <a:gd name="T29" fmla="*/ 15132515 h 634"/>
              <a:gd name="T30" fmla="*/ 91690670 w 619"/>
              <a:gd name="T31" fmla="*/ 0 h 634"/>
              <a:gd name="T32" fmla="*/ 99093402 w 619"/>
              <a:gd name="T33" fmla="*/ 95214477 h 634"/>
              <a:gd name="T34" fmla="*/ 99093402 w 619"/>
              <a:gd name="T35" fmla="*/ 95214477 h 634"/>
              <a:gd name="T36" fmla="*/ 91690670 w 619"/>
              <a:gd name="T37" fmla="*/ 100145138 h 634"/>
              <a:gd name="T38" fmla="*/ 12281592 w 619"/>
              <a:gd name="T39" fmla="*/ 100145138 h 634"/>
              <a:gd name="T40" fmla="*/ 4878860 w 619"/>
              <a:gd name="T41" fmla="*/ 95214477 h 634"/>
              <a:gd name="T42" fmla="*/ 4878860 w 619"/>
              <a:gd name="T43" fmla="*/ 35025423 h 634"/>
              <a:gd name="T44" fmla="*/ 99093402 w 619"/>
              <a:gd name="T45" fmla="*/ 35025423 h 634"/>
              <a:gd name="T46" fmla="*/ 99093402 w 619"/>
              <a:gd name="T47" fmla="*/ 95214477 h 634"/>
              <a:gd name="T48" fmla="*/ 99093402 w 619"/>
              <a:gd name="T49" fmla="*/ 27544063 h 634"/>
              <a:gd name="T50" fmla="*/ 99093402 w 619"/>
              <a:gd name="T51" fmla="*/ 27544063 h 634"/>
              <a:gd name="T52" fmla="*/ 4878860 w 619"/>
              <a:gd name="T53" fmla="*/ 27544063 h 634"/>
              <a:gd name="T54" fmla="*/ 4878860 w 619"/>
              <a:gd name="T55" fmla="*/ 15132515 h 634"/>
              <a:gd name="T56" fmla="*/ 12281592 w 619"/>
              <a:gd name="T57" fmla="*/ 7481360 h 634"/>
              <a:gd name="T58" fmla="*/ 91690670 w 619"/>
              <a:gd name="T59" fmla="*/ 7481360 h 634"/>
              <a:gd name="T60" fmla="*/ 99093402 w 619"/>
              <a:gd name="T61" fmla="*/ 15132515 h 634"/>
              <a:gd name="T62" fmla="*/ 99093402 w 619"/>
              <a:gd name="T63" fmla="*/ 27544063 h 634"/>
              <a:gd name="T64" fmla="*/ 42059996 w 619"/>
              <a:gd name="T65" fmla="*/ 15132515 h 634"/>
              <a:gd name="T66" fmla="*/ 42059996 w 619"/>
              <a:gd name="T67" fmla="*/ 15132515 h 634"/>
              <a:gd name="T68" fmla="*/ 39536593 w 619"/>
              <a:gd name="T69" fmla="*/ 17512476 h 634"/>
              <a:gd name="T70" fmla="*/ 42059996 w 619"/>
              <a:gd name="T71" fmla="*/ 20063175 h 634"/>
              <a:gd name="T72" fmla="*/ 44583868 w 619"/>
              <a:gd name="T73" fmla="*/ 17512476 h 634"/>
              <a:gd name="T74" fmla="*/ 42059996 w 619"/>
              <a:gd name="T75" fmla="*/ 15132515 h 634"/>
              <a:gd name="T76" fmla="*/ 29778404 w 619"/>
              <a:gd name="T77" fmla="*/ 15132515 h 634"/>
              <a:gd name="T78" fmla="*/ 29778404 w 619"/>
              <a:gd name="T79" fmla="*/ 15132515 h 634"/>
              <a:gd name="T80" fmla="*/ 24731129 w 619"/>
              <a:gd name="T81" fmla="*/ 17512476 h 634"/>
              <a:gd name="T82" fmla="*/ 29778404 w 619"/>
              <a:gd name="T83" fmla="*/ 20063175 h 634"/>
              <a:gd name="T84" fmla="*/ 32133861 w 619"/>
              <a:gd name="T85" fmla="*/ 17512476 h 634"/>
              <a:gd name="T86" fmla="*/ 29778404 w 619"/>
              <a:gd name="T87" fmla="*/ 15132515 h 63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19" h="634">
                <a:moveTo>
                  <a:pt x="88" y="89"/>
                </a:moveTo>
                <a:lnTo>
                  <a:pt x="88" y="89"/>
                </a:lnTo>
                <a:cubicBezTo>
                  <a:pt x="88" y="89"/>
                  <a:pt x="73" y="89"/>
                  <a:pt x="73" y="103"/>
                </a:cubicBezTo>
                <a:cubicBezTo>
                  <a:pt x="73" y="118"/>
                  <a:pt x="88" y="118"/>
                  <a:pt x="88" y="118"/>
                </a:cubicBezTo>
                <a:cubicBezTo>
                  <a:pt x="103" y="118"/>
                  <a:pt x="118" y="118"/>
                  <a:pt x="118" y="103"/>
                </a:cubicBezTo>
                <a:cubicBezTo>
                  <a:pt x="118" y="89"/>
                  <a:pt x="103" y="89"/>
                  <a:pt x="88" y="89"/>
                </a:cubicBezTo>
                <a:close/>
                <a:moveTo>
                  <a:pt x="545" y="0"/>
                </a:moveTo>
                <a:lnTo>
                  <a:pt x="545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4"/>
                  <a:pt x="0" y="89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3" y="633"/>
                </a:cubicBezTo>
                <a:cubicBezTo>
                  <a:pt x="545" y="633"/>
                  <a:pt x="545" y="633"/>
                  <a:pt x="545" y="633"/>
                </a:cubicBezTo>
                <a:cubicBezTo>
                  <a:pt x="589" y="633"/>
                  <a:pt x="618" y="604"/>
                  <a:pt x="618" y="560"/>
                </a:cubicBezTo>
                <a:cubicBezTo>
                  <a:pt x="618" y="89"/>
                  <a:pt x="618" y="89"/>
                  <a:pt x="618" y="89"/>
                </a:cubicBezTo>
                <a:cubicBezTo>
                  <a:pt x="618" y="44"/>
                  <a:pt x="589" y="0"/>
                  <a:pt x="545" y="0"/>
                </a:cubicBezTo>
                <a:close/>
                <a:moveTo>
                  <a:pt x="589" y="560"/>
                </a:moveTo>
                <a:lnTo>
                  <a:pt x="589" y="560"/>
                </a:lnTo>
                <a:cubicBezTo>
                  <a:pt x="589" y="574"/>
                  <a:pt x="559" y="589"/>
                  <a:pt x="545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74"/>
                  <a:pt x="29" y="560"/>
                </a:cubicBezTo>
                <a:cubicBezTo>
                  <a:pt x="29" y="206"/>
                  <a:pt x="29" y="206"/>
                  <a:pt x="29" y="206"/>
                </a:cubicBezTo>
                <a:cubicBezTo>
                  <a:pt x="589" y="206"/>
                  <a:pt x="589" y="206"/>
                  <a:pt x="589" y="206"/>
                </a:cubicBezTo>
                <a:lnTo>
                  <a:pt x="589" y="560"/>
                </a:lnTo>
                <a:close/>
                <a:moveTo>
                  <a:pt x="589" y="162"/>
                </a:moveTo>
                <a:lnTo>
                  <a:pt x="589" y="162"/>
                </a:lnTo>
                <a:cubicBezTo>
                  <a:pt x="29" y="162"/>
                  <a:pt x="29" y="162"/>
                  <a:pt x="29" y="162"/>
                </a:cubicBezTo>
                <a:cubicBezTo>
                  <a:pt x="29" y="89"/>
                  <a:pt x="29" y="89"/>
                  <a:pt x="29" y="89"/>
                </a:cubicBezTo>
                <a:cubicBezTo>
                  <a:pt x="29" y="59"/>
                  <a:pt x="59" y="44"/>
                  <a:pt x="73" y="44"/>
                </a:cubicBezTo>
                <a:cubicBezTo>
                  <a:pt x="545" y="44"/>
                  <a:pt x="545" y="44"/>
                  <a:pt x="545" y="44"/>
                </a:cubicBezTo>
                <a:cubicBezTo>
                  <a:pt x="559" y="44"/>
                  <a:pt x="589" y="59"/>
                  <a:pt x="589" y="89"/>
                </a:cubicBezTo>
                <a:lnTo>
                  <a:pt x="589" y="162"/>
                </a:lnTo>
                <a:close/>
                <a:moveTo>
                  <a:pt x="250" y="89"/>
                </a:moveTo>
                <a:lnTo>
                  <a:pt x="250" y="89"/>
                </a:lnTo>
                <a:cubicBezTo>
                  <a:pt x="235" y="89"/>
                  <a:pt x="235" y="89"/>
                  <a:pt x="235" y="103"/>
                </a:cubicBezTo>
                <a:cubicBezTo>
                  <a:pt x="235" y="118"/>
                  <a:pt x="235" y="118"/>
                  <a:pt x="250" y="118"/>
                </a:cubicBezTo>
                <a:cubicBezTo>
                  <a:pt x="265" y="118"/>
                  <a:pt x="265" y="118"/>
                  <a:pt x="265" y="103"/>
                </a:cubicBezTo>
                <a:cubicBezTo>
                  <a:pt x="265" y="89"/>
                  <a:pt x="265" y="89"/>
                  <a:pt x="250" y="89"/>
                </a:cubicBezTo>
                <a:close/>
                <a:moveTo>
                  <a:pt x="177" y="89"/>
                </a:moveTo>
                <a:lnTo>
                  <a:pt x="177" y="89"/>
                </a:lnTo>
                <a:cubicBezTo>
                  <a:pt x="162" y="89"/>
                  <a:pt x="147" y="89"/>
                  <a:pt x="147" y="103"/>
                </a:cubicBezTo>
                <a:cubicBezTo>
                  <a:pt x="147" y="118"/>
                  <a:pt x="162" y="118"/>
                  <a:pt x="177" y="118"/>
                </a:cubicBezTo>
                <a:cubicBezTo>
                  <a:pt x="177" y="118"/>
                  <a:pt x="191" y="118"/>
                  <a:pt x="191" y="103"/>
                </a:cubicBezTo>
                <a:cubicBezTo>
                  <a:pt x="191" y="89"/>
                  <a:pt x="177" y="89"/>
                  <a:pt x="177" y="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01" name="Freeform 110">
            <a:extLst>
              <a:ext uri="{FF2B5EF4-FFF2-40B4-BE49-F238E27FC236}">
                <a16:creationId xmlns:a16="http://schemas.microsoft.com/office/drawing/2014/main" id="{75B27CA8-67A4-4685-9B2B-58205947AA1A}"/>
              </a:ext>
            </a:extLst>
          </p:cNvPr>
          <p:cNvSpPr>
            <a:spLocks/>
          </p:cNvSpPr>
          <p:nvPr/>
        </p:nvSpPr>
        <p:spPr bwMode="auto">
          <a:xfrm>
            <a:off x="2301875" y="3959225"/>
            <a:ext cx="300038" cy="298450"/>
          </a:xfrm>
          <a:custGeom>
            <a:avLst/>
            <a:gdLst>
              <a:gd name="T0" fmla="*/ 55099446 w 634"/>
              <a:gd name="T1" fmla="*/ 0 h 634"/>
              <a:gd name="T2" fmla="*/ 55099446 w 634"/>
              <a:gd name="T3" fmla="*/ 107626497 h 634"/>
              <a:gd name="T4" fmla="*/ 55099446 w 634"/>
              <a:gd name="T5" fmla="*/ 0 h 634"/>
              <a:gd name="T6" fmla="*/ 92683115 w 634"/>
              <a:gd name="T7" fmla="*/ 27544063 h 634"/>
              <a:gd name="T8" fmla="*/ 75166866 w 634"/>
              <a:gd name="T9" fmla="*/ 49987671 h 634"/>
              <a:gd name="T10" fmla="*/ 92683115 w 634"/>
              <a:gd name="T11" fmla="*/ 27544063 h 634"/>
              <a:gd name="T12" fmla="*/ 87751512 w 634"/>
              <a:gd name="T13" fmla="*/ 22613403 h 634"/>
              <a:gd name="T14" fmla="*/ 65133392 w 634"/>
              <a:gd name="T15" fmla="*/ 10031588 h 634"/>
              <a:gd name="T16" fmla="*/ 40134368 w 634"/>
              <a:gd name="T17" fmla="*/ 49987671 h 634"/>
              <a:gd name="T18" fmla="*/ 42685068 w 634"/>
              <a:gd name="T19" fmla="*/ 32644991 h 634"/>
              <a:gd name="T20" fmla="*/ 65133392 w 634"/>
              <a:gd name="T21" fmla="*/ 32644991 h 634"/>
              <a:gd name="T22" fmla="*/ 40134368 w 634"/>
              <a:gd name="T23" fmla="*/ 49987671 h 634"/>
              <a:gd name="T24" fmla="*/ 67684092 w 634"/>
              <a:gd name="T25" fmla="*/ 57638826 h 634"/>
              <a:gd name="T26" fmla="*/ 55099446 w 634"/>
              <a:gd name="T27" fmla="*/ 75151302 h 634"/>
              <a:gd name="T28" fmla="*/ 40134368 w 634"/>
              <a:gd name="T29" fmla="*/ 57638826 h 634"/>
              <a:gd name="T30" fmla="*/ 50167843 w 634"/>
              <a:gd name="T31" fmla="*/ 7481360 h 634"/>
              <a:gd name="T32" fmla="*/ 55099446 w 634"/>
              <a:gd name="T33" fmla="*/ 7481360 h 634"/>
              <a:gd name="T34" fmla="*/ 65133392 w 634"/>
              <a:gd name="T35" fmla="*/ 27544063 h 634"/>
              <a:gd name="T36" fmla="*/ 45065972 w 634"/>
              <a:gd name="T37" fmla="*/ 27544063 h 634"/>
              <a:gd name="T38" fmla="*/ 42685068 w 634"/>
              <a:gd name="T39" fmla="*/ 10031588 h 634"/>
              <a:gd name="T40" fmla="*/ 37583197 w 634"/>
              <a:gd name="T41" fmla="*/ 24993836 h 634"/>
              <a:gd name="T42" fmla="*/ 42685068 w 634"/>
              <a:gd name="T43" fmla="*/ 10031588 h 634"/>
              <a:gd name="T44" fmla="*/ 15135345 w 634"/>
              <a:gd name="T45" fmla="*/ 27544063 h 634"/>
              <a:gd name="T46" fmla="*/ 35202765 w 634"/>
              <a:gd name="T47" fmla="*/ 49987671 h 634"/>
              <a:gd name="T48" fmla="*/ 15135345 w 634"/>
              <a:gd name="T49" fmla="*/ 27544063 h 634"/>
              <a:gd name="T50" fmla="*/ 15135345 w 634"/>
              <a:gd name="T51" fmla="*/ 80081962 h 634"/>
              <a:gd name="T52" fmla="*/ 35202765 w 634"/>
              <a:gd name="T53" fmla="*/ 57638826 h 634"/>
              <a:gd name="T54" fmla="*/ 15135345 w 634"/>
              <a:gd name="T55" fmla="*/ 80081962 h 634"/>
              <a:gd name="T56" fmla="*/ 20066948 w 634"/>
              <a:gd name="T57" fmla="*/ 85182889 h 634"/>
              <a:gd name="T58" fmla="*/ 42685068 w 634"/>
              <a:gd name="T59" fmla="*/ 100145138 h 634"/>
              <a:gd name="T60" fmla="*/ 57650617 w 634"/>
              <a:gd name="T61" fmla="*/ 100145138 h 634"/>
              <a:gd name="T62" fmla="*/ 55099446 w 634"/>
              <a:gd name="T63" fmla="*/ 100145138 h 634"/>
              <a:gd name="T64" fmla="*/ 45065972 w 634"/>
              <a:gd name="T65" fmla="*/ 80081962 h 634"/>
              <a:gd name="T66" fmla="*/ 65133392 w 634"/>
              <a:gd name="T67" fmla="*/ 80081962 h 634"/>
              <a:gd name="T68" fmla="*/ 65133392 w 634"/>
              <a:gd name="T69" fmla="*/ 100145138 h 634"/>
              <a:gd name="T70" fmla="*/ 70064996 w 634"/>
              <a:gd name="T71" fmla="*/ 82632662 h 634"/>
              <a:gd name="T72" fmla="*/ 65133392 w 634"/>
              <a:gd name="T73" fmla="*/ 100145138 h 634"/>
              <a:gd name="T74" fmla="*/ 92683115 w 634"/>
              <a:gd name="T75" fmla="*/ 80081962 h 634"/>
              <a:gd name="T76" fmla="*/ 75166866 w 634"/>
              <a:gd name="T77" fmla="*/ 57638826 h 634"/>
              <a:gd name="T78" fmla="*/ 92683115 w 634"/>
              <a:gd name="T79" fmla="*/ 80081962 h 63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34" h="634">
                <a:moveTo>
                  <a:pt x="324" y="0"/>
                </a:moveTo>
                <a:lnTo>
                  <a:pt x="324" y="0"/>
                </a:lnTo>
                <a:cubicBezTo>
                  <a:pt x="148" y="0"/>
                  <a:pt x="0" y="147"/>
                  <a:pt x="0" y="324"/>
                </a:cubicBezTo>
                <a:cubicBezTo>
                  <a:pt x="0" y="486"/>
                  <a:pt x="148" y="633"/>
                  <a:pt x="324" y="633"/>
                </a:cubicBezTo>
                <a:cubicBezTo>
                  <a:pt x="486" y="633"/>
                  <a:pt x="633" y="486"/>
                  <a:pt x="633" y="324"/>
                </a:cubicBezTo>
                <a:cubicBezTo>
                  <a:pt x="633" y="147"/>
                  <a:pt x="486" y="0"/>
                  <a:pt x="324" y="0"/>
                </a:cubicBezTo>
                <a:close/>
                <a:moveTo>
                  <a:pt x="545" y="162"/>
                </a:moveTo>
                <a:lnTo>
                  <a:pt x="545" y="162"/>
                </a:lnTo>
                <a:cubicBezTo>
                  <a:pt x="574" y="206"/>
                  <a:pt x="589" y="251"/>
                  <a:pt x="589" y="294"/>
                </a:cubicBezTo>
                <a:cubicBezTo>
                  <a:pt x="442" y="294"/>
                  <a:pt x="442" y="294"/>
                  <a:pt x="442" y="294"/>
                </a:cubicBezTo>
                <a:cubicBezTo>
                  <a:pt x="442" y="265"/>
                  <a:pt x="427" y="221"/>
                  <a:pt x="427" y="192"/>
                </a:cubicBezTo>
                <a:cubicBezTo>
                  <a:pt x="471" y="192"/>
                  <a:pt x="516" y="177"/>
                  <a:pt x="545" y="162"/>
                </a:cubicBezTo>
                <a:close/>
                <a:moveTo>
                  <a:pt x="516" y="133"/>
                </a:moveTo>
                <a:lnTo>
                  <a:pt x="516" y="133"/>
                </a:lnTo>
                <a:cubicBezTo>
                  <a:pt x="486" y="147"/>
                  <a:pt x="457" y="147"/>
                  <a:pt x="412" y="147"/>
                </a:cubicBezTo>
                <a:cubicBezTo>
                  <a:pt x="412" y="118"/>
                  <a:pt x="398" y="89"/>
                  <a:pt x="383" y="59"/>
                </a:cubicBezTo>
                <a:cubicBezTo>
                  <a:pt x="442" y="59"/>
                  <a:pt x="486" y="89"/>
                  <a:pt x="516" y="133"/>
                </a:cubicBezTo>
                <a:close/>
                <a:moveTo>
                  <a:pt x="236" y="294"/>
                </a:moveTo>
                <a:lnTo>
                  <a:pt x="236" y="294"/>
                </a:lnTo>
                <a:cubicBezTo>
                  <a:pt x="236" y="265"/>
                  <a:pt x="251" y="236"/>
                  <a:pt x="251" y="192"/>
                </a:cubicBezTo>
                <a:cubicBezTo>
                  <a:pt x="280" y="206"/>
                  <a:pt x="295" y="206"/>
                  <a:pt x="324" y="206"/>
                </a:cubicBezTo>
                <a:cubicBezTo>
                  <a:pt x="339" y="206"/>
                  <a:pt x="369" y="206"/>
                  <a:pt x="383" y="192"/>
                </a:cubicBezTo>
                <a:cubicBezTo>
                  <a:pt x="398" y="236"/>
                  <a:pt x="398" y="265"/>
                  <a:pt x="398" y="294"/>
                </a:cubicBezTo>
                <a:lnTo>
                  <a:pt x="236" y="294"/>
                </a:lnTo>
                <a:close/>
                <a:moveTo>
                  <a:pt x="398" y="339"/>
                </a:moveTo>
                <a:lnTo>
                  <a:pt x="398" y="339"/>
                </a:lnTo>
                <a:cubicBezTo>
                  <a:pt x="398" y="368"/>
                  <a:pt x="398" y="412"/>
                  <a:pt x="383" y="442"/>
                </a:cubicBezTo>
                <a:cubicBezTo>
                  <a:pt x="369" y="442"/>
                  <a:pt x="339" y="442"/>
                  <a:pt x="324" y="442"/>
                </a:cubicBezTo>
                <a:cubicBezTo>
                  <a:pt x="295" y="442"/>
                  <a:pt x="280" y="442"/>
                  <a:pt x="251" y="442"/>
                </a:cubicBezTo>
                <a:cubicBezTo>
                  <a:pt x="251" y="412"/>
                  <a:pt x="236" y="368"/>
                  <a:pt x="236" y="339"/>
                </a:cubicBezTo>
                <a:lnTo>
                  <a:pt x="398" y="339"/>
                </a:lnTo>
                <a:close/>
                <a:moveTo>
                  <a:pt x="295" y="44"/>
                </a:moveTo>
                <a:lnTo>
                  <a:pt x="295" y="44"/>
                </a:lnTo>
                <a:cubicBezTo>
                  <a:pt x="310" y="44"/>
                  <a:pt x="310" y="44"/>
                  <a:pt x="324" y="44"/>
                </a:cubicBezTo>
                <a:lnTo>
                  <a:pt x="339" y="44"/>
                </a:lnTo>
                <a:cubicBezTo>
                  <a:pt x="354" y="74"/>
                  <a:pt x="369" y="118"/>
                  <a:pt x="383" y="162"/>
                </a:cubicBezTo>
                <a:cubicBezTo>
                  <a:pt x="354" y="162"/>
                  <a:pt x="339" y="162"/>
                  <a:pt x="324" y="162"/>
                </a:cubicBezTo>
                <a:cubicBezTo>
                  <a:pt x="295" y="162"/>
                  <a:pt x="280" y="162"/>
                  <a:pt x="265" y="162"/>
                </a:cubicBezTo>
                <a:cubicBezTo>
                  <a:pt x="265" y="118"/>
                  <a:pt x="280" y="74"/>
                  <a:pt x="295" y="44"/>
                </a:cubicBezTo>
                <a:close/>
                <a:moveTo>
                  <a:pt x="251" y="59"/>
                </a:moveTo>
                <a:lnTo>
                  <a:pt x="251" y="59"/>
                </a:lnTo>
                <a:cubicBezTo>
                  <a:pt x="236" y="89"/>
                  <a:pt x="221" y="118"/>
                  <a:pt x="221" y="147"/>
                </a:cubicBezTo>
                <a:cubicBezTo>
                  <a:pt x="192" y="147"/>
                  <a:pt x="148" y="147"/>
                  <a:pt x="118" y="133"/>
                </a:cubicBezTo>
                <a:cubicBezTo>
                  <a:pt x="148" y="89"/>
                  <a:pt x="207" y="59"/>
                  <a:pt x="251" y="59"/>
                </a:cubicBezTo>
                <a:close/>
                <a:moveTo>
                  <a:pt x="89" y="162"/>
                </a:moveTo>
                <a:lnTo>
                  <a:pt x="89" y="162"/>
                </a:lnTo>
                <a:cubicBezTo>
                  <a:pt x="133" y="177"/>
                  <a:pt x="177" y="192"/>
                  <a:pt x="207" y="192"/>
                </a:cubicBezTo>
                <a:cubicBezTo>
                  <a:pt x="207" y="221"/>
                  <a:pt x="207" y="265"/>
                  <a:pt x="207" y="294"/>
                </a:cubicBezTo>
                <a:cubicBezTo>
                  <a:pt x="44" y="294"/>
                  <a:pt x="44" y="294"/>
                  <a:pt x="44" y="294"/>
                </a:cubicBezTo>
                <a:cubicBezTo>
                  <a:pt x="44" y="251"/>
                  <a:pt x="59" y="206"/>
                  <a:pt x="89" y="162"/>
                </a:cubicBezTo>
                <a:close/>
                <a:moveTo>
                  <a:pt x="89" y="471"/>
                </a:moveTo>
                <a:lnTo>
                  <a:pt x="89" y="471"/>
                </a:lnTo>
                <a:cubicBezTo>
                  <a:pt x="59" y="427"/>
                  <a:pt x="44" y="383"/>
                  <a:pt x="44" y="339"/>
                </a:cubicBezTo>
                <a:cubicBezTo>
                  <a:pt x="207" y="339"/>
                  <a:pt x="207" y="339"/>
                  <a:pt x="207" y="339"/>
                </a:cubicBezTo>
                <a:cubicBezTo>
                  <a:pt x="207" y="368"/>
                  <a:pt x="207" y="412"/>
                  <a:pt x="207" y="442"/>
                </a:cubicBezTo>
                <a:cubicBezTo>
                  <a:pt x="177" y="457"/>
                  <a:pt x="133" y="457"/>
                  <a:pt x="89" y="471"/>
                </a:cubicBezTo>
                <a:close/>
                <a:moveTo>
                  <a:pt x="118" y="501"/>
                </a:moveTo>
                <a:lnTo>
                  <a:pt x="118" y="501"/>
                </a:lnTo>
                <a:cubicBezTo>
                  <a:pt x="148" y="501"/>
                  <a:pt x="192" y="486"/>
                  <a:pt x="221" y="486"/>
                </a:cubicBezTo>
                <a:cubicBezTo>
                  <a:pt x="221" y="515"/>
                  <a:pt x="236" y="560"/>
                  <a:pt x="251" y="589"/>
                </a:cubicBezTo>
                <a:cubicBezTo>
                  <a:pt x="207" y="574"/>
                  <a:pt x="148" y="545"/>
                  <a:pt x="118" y="501"/>
                </a:cubicBezTo>
                <a:close/>
                <a:moveTo>
                  <a:pt x="339" y="589"/>
                </a:moveTo>
                <a:lnTo>
                  <a:pt x="339" y="589"/>
                </a:lnTo>
                <a:lnTo>
                  <a:pt x="324" y="589"/>
                </a:lnTo>
                <a:cubicBezTo>
                  <a:pt x="310" y="589"/>
                  <a:pt x="310" y="589"/>
                  <a:pt x="295" y="589"/>
                </a:cubicBezTo>
                <a:cubicBezTo>
                  <a:pt x="280" y="560"/>
                  <a:pt x="265" y="515"/>
                  <a:pt x="265" y="471"/>
                </a:cubicBezTo>
                <a:cubicBezTo>
                  <a:pt x="280" y="471"/>
                  <a:pt x="295" y="471"/>
                  <a:pt x="324" y="471"/>
                </a:cubicBezTo>
                <a:cubicBezTo>
                  <a:pt x="339" y="471"/>
                  <a:pt x="354" y="471"/>
                  <a:pt x="383" y="471"/>
                </a:cubicBezTo>
                <a:cubicBezTo>
                  <a:pt x="369" y="515"/>
                  <a:pt x="354" y="560"/>
                  <a:pt x="339" y="589"/>
                </a:cubicBezTo>
                <a:close/>
                <a:moveTo>
                  <a:pt x="383" y="589"/>
                </a:moveTo>
                <a:lnTo>
                  <a:pt x="383" y="589"/>
                </a:lnTo>
                <a:cubicBezTo>
                  <a:pt x="398" y="560"/>
                  <a:pt x="412" y="515"/>
                  <a:pt x="412" y="486"/>
                </a:cubicBezTo>
                <a:cubicBezTo>
                  <a:pt x="457" y="486"/>
                  <a:pt x="486" y="501"/>
                  <a:pt x="516" y="501"/>
                </a:cubicBezTo>
                <a:cubicBezTo>
                  <a:pt x="486" y="545"/>
                  <a:pt x="442" y="574"/>
                  <a:pt x="383" y="589"/>
                </a:cubicBezTo>
                <a:close/>
                <a:moveTo>
                  <a:pt x="545" y="471"/>
                </a:moveTo>
                <a:lnTo>
                  <a:pt x="545" y="471"/>
                </a:lnTo>
                <a:cubicBezTo>
                  <a:pt x="516" y="457"/>
                  <a:pt x="471" y="457"/>
                  <a:pt x="427" y="442"/>
                </a:cubicBezTo>
                <a:cubicBezTo>
                  <a:pt x="427" y="412"/>
                  <a:pt x="442" y="368"/>
                  <a:pt x="442" y="339"/>
                </a:cubicBezTo>
                <a:cubicBezTo>
                  <a:pt x="589" y="339"/>
                  <a:pt x="589" y="339"/>
                  <a:pt x="589" y="339"/>
                </a:cubicBezTo>
                <a:cubicBezTo>
                  <a:pt x="589" y="383"/>
                  <a:pt x="574" y="427"/>
                  <a:pt x="545" y="4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02" name="Freeform 111">
            <a:extLst>
              <a:ext uri="{FF2B5EF4-FFF2-40B4-BE49-F238E27FC236}">
                <a16:creationId xmlns:a16="http://schemas.microsoft.com/office/drawing/2014/main" id="{F3E3B05A-B5E4-4B93-90C0-07D21DC77D80}"/>
              </a:ext>
            </a:extLst>
          </p:cNvPr>
          <p:cNvSpPr>
            <a:spLocks/>
          </p:cNvSpPr>
          <p:nvPr/>
        </p:nvSpPr>
        <p:spPr bwMode="auto">
          <a:xfrm>
            <a:off x="1858963" y="3970338"/>
            <a:ext cx="242887" cy="285750"/>
          </a:xfrm>
          <a:custGeom>
            <a:avLst/>
            <a:gdLst>
              <a:gd name="T0" fmla="*/ 5116189 w 516"/>
              <a:gd name="T1" fmla="*/ 10054280 h 604"/>
              <a:gd name="T2" fmla="*/ 5116189 w 516"/>
              <a:gd name="T3" fmla="*/ 10054280 h 604"/>
              <a:gd name="T4" fmla="*/ 65317841 w 516"/>
              <a:gd name="T5" fmla="*/ 10054280 h 604"/>
              <a:gd name="T6" fmla="*/ 67875935 w 516"/>
              <a:gd name="T7" fmla="*/ 4941910 h 604"/>
              <a:gd name="T8" fmla="*/ 65317841 w 516"/>
              <a:gd name="T9" fmla="*/ 2385961 h 604"/>
              <a:gd name="T10" fmla="*/ 5116189 w 516"/>
              <a:gd name="T11" fmla="*/ 2385961 h 604"/>
              <a:gd name="T12" fmla="*/ 0 w 516"/>
              <a:gd name="T13" fmla="*/ 4941910 h 604"/>
              <a:gd name="T14" fmla="*/ 5116189 w 516"/>
              <a:gd name="T15" fmla="*/ 10054280 h 604"/>
              <a:gd name="T16" fmla="*/ 5116189 w 516"/>
              <a:gd name="T17" fmla="*/ 29992379 h 604"/>
              <a:gd name="T18" fmla="*/ 5116189 w 516"/>
              <a:gd name="T19" fmla="*/ 29992379 h 604"/>
              <a:gd name="T20" fmla="*/ 65317841 w 516"/>
              <a:gd name="T21" fmla="*/ 29992379 h 604"/>
              <a:gd name="T22" fmla="*/ 67875935 w 516"/>
              <a:gd name="T23" fmla="*/ 25050469 h 604"/>
              <a:gd name="T24" fmla="*/ 65317841 w 516"/>
              <a:gd name="T25" fmla="*/ 22494048 h 604"/>
              <a:gd name="T26" fmla="*/ 5116189 w 516"/>
              <a:gd name="T27" fmla="*/ 22494048 h 604"/>
              <a:gd name="T28" fmla="*/ 0 w 516"/>
              <a:gd name="T29" fmla="*/ 25050469 h 604"/>
              <a:gd name="T30" fmla="*/ 5116189 w 516"/>
              <a:gd name="T31" fmla="*/ 29992379 h 604"/>
              <a:gd name="T32" fmla="*/ 25069891 w 516"/>
              <a:gd name="T33" fmla="*/ 62711167 h 604"/>
              <a:gd name="T34" fmla="*/ 25069891 w 516"/>
              <a:gd name="T35" fmla="*/ 62711167 h 604"/>
              <a:gd name="T36" fmla="*/ 5116189 w 516"/>
              <a:gd name="T37" fmla="*/ 62711167 h 604"/>
              <a:gd name="T38" fmla="*/ 0 w 516"/>
              <a:gd name="T39" fmla="*/ 65097128 h 604"/>
              <a:gd name="T40" fmla="*/ 5116189 w 516"/>
              <a:gd name="T41" fmla="*/ 70209498 h 604"/>
              <a:gd name="T42" fmla="*/ 25069891 w 516"/>
              <a:gd name="T43" fmla="*/ 70209498 h 604"/>
              <a:gd name="T44" fmla="*/ 27627986 w 516"/>
              <a:gd name="T45" fmla="*/ 65097128 h 604"/>
              <a:gd name="T46" fmla="*/ 25069891 w 516"/>
              <a:gd name="T47" fmla="*/ 62711167 h 604"/>
              <a:gd name="T48" fmla="*/ 5116189 w 516"/>
              <a:gd name="T49" fmla="*/ 50100939 h 604"/>
              <a:gd name="T50" fmla="*/ 5116189 w 516"/>
              <a:gd name="T51" fmla="*/ 50100939 h 604"/>
              <a:gd name="T52" fmla="*/ 40247949 w 516"/>
              <a:gd name="T53" fmla="*/ 50100939 h 604"/>
              <a:gd name="T54" fmla="*/ 45194102 w 516"/>
              <a:gd name="T55" fmla="*/ 44988569 h 604"/>
              <a:gd name="T56" fmla="*/ 40247949 w 516"/>
              <a:gd name="T57" fmla="*/ 42602608 h 604"/>
              <a:gd name="T58" fmla="*/ 5116189 w 516"/>
              <a:gd name="T59" fmla="*/ 42602608 h 604"/>
              <a:gd name="T60" fmla="*/ 0 w 516"/>
              <a:gd name="T61" fmla="*/ 44988569 h 604"/>
              <a:gd name="T62" fmla="*/ 5116189 w 516"/>
              <a:gd name="T63" fmla="*/ 50100939 h 604"/>
              <a:gd name="T64" fmla="*/ 85442052 w 516"/>
              <a:gd name="T65" fmla="*/ 0 h 604"/>
              <a:gd name="T66" fmla="*/ 85442052 w 516"/>
              <a:gd name="T67" fmla="*/ 0 h 604"/>
              <a:gd name="T68" fmla="*/ 80325863 w 516"/>
              <a:gd name="T69" fmla="*/ 2385961 h 604"/>
              <a:gd name="T70" fmla="*/ 80325863 w 516"/>
              <a:gd name="T71" fmla="*/ 57598797 h 604"/>
              <a:gd name="T72" fmla="*/ 50139783 w 516"/>
              <a:gd name="T73" fmla="*/ 57598797 h 604"/>
              <a:gd name="T74" fmla="*/ 37689855 w 516"/>
              <a:gd name="T75" fmla="*/ 90318057 h 604"/>
              <a:gd name="T76" fmla="*/ 72821616 w 516"/>
              <a:gd name="T77" fmla="*/ 95259967 h 604"/>
              <a:gd name="T78" fmla="*/ 87829638 w 516"/>
              <a:gd name="T79" fmla="*/ 70209498 h 604"/>
              <a:gd name="T80" fmla="*/ 87829638 w 516"/>
              <a:gd name="T81" fmla="*/ 70209498 h 604"/>
              <a:gd name="T82" fmla="*/ 87829638 w 516"/>
              <a:gd name="T83" fmla="*/ 2385961 h 604"/>
              <a:gd name="T84" fmla="*/ 85442052 w 516"/>
              <a:gd name="T85" fmla="*/ 0 h 604"/>
              <a:gd name="T86" fmla="*/ 70263522 w 516"/>
              <a:gd name="T87" fmla="*/ 87761636 h 604"/>
              <a:gd name="T88" fmla="*/ 70263522 w 516"/>
              <a:gd name="T89" fmla="*/ 87761636 h 604"/>
              <a:gd name="T90" fmla="*/ 42806044 w 516"/>
              <a:gd name="T91" fmla="*/ 87761636 h 604"/>
              <a:gd name="T92" fmla="*/ 52868385 w 516"/>
              <a:gd name="T93" fmla="*/ 62711167 h 604"/>
              <a:gd name="T94" fmla="*/ 80325863 w 516"/>
              <a:gd name="T95" fmla="*/ 65097128 h 604"/>
              <a:gd name="T96" fmla="*/ 70263522 w 516"/>
              <a:gd name="T97" fmla="*/ 87761636 h 60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16" h="604">
                <a:moveTo>
                  <a:pt x="30" y="59"/>
                </a:moveTo>
                <a:lnTo>
                  <a:pt x="30" y="59"/>
                </a:lnTo>
                <a:cubicBezTo>
                  <a:pt x="383" y="59"/>
                  <a:pt x="383" y="59"/>
                  <a:pt x="383" y="59"/>
                </a:cubicBezTo>
                <a:cubicBezTo>
                  <a:pt x="383" y="59"/>
                  <a:pt x="398" y="44"/>
                  <a:pt x="398" y="29"/>
                </a:cubicBezTo>
                <a:lnTo>
                  <a:pt x="383" y="14"/>
                </a:lnTo>
                <a:cubicBezTo>
                  <a:pt x="30" y="14"/>
                  <a:pt x="30" y="14"/>
                  <a:pt x="30" y="14"/>
                </a:cubicBezTo>
                <a:cubicBezTo>
                  <a:pt x="15" y="14"/>
                  <a:pt x="0" y="29"/>
                  <a:pt x="0" y="29"/>
                </a:cubicBezTo>
                <a:cubicBezTo>
                  <a:pt x="0" y="44"/>
                  <a:pt x="15" y="59"/>
                  <a:pt x="30" y="59"/>
                </a:cubicBezTo>
                <a:close/>
                <a:moveTo>
                  <a:pt x="30" y="176"/>
                </a:moveTo>
                <a:lnTo>
                  <a:pt x="30" y="176"/>
                </a:lnTo>
                <a:cubicBezTo>
                  <a:pt x="383" y="176"/>
                  <a:pt x="383" y="176"/>
                  <a:pt x="383" y="176"/>
                </a:cubicBezTo>
                <a:cubicBezTo>
                  <a:pt x="383" y="176"/>
                  <a:pt x="398" y="162"/>
                  <a:pt x="398" y="147"/>
                </a:cubicBezTo>
                <a:lnTo>
                  <a:pt x="383" y="132"/>
                </a:lnTo>
                <a:cubicBezTo>
                  <a:pt x="30" y="132"/>
                  <a:pt x="30" y="132"/>
                  <a:pt x="30" y="132"/>
                </a:cubicBezTo>
                <a:cubicBezTo>
                  <a:pt x="15" y="132"/>
                  <a:pt x="0" y="147"/>
                  <a:pt x="0" y="147"/>
                </a:cubicBezTo>
                <a:cubicBezTo>
                  <a:pt x="0" y="162"/>
                  <a:pt x="15" y="176"/>
                  <a:pt x="30" y="176"/>
                </a:cubicBezTo>
                <a:close/>
                <a:moveTo>
                  <a:pt x="147" y="368"/>
                </a:moveTo>
                <a:lnTo>
                  <a:pt x="147" y="368"/>
                </a:lnTo>
                <a:cubicBezTo>
                  <a:pt x="30" y="368"/>
                  <a:pt x="30" y="368"/>
                  <a:pt x="30" y="368"/>
                </a:cubicBezTo>
                <a:cubicBezTo>
                  <a:pt x="15" y="368"/>
                  <a:pt x="0" y="382"/>
                  <a:pt x="0" y="382"/>
                </a:cubicBezTo>
                <a:cubicBezTo>
                  <a:pt x="0" y="397"/>
                  <a:pt x="15" y="412"/>
                  <a:pt x="30" y="412"/>
                </a:cubicBezTo>
                <a:cubicBezTo>
                  <a:pt x="147" y="412"/>
                  <a:pt x="147" y="412"/>
                  <a:pt x="147" y="412"/>
                </a:cubicBezTo>
                <a:cubicBezTo>
                  <a:pt x="147" y="412"/>
                  <a:pt x="162" y="397"/>
                  <a:pt x="162" y="382"/>
                </a:cubicBezTo>
                <a:lnTo>
                  <a:pt x="147" y="368"/>
                </a:lnTo>
                <a:close/>
                <a:moveTo>
                  <a:pt x="30" y="294"/>
                </a:moveTo>
                <a:lnTo>
                  <a:pt x="30" y="294"/>
                </a:lnTo>
                <a:cubicBezTo>
                  <a:pt x="236" y="294"/>
                  <a:pt x="236" y="294"/>
                  <a:pt x="236" y="294"/>
                </a:cubicBezTo>
                <a:cubicBezTo>
                  <a:pt x="251" y="294"/>
                  <a:pt x="265" y="280"/>
                  <a:pt x="265" y="264"/>
                </a:cubicBezTo>
                <a:cubicBezTo>
                  <a:pt x="265" y="264"/>
                  <a:pt x="251" y="250"/>
                  <a:pt x="236" y="250"/>
                </a:cubicBezTo>
                <a:cubicBezTo>
                  <a:pt x="30" y="250"/>
                  <a:pt x="30" y="250"/>
                  <a:pt x="30" y="250"/>
                </a:cubicBezTo>
                <a:cubicBezTo>
                  <a:pt x="15" y="250"/>
                  <a:pt x="0" y="264"/>
                  <a:pt x="0" y="264"/>
                </a:cubicBezTo>
                <a:cubicBezTo>
                  <a:pt x="0" y="280"/>
                  <a:pt x="15" y="294"/>
                  <a:pt x="30" y="294"/>
                </a:cubicBezTo>
                <a:close/>
                <a:moveTo>
                  <a:pt x="501" y="0"/>
                </a:moveTo>
                <a:lnTo>
                  <a:pt x="501" y="0"/>
                </a:lnTo>
                <a:cubicBezTo>
                  <a:pt x="486" y="0"/>
                  <a:pt x="471" y="0"/>
                  <a:pt x="471" y="14"/>
                </a:cubicBezTo>
                <a:cubicBezTo>
                  <a:pt x="471" y="338"/>
                  <a:pt x="471" y="338"/>
                  <a:pt x="471" y="338"/>
                </a:cubicBezTo>
                <a:cubicBezTo>
                  <a:pt x="427" y="309"/>
                  <a:pt x="368" y="309"/>
                  <a:pt x="294" y="338"/>
                </a:cubicBezTo>
                <a:cubicBezTo>
                  <a:pt x="221" y="382"/>
                  <a:pt x="177" y="471"/>
                  <a:pt x="221" y="530"/>
                </a:cubicBezTo>
                <a:cubicBezTo>
                  <a:pt x="251" y="589"/>
                  <a:pt x="339" y="603"/>
                  <a:pt x="427" y="559"/>
                </a:cubicBezTo>
                <a:cubicBezTo>
                  <a:pt x="486" y="515"/>
                  <a:pt x="515" y="456"/>
                  <a:pt x="515" y="412"/>
                </a:cubicBezTo>
                <a:cubicBezTo>
                  <a:pt x="515" y="14"/>
                  <a:pt x="515" y="14"/>
                  <a:pt x="515" y="14"/>
                </a:cubicBezTo>
                <a:cubicBezTo>
                  <a:pt x="515" y="0"/>
                  <a:pt x="501" y="0"/>
                  <a:pt x="501" y="0"/>
                </a:cubicBezTo>
                <a:close/>
                <a:moveTo>
                  <a:pt x="412" y="515"/>
                </a:moveTo>
                <a:lnTo>
                  <a:pt x="412" y="515"/>
                </a:lnTo>
                <a:cubicBezTo>
                  <a:pt x="353" y="559"/>
                  <a:pt x="280" y="559"/>
                  <a:pt x="251" y="515"/>
                </a:cubicBezTo>
                <a:cubicBezTo>
                  <a:pt x="221" y="471"/>
                  <a:pt x="251" y="412"/>
                  <a:pt x="310" y="368"/>
                </a:cubicBezTo>
                <a:cubicBezTo>
                  <a:pt x="368" y="338"/>
                  <a:pt x="442" y="338"/>
                  <a:pt x="471" y="382"/>
                </a:cubicBezTo>
                <a:cubicBezTo>
                  <a:pt x="501" y="427"/>
                  <a:pt x="471" y="485"/>
                  <a:pt x="412" y="5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03" name="Freeform 112">
            <a:extLst>
              <a:ext uri="{FF2B5EF4-FFF2-40B4-BE49-F238E27FC236}">
                <a16:creationId xmlns:a16="http://schemas.microsoft.com/office/drawing/2014/main" id="{47F519A9-FC15-48F6-9BFB-DFD85EB937FA}"/>
              </a:ext>
            </a:extLst>
          </p:cNvPr>
          <p:cNvSpPr>
            <a:spLocks/>
          </p:cNvSpPr>
          <p:nvPr/>
        </p:nvSpPr>
        <p:spPr bwMode="auto">
          <a:xfrm>
            <a:off x="1346200" y="3959225"/>
            <a:ext cx="290513" cy="298450"/>
          </a:xfrm>
          <a:custGeom>
            <a:avLst/>
            <a:gdLst>
              <a:gd name="T0" fmla="*/ 89167267 w 619"/>
              <a:gd name="T1" fmla="*/ 15132515 h 634"/>
              <a:gd name="T2" fmla="*/ 89167267 w 619"/>
              <a:gd name="T3" fmla="*/ 15132515 h 634"/>
              <a:gd name="T4" fmla="*/ 44583868 w 619"/>
              <a:gd name="T5" fmla="*/ 20063175 h 634"/>
              <a:gd name="T6" fmla="*/ 42059996 w 619"/>
              <a:gd name="T7" fmla="*/ 24993836 h 634"/>
              <a:gd name="T8" fmla="*/ 42059996 w 619"/>
              <a:gd name="T9" fmla="*/ 52708166 h 634"/>
              <a:gd name="T10" fmla="*/ 22207727 w 619"/>
              <a:gd name="T11" fmla="*/ 55088127 h 634"/>
              <a:gd name="T12" fmla="*/ 14804995 w 619"/>
              <a:gd name="T13" fmla="*/ 75151302 h 634"/>
              <a:gd name="T14" fmla="*/ 39536593 w 619"/>
              <a:gd name="T15" fmla="*/ 77701530 h 634"/>
              <a:gd name="T16" fmla="*/ 49462728 w 619"/>
              <a:gd name="T17" fmla="*/ 60019259 h 634"/>
              <a:gd name="T18" fmla="*/ 49462728 w 619"/>
              <a:gd name="T19" fmla="*/ 27544063 h 634"/>
              <a:gd name="T20" fmla="*/ 84119992 w 619"/>
              <a:gd name="T21" fmla="*/ 22613403 h 634"/>
              <a:gd name="T22" fmla="*/ 84119992 w 619"/>
              <a:gd name="T23" fmla="*/ 45057011 h 634"/>
              <a:gd name="T24" fmla="*/ 66791126 w 619"/>
              <a:gd name="T25" fmla="*/ 47607239 h 634"/>
              <a:gd name="T26" fmla="*/ 57033405 w 619"/>
              <a:gd name="T27" fmla="*/ 67670414 h 634"/>
              <a:gd name="T28" fmla="*/ 81764535 w 619"/>
              <a:gd name="T29" fmla="*/ 70050375 h 634"/>
              <a:gd name="T30" fmla="*/ 91522724 w 619"/>
              <a:gd name="T31" fmla="*/ 55088127 h 634"/>
              <a:gd name="T32" fmla="*/ 91522724 w 619"/>
              <a:gd name="T33" fmla="*/ 17512476 h 634"/>
              <a:gd name="T34" fmla="*/ 89167267 w 619"/>
              <a:gd name="T35" fmla="*/ 15132515 h 634"/>
              <a:gd name="T36" fmla="*/ 34657264 w 619"/>
              <a:gd name="T37" fmla="*/ 72601074 h 634"/>
              <a:gd name="T38" fmla="*/ 34657264 w 619"/>
              <a:gd name="T39" fmla="*/ 72601074 h 634"/>
              <a:gd name="T40" fmla="*/ 19852269 w 619"/>
              <a:gd name="T41" fmla="*/ 72601074 h 634"/>
              <a:gd name="T42" fmla="*/ 24731129 w 619"/>
              <a:gd name="T43" fmla="*/ 60019259 h 634"/>
              <a:gd name="T44" fmla="*/ 39536593 w 619"/>
              <a:gd name="T45" fmla="*/ 60019259 h 634"/>
              <a:gd name="T46" fmla="*/ 34657264 w 619"/>
              <a:gd name="T47" fmla="*/ 72601074 h 634"/>
              <a:gd name="T48" fmla="*/ 79241132 w 619"/>
              <a:gd name="T49" fmla="*/ 65119714 h 634"/>
              <a:gd name="T50" fmla="*/ 79241132 w 619"/>
              <a:gd name="T51" fmla="*/ 65119714 h 634"/>
              <a:gd name="T52" fmla="*/ 61912266 w 619"/>
              <a:gd name="T53" fmla="*/ 65119714 h 634"/>
              <a:gd name="T54" fmla="*/ 69314997 w 619"/>
              <a:gd name="T55" fmla="*/ 52708166 h 634"/>
              <a:gd name="T56" fmla="*/ 84119992 w 619"/>
              <a:gd name="T57" fmla="*/ 52708166 h 634"/>
              <a:gd name="T58" fmla="*/ 79241132 w 619"/>
              <a:gd name="T59" fmla="*/ 65119714 h 634"/>
              <a:gd name="T60" fmla="*/ 94046127 w 619"/>
              <a:gd name="T61" fmla="*/ 100145138 h 634"/>
              <a:gd name="T62" fmla="*/ 94046127 w 619"/>
              <a:gd name="T63" fmla="*/ 100145138 h 634"/>
              <a:gd name="T64" fmla="*/ 9926135 w 619"/>
              <a:gd name="T65" fmla="*/ 100145138 h 634"/>
              <a:gd name="T66" fmla="*/ 4878860 w 619"/>
              <a:gd name="T67" fmla="*/ 105246065 h 634"/>
              <a:gd name="T68" fmla="*/ 9926135 w 619"/>
              <a:gd name="T69" fmla="*/ 107626497 h 634"/>
              <a:gd name="T70" fmla="*/ 94046127 w 619"/>
              <a:gd name="T71" fmla="*/ 107626497 h 634"/>
              <a:gd name="T72" fmla="*/ 99093402 w 619"/>
              <a:gd name="T73" fmla="*/ 105246065 h 634"/>
              <a:gd name="T74" fmla="*/ 94046127 w 619"/>
              <a:gd name="T75" fmla="*/ 100145138 h 634"/>
              <a:gd name="T76" fmla="*/ 91522724 w 619"/>
              <a:gd name="T77" fmla="*/ 0 h 634"/>
              <a:gd name="T78" fmla="*/ 91522724 w 619"/>
              <a:gd name="T79" fmla="*/ 0 h 634"/>
              <a:gd name="T80" fmla="*/ 12281592 w 619"/>
              <a:gd name="T81" fmla="*/ 0 h 634"/>
              <a:gd name="T82" fmla="*/ 0 w 619"/>
              <a:gd name="T83" fmla="*/ 15132515 h 634"/>
              <a:gd name="T84" fmla="*/ 0 w 619"/>
              <a:gd name="T85" fmla="*/ 80081962 h 634"/>
              <a:gd name="T86" fmla="*/ 12281592 w 619"/>
              <a:gd name="T87" fmla="*/ 95214477 h 634"/>
              <a:gd name="T88" fmla="*/ 91522724 w 619"/>
              <a:gd name="T89" fmla="*/ 95214477 h 634"/>
              <a:gd name="T90" fmla="*/ 103972262 w 619"/>
              <a:gd name="T91" fmla="*/ 80081962 h 634"/>
              <a:gd name="T92" fmla="*/ 103972262 w 619"/>
              <a:gd name="T93" fmla="*/ 15132515 h 634"/>
              <a:gd name="T94" fmla="*/ 91522724 w 619"/>
              <a:gd name="T95" fmla="*/ 0 h 634"/>
              <a:gd name="T96" fmla="*/ 99093402 w 619"/>
              <a:gd name="T97" fmla="*/ 80081962 h 634"/>
              <a:gd name="T98" fmla="*/ 99093402 w 619"/>
              <a:gd name="T99" fmla="*/ 80081962 h 634"/>
              <a:gd name="T100" fmla="*/ 91522724 w 619"/>
              <a:gd name="T101" fmla="*/ 87563322 h 634"/>
              <a:gd name="T102" fmla="*/ 12281592 w 619"/>
              <a:gd name="T103" fmla="*/ 87563322 h 634"/>
              <a:gd name="T104" fmla="*/ 4878860 w 619"/>
              <a:gd name="T105" fmla="*/ 80081962 h 634"/>
              <a:gd name="T106" fmla="*/ 4878860 w 619"/>
              <a:gd name="T107" fmla="*/ 15132515 h 634"/>
              <a:gd name="T108" fmla="*/ 12281592 w 619"/>
              <a:gd name="T109" fmla="*/ 7481360 h 634"/>
              <a:gd name="T110" fmla="*/ 91522724 w 619"/>
              <a:gd name="T111" fmla="*/ 7481360 h 634"/>
              <a:gd name="T112" fmla="*/ 99093402 w 619"/>
              <a:gd name="T113" fmla="*/ 15132515 h 634"/>
              <a:gd name="T114" fmla="*/ 99093402 w 619"/>
              <a:gd name="T115" fmla="*/ 80081962 h 63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619" h="634">
                <a:moveTo>
                  <a:pt x="530" y="89"/>
                </a:moveTo>
                <a:lnTo>
                  <a:pt x="530" y="89"/>
                </a:lnTo>
                <a:cubicBezTo>
                  <a:pt x="265" y="118"/>
                  <a:pt x="265" y="118"/>
                  <a:pt x="265" y="118"/>
                </a:cubicBezTo>
                <a:cubicBezTo>
                  <a:pt x="265" y="118"/>
                  <a:pt x="250" y="133"/>
                  <a:pt x="250" y="147"/>
                </a:cubicBezTo>
                <a:cubicBezTo>
                  <a:pt x="250" y="310"/>
                  <a:pt x="250" y="310"/>
                  <a:pt x="250" y="310"/>
                </a:cubicBezTo>
                <a:cubicBezTo>
                  <a:pt x="221" y="294"/>
                  <a:pt x="177" y="294"/>
                  <a:pt x="132" y="324"/>
                </a:cubicBezTo>
                <a:cubicBezTo>
                  <a:pt x="88" y="353"/>
                  <a:pt x="59" y="398"/>
                  <a:pt x="88" y="442"/>
                </a:cubicBezTo>
                <a:cubicBezTo>
                  <a:pt x="103" y="486"/>
                  <a:pt x="177" y="486"/>
                  <a:pt x="235" y="457"/>
                </a:cubicBezTo>
                <a:cubicBezTo>
                  <a:pt x="280" y="427"/>
                  <a:pt x="294" y="398"/>
                  <a:pt x="294" y="353"/>
                </a:cubicBezTo>
                <a:lnTo>
                  <a:pt x="294" y="162"/>
                </a:lnTo>
                <a:cubicBezTo>
                  <a:pt x="500" y="133"/>
                  <a:pt x="500" y="133"/>
                  <a:pt x="500" y="133"/>
                </a:cubicBezTo>
                <a:cubicBezTo>
                  <a:pt x="500" y="265"/>
                  <a:pt x="500" y="265"/>
                  <a:pt x="500" y="265"/>
                </a:cubicBezTo>
                <a:cubicBezTo>
                  <a:pt x="471" y="251"/>
                  <a:pt x="427" y="251"/>
                  <a:pt x="397" y="280"/>
                </a:cubicBezTo>
                <a:cubicBezTo>
                  <a:pt x="339" y="310"/>
                  <a:pt x="309" y="368"/>
                  <a:pt x="339" y="398"/>
                </a:cubicBezTo>
                <a:cubicBezTo>
                  <a:pt x="368" y="442"/>
                  <a:pt x="427" y="442"/>
                  <a:pt x="486" y="412"/>
                </a:cubicBezTo>
                <a:cubicBezTo>
                  <a:pt x="530" y="398"/>
                  <a:pt x="544" y="353"/>
                  <a:pt x="544" y="324"/>
                </a:cubicBezTo>
                <a:lnTo>
                  <a:pt x="544" y="103"/>
                </a:lnTo>
                <a:cubicBezTo>
                  <a:pt x="544" y="89"/>
                  <a:pt x="530" y="89"/>
                  <a:pt x="530" y="89"/>
                </a:cubicBezTo>
                <a:close/>
                <a:moveTo>
                  <a:pt x="206" y="427"/>
                </a:moveTo>
                <a:lnTo>
                  <a:pt x="206" y="427"/>
                </a:lnTo>
                <a:cubicBezTo>
                  <a:pt x="177" y="442"/>
                  <a:pt x="132" y="442"/>
                  <a:pt x="118" y="427"/>
                </a:cubicBezTo>
                <a:cubicBezTo>
                  <a:pt x="103" y="398"/>
                  <a:pt x="118" y="368"/>
                  <a:pt x="147" y="353"/>
                </a:cubicBezTo>
                <a:cubicBezTo>
                  <a:pt x="191" y="339"/>
                  <a:pt x="221" y="339"/>
                  <a:pt x="235" y="353"/>
                </a:cubicBezTo>
                <a:cubicBezTo>
                  <a:pt x="265" y="368"/>
                  <a:pt x="250" y="412"/>
                  <a:pt x="206" y="427"/>
                </a:cubicBezTo>
                <a:close/>
                <a:moveTo>
                  <a:pt x="471" y="383"/>
                </a:moveTo>
                <a:lnTo>
                  <a:pt x="471" y="383"/>
                </a:lnTo>
                <a:cubicBezTo>
                  <a:pt x="441" y="412"/>
                  <a:pt x="397" y="398"/>
                  <a:pt x="368" y="383"/>
                </a:cubicBezTo>
                <a:cubicBezTo>
                  <a:pt x="353" y="368"/>
                  <a:pt x="368" y="324"/>
                  <a:pt x="412" y="310"/>
                </a:cubicBezTo>
                <a:cubicBezTo>
                  <a:pt x="441" y="294"/>
                  <a:pt x="471" y="294"/>
                  <a:pt x="500" y="310"/>
                </a:cubicBezTo>
                <a:cubicBezTo>
                  <a:pt x="515" y="324"/>
                  <a:pt x="500" y="368"/>
                  <a:pt x="471" y="383"/>
                </a:cubicBezTo>
                <a:close/>
                <a:moveTo>
                  <a:pt x="559" y="589"/>
                </a:moveTo>
                <a:lnTo>
                  <a:pt x="559" y="589"/>
                </a:lnTo>
                <a:cubicBezTo>
                  <a:pt x="59" y="589"/>
                  <a:pt x="59" y="589"/>
                  <a:pt x="59" y="589"/>
                </a:cubicBezTo>
                <a:cubicBezTo>
                  <a:pt x="44" y="589"/>
                  <a:pt x="29" y="604"/>
                  <a:pt x="29" y="619"/>
                </a:cubicBezTo>
                <a:cubicBezTo>
                  <a:pt x="29" y="619"/>
                  <a:pt x="44" y="633"/>
                  <a:pt x="59" y="633"/>
                </a:cubicBezTo>
                <a:cubicBezTo>
                  <a:pt x="559" y="633"/>
                  <a:pt x="559" y="633"/>
                  <a:pt x="559" y="633"/>
                </a:cubicBezTo>
                <a:cubicBezTo>
                  <a:pt x="574" y="633"/>
                  <a:pt x="589" y="619"/>
                  <a:pt x="589" y="619"/>
                </a:cubicBezTo>
                <a:cubicBezTo>
                  <a:pt x="589" y="604"/>
                  <a:pt x="574" y="589"/>
                  <a:pt x="559" y="589"/>
                </a:cubicBezTo>
                <a:close/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4"/>
                  <a:pt x="0" y="89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515"/>
                  <a:pt x="29" y="560"/>
                  <a:pt x="73" y="560"/>
                </a:cubicBezTo>
                <a:cubicBezTo>
                  <a:pt x="544" y="560"/>
                  <a:pt x="544" y="560"/>
                  <a:pt x="544" y="560"/>
                </a:cubicBezTo>
                <a:cubicBezTo>
                  <a:pt x="589" y="560"/>
                  <a:pt x="618" y="515"/>
                  <a:pt x="618" y="471"/>
                </a:cubicBezTo>
                <a:cubicBezTo>
                  <a:pt x="618" y="89"/>
                  <a:pt x="618" y="89"/>
                  <a:pt x="618" y="89"/>
                </a:cubicBezTo>
                <a:cubicBezTo>
                  <a:pt x="618" y="44"/>
                  <a:pt x="589" y="0"/>
                  <a:pt x="544" y="0"/>
                </a:cubicBezTo>
                <a:close/>
                <a:moveTo>
                  <a:pt x="589" y="471"/>
                </a:moveTo>
                <a:lnTo>
                  <a:pt x="589" y="471"/>
                </a:lnTo>
                <a:cubicBezTo>
                  <a:pt x="589" y="501"/>
                  <a:pt x="559" y="515"/>
                  <a:pt x="544" y="515"/>
                </a:cubicBezTo>
                <a:cubicBezTo>
                  <a:pt x="73" y="515"/>
                  <a:pt x="73" y="515"/>
                  <a:pt x="73" y="515"/>
                </a:cubicBezTo>
                <a:cubicBezTo>
                  <a:pt x="59" y="515"/>
                  <a:pt x="29" y="501"/>
                  <a:pt x="29" y="471"/>
                </a:cubicBezTo>
                <a:cubicBezTo>
                  <a:pt x="29" y="89"/>
                  <a:pt x="29" y="89"/>
                  <a:pt x="29" y="89"/>
                </a:cubicBezTo>
                <a:cubicBezTo>
                  <a:pt x="29" y="59"/>
                  <a:pt x="59" y="44"/>
                  <a:pt x="73" y="44"/>
                </a:cubicBezTo>
                <a:cubicBezTo>
                  <a:pt x="544" y="44"/>
                  <a:pt x="544" y="44"/>
                  <a:pt x="544" y="44"/>
                </a:cubicBezTo>
                <a:cubicBezTo>
                  <a:pt x="559" y="44"/>
                  <a:pt x="589" y="59"/>
                  <a:pt x="589" y="89"/>
                </a:cubicBezTo>
                <a:lnTo>
                  <a:pt x="589" y="4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04" name="Freeform 113">
            <a:extLst>
              <a:ext uri="{FF2B5EF4-FFF2-40B4-BE49-F238E27FC236}">
                <a16:creationId xmlns:a16="http://schemas.microsoft.com/office/drawing/2014/main" id="{96D148EB-679B-40AB-A27B-5C69C50AE5AF}"/>
              </a:ext>
            </a:extLst>
          </p:cNvPr>
          <p:cNvSpPr>
            <a:spLocks/>
          </p:cNvSpPr>
          <p:nvPr/>
        </p:nvSpPr>
        <p:spPr bwMode="auto">
          <a:xfrm>
            <a:off x="5659438" y="3486150"/>
            <a:ext cx="304800" cy="285750"/>
          </a:xfrm>
          <a:custGeom>
            <a:avLst/>
            <a:gdLst>
              <a:gd name="T0" fmla="*/ 106324434 w 649"/>
              <a:gd name="T1" fmla="*/ 0 h 605"/>
              <a:gd name="T2" fmla="*/ 106324434 w 649"/>
              <a:gd name="T3" fmla="*/ 0 h 605"/>
              <a:gd name="T4" fmla="*/ 103972752 w 649"/>
              <a:gd name="T5" fmla="*/ 0 h 605"/>
              <a:gd name="T6" fmla="*/ 49550789 w 649"/>
              <a:gd name="T7" fmla="*/ 15116596 h 605"/>
              <a:gd name="T8" fmla="*/ 47031297 w 649"/>
              <a:gd name="T9" fmla="*/ 17494371 h 605"/>
              <a:gd name="T10" fmla="*/ 47031297 w 649"/>
              <a:gd name="T11" fmla="*/ 65051755 h 605"/>
              <a:gd name="T12" fmla="*/ 19820316 w 649"/>
              <a:gd name="T13" fmla="*/ 65051755 h 605"/>
              <a:gd name="T14" fmla="*/ 5038984 w 649"/>
              <a:gd name="T15" fmla="*/ 92567288 h 605"/>
              <a:gd name="T16" fmla="*/ 39640631 w 649"/>
              <a:gd name="T17" fmla="*/ 97493016 h 605"/>
              <a:gd name="T18" fmla="*/ 54421963 w 649"/>
              <a:gd name="T19" fmla="*/ 77450692 h 605"/>
              <a:gd name="T20" fmla="*/ 54421963 w 649"/>
              <a:gd name="T21" fmla="*/ 20041852 h 605"/>
              <a:gd name="T22" fmla="*/ 103972752 w 649"/>
              <a:gd name="T23" fmla="*/ 7473209 h 605"/>
              <a:gd name="T24" fmla="*/ 103972752 w 649"/>
              <a:gd name="T25" fmla="*/ 49935160 h 605"/>
              <a:gd name="T26" fmla="*/ 74242278 w 649"/>
              <a:gd name="T27" fmla="*/ 52483112 h 605"/>
              <a:gd name="T28" fmla="*/ 61980438 w 649"/>
              <a:gd name="T29" fmla="*/ 79998645 h 605"/>
              <a:gd name="T30" fmla="*/ 96582086 w 649"/>
              <a:gd name="T31" fmla="*/ 85094079 h 605"/>
              <a:gd name="T32" fmla="*/ 108843926 w 649"/>
              <a:gd name="T33" fmla="*/ 65051755 h 605"/>
              <a:gd name="T34" fmla="*/ 108843926 w 649"/>
              <a:gd name="T35" fmla="*/ 5095434 h 605"/>
              <a:gd name="T36" fmla="*/ 106324434 w 649"/>
              <a:gd name="T37" fmla="*/ 0 h 605"/>
              <a:gd name="T38" fmla="*/ 37121139 w 649"/>
              <a:gd name="T39" fmla="*/ 90019335 h 605"/>
              <a:gd name="T40" fmla="*/ 37121139 w 649"/>
              <a:gd name="T41" fmla="*/ 90019335 h 605"/>
              <a:gd name="T42" fmla="*/ 12429650 w 649"/>
              <a:gd name="T43" fmla="*/ 90019335 h 605"/>
              <a:gd name="T44" fmla="*/ 22339807 w 649"/>
              <a:gd name="T45" fmla="*/ 69977483 h 605"/>
              <a:gd name="T46" fmla="*/ 44679615 w 649"/>
              <a:gd name="T47" fmla="*/ 69977483 h 605"/>
              <a:gd name="T48" fmla="*/ 37121139 w 649"/>
              <a:gd name="T49" fmla="*/ 90019335 h 605"/>
              <a:gd name="T50" fmla="*/ 94062594 w 649"/>
              <a:gd name="T51" fmla="*/ 77450692 h 605"/>
              <a:gd name="T52" fmla="*/ 94062594 w 649"/>
              <a:gd name="T53" fmla="*/ 77450692 h 605"/>
              <a:gd name="T54" fmla="*/ 69371104 w 649"/>
              <a:gd name="T55" fmla="*/ 77450692 h 605"/>
              <a:gd name="T56" fmla="*/ 76761770 w 649"/>
              <a:gd name="T57" fmla="*/ 57578546 h 605"/>
              <a:gd name="T58" fmla="*/ 101453260 w 649"/>
              <a:gd name="T59" fmla="*/ 57578546 h 605"/>
              <a:gd name="T60" fmla="*/ 94062594 w 649"/>
              <a:gd name="T61" fmla="*/ 77450692 h 60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649" h="605">
                <a:moveTo>
                  <a:pt x="633" y="0"/>
                </a:moveTo>
                <a:lnTo>
                  <a:pt x="633" y="0"/>
                </a:lnTo>
                <a:cubicBezTo>
                  <a:pt x="633" y="0"/>
                  <a:pt x="633" y="0"/>
                  <a:pt x="619" y="0"/>
                </a:cubicBezTo>
                <a:cubicBezTo>
                  <a:pt x="295" y="89"/>
                  <a:pt x="295" y="89"/>
                  <a:pt x="295" y="89"/>
                </a:cubicBezTo>
                <a:cubicBezTo>
                  <a:pt x="295" y="89"/>
                  <a:pt x="280" y="89"/>
                  <a:pt x="280" y="103"/>
                </a:cubicBezTo>
                <a:cubicBezTo>
                  <a:pt x="280" y="383"/>
                  <a:pt x="280" y="383"/>
                  <a:pt x="280" y="383"/>
                </a:cubicBezTo>
                <a:cubicBezTo>
                  <a:pt x="236" y="353"/>
                  <a:pt x="177" y="353"/>
                  <a:pt x="118" y="383"/>
                </a:cubicBezTo>
                <a:cubicBezTo>
                  <a:pt x="45" y="427"/>
                  <a:pt x="0" y="501"/>
                  <a:pt x="30" y="545"/>
                </a:cubicBezTo>
                <a:cubicBezTo>
                  <a:pt x="74" y="604"/>
                  <a:pt x="162" y="604"/>
                  <a:pt x="236" y="574"/>
                </a:cubicBezTo>
                <a:cubicBezTo>
                  <a:pt x="280" y="545"/>
                  <a:pt x="310" y="501"/>
                  <a:pt x="324" y="456"/>
                </a:cubicBezTo>
                <a:lnTo>
                  <a:pt x="324" y="118"/>
                </a:lnTo>
                <a:cubicBezTo>
                  <a:pt x="619" y="44"/>
                  <a:pt x="619" y="44"/>
                  <a:pt x="619" y="44"/>
                </a:cubicBezTo>
                <a:cubicBezTo>
                  <a:pt x="619" y="294"/>
                  <a:pt x="619" y="294"/>
                  <a:pt x="619" y="294"/>
                </a:cubicBezTo>
                <a:cubicBezTo>
                  <a:pt x="575" y="280"/>
                  <a:pt x="501" y="280"/>
                  <a:pt x="442" y="309"/>
                </a:cubicBezTo>
                <a:cubicBezTo>
                  <a:pt x="369" y="339"/>
                  <a:pt x="339" y="412"/>
                  <a:pt x="369" y="471"/>
                </a:cubicBezTo>
                <a:cubicBezTo>
                  <a:pt x="398" y="515"/>
                  <a:pt x="487" y="530"/>
                  <a:pt x="575" y="501"/>
                </a:cubicBezTo>
                <a:cubicBezTo>
                  <a:pt x="619" y="471"/>
                  <a:pt x="648" y="412"/>
                  <a:pt x="648" y="383"/>
                </a:cubicBezTo>
                <a:cubicBezTo>
                  <a:pt x="648" y="368"/>
                  <a:pt x="648" y="30"/>
                  <a:pt x="648" y="30"/>
                </a:cubicBezTo>
                <a:cubicBezTo>
                  <a:pt x="648" y="15"/>
                  <a:pt x="648" y="0"/>
                  <a:pt x="633" y="0"/>
                </a:cubicBezTo>
                <a:close/>
                <a:moveTo>
                  <a:pt x="221" y="530"/>
                </a:moveTo>
                <a:lnTo>
                  <a:pt x="221" y="530"/>
                </a:lnTo>
                <a:cubicBezTo>
                  <a:pt x="162" y="560"/>
                  <a:pt x="104" y="560"/>
                  <a:pt x="74" y="530"/>
                </a:cubicBezTo>
                <a:cubicBezTo>
                  <a:pt x="45" y="501"/>
                  <a:pt x="74" y="442"/>
                  <a:pt x="133" y="412"/>
                </a:cubicBezTo>
                <a:cubicBezTo>
                  <a:pt x="177" y="383"/>
                  <a:pt x="236" y="383"/>
                  <a:pt x="266" y="412"/>
                </a:cubicBezTo>
                <a:cubicBezTo>
                  <a:pt x="310" y="442"/>
                  <a:pt x="266" y="515"/>
                  <a:pt x="221" y="530"/>
                </a:cubicBezTo>
                <a:close/>
                <a:moveTo>
                  <a:pt x="560" y="456"/>
                </a:moveTo>
                <a:lnTo>
                  <a:pt x="560" y="456"/>
                </a:lnTo>
                <a:cubicBezTo>
                  <a:pt x="501" y="486"/>
                  <a:pt x="428" y="486"/>
                  <a:pt x="413" y="456"/>
                </a:cubicBezTo>
                <a:cubicBezTo>
                  <a:pt x="383" y="412"/>
                  <a:pt x="398" y="368"/>
                  <a:pt x="457" y="339"/>
                </a:cubicBezTo>
                <a:cubicBezTo>
                  <a:pt x="516" y="309"/>
                  <a:pt x="575" y="309"/>
                  <a:pt x="604" y="339"/>
                </a:cubicBezTo>
                <a:cubicBezTo>
                  <a:pt x="633" y="368"/>
                  <a:pt x="604" y="427"/>
                  <a:pt x="560" y="4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05" name="Freeform 114">
            <a:extLst>
              <a:ext uri="{FF2B5EF4-FFF2-40B4-BE49-F238E27FC236}">
                <a16:creationId xmlns:a16="http://schemas.microsoft.com/office/drawing/2014/main" id="{A8F2EFB3-FF23-48B7-A182-6705EFD6FD82}"/>
              </a:ext>
            </a:extLst>
          </p:cNvPr>
          <p:cNvSpPr>
            <a:spLocks/>
          </p:cNvSpPr>
          <p:nvPr/>
        </p:nvSpPr>
        <p:spPr bwMode="auto">
          <a:xfrm>
            <a:off x="5240338" y="3486150"/>
            <a:ext cx="161925" cy="292100"/>
          </a:xfrm>
          <a:custGeom>
            <a:avLst/>
            <a:gdLst>
              <a:gd name="T0" fmla="*/ 55365738 w 340"/>
              <a:gd name="T1" fmla="*/ 0 h 619"/>
              <a:gd name="T2" fmla="*/ 55365738 w 340"/>
              <a:gd name="T3" fmla="*/ 0 h 619"/>
              <a:gd name="T4" fmla="*/ 50239263 w 340"/>
              <a:gd name="T5" fmla="*/ 5106585 h 619"/>
              <a:gd name="T6" fmla="*/ 50239263 w 340"/>
              <a:gd name="T7" fmla="*/ 57702387 h 619"/>
              <a:gd name="T8" fmla="*/ 20164071 w 340"/>
              <a:gd name="T9" fmla="*/ 60085554 h 619"/>
              <a:gd name="T10" fmla="*/ 5126475 w 340"/>
              <a:gd name="T11" fmla="*/ 92766569 h 619"/>
              <a:gd name="T12" fmla="*/ 42891616 w 340"/>
              <a:gd name="T13" fmla="*/ 95319626 h 619"/>
              <a:gd name="T14" fmla="*/ 57929212 w 340"/>
              <a:gd name="T15" fmla="*/ 70128364 h 619"/>
              <a:gd name="T16" fmla="*/ 57929212 w 340"/>
              <a:gd name="T17" fmla="*/ 5106585 h 619"/>
              <a:gd name="T18" fmla="*/ 55365738 w 340"/>
              <a:gd name="T19" fmla="*/ 0 h 619"/>
              <a:gd name="T20" fmla="*/ 40328142 w 340"/>
              <a:gd name="T21" fmla="*/ 90213512 h 619"/>
              <a:gd name="T22" fmla="*/ 40328142 w 340"/>
              <a:gd name="T23" fmla="*/ 90213512 h 619"/>
              <a:gd name="T24" fmla="*/ 12645273 w 340"/>
              <a:gd name="T25" fmla="*/ 90213512 h 619"/>
              <a:gd name="T26" fmla="*/ 22727545 w 340"/>
              <a:gd name="T27" fmla="*/ 65192140 h 619"/>
              <a:gd name="T28" fmla="*/ 50239263 w 340"/>
              <a:gd name="T29" fmla="*/ 67745197 h 619"/>
              <a:gd name="T30" fmla="*/ 40328142 w 340"/>
              <a:gd name="T31" fmla="*/ 90213512 h 61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40" h="619">
                <a:moveTo>
                  <a:pt x="324" y="0"/>
                </a:moveTo>
                <a:lnTo>
                  <a:pt x="324" y="0"/>
                </a:lnTo>
                <a:cubicBezTo>
                  <a:pt x="294" y="0"/>
                  <a:pt x="294" y="30"/>
                  <a:pt x="294" y="30"/>
                </a:cubicBezTo>
                <a:cubicBezTo>
                  <a:pt x="294" y="339"/>
                  <a:pt x="294" y="339"/>
                  <a:pt x="294" y="339"/>
                </a:cubicBezTo>
                <a:cubicBezTo>
                  <a:pt x="251" y="309"/>
                  <a:pt x="177" y="309"/>
                  <a:pt x="118" y="353"/>
                </a:cubicBezTo>
                <a:cubicBezTo>
                  <a:pt x="44" y="398"/>
                  <a:pt x="0" y="486"/>
                  <a:pt x="30" y="545"/>
                </a:cubicBezTo>
                <a:cubicBezTo>
                  <a:pt x="74" y="604"/>
                  <a:pt x="162" y="618"/>
                  <a:pt x="251" y="560"/>
                </a:cubicBezTo>
                <a:cubicBezTo>
                  <a:pt x="310" y="530"/>
                  <a:pt x="339" y="471"/>
                  <a:pt x="339" y="412"/>
                </a:cubicBezTo>
                <a:cubicBezTo>
                  <a:pt x="339" y="30"/>
                  <a:pt x="339" y="30"/>
                  <a:pt x="339" y="30"/>
                </a:cubicBezTo>
                <a:cubicBezTo>
                  <a:pt x="339" y="15"/>
                  <a:pt x="324" y="0"/>
                  <a:pt x="324" y="0"/>
                </a:cubicBezTo>
                <a:close/>
                <a:moveTo>
                  <a:pt x="236" y="530"/>
                </a:moveTo>
                <a:lnTo>
                  <a:pt x="236" y="530"/>
                </a:lnTo>
                <a:cubicBezTo>
                  <a:pt x="177" y="574"/>
                  <a:pt x="103" y="574"/>
                  <a:pt x="74" y="530"/>
                </a:cubicBezTo>
                <a:cubicBezTo>
                  <a:pt x="44" y="486"/>
                  <a:pt x="74" y="412"/>
                  <a:pt x="133" y="383"/>
                </a:cubicBezTo>
                <a:cubicBezTo>
                  <a:pt x="192" y="339"/>
                  <a:pt x="265" y="353"/>
                  <a:pt x="294" y="398"/>
                </a:cubicBezTo>
                <a:cubicBezTo>
                  <a:pt x="324" y="442"/>
                  <a:pt x="280" y="501"/>
                  <a:pt x="236" y="5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06" name="Freeform 115">
            <a:extLst>
              <a:ext uri="{FF2B5EF4-FFF2-40B4-BE49-F238E27FC236}">
                <a16:creationId xmlns:a16="http://schemas.microsoft.com/office/drawing/2014/main" id="{CAEEC25F-3793-4707-A531-BA7FB2116375}"/>
              </a:ext>
            </a:extLst>
          </p:cNvPr>
          <p:cNvSpPr>
            <a:spLocks/>
          </p:cNvSpPr>
          <p:nvPr/>
        </p:nvSpPr>
        <p:spPr bwMode="auto">
          <a:xfrm>
            <a:off x="4735513" y="3473450"/>
            <a:ext cx="223837" cy="298450"/>
          </a:xfrm>
          <a:custGeom>
            <a:avLst/>
            <a:gdLst>
              <a:gd name="T0" fmla="*/ 77795127 w 472"/>
              <a:gd name="T1" fmla="*/ 22443758 h 634"/>
              <a:gd name="T2" fmla="*/ 77795127 w 472"/>
              <a:gd name="T3" fmla="*/ 22443758 h 634"/>
              <a:gd name="T4" fmla="*/ 55275597 w 472"/>
              <a:gd name="T5" fmla="*/ 2380449 h 634"/>
              <a:gd name="T6" fmla="*/ 50157092 w 472"/>
              <a:gd name="T7" fmla="*/ 2380449 h 634"/>
              <a:gd name="T8" fmla="*/ 50157092 w 472"/>
              <a:gd name="T9" fmla="*/ 4930693 h 634"/>
              <a:gd name="T10" fmla="*/ 50157092 w 472"/>
              <a:gd name="T11" fmla="*/ 62570377 h 634"/>
              <a:gd name="T12" fmla="*/ 19960514 w 472"/>
              <a:gd name="T13" fmla="*/ 64950354 h 634"/>
              <a:gd name="T14" fmla="*/ 4947494 w 472"/>
              <a:gd name="T15" fmla="*/ 97596034 h 634"/>
              <a:gd name="T16" fmla="*/ 40091566 w 472"/>
              <a:gd name="T17" fmla="*/ 100146279 h 634"/>
              <a:gd name="T18" fmla="*/ 57664075 w 472"/>
              <a:gd name="T19" fmla="*/ 74982008 h 634"/>
              <a:gd name="T20" fmla="*/ 57664075 w 472"/>
              <a:gd name="T21" fmla="*/ 12412103 h 634"/>
              <a:gd name="T22" fmla="*/ 72677095 w 472"/>
              <a:gd name="T23" fmla="*/ 27544248 h 634"/>
              <a:gd name="T24" fmla="*/ 77795127 w 472"/>
              <a:gd name="T25" fmla="*/ 27544248 h 634"/>
              <a:gd name="T26" fmla="*/ 77795127 w 472"/>
              <a:gd name="T27" fmla="*/ 22443758 h 634"/>
              <a:gd name="T28" fmla="*/ 37532550 w 472"/>
              <a:gd name="T29" fmla="*/ 95045318 h 634"/>
              <a:gd name="T30" fmla="*/ 37532550 w 472"/>
              <a:gd name="T31" fmla="*/ 95045318 h 634"/>
              <a:gd name="T32" fmla="*/ 12454004 w 472"/>
              <a:gd name="T33" fmla="*/ 95045318 h 634"/>
              <a:gd name="T34" fmla="*/ 22519530 w 472"/>
              <a:gd name="T35" fmla="*/ 70051315 h 634"/>
              <a:gd name="T36" fmla="*/ 47598076 w 472"/>
              <a:gd name="T37" fmla="*/ 72601560 h 634"/>
              <a:gd name="T38" fmla="*/ 37532550 w 472"/>
              <a:gd name="T39" fmla="*/ 95045318 h 63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72" h="634">
                <a:moveTo>
                  <a:pt x="456" y="132"/>
                </a:moveTo>
                <a:lnTo>
                  <a:pt x="456" y="132"/>
                </a:lnTo>
                <a:cubicBezTo>
                  <a:pt x="324" y="14"/>
                  <a:pt x="324" y="14"/>
                  <a:pt x="324" y="14"/>
                </a:cubicBezTo>
                <a:cubicBezTo>
                  <a:pt x="324" y="0"/>
                  <a:pt x="309" y="0"/>
                  <a:pt x="294" y="14"/>
                </a:cubicBezTo>
                <a:lnTo>
                  <a:pt x="294" y="29"/>
                </a:lnTo>
                <a:cubicBezTo>
                  <a:pt x="294" y="368"/>
                  <a:pt x="294" y="368"/>
                  <a:pt x="294" y="368"/>
                </a:cubicBezTo>
                <a:cubicBezTo>
                  <a:pt x="250" y="338"/>
                  <a:pt x="176" y="338"/>
                  <a:pt x="117" y="382"/>
                </a:cubicBezTo>
                <a:cubicBezTo>
                  <a:pt x="29" y="427"/>
                  <a:pt x="0" y="515"/>
                  <a:pt x="29" y="574"/>
                </a:cubicBezTo>
                <a:cubicBezTo>
                  <a:pt x="73" y="633"/>
                  <a:pt x="162" y="633"/>
                  <a:pt x="235" y="589"/>
                </a:cubicBezTo>
                <a:cubicBezTo>
                  <a:pt x="294" y="559"/>
                  <a:pt x="338" y="500"/>
                  <a:pt x="338" y="441"/>
                </a:cubicBezTo>
                <a:cubicBezTo>
                  <a:pt x="338" y="73"/>
                  <a:pt x="338" y="73"/>
                  <a:pt x="338" y="73"/>
                </a:cubicBezTo>
                <a:cubicBezTo>
                  <a:pt x="426" y="162"/>
                  <a:pt x="426" y="162"/>
                  <a:pt x="426" y="162"/>
                </a:cubicBezTo>
                <a:cubicBezTo>
                  <a:pt x="441" y="176"/>
                  <a:pt x="456" y="176"/>
                  <a:pt x="456" y="162"/>
                </a:cubicBezTo>
                <a:cubicBezTo>
                  <a:pt x="471" y="162"/>
                  <a:pt x="471" y="147"/>
                  <a:pt x="456" y="132"/>
                </a:cubicBezTo>
                <a:close/>
                <a:moveTo>
                  <a:pt x="220" y="559"/>
                </a:moveTo>
                <a:lnTo>
                  <a:pt x="220" y="559"/>
                </a:lnTo>
                <a:cubicBezTo>
                  <a:pt x="176" y="603"/>
                  <a:pt x="103" y="589"/>
                  <a:pt x="73" y="559"/>
                </a:cubicBezTo>
                <a:cubicBezTo>
                  <a:pt x="44" y="515"/>
                  <a:pt x="73" y="441"/>
                  <a:pt x="132" y="412"/>
                </a:cubicBezTo>
                <a:cubicBezTo>
                  <a:pt x="176" y="368"/>
                  <a:pt x="250" y="382"/>
                  <a:pt x="279" y="427"/>
                </a:cubicBezTo>
                <a:cubicBezTo>
                  <a:pt x="309" y="456"/>
                  <a:pt x="279" y="530"/>
                  <a:pt x="220" y="5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07" name="Freeform 116">
            <a:extLst>
              <a:ext uri="{FF2B5EF4-FFF2-40B4-BE49-F238E27FC236}">
                <a16:creationId xmlns:a16="http://schemas.microsoft.com/office/drawing/2014/main" id="{6B7B8282-361E-4A67-8C7A-B3D000998238}"/>
              </a:ext>
            </a:extLst>
          </p:cNvPr>
          <p:cNvSpPr>
            <a:spLocks/>
          </p:cNvSpPr>
          <p:nvPr/>
        </p:nvSpPr>
        <p:spPr bwMode="auto">
          <a:xfrm>
            <a:off x="4224338" y="3508375"/>
            <a:ext cx="304800" cy="242888"/>
          </a:xfrm>
          <a:custGeom>
            <a:avLst/>
            <a:gdLst>
              <a:gd name="T0" fmla="*/ 54421963 w 649"/>
              <a:gd name="T1" fmla="*/ 79998430 h 517"/>
              <a:gd name="T2" fmla="*/ 54421963 w 649"/>
              <a:gd name="T3" fmla="*/ 79998430 h 517"/>
              <a:gd name="T4" fmla="*/ 19820316 w 649"/>
              <a:gd name="T5" fmla="*/ 52483281 h 517"/>
              <a:gd name="T6" fmla="*/ 29730473 w 649"/>
              <a:gd name="T7" fmla="*/ 52483281 h 517"/>
              <a:gd name="T8" fmla="*/ 29730473 w 649"/>
              <a:gd name="T9" fmla="*/ 50105027 h 517"/>
              <a:gd name="T10" fmla="*/ 17300824 w 649"/>
              <a:gd name="T11" fmla="*/ 37536343 h 517"/>
              <a:gd name="T12" fmla="*/ 14781332 w 649"/>
              <a:gd name="T13" fmla="*/ 37536343 h 517"/>
              <a:gd name="T14" fmla="*/ 2519492 w 649"/>
              <a:gd name="T15" fmla="*/ 50105027 h 517"/>
              <a:gd name="T16" fmla="*/ 2519492 w 649"/>
              <a:gd name="T17" fmla="*/ 52483281 h 517"/>
              <a:gd name="T18" fmla="*/ 12429650 w 649"/>
              <a:gd name="T19" fmla="*/ 52483281 h 517"/>
              <a:gd name="T20" fmla="*/ 54421963 w 649"/>
              <a:gd name="T21" fmla="*/ 87641841 h 517"/>
              <a:gd name="T22" fmla="*/ 91543102 w 649"/>
              <a:gd name="T23" fmla="*/ 65051964 h 517"/>
              <a:gd name="T24" fmla="*/ 84152436 w 649"/>
              <a:gd name="T25" fmla="*/ 62504003 h 517"/>
              <a:gd name="T26" fmla="*/ 54421963 w 649"/>
              <a:gd name="T27" fmla="*/ 79998430 h 517"/>
              <a:gd name="T28" fmla="*/ 106324434 w 649"/>
              <a:gd name="T29" fmla="*/ 37536343 h 517"/>
              <a:gd name="T30" fmla="*/ 106324434 w 649"/>
              <a:gd name="T31" fmla="*/ 37536343 h 517"/>
              <a:gd name="T32" fmla="*/ 96414276 w 649"/>
              <a:gd name="T33" fmla="*/ 37536343 h 517"/>
              <a:gd name="T34" fmla="*/ 54421963 w 649"/>
              <a:gd name="T35" fmla="*/ 0 h 517"/>
              <a:gd name="T36" fmla="*/ 17300824 w 649"/>
              <a:gd name="T37" fmla="*/ 22589877 h 517"/>
              <a:gd name="T38" fmla="*/ 22339807 w 649"/>
              <a:gd name="T39" fmla="*/ 25137367 h 517"/>
              <a:gd name="T40" fmla="*/ 54421963 w 649"/>
              <a:gd name="T41" fmla="*/ 7642940 h 517"/>
              <a:gd name="T42" fmla="*/ 89023610 w 649"/>
              <a:gd name="T43" fmla="*/ 37536343 h 517"/>
              <a:gd name="T44" fmla="*/ 79113452 w 649"/>
              <a:gd name="T45" fmla="*/ 37536343 h 517"/>
              <a:gd name="T46" fmla="*/ 79113452 w 649"/>
              <a:gd name="T47" fmla="*/ 40084304 h 517"/>
              <a:gd name="T48" fmla="*/ 91543102 w 649"/>
              <a:gd name="T49" fmla="*/ 52483281 h 517"/>
              <a:gd name="T50" fmla="*/ 94062594 w 649"/>
              <a:gd name="T51" fmla="*/ 52483281 h 517"/>
              <a:gd name="T52" fmla="*/ 106324434 w 649"/>
              <a:gd name="T53" fmla="*/ 40084304 h 517"/>
              <a:gd name="T54" fmla="*/ 106324434 w 649"/>
              <a:gd name="T55" fmla="*/ 37536343 h 51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49" h="517">
                <a:moveTo>
                  <a:pt x="324" y="471"/>
                </a:moveTo>
                <a:lnTo>
                  <a:pt x="324" y="471"/>
                </a:lnTo>
                <a:cubicBezTo>
                  <a:pt x="221" y="471"/>
                  <a:pt x="147" y="398"/>
                  <a:pt x="118" y="309"/>
                </a:cubicBezTo>
                <a:cubicBezTo>
                  <a:pt x="177" y="309"/>
                  <a:pt x="177" y="309"/>
                  <a:pt x="177" y="309"/>
                </a:cubicBezTo>
                <a:cubicBezTo>
                  <a:pt x="192" y="309"/>
                  <a:pt x="192" y="295"/>
                  <a:pt x="177" y="295"/>
                </a:cubicBezTo>
                <a:cubicBezTo>
                  <a:pt x="103" y="221"/>
                  <a:pt x="103" y="221"/>
                  <a:pt x="103" y="221"/>
                </a:cubicBezTo>
                <a:lnTo>
                  <a:pt x="88" y="221"/>
                </a:lnTo>
                <a:cubicBezTo>
                  <a:pt x="15" y="295"/>
                  <a:pt x="15" y="295"/>
                  <a:pt x="15" y="295"/>
                </a:cubicBezTo>
                <a:cubicBezTo>
                  <a:pt x="0" y="309"/>
                  <a:pt x="15" y="309"/>
                  <a:pt x="15" y="309"/>
                </a:cubicBezTo>
                <a:cubicBezTo>
                  <a:pt x="74" y="309"/>
                  <a:pt x="74" y="309"/>
                  <a:pt x="74" y="309"/>
                </a:cubicBezTo>
                <a:cubicBezTo>
                  <a:pt x="103" y="427"/>
                  <a:pt x="206" y="516"/>
                  <a:pt x="324" y="516"/>
                </a:cubicBezTo>
                <a:cubicBezTo>
                  <a:pt x="413" y="516"/>
                  <a:pt x="501" y="457"/>
                  <a:pt x="545" y="383"/>
                </a:cubicBezTo>
                <a:cubicBezTo>
                  <a:pt x="501" y="368"/>
                  <a:pt x="501" y="368"/>
                  <a:pt x="501" y="368"/>
                </a:cubicBezTo>
                <a:cubicBezTo>
                  <a:pt x="471" y="427"/>
                  <a:pt x="398" y="471"/>
                  <a:pt x="324" y="471"/>
                </a:cubicBezTo>
                <a:close/>
                <a:moveTo>
                  <a:pt x="633" y="221"/>
                </a:moveTo>
                <a:lnTo>
                  <a:pt x="633" y="221"/>
                </a:lnTo>
                <a:cubicBezTo>
                  <a:pt x="574" y="221"/>
                  <a:pt x="574" y="221"/>
                  <a:pt x="574" y="221"/>
                </a:cubicBezTo>
                <a:cubicBezTo>
                  <a:pt x="560" y="89"/>
                  <a:pt x="456" y="0"/>
                  <a:pt x="324" y="0"/>
                </a:cubicBezTo>
                <a:cubicBezTo>
                  <a:pt x="221" y="0"/>
                  <a:pt x="133" y="59"/>
                  <a:pt x="103" y="133"/>
                </a:cubicBezTo>
                <a:cubicBezTo>
                  <a:pt x="133" y="148"/>
                  <a:pt x="133" y="148"/>
                  <a:pt x="133" y="148"/>
                </a:cubicBezTo>
                <a:cubicBezTo>
                  <a:pt x="177" y="89"/>
                  <a:pt x="236" y="45"/>
                  <a:pt x="324" y="45"/>
                </a:cubicBezTo>
                <a:cubicBezTo>
                  <a:pt x="427" y="45"/>
                  <a:pt x="515" y="118"/>
                  <a:pt x="530" y="221"/>
                </a:cubicBezTo>
                <a:cubicBezTo>
                  <a:pt x="471" y="221"/>
                  <a:pt x="471" y="221"/>
                  <a:pt x="471" y="221"/>
                </a:cubicBezTo>
                <a:cubicBezTo>
                  <a:pt x="456" y="221"/>
                  <a:pt x="456" y="221"/>
                  <a:pt x="471" y="236"/>
                </a:cubicBezTo>
                <a:cubicBezTo>
                  <a:pt x="545" y="309"/>
                  <a:pt x="545" y="309"/>
                  <a:pt x="545" y="309"/>
                </a:cubicBezTo>
                <a:lnTo>
                  <a:pt x="560" y="309"/>
                </a:lnTo>
                <a:cubicBezTo>
                  <a:pt x="633" y="236"/>
                  <a:pt x="633" y="236"/>
                  <a:pt x="633" y="236"/>
                </a:cubicBezTo>
                <a:cubicBezTo>
                  <a:pt x="648" y="236"/>
                  <a:pt x="633" y="221"/>
                  <a:pt x="633" y="2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08" name="Freeform 117">
            <a:extLst>
              <a:ext uri="{FF2B5EF4-FFF2-40B4-BE49-F238E27FC236}">
                <a16:creationId xmlns:a16="http://schemas.microsoft.com/office/drawing/2014/main" id="{EBC9542F-76E7-4147-B644-FBE7FFCF3C9A}"/>
              </a:ext>
            </a:extLst>
          </p:cNvPr>
          <p:cNvSpPr>
            <a:spLocks/>
          </p:cNvSpPr>
          <p:nvPr/>
        </p:nvSpPr>
        <p:spPr bwMode="auto">
          <a:xfrm>
            <a:off x="3765550" y="3514725"/>
            <a:ext cx="247650" cy="215900"/>
          </a:xfrm>
          <a:custGeom>
            <a:avLst/>
            <a:gdLst>
              <a:gd name="T0" fmla="*/ 2351688 w 531"/>
              <a:gd name="T1" fmla="*/ 17596524 h 457"/>
              <a:gd name="T2" fmla="*/ 2351688 w 531"/>
              <a:gd name="T3" fmla="*/ 17596524 h 457"/>
              <a:gd name="T4" fmla="*/ 17300868 w 531"/>
              <a:gd name="T5" fmla="*/ 17596524 h 457"/>
              <a:gd name="T6" fmla="*/ 27211051 w 531"/>
              <a:gd name="T7" fmla="*/ 32801710 h 457"/>
              <a:gd name="T8" fmla="*/ 32082237 w 531"/>
              <a:gd name="T9" fmla="*/ 27676266 h 457"/>
              <a:gd name="T10" fmla="*/ 19652556 w 531"/>
              <a:gd name="T11" fmla="*/ 10079741 h 457"/>
              <a:gd name="T12" fmla="*/ 2351688 w 531"/>
              <a:gd name="T13" fmla="*/ 10079741 h 457"/>
              <a:gd name="T14" fmla="*/ 0 w 531"/>
              <a:gd name="T15" fmla="*/ 15034038 h 457"/>
              <a:gd name="T16" fmla="*/ 2351688 w 531"/>
              <a:gd name="T17" fmla="*/ 17596524 h 457"/>
              <a:gd name="T18" fmla="*/ 69203471 w 531"/>
              <a:gd name="T19" fmla="*/ 17596524 h 457"/>
              <a:gd name="T20" fmla="*/ 69203471 w 531"/>
              <a:gd name="T21" fmla="*/ 17596524 h 457"/>
              <a:gd name="T22" fmla="*/ 69203471 w 531"/>
              <a:gd name="T23" fmla="*/ 27676266 h 457"/>
              <a:gd name="T24" fmla="*/ 74074189 w 531"/>
              <a:gd name="T25" fmla="*/ 27676266 h 457"/>
              <a:gd name="T26" fmla="*/ 89023838 w 531"/>
              <a:gd name="T27" fmla="*/ 15034038 h 457"/>
              <a:gd name="T28" fmla="*/ 89023838 w 531"/>
              <a:gd name="T29" fmla="*/ 12642227 h 457"/>
              <a:gd name="T30" fmla="*/ 74074189 w 531"/>
              <a:gd name="T31" fmla="*/ 2562486 h 457"/>
              <a:gd name="T32" fmla="*/ 69203471 w 531"/>
              <a:gd name="T33" fmla="*/ 2562486 h 457"/>
              <a:gd name="T34" fmla="*/ 69203471 w 531"/>
              <a:gd name="T35" fmla="*/ 10079741 h 457"/>
              <a:gd name="T36" fmla="*/ 51902604 w 531"/>
              <a:gd name="T37" fmla="*/ 10079741 h 457"/>
              <a:gd name="T38" fmla="*/ 17300868 w 531"/>
              <a:gd name="T39" fmla="*/ 60306828 h 457"/>
              <a:gd name="T40" fmla="*/ 2351688 w 531"/>
              <a:gd name="T41" fmla="*/ 60306828 h 457"/>
              <a:gd name="T42" fmla="*/ 0 w 531"/>
              <a:gd name="T43" fmla="*/ 65432273 h 457"/>
              <a:gd name="T44" fmla="*/ 2351688 w 531"/>
              <a:gd name="T45" fmla="*/ 67824084 h 457"/>
              <a:gd name="T46" fmla="*/ 19652556 w 531"/>
              <a:gd name="T47" fmla="*/ 67824084 h 457"/>
              <a:gd name="T48" fmla="*/ 56773790 w 531"/>
              <a:gd name="T49" fmla="*/ 17596524 h 457"/>
              <a:gd name="T50" fmla="*/ 69203471 w 531"/>
              <a:gd name="T51" fmla="*/ 17596524 h 457"/>
              <a:gd name="T52" fmla="*/ 74074189 w 531"/>
              <a:gd name="T53" fmla="*/ 52790046 h 457"/>
              <a:gd name="T54" fmla="*/ 74074189 w 531"/>
              <a:gd name="T55" fmla="*/ 52790046 h 457"/>
              <a:gd name="T56" fmla="*/ 69203471 w 531"/>
              <a:gd name="T57" fmla="*/ 52790046 h 457"/>
              <a:gd name="T58" fmla="*/ 69203471 w 531"/>
              <a:gd name="T59" fmla="*/ 60306828 h 457"/>
              <a:gd name="T60" fmla="*/ 56773790 w 531"/>
              <a:gd name="T61" fmla="*/ 60306828 h 457"/>
              <a:gd name="T62" fmla="*/ 44511919 w 531"/>
              <a:gd name="T63" fmla="*/ 45272790 h 457"/>
              <a:gd name="T64" fmla="*/ 39472922 w 531"/>
              <a:gd name="T65" fmla="*/ 50227560 h 457"/>
              <a:gd name="T66" fmla="*/ 51902604 w 531"/>
              <a:gd name="T67" fmla="*/ 67824084 h 457"/>
              <a:gd name="T68" fmla="*/ 69203471 w 531"/>
              <a:gd name="T69" fmla="*/ 67824084 h 457"/>
              <a:gd name="T70" fmla="*/ 69203471 w 531"/>
              <a:gd name="T71" fmla="*/ 77903825 h 457"/>
              <a:gd name="T72" fmla="*/ 74074189 w 531"/>
              <a:gd name="T73" fmla="*/ 77903825 h 457"/>
              <a:gd name="T74" fmla="*/ 89023838 w 531"/>
              <a:gd name="T75" fmla="*/ 65432273 h 457"/>
              <a:gd name="T76" fmla="*/ 89023838 w 531"/>
              <a:gd name="T77" fmla="*/ 62869787 h 457"/>
              <a:gd name="T78" fmla="*/ 74074189 w 531"/>
              <a:gd name="T79" fmla="*/ 52790046 h 45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31" h="457">
                <a:moveTo>
                  <a:pt x="14" y="103"/>
                </a:moveTo>
                <a:lnTo>
                  <a:pt x="14" y="103"/>
                </a:lnTo>
                <a:cubicBezTo>
                  <a:pt x="103" y="103"/>
                  <a:pt x="103" y="103"/>
                  <a:pt x="103" y="103"/>
                </a:cubicBezTo>
                <a:cubicBezTo>
                  <a:pt x="162" y="192"/>
                  <a:pt x="162" y="192"/>
                  <a:pt x="162" y="192"/>
                </a:cubicBezTo>
                <a:cubicBezTo>
                  <a:pt x="191" y="162"/>
                  <a:pt x="191" y="162"/>
                  <a:pt x="191" y="162"/>
                </a:cubicBezTo>
                <a:cubicBezTo>
                  <a:pt x="191" y="162"/>
                  <a:pt x="117" y="74"/>
                  <a:pt x="117" y="59"/>
                </a:cubicBezTo>
                <a:cubicBezTo>
                  <a:pt x="14" y="59"/>
                  <a:pt x="14" y="59"/>
                  <a:pt x="14" y="59"/>
                </a:cubicBezTo>
                <a:cubicBezTo>
                  <a:pt x="14" y="59"/>
                  <a:pt x="0" y="74"/>
                  <a:pt x="0" y="88"/>
                </a:cubicBezTo>
                <a:cubicBezTo>
                  <a:pt x="0" y="103"/>
                  <a:pt x="14" y="103"/>
                  <a:pt x="14" y="103"/>
                </a:cubicBezTo>
                <a:close/>
                <a:moveTo>
                  <a:pt x="412" y="103"/>
                </a:moveTo>
                <a:lnTo>
                  <a:pt x="412" y="103"/>
                </a:lnTo>
                <a:cubicBezTo>
                  <a:pt x="412" y="162"/>
                  <a:pt x="412" y="162"/>
                  <a:pt x="412" y="162"/>
                </a:cubicBezTo>
                <a:lnTo>
                  <a:pt x="441" y="162"/>
                </a:lnTo>
                <a:cubicBezTo>
                  <a:pt x="530" y="88"/>
                  <a:pt x="530" y="88"/>
                  <a:pt x="530" y="88"/>
                </a:cubicBezTo>
                <a:lnTo>
                  <a:pt x="530" y="74"/>
                </a:lnTo>
                <a:cubicBezTo>
                  <a:pt x="441" y="15"/>
                  <a:pt x="441" y="15"/>
                  <a:pt x="441" y="15"/>
                </a:cubicBezTo>
                <a:cubicBezTo>
                  <a:pt x="441" y="0"/>
                  <a:pt x="412" y="0"/>
                  <a:pt x="412" y="15"/>
                </a:cubicBezTo>
                <a:cubicBezTo>
                  <a:pt x="412" y="59"/>
                  <a:pt x="412" y="59"/>
                  <a:pt x="412" y="59"/>
                </a:cubicBezTo>
                <a:cubicBezTo>
                  <a:pt x="309" y="59"/>
                  <a:pt x="309" y="59"/>
                  <a:pt x="309" y="59"/>
                </a:cubicBezTo>
                <a:cubicBezTo>
                  <a:pt x="103" y="353"/>
                  <a:pt x="103" y="353"/>
                  <a:pt x="103" y="353"/>
                </a:cubicBezTo>
                <a:cubicBezTo>
                  <a:pt x="14" y="353"/>
                  <a:pt x="14" y="353"/>
                  <a:pt x="14" y="353"/>
                </a:cubicBezTo>
                <a:cubicBezTo>
                  <a:pt x="14" y="353"/>
                  <a:pt x="0" y="368"/>
                  <a:pt x="0" y="383"/>
                </a:cubicBezTo>
                <a:lnTo>
                  <a:pt x="14" y="397"/>
                </a:lnTo>
                <a:cubicBezTo>
                  <a:pt x="117" y="397"/>
                  <a:pt x="117" y="397"/>
                  <a:pt x="117" y="397"/>
                </a:cubicBezTo>
                <a:cubicBezTo>
                  <a:pt x="338" y="103"/>
                  <a:pt x="338" y="103"/>
                  <a:pt x="338" y="103"/>
                </a:cubicBezTo>
                <a:lnTo>
                  <a:pt x="412" y="103"/>
                </a:lnTo>
                <a:close/>
                <a:moveTo>
                  <a:pt x="441" y="309"/>
                </a:moveTo>
                <a:lnTo>
                  <a:pt x="441" y="309"/>
                </a:lnTo>
                <a:cubicBezTo>
                  <a:pt x="441" y="294"/>
                  <a:pt x="412" y="294"/>
                  <a:pt x="412" y="309"/>
                </a:cubicBezTo>
                <a:cubicBezTo>
                  <a:pt x="412" y="353"/>
                  <a:pt x="412" y="353"/>
                  <a:pt x="412" y="353"/>
                </a:cubicBezTo>
                <a:cubicBezTo>
                  <a:pt x="338" y="353"/>
                  <a:pt x="338" y="353"/>
                  <a:pt x="338" y="353"/>
                </a:cubicBezTo>
                <a:cubicBezTo>
                  <a:pt x="265" y="265"/>
                  <a:pt x="265" y="265"/>
                  <a:pt x="265" y="265"/>
                </a:cubicBezTo>
                <a:cubicBezTo>
                  <a:pt x="235" y="294"/>
                  <a:pt x="235" y="294"/>
                  <a:pt x="235" y="294"/>
                </a:cubicBezTo>
                <a:cubicBezTo>
                  <a:pt x="309" y="397"/>
                  <a:pt x="309" y="397"/>
                  <a:pt x="309" y="397"/>
                </a:cubicBezTo>
                <a:cubicBezTo>
                  <a:pt x="412" y="397"/>
                  <a:pt x="412" y="397"/>
                  <a:pt x="412" y="397"/>
                </a:cubicBezTo>
                <a:cubicBezTo>
                  <a:pt x="412" y="456"/>
                  <a:pt x="412" y="456"/>
                  <a:pt x="412" y="456"/>
                </a:cubicBezTo>
                <a:lnTo>
                  <a:pt x="441" y="456"/>
                </a:lnTo>
                <a:cubicBezTo>
                  <a:pt x="530" y="383"/>
                  <a:pt x="530" y="383"/>
                  <a:pt x="530" y="383"/>
                </a:cubicBezTo>
                <a:lnTo>
                  <a:pt x="530" y="368"/>
                </a:lnTo>
                <a:lnTo>
                  <a:pt x="441" y="3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09" name="Freeform 118">
            <a:extLst>
              <a:ext uri="{FF2B5EF4-FFF2-40B4-BE49-F238E27FC236}">
                <a16:creationId xmlns:a16="http://schemas.microsoft.com/office/drawing/2014/main" id="{C9D9CD49-6837-4013-AFE9-DF6EAB5E98D0}"/>
              </a:ext>
            </a:extLst>
          </p:cNvPr>
          <p:cNvSpPr>
            <a:spLocks/>
          </p:cNvSpPr>
          <p:nvPr/>
        </p:nvSpPr>
        <p:spPr bwMode="auto">
          <a:xfrm>
            <a:off x="3302000" y="3514725"/>
            <a:ext cx="215900" cy="222250"/>
          </a:xfrm>
          <a:custGeom>
            <a:avLst/>
            <a:gdLst>
              <a:gd name="T0" fmla="*/ 77748938 w 458"/>
              <a:gd name="T1" fmla="*/ 37695699 h 472"/>
              <a:gd name="T2" fmla="*/ 77748938 w 458"/>
              <a:gd name="T3" fmla="*/ 37695699 h 472"/>
              <a:gd name="T4" fmla="*/ 40150550 w 458"/>
              <a:gd name="T5" fmla="*/ 2558555 h 472"/>
              <a:gd name="T6" fmla="*/ 35046698 w 458"/>
              <a:gd name="T7" fmla="*/ 2558555 h 472"/>
              <a:gd name="T8" fmla="*/ 35046698 w 458"/>
              <a:gd name="T9" fmla="*/ 7505127 h 472"/>
              <a:gd name="T10" fmla="*/ 70093396 w 458"/>
              <a:gd name="T11" fmla="*/ 40083715 h 472"/>
              <a:gd name="T12" fmla="*/ 35046698 w 458"/>
              <a:gd name="T13" fmla="*/ 75391398 h 472"/>
              <a:gd name="T14" fmla="*/ 35046698 w 458"/>
              <a:gd name="T15" fmla="*/ 80337969 h 472"/>
              <a:gd name="T16" fmla="*/ 40150550 w 458"/>
              <a:gd name="T17" fmla="*/ 80337969 h 472"/>
              <a:gd name="T18" fmla="*/ 77748938 w 458"/>
              <a:gd name="T19" fmla="*/ 42642270 h 472"/>
              <a:gd name="T20" fmla="*/ 77748938 w 458"/>
              <a:gd name="T21" fmla="*/ 40083715 h 472"/>
              <a:gd name="T22" fmla="*/ 77748938 w 458"/>
              <a:gd name="T23" fmla="*/ 37695699 h 472"/>
              <a:gd name="T24" fmla="*/ 37598388 w 458"/>
              <a:gd name="T25" fmla="*/ 40083715 h 472"/>
              <a:gd name="T26" fmla="*/ 37598388 w 458"/>
              <a:gd name="T27" fmla="*/ 40083715 h 472"/>
              <a:gd name="T28" fmla="*/ 37598388 w 458"/>
              <a:gd name="T29" fmla="*/ 37695699 h 472"/>
              <a:gd name="T30" fmla="*/ 7485712 w 458"/>
              <a:gd name="T31" fmla="*/ 7505127 h 472"/>
              <a:gd name="T32" fmla="*/ 2552162 w 458"/>
              <a:gd name="T33" fmla="*/ 7505127 h 472"/>
              <a:gd name="T34" fmla="*/ 2552162 w 458"/>
              <a:gd name="T35" fmla="*/ 12622237 h 472"/>
              <a:gd name="T36" fmla="*/ 30112676 w 458"/>
              <a:gd name="T37" fmla="*/ 40083715 h 472"/>
              <a:gd name="T38" fmla="*/ 2552162 w 458"/>
              <a:gd name="T39" fmla="*/ 67715733 h 472"/>
              <a:gd name="T40" fmla="*/ 2552162 w 458"/>
              <a:gd name="T41" fmla="*/ 72832843 h 472"/>
              <a:gd name="T42" fmla="*/ 7485712 w 458"/>
              <a:gd name="T43" fmla="*/ 72832843 h 472"/>
              <a:gd name="T44" fmla="*/ 37598388 w 458"/>
              <a:gd name="T45" fmla="*/ 42642270 h 472"/>
              <a:gd name="T46" fmla="*/ 37598388 w 458"/>
              <a:gd name="T47" fmla="*/ 40083715 h 47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458" h="472">
                <a:moveTo>
                  <a:pt x="457" y="221"/>
                </a:moveTo>
                <a:lnTo>
                  <a:pt x="457" y="221"/>
                </a:lnTo>
                <a:cubicBezTo>
                  <a:pt x="236" y="15"/>
                  <a:pt x="236" y="15"/>
                  <a:pt x="236" y="15"/>
                </a:cubicBezTo>
                <a:cubicBezTo>
                  <a:pt x="236" y="0"/>
                  <a:pt x="221" y="0"/>
                  <a:pt x="206" y="15"/>
                </a:cubicBezTo>
                <a:cubicBezTo>
                  <a:pt x="206" y="15"/>
                  <a:pt x="206" y="30"/>
                  <a:pt x="206" y="44"/>
                </a:cubicBezTo>
                <a:cubicBezTo>
                  <a:pt x="412" y="235"/>
                  <a:pt x="412" y="235"/>
                  <a:pt x="412" y="235"/>
                </a:cubicBezTo>
                <a:cubicBezTo>
                  <a:pt x="206" y="442"/>
                  <a:pt x="206" y="442"/>
                  <a:pt x="206" y="442"/>
                </a:cubicBezTo>
                <a:cubicBezTo>
                  <a:pt x="206" y="456"/>
                  <a:pt x="206" y="456"/>
                  <a:pt x="206" y="471"/>
                </a:cubicBezTo>
                <a:cubicBezTo>
                  <a:pt x="221" y="471"/>
                  <a:pt x="236" y="471"/>
                  <a:pt x="236" y="471"/>
                </a:cubicBezTo>
                <a:cubicBezTo>
                  <a:pt x="457" y="250"/>
                  <a:pt x="457" y="250"/>
                  <a:pt x="457" y="250"/>
                </a:cubicBezTo>
                <a:cubicBezTo>
                  <a:pt x="457" y="250"/>
                  <a:pt x="457" y="250"/>
                  <a:pt x="457" y="235"/>
                </a:cubicBezTo>
                <a:cubicBezTo>
                  <a:pt x="457" y="235"/>
                  <a:pt x="457" y="235"/>
                  <a:pt x="457" y="221"/>
                </a:cubicBezTo>
                <a:close/>
                <a:moveTo>
                  <a:pt x="221" y="235"/>
                </a:moveTo>
                <a:lnTo>
                  <a:pt x="221" y="235"/>
                </a:lnTo>
                <a:cubicBezTo>
                  <a:pt x="221" y="235"/>
                  <a:pt x="221" y="235"/>
                  <a:pt x="221" y="221"/>
                </a:cubicBezTo>
                <a:cubicBezTo>
                  <a:pt x="44" y="44"/>
                  <a:pt x="44" y="44"/>
                  <a:pt x="44" y="44"/>
                </a:cubicBezTo>
                <a:cubicBezTo>
                  <a:pt x="30" y="44"/>
                  <a:pt x="15" y="44"/>
                  <a:pt x="15" y="44"/>
                </a:cubicBezTo>
                <a:cubicBezTo>
                  <a:pt x="0" y="59"/>
                  <a:pt x="0" y="74"/>
                  <a:pt x="15" y="74"/>
                </a:cubicBezTo>
                <a:cubicBezTo>
                  <a:pt x="177" y="235"/>
                  <a:pt x="177" y="235"/>
                  <a:pt x="177" y="235"/>
                </a:cubicBezTo>
                <a:cubicBezTo>
                  <a:pt x="15" y="397"/>
                  <a:pt x="15" y="397"/>
                  <a:pt x="15" y="397"/>
                </a:cubicBezTo>
                <a:cubicBezTo>
                  <a:pt x="0" y="412"/>
                  <a:pt x="0" y="427"/>
                  <a:pt x="15" y="427"/>
                </a:cubicBezTo>
                <a:cubicBezTo>
                  <a:pt x="15" y="442"/>
                  <a:pt x="30" y="442"/>
                  <a:pt x="44" y="427"/>
                </a:cubicBezTo>
                <a:cubicBezTo>
                  <a:pt x="221" y="250"/>
                  <a:pt x="221" y="250"/>
                  <a:pt x="221" y="250"/>
                </a:cubicBezTo>
                <a:cubicBezTo>
                  <a:pt x="221" y="250"/>
                  <a:pt x="221" y="250"/>
                  <a:pt x="221" y="2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10" name="Freeform 119">
            <a:extLst>
              <a:ext uri="{FF2B5EF4-FFF2-40B4-BE49-F238E27FC236}">
                <a16:creationId xmlns:a16="http://schemas.microsoft.com/office/drawing/2014/main" id="{8CB09617-9523-42F7-95B3-7C6BFEE07605}"/>
              </a:ext>
            </a:extLst>
          </p:cNvPr>
          <p:cNvSpPr>
            <a:spLocks/>
          </p:cNvSpPr>
          <p:nvPr/>
        </p:nvSpPr>
        <p:spPr bwMode="auto">
          <a:xfrm>
            <a:off x="2832100" y="3514725"/>
            <a:ext cx="215900" cy="222250"/>
          </a:xfrm>
          <a:custGeom>
            <a:avLst/>
            <a:gdLst>
              <a:gd name="T0" fmla="*/ 7485712 w 458"/>
              <a:gd name="T1" fmla="*/ 40083715 h 472"/>
              <a:gd name="T2" fmla="*/ 7485712 w 458"/>
              <a:gd name="T3" fmla="*/ 40083715 h 472"/>
              <a:gd name="T4" fmla="*/ 42702239 w 458"/>
              <a:gd name="T5" fmla="*/ 7505127 h 472"/>
              <a:gd name="T6" fmla="*/ 42702239 w 458"/>
              <a:gd name="T7" fmla="*/ 2558555 h 472"/>
              <a:gd name="T8" fmla="*/ 37598388 w 458"/>
              <a:gd name="T9" fmla="*/ 2558555 h 472"/>
              <a:gd name="T10" fmla="*/ 2552162 w 458"/>
              <a:gd name="T11" fmla="*/ 37695699 h 472"/>
              <a:gd name="T12" fmla="*/ 0 w 458"/>
              <a:gd name="T13" fmla="*/ 40083715 h 472"/>
              <a:gd name="T14" fmla="*/ 2552162 w 458"/>
              <a:gd name="T15" fmla="*/ 42642270 h 472"/>
              <a:gd name="T16" fmla="*/ 37598388 w 458"/>
              <a:gd name="T17" fmla="*/ 80337969 h 472"/>
              <a:gd name="T18" fmla="*/ 42702239 w 458"/>
              <a:gd name="T19" fmla="*/ 80337969 h 472"/>
              <a:gd name="T20" fmla="*/ 42702239 w 458"/>
              <a:gd name="T21" fmla="*/ 75391398 h 472"/>
              <a:gd name="T22" fmla="*/ 7485712 w 458"/>
              <a:gd name="T23" fmla="*/ 40083715 h 472"/>
              <a:gd name="T24" fmla="*/ 50018122 w 458"/>
              <a:gd name="T25" fmla="*/ 40083715 h 472"/>
              <a:gd name="T26" fmla="*/ 50018122 w 458"/>
              <a:gd name="T27" fmla="*/ 40083715 h 472"/>
              <a:gd name="T28" fmla="*/ 77748938 w 458"/>
              <a:gd name="T29" fmla="*/ 12622237 h 472"/>
              <a:gd name="T30" fmla="*/ 77748938 w 458"/>
              <a:gd name="T31" fmla="*/ 7505127 h 472"/>
              <a:gd name="T32" fmla="*/ 72645086 w 458"/>
              <a:gd name="T33" fmla="*/ 7505127 h 472"/>
              <a:gd name="T34" fmla="*/ 42702239 w 458"/>
              <a:gd name="T35" fmla="*/ 37695699 h 472"/>
              <a:gd name="T36" fmla="*/ 40150550 w 458"/>
              <a:gd name="T37" fmla="*/ 40083715 h 472"/>
              <a:gd name="T38" fmla="*/ 42702239 w 458"/>
              <a:gd name="T39" fmla="*/ 42642270 h 472"/>
              <a:gd name="T40" fmla="*/ 72645086 w 458"/>
              <a:gd name="T41" fmla="*/ 72832843 h 472"/>
              <a:gd name="T42" fmla="*/ 77748938 w 458"/>
              <a:gd name="T43" fmla="*/ 72832843 h 472"/>
              <a:gd name="T44" fmla="*/ 77748938 w 458"/>
              <a:gd name="T45" fmla="*/ 67715733 h 472"/>
              <a:gd name="T46" fmla="*/ 50018122 w 458"/>
              <a:gd name="T47" fmla="*/ 40083715 h 47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458" h="472">
                <a:moveTo>
                  <a:pt x="44" y="235"/>
                </a:moveTo>
                <a:lnTo>
                  <a:pt x="44" y="235"/>
                </a:lnTo>
                <a:cubicBezTo>
                  <a:pt x="251" y="44"/>
                  <a:pt x="251" y="44"/>
                  <a:pt x="251" y="44"/>
                </a:cubicBezTo>
                <a:cubicBezTo>
                  <a:pt x="265" y="30"/>
                  <a:pt x="265" y="15"/>
                  <a:pt x="251" y="15"/>
                </a:cubicBezTo>
                <a:cubicBezTo>
                  <a:pt x="251" y="0"/>
                  <a:pt x="236" y="0"/>
                  <a:pt x="221" y="15"/>
                </a:cubicBezTo>
                <a:cubicBezTo>
                  <a:pt x="15" y="221"/>
                  <a:pt x="15" y="221"/>
                  <a:pt x="15" y="221"/>
                </a:cubicBezTo>
                <a:cubicBezTo>
                  <a:pt x="0" y="235"/>
                  <a:pt x="0" y="235"/>
                  <a:pt x="0" y="235"/>
                </a:cubicBezTo>
                <a:cubicBezTo>
                  <a:pt x="0" y="250"/>
                  <a:pt x="0" y="250"/>
                  <a:pt x="15" y="250"/>
                </a:cubicBezTo>
                <a:cubicBezTo>
                  <a:pt x="221" y="471"/>
                  <a:pt x="221" y="471"/>
                  <a:pt x="221" y="471"/>
                </a:cubicBezTo>
                <a:cubicBezTo>
                  <a:pt x="236" y="471"/>
                  <a:pt x="251" y="471"/>
                  <a:pt x="251" y="471"/>
                </a:cubicBezTo>
                <a:cubicBezTo>
                  <a:pt x="265" y="456"/>
                  <a:pt x="265" y="456"/>
                  <a:pt x="251" y="442"/>
                </a:cubicBezTo>
                <a:lnTo>
                  <a:pt x="44" y="235"/>
                </a:lnTo>
                <a:close/>
                <a:moveTo>
                  <a:pt x="294" y="235"/>
                </a:moveTo>
                <a:lnTo>
                  <a:pt x="294" y="235"/>
                </a:lnTo>
                <a:cubicBezTo>
                  <a:pt x="457" y="74"/>
                  <a:pt x="457" y="74"/>
                  <a:pt x="457" y="74"/>
                </a:cubicBezTo>
                <a:cubicBezTo>
                  <a:pt x="457" y="74"/>
                  <a:pt x="457" y="59"/>
                  <a:pt x="457" y="44"/>
                </a:cubicBezTo>
                <a:cubicBezTo>
                  <a:pt x="442" y="44"/>
                  <a:pt x="427" y="44"/>
                  <a:pt x="427" y="44"/>
                </a:cubicBezTo>
                <a:cubicBezTo>
                  <a:pt x="251" y="221"/>
                  <a:pt x="251" y="221"/>
                  <a:pt x="251" y="221"/>
                </a:cubicBezTo>
                <a:cubicBezTo>
                  <a:pt x="251" y="235"/>
                  <a:pt x="236" y="235"/>
                  <a:pt x="236" y="235"/>
                </a:cubicBezTo>
                <a:cubicBezTo>
                  <a:pt x="236" y="250"/>
                  <a:pt x="251" y="250"/>
                  <a:pt x="251" y="250"/>
                </a:cubicBezTo>
                <a:cubicBezTo>
                  <a:pt x="427" y="427"/>
                  <a:pt x="427" y="427"/>
                  <a:pt x="427" y="427"/>
                </a:cubicBezTo>
                <a:cubicBezTo>
                  <a:pt x="427" y="442"/>
                  <a:pt x="442" y="442"/>
                  <a:pt x="457" y="427"/>
                </a:cubicBezTo>
                <a:cubicBezTo>
                  <a:pt x="457" y="427"/>
                  <a:pt x="457" y="412"/>
                  <a:pt x="457" y="397"/>
                </a:cubicBezTo>
                <a:lnTo>
                  <a:pt x="294" y="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11" name="Freeform 120">
            <a:extLst>
              <a:ext uri="{FF2B5EF4-FFF2-40B4-BE49-F238E27FC236}">
                <a16:creationId xmlns:a16="http://schemas.microsoft.com/office/drawing/2014/main" id="{5D5A83C8-A383-4446-8984-81B7AFA453AB}"/>
              </a:ext>
            </a:extLst>
          </p:cNvPr>
          <p:cNvSpPr>
            <a:spLocks/>
          </p:cNvSpPr>
          <p:nvPr/>
        </p:nvSpPr>
        <p:spPr bwMode="auto">
          <a:xfrm>
            <a:off x="2324100" y="3543300"/>
            <a:ext cx="257175" cy="166688"/>
          </a:xfrm>
          <a:custGeom>
            <a:avLst/>
            <a:gdLst>
              <a:gd name="T0" fmla="*/ 22621979 w 546"/>
              <a:gd name="T1" fmla="*/ 7389308 h 354"/>
              <a:gd name="T2" fmla="*/ 22621979 w 546"/>
              <a:gd name="T3" fmla="*/ 7389308 h 354"/>
              <a:gd name="T4" fmla="*/ 90147825 w 546"/>
              <a:gd name="T5" fmla="*/ 7389308 h 354"/>
              <a:gd name="T6" fmla="*/ 92698747 w 546"/>
              <a:gd name="T7" fmla="*/ 4870268 h 354"/>
              <a:gd name="T8" fmla="*/ 90147825 w 546"/>
              <a:gd name="T9" fmla="*/ 0 h 354"/>
              <a:gd name="T10" fmla="*/ 22621979 w 546"/>
              <a:gd name="T11" fmla="*/ 0 h 354"/>
              <a:gd name="T12" fmla="*/ 20070586 w 546"/>
              <a:gd name="T13" fmla="*/ 4870268 h 354"/>
              <a:gd name="T14" fmla="*/ 22621979 w 546"/>
              <a:gd name="T15" fmla="*/ 7389308 h 354"/>
              <a:gd name="T16" fmla="*/ 2551394 w 546"/>
              <a:gd name="T17" fmla="*/ 54411071 h 354"/>
              <a:gd name="T18" fmla="*/ 2551394 w 546"/>
              <a:gd name="T19" fmla="*/ 54411071 h 354"/>
              <a:gd name="T20" fmla="*/ 0 w 546"/>
              <a:gd name="T21" fmla="*/ 56762299 h 354"/>
              <a:gd name="T22" fmla="*/ 2551394 w 546"/>
              <a:gd name="T23" fmla="*/ 59281339 h 354"/>
              <a:gd name="T24" fmla="*/ 7654181 w 546"/>
              <a:gd name="T25" fmla="*/ 56762299 h 354"/>
              <a:gd name="T26" fmla="*/ 2551394 w 546"/>
              <a:gd name="T27" fmla="*/ 54411071 h 354"/>
              <a:gd name="T28" fmla="*/ 2551394 w 546"/>
              <a:gd name="T29" fmla="*/ 27205535 h 354"/>
              <a:gd name="T30" fmla="*/ 2551394 w 546"/>
              <a:gd name="T31" fmla="*/ 27205535 h 354"/>
              <a:gd name="T32" fmla="*/ 0 w 546"/>
              <a:gd name="T33" fmla="*/ 29556764 h 354"/>
              <a:gd name="T34" fmla="*/ 2551394 w 546"/>
              <a:gd name="T35" fmla="*/ 34594844 h 354"/>
              <a:gd name="T36" fmla="*/ 7654181 w 546"/>
              <a:gd name="T37" fmla="*/ 29556764 h 354"/>
              <a:gd name="T38" fmla="*/ 2551394 w 546"/>
              <a:gd name="T39" fmla="*/ 27205535 h 354"/>
              <a:gd name="T40" fmla="*/ 90147825 w 546"/>
              <a:gd name="T41" fmla="*/ 54411071 h 354"/>
              <a:gd name="T42" fmla="*/ 90147825 w 546"/>
              <a:gd name="T43" fmla="*/ 54411071 h 354"/>
              <a:gd name="T44" fmla="*/ 22621979 w 546"/>
              <a:gd name="T45" fmla="*/ 54411071 h 354"/>
              <a:gd name="T46" fmla="*/ 20070586 w 546"/>
              <a:gd name="T47" fmla="*/ 56762299 h 354"/>
              <a:gd name="T48" fmla="*/ 22621979 w 546"/>
              <a:gd name="T49" fmla="*/ 59281339 h 354"/>
              <a:gd name="T50" fmla="*/ 90147825 w 546"/>
              <a:gd name="T51" fmla="*/ 59281339 h 354"/>
              <a:gd name="T52" fmla="*/ 92698747 w 546"/>
              <a:gd name="T53" fmla="*/ 56762299 h 354"/>
              <a:gd name="T54" fmla="*/ 90147825 w 546"/>
              <a:gd name="T55" fmla="*/ 54411071 h 354"/>
              <a:gd name="T56" fmla="*/ 90147825 w 546"/>
              <a:gd name="T57" fmla="*/ 27205535 h 354"/>
              <a:gd name="T58" fmla="*/ 90147825 w 546"/>
              <a:gd name="T59" fmla="*/ 27205535 h 354"/>
              <a:gd name="T60" fmla="*/ 22621979 w 546"/>
              <a:gd name="T61" fmla="*/ 27205535 h 354"/>
              <a:gd name="T62" fmla="*/ 20070586 w 546"/>
              <a:gd name="T63" fmla="*/ 29556764 h 354"/>
              <a:gd name="T64" fmla="*/ 22621979 w 546"/>
              <a:gd name="T65" fmla="*/ 34594844 h 354"/>
              <a:gd name="T66" fmla="*/ 90147825 w 546"/>
              <a:gd name="T67" fmla="*/ 34594844 h 354"/>
              <a:gd name="T68" fmla="*/ 92698747 w 546"/>
              <a:gd name="T69" fmla="*/ 29556764 h 354"/>
              <a:gd name="T70" fmla="*/ 90147825 w 546"/>
              <a:gd name="T71" fmla="*/ 27205535 h 354"/>
              <a:gd name="T72" fmla="*/ 2551394 w 546"/>
              <a:gd name="T73" fmla="*/ 0 h 354"/>
              <a:gd name="T74" fmla="*/ 2551394 w 546"/>
              <a:gd name="T75" fmla="*/ 0 h 354"/>
              <a:gd name="T76" fmla="*/ 0 w 546"/>
              <a:gd name="T77" fmla="*/ 4870268 h 354"/>
              <a:gd name="T78" fmla="*/ 2551394 w 546"/>
              <a:gd name="T79" fmla="*/ 7389308 h 354"/>
              <a:gd name="T80" fmla="*/ 7654181 w 546"/>
              <a:gd name="T81" fmla="*/ 4870268 h 354"/>
              <a:gd name="T82" fmla="*/ 2551394 w 546"/>
              <a:gd name="T83" fmla="*/ 0 h 35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546" h="354">
                <a:moveTo>
                  <a:pt x="133" y="44"/>
                </a:moveTo>
                <a:lnTo>
                  <a:pt x="133" y="44"/>
                </a:lnTo>
                <a:cubicBezTo>
                  <a:pt x="530" y="44"/>
                  <a:pt x="530" y="44"/>
                  <a:pt x="530" y="44"/>
                </a:cubicBezTo>
                <a:cubicBezTo>
                  <a:pt x="545" y="44"/>
                  <a:pt x="545" y="29"/>
                  <a:pt x="545" y="29"/>
                </a:cubicBezTo>
                <a:cubicBezTo>
                  <a:pt x="545" y="15"/>
                  <a:pt x="545" y="0"/>
                  <a:pt x="530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33" y="0"/>
                  <a:pt x="118" y="15"/>
                  <a:pt x="118" y="29"/>
                </a:cubicBezTo>
                <a:lnTo>
                  <a:pt x="133" y="44"/>
                </a:lnTo>
                <a:close/>
                <a:moveTo>
                  <a:pt x="15" y="324"/>
                </a:moveTo>
                <a:lnTo>
                  <a:pt x="15" y="324"/>
                </a:lnTo>
                <a:cubicBezTo>
                  <a:pt x="15" y="324"/>
                  <a:pt x="0" y="324"/>
                  <a:pt x="0" y="338"/>
                </a:cubicBezTo>
                <a:cubicBezTo>
                  <a:pt x="0" y="353"/>
                  <a:pt x="15" y="353"/>
                  <a:pt x="15" y="353"/>
                </a:cubicBezTo>
                <a:cubicBezTo>
                  <a:pt x="30" y="353"/>
                  <a:pt x="45" y="353"/>
                  <a:pt x="45" y="338"/>
                </a:cubicBezTo>
                <a:cubicBezTo>
                  <a:pt x="45" y="324"/>
                  <a:pt x="30" y="324"/>
                  <a:pt x="15" y="324"/>
                </a:cubicBezTo>
                <a:close/>
                <a:moveTo>
                  <a:pt x="15" y="162"/>
                </a:moveTo>
                <a:lnTo>
                  <a:pt x="15" y="162"/>
                </a:lnTo>
                <a:lnTo>
                  <a:pt x="0" y="176"/>
                </a:lnTo>
                <a:cubicBezTo>
                  <a:pt x="0" y="191"/>
                  <a:pt x="15" y="206"/>
                  <a:pt x="15" y="206"/>
                </a:cubicBezTo>
                <a:cubicBezTo>
                  <a:pt x="30" y="206"/>
                  <a:pt x="45" y="191"/>
                  <a:pt x="45" y="176"/>
                </a:cubicBezTo>
                <a:cubicBezTo>
                  <a:pt x="45" y="176"/>
                  <a:pt x="30" y="162"/>
                  <a:pt x="15" y="162"/>
                </a:cubicBezTo>
                <a:close/>
                <a:moveTo>
                  <a:pt x="530" y="324"/>
                </a:moveTo>
                <a:lnTo>
                  <a:pt x="530" y="324"/>
                </a:lnTo>
                <a:cubicBezTo>
                  <a:pt x="133" y="324"/>
                  <a:pt x="133" y="324"/>
                  <a:pt x="133" y="324"/>
                </a:cubicBezTo>
                <a:cubicBezTo>
                  <a:pt x="133" y="324"/>
                  <a:pt x="118" y="324"/>
                  <a:pt x="118" y="338"/>
                </a:cubicBezTo>
                <a:cubicBezTo>
                  <a:pt x="118" y="353"/>
                  <a:pt x="133" y="353"/>
                  <a:pt x="133" y="353"/>
                </a:cubicBezTo>
                <a:cubicBezTo>
                  <a:pt x="530" y="353"/>
                  <a:pt x="530" y="353"/>
                  <a:pt x="530" y="353"/>
                </a:cubicBezTo>
                <a:cubicBezTo>
                  <a:pt x="545" y="353"/>
                  <a:pt x="545" y="353"/>
                  <a:pt x="545" y="338"/>
                </a:cubicBezTo>
                <a:cubicBezTo>
                  <a:pt x="545" y="324"/>
                  <a:pt x="545" y="324"/>
                  <a:pt x="530" y="324"/>
                </a:cubicBezTo>
                <a:close/>
                <a:moveTo>
                  <a:pt x="530" y="162"/>
                </a:moveTo>
                <a:lnTo>
                  <a:pt x="530" y="162"/>
                </a:lnTo>
                <a:cubicBezTo>
                  <a:pt x="133" y="162"/>
                  <a:pt x="133" y="162"/>
                  <a:pt x="133" y="162"/>
                </a:cubicBezTo>
                <a:lnTo>
                  <a:pt x="118" y="176"/>
                </a:lnTo>
                <a:cubicBezTo>
                  <a:pt x="118" y="191"/>
                  <a:pt x="133" y="206"/>
                  <a:pt x="133" y="206"/>
                </a:cubicBezTo>
                <a:cubicBezTo>
                  <a:pt x="530" y="206"/>
                  <a:pt x="530" y="206"/>
                  <a:pt x="530" y="206"/>
                </a:cubicBezTo>
                <a:cubicBezTo>
                  <a:pt x="545" y="206"/>
                  <a:pt x="545" y="191"/>
                  <a:pt x="545" y="176"/>
                </a:cubicBezTo>
                <a:cubicBezTo>
                  <a:pt x="545" y="176"/>
                  <a:pt x="545" y="162"/>
                  <a:pt x="530" y="162"/>
                </a:cubicBezTo>
                <a:close/>
                <a:moveTo>
                  <a:pt x="15" y="0"/>
                </a:moveTo>
                <a:lnTo>
                  <a:pt x="15" y="0"/>
                </a:lnTo>
                <a:cubicBezTo>
                  <a:pt x="15" y="0"/>
                  <a:pt x="0" y="15"/>
                  <a:pt x="0" y="29"/>
                </a:cubicBezTo>
                <a:lnTo>
                  <a:pt x="15" y="44"/>
                </a:lnTo>
                <a:cubicBezTo>
                  <a:pt x="30" y="44"/>
                  <a:pt x="45" y="29"/>
                  <a:pt x="45" y="29"/>
                </a:cubicBezTo>
                <a:cubicBezTo>
                  <a:pt x="45" y="15"/>
                  <a:pt x="30" y="0"/>
                  <a:pt x="1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12" name="Freeform 121">
            <a:extLst>
              <a:ext uri="{FF2B5EF4-FFF2-40B4-BE49-F238E27FC236}">
                <a16:creationId xmlns:a16="http://schemas.microsoft.com/office/drawing/2014/main" id="{3F1A7BB1-A728-4AAB-8F93-0ABB049B1D62}"/>
              </a:ext>
            </a:extLst>
          </p:cNvPr>
          <p:cNvSpPr>
            <a:spLocks/>
          </p:cNvSpPr>
          <p:nvPr/>
        </p:nvSpPr>
        <p:spPr bwMode="auto">
          <a:xfrm>
            <a:off x="1838325" y="3508375"/>
            <a:ext cx="268288" cy="242888"/>
          </a:xfrm>
          <a:custGeom>
            <a:avLst/>
            <a:gdLst>
              <a:gd name="T0" fmla="*/ 91622557 w 575"/>
              <a:gd name="T1" fmla="*/ 79998430 h 517"/>
              <a:gd name="T2" fmla="*/ 91622557 w 575"/>
              <a:gd name="T3" fmla="*/ 79998430 h 517"/>
              <a:gd name="T4" fmla="*/ 4875182 w 575"/>
              <a:gd name="T5" fmla="*/ 79998430 h 517"/>
              <a:gd name="T6" fmla="*/ 2521532 w 575"/>
              <a:gd name="T7" fmla="*/ 82546391 h 517"/>
              <a:gd name="T8" fmla="*/ 4875182 w 575"/>
              <a:gd name="T9" fmla="*/ 87641841 h 517"/>
              <a:gd name="T10" fmla="*/ 91622557 w 575"/>
              <a:gd name="T11" fmla="*/ 87641841 h 517"/>
              <a:gd name="T12" fmla="*/ 93976206 w 575"/>
              <a:gd name="T13" fmla="*/ 82546391 h 517"/>
              <a:gd name="T14" fmla="*/ 91622557 w 575"/>
              <a:gd name="T15" fmla="*/ 79998430 h 517"/>
              <a:gd name="T16" fmla="*/ 7397183 w 575"/>
              <a:gd name="T17" fmla="*/ 72525197 h 517"/>
              <a:gd name="T18" fmla="*/ 7397183 w 575"/>
              <a:gd name="T19" fmla="*/ 72525197 h 517"/>
              <a:gd name="T20" fmla="*/ 86579023 w 575"/>
              <a:gd name="T21" fmla="*/ 72525197 h 517"/>
              <a:gd name="T22" fmla="*/ 93976206 w 575"/>
              <a:gd name="T23" fmla="*/ 65051964 h 517"/>
              <a:gd name="T24" fmla="*/ 51947695 w 575"/>
              <a:gd name="T25" fmla="*/ 2547490 h 517"/>
              <a:gd name="T26" fmla="*/ 42028511 w 575"/>
              <a:gd name="T27" fmla="*/ 2547490 h 517"/>
              <a:gd name="T28" fmla="*/ 2521532 w 575"/>
              <a:gd name="T29" fmla="*/ 65051964 h 517"/>
              <a:gd name="T30" fmla="*/ 7397183 w 575"/>
              <a:gd name="T31" fmla="*/ 72525197 h 517"/>
              <a:gd name="T32" fmla="*/ 47072045 w 575"/>
              <a:gd name="T33" fmla="*/ 10021194 h 517"/>
              <a:gd name="T34" fmla="*/ 47072045 w 575"/>
              <a:gd name="T35" fmla="*/ 10021194 h 517"/>
              <a:gd name="T36" fmla="*/ 84225374 w 575"/>
              <a:gd name="T37" fmla="*/ 67599454 h 517"/>
              <a:gd name="T38" fmla="*/ 9918715 w 575"/>
              <a:gd name="T39" fmla="*/ 67599454 h 517"/>
              <a:gd name="T40" fmla="*/ 47072045 w 575"/>
              <a:gd name="T41" fmla="*/ 10021194 h 51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575" h="517">
                <a:moveTo>
                  <a:pt x="545" y="471"/>
                </a:moveTo>
                <a:lnTo>
                  <a:pt x="545" y="471"/>
                </a:lnTo>
                <a:cubicBezTo>
                  <a:pt x="29" y="471"/>
                  <a:pt x="29" y="471"/>
                  <a:pt x="29" y="471"/>
                </a:cubicBezTo>
                <a:cubicBezTo>
                  <a:pt x="15" y="471"/>
                  <a:pt x="15" y="486"/>
                  <a:pt x="15" y="486"/>
                </a:cubicBezTo>
                <a:cubicBezTo>
                  <a:pt x="15" y="501"/>
                  <a:pt x="15" y="516"/>
                  <a:pt x="29" y="516"/>
                </a:cubicBezTo>
                <a:cubicBezTo>
                  <a:pt x="545" y="516"/>
                  <a:pt x="545" y="516"/>
                  <a:pt x="545" y="516"/>
                </a:cubicBezTo>
                <a:cubicBezTo>
                  <a:pt x="545" y="516"/>
                  <a:pt x="559" y="501"/>
                  <a:pt x="559" y="486"/>
                </a:cubicBezTo>
                <a:lnTo>
                  <a:pt x="545" y="471"/>
                </a:lnTo>
                <a:close/>
                <a:moveTo>
                  <a:pt x="44" y="427"/>
                </a:moveTo>
                <a:lnTo>
                  <a:pt x="44" y="427"/>
                </a:lnTo>
                <a:cubicBezTo>
                  <a:pt x="515" y="427"/>
                  <a:pt x="515" y="427"/>
                  <a:pt x="515" y="427"/>
                </a:cubicBezTo>
                <a:cubicBezTo>
                  <a:pt x="574" y="427"/>
                  <a:pt x="559" y="398"/>
                  <a:pt x="559" y="383"/>
                </a:cubicBezTo>
                <a:cubicBezTo>
                  <a:pt x="309" y="15"/>
                  <a:pt x="309" y="15"/>
                  <a:pt x="309" y="15"/>
                </a:cubicBezTo>
                <a:cubicBezTo>
                  <a:pt x="309" y="0"/>
                  <a:pt x="265" y="0"/>
                  <a:pt x="250" y="15"/>
                </a:cubicBezTo>
                <a:cubicBezTo>
                  <a:pt x="15" y="383"/>
                  <a:pt x="15" y="383"/>
                  <a:pt x="15" y="383"/>
                </a:cubicBezTo>
                <a:cubicBezTo>
                  <a:pt x="0" y="412"/>
                  <a:pt x="0" y="427"/>
                  <a:pt x="44" y="427"/>
                </a:cubicBezTo>
                <a:close/>
                <a:moveTo>
                  <a:pt x="280" y="59"/>
                </a:moveTo>
                <a:lnTo>
                  <a:pt x="280" y="59"/>
                </a:lnTo>
                <a:cubicBezTo>
                  <a:pt x="501" y="398"/>
                  <a:pt x="501" y="398"/>
                  <a:pt x="501" y="398"/>
                </a:cubicBezTo>
                <a:cubicBezTo>
                  <a:pt x="59" y="398"/>
                  <a:pt x="59" y="398"/>
                  <a:pt x="59" y="398"/>
                </a:cubicBezTo>
                <a:lnTo>
                  <a:pt x="280" y="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13" name="Freeform 122">
            <a:extLst>
              <a:ext uri="{FF2B5EF4-FFF2-40B4-BE49-F238E27FC236}">
                <a16:creationId xmlns:a16="http://schemas.microsoft.com/office/drawing/2014/main" id="{B99AA092-4EE4-4F8F-A9D3-F8821FBD83BE}"/>
              </a:ext>
            </a:extLst>
          </p:cNvPr>
          <p:cNvSpPr>
            <a:spLocks/>
          </p:cNvSpPr>
          <p:nvPr/>
        </p:nvSpPr>
        <p:spPr bwMode="auto">
          <a:xfrm>
            <a:off x="1339850" y="3494088"/>
            <a:ext cx="298450" cy="263525"/>
          </a:xfrm>
          <a:custGeom>
            <a:avLst/>
            <a:gdLst>
              <a:gd name="T0" fmla="*/ 100166697 w 634"/>
              <a:gd name="T1" fmla="*/ 2556762 h 560"/>
              <a:gd name="T2" fmla="*/ 100166697 w 634"/>
              <a:gd name="T3" fmla="*/ 2556762 h 560"/>
              <a:gd name="T4" fmla="*/ 67514522 w 634"/>
              <a:gd name="T5" fmla="*/ 25057113 h 560"/>
              <a:gd name="T6" fmla="*/ 67514522 w 634"/>
              <a:gd name="T7" fmla="*/ 7500275 h 560"/>
              <a:gd name="T8" fmla="*/ 60201990 w 634"/>
              <a:gd name="T9" fmla="*/ 2556762 h 560"/>
              <a:gd name="T10" fmla="*/ 2550708 w 634"/>
              <a:gd name="T11" fmla="*/ 42613951 h 560"/>
              <a:gd name="T12" fmla="*/ 2550708 w 634"/>
              <a:gd name="T13" fmla="*/ 52670987 h 560"/>
              <a:gd name="T14" fmla="*/ 60201990 w 634"/>
              <a:gd name="T15" fmla="*/ 95284938 h 560"/>
              <a:gd name="T16" fmla="*/ 67514522 w 634"/>
              <a:gd name="T17" fmla="*/ 87784664 h 560"/>
              <a:gd name="T18" fmla="*/ 67514522 w 634"/>
              <a:gd name="T19" fmla="*/ 70227825 h 560"/>
              <a:gd name="T20" fmla="*/ 100166697 w 634"/>
              <a:gd name="T21" fmla="*/ 95284938 h 560"/>
              <a:gd name="T22" fmla="*/ 107649025 w 634"/>
              <a:gd name="T23" fmla="*/ 87784664 h 560"/>
              <a:gd name="T24" fmla="*/ 107649025 w 634"/>
              <a:gd name="T25" fmla="*/ 7500275 h 560"/>
              <a:gd name="T26" fmla="*/ 100166697 w 634"/>
              <a:gd name="T27" fmla="*/ 2556762 h 560"/>
              <a:gd name="T28" fmla="*/ 102717405 w 634"/>
              <a:gd name="T29" fmla="*/ 85227902 h 560"/>
              <a:gd name="T30" fmla="*/ 102717405 w 634"/>
              <a:gd name="T31" fmla="*/ 85227902 h 560"/>
              <a:gd name="T32" fmla="*/ 62582902 w 634"/>
              <a:gd name="T33" fmla="*/ 57614028 h 560"/>
              <a:gd name="T34" fmla="*/ 62582902 w 634"/>
              <a:gd name="T35" fmla="*/ 85227902 h 560"/>
              <a:gd name="T36" fmla="*/ 7482800 w 634"/>
              <a:gd name="T37" fmla="*/ 47557464 h 560"/>
              <a:gd name="T38" fmla="*/ 62582902 w 634"/>
              <a:gd name="T39" fmla="*/ 10057036 h 560"/>
              <a:gd name="T40" fmla="*/ 62582902 w 634"/>
              <a:gd name="T41" fmla="*/ 40227672 h 560"/>
              <a:gd name="T42" fmla="*/ 102717405 w 634"/>
              <a:gd name="T43" fmla="*/ 10057036 h 560"/>
              <a:gd name="T44" fmla="*/ 102717405 w 634"/>
              <a:gd name="T45" fmla="*/ 85227902 h 56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34" h="560">
                <a:moveTo>
                  <a:pt x="589" y="15"/>
                </a:moveTo>
                <a:lnTo>
                  <a:pt x="589" y="15"/>
                </a:lnTo>
                <a:cubicBezTo>
                  <a:pt x="397" y="147"/>
                  <a:pt x="397" y="147"/>
                  <a:pt x="397" y="147"/>
                </a:cubicBezTo>
                <a:cubicBezTo>
                  <a:pt x="397" y="44"/>
                  <a:pt x="397" y="44"/>
                  <a:pt x="397" y="44"/>
                </a:cubicBezTo>
                <a:cubicBezTo>
                  <a:pt x="397" y="0"/>
                  <a:pt x="383" y="0"/>
                  <a:pt x="354" y="15"/>
                </a:cubicBezTo>
                <a:cubicBezTo>
                  <a:pt x="15" y="250"/>
                  <a:pt x="15" y="250"/>
                  <a:pt x="15" y="250"/>
                </a:cubicBezTo>
                <a:cubicBezTo>
                  <a:pt x="0" y="265"/>
                  <a:pt x="0" y="294"/>
                  <a:pt x="15" y="309"/>
                </a:cubicBezTo>
                <a:cubicBezTo>
                  <a:pt x="354" y="559"/>
                  <a:pt x="354" y="559"/>
                  <a:pt x="354" y="559"/>
                </a:cubicBezTo>
                <a:cubicBezTo>
                  <a:pt x="368" y="559"/>
                  <a:pt x="397" y="559"/>
                  <a:pt x="397" y="515"/>
                </a:cubicBezTo>
                <a:cubicBezTo>
                  <a:pt x="397" y="412"/>
                  <a:pt x="397" y="412"/>
                  <a:pt x="397" y="412"/>
                </a:cubicBezTo>
                <a:cubicBezTo>
                  <a:pt x="589" y="559"/>
                  <a:pt x="589" y="559"/>
                  <a:pt x="589" y="559"/>
                </a:cubicBezTo>
                <a:cubicBezTo>
                  <a:pt x="604" y="559"/>
                  <a:pt x="633" y="559"/>
                  <a:pt x="633" y="515"/>
                </a:cubicBezTo>
                <a:cubicBezTo>
                  <a:pt x="633" y="44"/>
                  <a:pt x="633" y="44"/>
                  <a:pt x="633" y="44"/>
                </a:cubicBezTo>
                <a:cubicBezTo>
                  <a:pt x="633" y="0"/>
                  <a:pt x="618" y="0"/>
                  <a:pt x="589" y="15"/>
                </a:cubicBezTo>
                <a:close/>
                <a:moveTo>
                  <a:pt x="604" y="500"/>
                </a:moveTo>
                <a:lnTo>
                  <a:pt x="604" y="500"/>
                </a:lnTo>
                <a:cubicBezTo>
                  <a:pt x="368" y="338"/>
                  <a:pt x="368" y="338"/>
                  <a:pt x="368" y="338"/>
                </a:cubicBezTo>
                <a:lnTo>
                  <a:pt x="368" y="500"/>
                </a:lnTo>
                <a:cubicBezTo>
                  <a:pt x="44" y="279"/>
                  <a:pt x="44" y="279"/>
                  <a:pt x="44" y="279"/>
                </a:cubicBezTo>
                <a:cubicBezTo>
                  <a:pt x="368" y="59"/>
                  <a:pt x="368" y="59"/>
                  <a:pt x="368" y="59"/>
                </a:cubicBezTo>
                <a:cubicBezTo>
                  <a:pt x="368" y="103"/>
                  <a:pt x="368" y="236"/>
                  <a:pt x="368" y="236"/>
                </a:cubicBezTo>
                <a:cubicBezTo>
                  <a:pt x="604" y="59"/>
                  <a:pt x="604" y="59"/>
                  <a:pt x="604" y="59"/>
                </a:cubicBezTo>
                <a:lnTo>
                  <a:pt x="604" y="5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14" name="Freeform 123">
            <a:extLst>
              <a:ext uri="{FF2B5EF4-FFF2-40B4-BE49-F238E27FC236}">
                <a16:creationId xmlns:a16="http://schemas.microsoft.com/office/drawing/2014/main" id="{670B15BF-7DE5-4CB2-AA98-D8FDDBE2CC56}"/>
              </a:ext>
            </a:extLst>
          </p:cNvPr>
          <p:cNvSpPr>
            <a:spLocks/>
          </p:cNvSpPr>
          <p:nvPr/>
        </p:nvSpPr>
        <p:spPr bwMode="auto">
          <a:xfrm>
            <a:off x="5672138" y="3016250"/>
            <a:ext cx="298450" cy="263525"/>
          </a:xfrm>
          <a:custGeom>
            <a:avLst/>
            <a:gdLst>
              <a:gd name="T0" fmla="*/ 105098317 w 634"/>
              <a:gd name="T1" fmla="*/ 41908639 h 561"/>
              <a:gd name="T2" fmla="*/ 105098317 w 634"/>
              <a:gd name="T3" fmla="*/ 41908639 h 561"/>
              <a:gd name="T4" fmla="*/ 47617302 w 634"/>
              <a:gd name="T5" fmla="*/ 2514443 h 561"/>
              <a:gd name="T6" fmla="*/ 40134503 w 634"/>
              <a:gd name="T7" fmla="*/ 7376138 h 561"/>
              <a:gd name="T8" fmla="*/ 40134503 w 634"/>
              <a:gd name="T9" fmla="*/ 24642388 h 561"/>
              <a:gd name="T10" fmla="*/ 7482800 w 634"/>
              <a:gd name="T11" fmla="*/ 2514443 h 561"/>
              <a:gd name="T12" fmla="*/ 0 w 634"/>
              <a:gd name="T13" fmla="*/ 7376138 h 561"/>
              <a:gd name="T14" fmla="*/ 0 w 634"/>
              <a:gd name="T15" fmla="*/ 86332189 h 561"/>
              <a:gd name="T16" fmla="*/ 7482800 w 634"/>
              <a:gd name="T17" fmla="*/ 91361076 h 561"/>
              <a:gd name="T18" fmla="*/ 40134503 w 634"/>
              <a:gd name="T19" fmla="*/ 69065470 h 561"/>
              <a:gd name="T20" fmla="*/ 40134503 w 634"/>
              <a:gd name="T21" fmla="*/ 86332189 h 561"/>
              <a:gd name="T22" fmla="*/ 47617302 w 634"/>
              <a:gd name="T23" fmla="*/ 91361076 h 561"/>
              <a:gd name="T24" fmla="*/ 105098317 w 634"/>
              <a:gd name="T25" fmla="*/ 51799220 h 561"/>
              <a:gd name="T26" fmla="*/ 105098317 w 634"/>
              <a:gd name="T27" fmla="*/ 41908639 h 561"/>
              <a:gd name="T28" fmla="*/ 45066595 w 634"/>
              <a:gd name="T29" fmla="*/ 83984938 h 561"/>
              <a:gd name="T30" fmla="*/ 45066595 w 634"/>
              <a:gd name="T31" fmla="*/ 83984938 h 561"/>
              <a:gd name="T32" fmla="*/ 45066595 w 634"/>
              <a:gd name="T33" fmla="*/ 56828106 h 561"/>
              <a:gd name="T34" fmla="*/ 4931620 w 634"/>
              <a:gd name="T35" fmla="*/ 83984938 h 561"/>
              <a:gd name="T36" fmla="*/ 4931620 w 634"/>
              <a:gd name="T37" fmla="*/ 9890581 h 561"/>
              <a:gd name="T38" fmla="*/ 45066595 w 634"/>
              <a:gd name="T39" fmla="*/ 37047413 h 561"/>
              <a:gd name="T40" fmla="*/ 45066595 w 634"/>
              <a:gd name="T41" fmla="*/ 9890581 h 561"/>
              <a:gd name="T42" fmla="*/ 100166697 w 634"/>
              <a:gd name="T43" fmla="*/ 46937994 h 561"/>
              <a:gd name="T44" fmla="*/ 45066595 w 634"/>
              <a:gd name="T45" fmla="*/ 83984938 h 56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34" h="561">
                <a:moveTo>
                  <a:pt x="618" y="250"/>
                </a:moveTo>
                <a:lnTo>
                  <a:pt x="618" y="250"/>
                </a:lnTo>
                <a:cubicBezTo>
                  <a:pt x="280" y="15"/>
                  <a:pt x="280" y="15"/>
                  <a:pt x="280" y="15"/>
                </a:cubicBezTo>
                <a:cubicBezTo>
                  <a:pt x="250" y="0"/>
                  <a:pt x="236" y="0"/>
                  <a:pt x="236" y="44"/>
                </a:cubicBezTo>
                <a:cubicBezTo>
                  <a:pt x="236" y="147"/>
                  <a:pt x="236" y="147"/>
                  <a:pt x="236" y="147"/>
                </a:cubicBezTo>
                <a:cubicBezTo>
                  <a:pt x="44" y="15"/>
                  <a:pt x="44" y="15"/>
                  <a:pt x="44" y="15"/>
                </a:cubicBezTo>
                <a:cubicBezTo>
                  <a:pt x="15" y="0"/>
                  <a:pt x="0" y="0"/>
                  <a:pt x="0" y="44"/>
                </a:cubicBezTo>
                <a:cubicBezTo>
                  <a:pt x="0" y="515"/>
                  <a:pt x="0" y="515"/>
                  <a:pt x="0" y="515"/>
                </a:cubicBezTo>
                <a:cubicBezTo>
                  <a:pt x="0" y="560"/>
                  <a:pt x="29" y="560"/>
                  <a:pt x="44" y="545"/>
                </a:cubicBezTo>
                <a:cubicBezTo>
                  <a:pt x="236" y="412"/>
                  <a:pt x="236" y="412"/>
                  <a:pt x="236" y="412"/>
                </a:cubicBezTo>
                <a:cubicBezTo>
                  <a:pt x="236" y="515"/>
                  <a:pt x="236" y="515"/>
                  <a:pt x="236" y="515"/>
                </a:cubicBezTo>
                <a:cubicBezTo>
                  <a:pt x="236" y="560"/>
                  <a:pt x="265" y="560"/>
                  <a:pt x="280" y="545"/>
                </a:cubicBezTo>
                <a:cubicBezTo>
                  <a:pt x="618" y="309"/>
                  <a:pt x="618" y="309"/>
                  <a:pt x="618" y="309"/>
                </a:cubicBezTo>
                <a:cubicBezTo>
                  <a:pt x="633" y="294"/>
                  <a:pt x="633" y="265"/>
                  <a:pt x="618" y="250"/>
                </a:cubicBezTo>
                <a:close/>
                <a:moveTo>
                  <a:pt x="265" y="501"/>
                </a:moveTo>
                <a:lnTo>
                  <a:pt x="265" y="501"/>
                </a:lnTo>
                <a:cubicBezTo>
                  <a:pt x="265" y="486"/>
                  <a:pt x="265" y="339"/>
                  <a:pt x="265" y="339"/>
                </a:cubicBezTo>
                <a:cubicBezTo>
                  <a:pt x="29" y="501"/>
                  <a:pt x="29" y="501"/>
                  <a:pt x="29" y="501"/>
                </a:cubicBezTo>
                <a:cubicBezTo>
                  <a:pt x="29" y="486"/>
                  <a:pt x="29" y="88"/>
                  <a:pt x="29" y="59"/>
                </a:cubicBezTo>
                <a:cubicBezTo>
                  <a:pt x="265" y="221"/>
                  <a:pt x="265" y="221"/>
                  <a:pt x="265" y="221"/>
                </a:cubicBezTo>
                <a:cubicBezTo>
                  <a:pt x="265" y="221"/>
                  <a:pt x="265" y="88"/>
                  <a:pt x="265" y="59"/>
                </a:cubicBezTo>
                <a:cubicBezTo>
                  <a:pt x="589" y="280"/>
                  <a:pt x="589" y="280"/>
                  <a:pt x="589" y="280"/>
                </a:cubicBezTo>
                <a:lnTo>
                  <a:pt x="265" y="5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15" name="Freeform 124">
            <a:extLst>
              <a:ext uri="{FF2B5EF4-FFF2-40B4-BE49-F238E27FC236}">
                <a16:creationId xmlns:a16="http://schemas.microsoft.com/office/drawing/2014/main" id="{E49E3B57-2828-4CD9-ACC7-4A2DF55961A6}"/>
              </a:ext>
            </a:extLst>
          </p:cNvPr>
          <p:cNvSpPr>
            <a:spLocks/>
          </p:cNvSpPr>
          <p:nvPr/>
        </p:nvSpPr>
        <p:spPr bwMode="auto">
          <a:xfrm>
            <a:off x="5208588" y="3016250"/>
            <a:ext cx="257175" cy="263525"/>
          </a:xfrm>
          <a:custGeom>
            <a:avLst/>
            <a:gdLst>
              <a:gd name="T0" fmla="*/ 87918302 w 545"/>
              <a:gd name="T1" fmla="*/ 0 h 561"/>
              <a:gd name="T2" fmla="*/ 87918302 w 545"/>
              <a:gd name="T3" fmla="*/ 0 h 561"/>
              <a:gd name="T4" fmla="*/ 7511335 w 545"/>
              <a:gd name="T5" fmla="*/ 0 h 561"/>
              <a:gd name="T6" fmla="*/ 0 w 545"/>
              <a:gd name="T7" fmla="*/ 7376138 h 561"/>
              <a:gd name="T8" fmla="*/ 0 w 545"/>
              <a:gd name="T9" fmla="*/ 86332189 h 561"/>
              <a:gd name="T10" fmla="*/ 7511335 w 545"/>
              <a:gd name="T11" fmla="*/ 93875519 h 561"/>
              <a:gd name="T12" fmla="*/ 87918302 w 545"/>
              <a:gd name="T13" fmla="*/ 93875519 h 561"/>
              <a:gd name="T14" fmla="*/ 92869309 w 545"/>
              <a:gd name="T15" fmla="*/ 86332189 h 561"/>
              <a:gd name="T16" fmla="*/ 92869309 w 545"/>
              <a:gd name="T17" fmla="*/ 7376138 h 561"/>
              <a:gd name="T18" fmla="*/ 87918302 w 545"/>
              <a:gd name="T19" fmla="*/ 0 h 561"/>
              <a:gd name="T20" fmla="*/ 87918302 w 545"/>
              <a:gd name="T21" fmla="*/ 83984938 h 561"/>
              <a:gd name="T22" fmla="*/ 87918302 w 545"/>
              <a:gd name="T23" fmla="*/ 83984938 h 561"/>
              <a:gd name="T24" fmla="*/ 82797173 w 545"/>
              <a:gd name="T25" fmla="*/ 86332189 h 561"/>
              <a:gd name="T26" fmla="*/ 9901542 w 545"/>
              <a:gd name="T27" fmla="*/ 86332189 h 561"/>
              <a:gd name="T28" fmla="*/ 7511335 w 545"/>
              <a:gd name="T29" fmla="*/ 83984938 h 561"/>
              <a:gd name="T30" fmla="*/ 7511335 w 545"/>
              <a:gd name="T31" fmla="*/ 9890581 h 561"/>
              <a:gd name="T32" fmla="*/ 9901542 w 545"/>
              <a:gd name="T33" fmla="*/ 7376138 h 561"/>
              <a:gd name="T34" fmla="*/ 82797173 w 545"/>
              <a:gd name="T35" fmla="*/ 7376138 h 561"/>
              <a:gd name="T36" fmla="*/ 87918302 w 545"/>
              <a:gd name="T37" fmla="*/ 9890581 h 561"/>
              <a:gd name="T38" fmla="*/ 87918302 w 545"/>
              <a:gd name="T39" fmla="*/ 83984938 h 56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45" h="561">
                <a:moveTo>
                  <a:pt x="515" y="0"/>
                </a:moveTo>
                <a:lnTo>
                  <a:pt x="515" y="0"/>
                </a:lnTo>
                <a:cubicBezTo>
                  <a:pt x="44" y="0"/>
                  <a:pt x="44" y="0"/>
                  <a:pt x="44" y="0"/>
                </a:cubicBezTo>
                <a:cubicBezTo>
                  <a:pt x="14" y="0"/>
                  <a:pt x="0" y="30"/>
                  <a:pt x="0" y="44"/>
                </a:cubicBezTo>
                <a:cubicBezTo>
                  <a:pt x="0" y="515"/>
                  <a:pt x="0" y="515"/>
                  <a:pt x="0" y="515"/>
                </a:cubicBezTo>
                <a:cubicBezTo>
                  <a:pt x="0" y="530"/>
                  <a:pt x="14" y="560"/>
                  <a:pt x="44" y="560"/>
                </a:cubicBezTo>
                <a:cubicBezTo>
                  <a:pt x="515" y="560"/>
                  <a:pt x="515" y="560"/>
                  <a:pt x="515" y="560"/>
                </a:cubicBezTo>
                <a:cubicBezTo>
                  <a:pt x="530" y="560"/>
                  <a:pt x="544" y="530"/>
                  <a:pt x="544" y="515"/>
                </a:cubicBezTo>
                <a:cubicBezTo>
                  <a:pt x="544" y="44"/>
                  <a:pt x="544" y="44"/>
                  <a:pt x="544" y="44"/>
                </a:cubicBezTo>
                <a:cubicBezTo>
                  <a:pt x="544" y="30"/>
                  <a:pt x="530" y="0"/>
                  <a:pt x="515" y="0"/>
                </a:cubicBezTo>
                <a:close/>
                <a:moveTo>
                  <a:pt x="515" y="501"/>
                </a:moveTo>
                <a:lnTo>
                  <a:pt x="515" y="501"/>
                </a:lnTo>
                <a:cubicBezTo>
                  <a:pt x="515" y="501"/>
                  <a:pt x="500" y="515"/>
                  <a:pt x="485" y="515"/>
                </a:cubicBezTo>
                <a:cubicBezTo>
                  <a:pt x="58" y="515"/>
                  <a:pt x="58" y="515"/>
                  <a:pt x="58" y="515"/>
                </a:cubicBezTo>
                <a:cubicBezTo>
                  <a:pt x="44" y="515"/>
                  <a:pt x="44" y="501"/>
                  <a:pt x="44" y="501"/>
                </a:cubicBezTo>
                <a:cubicBezTo>
                  <a:pt x="44" y="59"/>
                  <a:pt x="44" y="59"/>
                  <a:pt x="44" y="59"/>
                </a:cubicBezTo>
                <a:cubicBezTo>
                  <a:pt x="44" y="59"/>
                  <a:pt x="44" y="44"/>
                  <a:pt x="58" y="44"/>
                </a:cubicBezTo>
                <a:cubicBezTo>
                  <a:pt x="485" y="44"/>
                  <a:pt x="485" y="44"/>
                  <a:pt x="485" y="44"/>
                </a:cubicBezTo>
                <a:cubicBezTo>
                  <a:pt x="500" y="44"/>
                  <a:pt x="515" y="59"/>
                  <a:pt x="515" y="59"/>
                </a:cubicBezTo>
                <a:lnTo>
                  <a:pt x="515" y="5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16" name="Freeform 125">
            <a:extLst>
              <a:ext uri="{FF2B5EF4-FFF2-40B4-BE49-F238E27FC236}">
                <a16:creationId xmlns:a16="http://schemas.microsoft.com/office/drawing/2014/main" id="{B003272F-88FC-46EF-882D-C0E2CB1F5171}"/>
              </a:ext>
            </a:extLst>
          </p:cNvPr>
          <p:cNvSpPr>
            <a:spLocks/>
          </p:cNvSpPr>
          <p:nvPr/>
        </p:nvSpPr>
        <p:spPr bwMode="auto">
          <a:xfrm>
            <a:off x="4764088" y="3016250"/>
            <a:ext cx="185737" cy="263525"/>
          </a:xfrm>
          <a:custGeom>
            <a:avLst/>
            <a:gdLst>
              <a:gd name="T0" fmla="*/ 59237431 w 399"/>
              <a:gd name="T1" fmla="*/ 0 h 561"/>
              <a:gd name="T2" fmla="*/ 59237431 w 399"/>
              <a:gd name="T3" fmla="*/ 0 h 561"/>
              <a:gd name="T4" fmla="*/ 46854523 w 399"/>
              <a:gd name="T5" fmla="*/ 0 h 561"/>
              <a:gd name="T6" fmla="*/ 39491777 w 399"/>
              <a:gd name="T7" fmla="*/ 7376138 h 561"/>
              <a:gd name="T8" fmla="*/ 39491777 w 399"/>
              <a:gd name="T9" fmla="*/ 86332189 h 561"/>
              <a:gd name="T10" fmla="*/ 46854523 w 399"/>
              <a:gd name="T11" fmla="*/ 93875519 h 561"/>
              <a:gd name="T12" fmla="*/ 59237431 w 399"/>
              <a:gd name="T13" fmla="*/ 93875519 h 561"/>
              <a:gd name="T14" fmla="*/ 66600178 w 399"/>
              <a:gd name="T15" fmla="*/ 86332189 h 561"/>
              <a:gd name="T16" fmla="*/ 66600178 w 399"/>
              <a:gd name="T17" fmla="*/ 7376138 h 561"/>
              <a:gd name="T18" fmla="*/ 59237431 w 399"/>
              <a:gd name="T19" fmla="*/ 0 h 561"/>
              <a:gd name="T20" fmla="*/ 59237431 w 399"/>
              <a:gd name="T21" fmla="*/ 83984938 h 561"/>
              <a:gd name="T22" fmla="*/ 59237431 w 399"/>
              <a:gd name="T23" fmla="*/ 83984938 h 561"/>
              <a:gd name="T24" fmla="*/ 56727351 w 399"/>
              <a:gd name="T25" fmla="*/ 86332189 h 561"/>
              <a:gd name="T26" fmla="*/ 49364604 w 399"/>
              <a:gd name="T27" fmla="*/ 86332189 h 561"/>
              <a:gd name="T28" fmla="*/ 46854523 w 399"/>
              <a:gd name="T29" fmla="*/ 83984938 h 561"/>
              <a:gd name="T30" fmla="*/ 46854523 w 399"/>
              <a:gd name="T31" fmla="*/ 9890581 h 561"/>
              <a:gd name="T32" fmla="*/ 49364604 w 399"/>
              <a:gd name="T33" fmla="*/ 7376138 h 561"/>
              <a:gd name="T34" fmla="*/ 56727351 w 399"/>
              <a:gd name="T35" fmla="*/ 7376138 h 561"/>
              <a:gd name="T36" fmla="*/ 59237431 w 399"/>
              <a:gd name="T37" fmla="*/ 9890581 h 561"/>
              <a:gd name="T38" fmla="*/ 59237431 w 399"/>
              <a:gd name="T39" fmla="*/ 83984938 h 561"/>
              <a:gd name="T40" fmla="*/ 19745654 w 399"/>
              <a:gd name="T41" fmla="*/ 0 h 561"/>
              <a:gd name="T42" fmla="*/ 19745654 w 399"/>
              <a:gd name="T43" fmla="*/ 0 h 561"/>
              <a:gd name="T44" fmla="*/ 7530241 w 399"/>
              <a:gd name="T45" fmla="*/ 0 h 561"/>
              <a:gd name="T46" fmla="*/ 0 w 399"/>
              <a:gd name="T47" fmla="*/ 7376138 h 561"/>
              <a:gd name="T48" fmla="*/ 0 w 399"/>
              <a:gd name="T49" fmla="*/ 86332189 h 561"/>
              <a:gd name="T50" fmla="*/ 7530241 w 399"/>
              <a:gd name="T51" fmla="*/ 93875519 h 561"/>
              <a:gd name="T52" fmla="*/ 19745654 w 399"/>
              <a:gd name="T53" fmla="*/ 93875519 h 561"/>
              <a:gd name="T54" fmla="*/ 27108869 w 399"/>
              <a:gd name="T55" fmla="*/ 86332189 h 561"/>
              <a:gd name="T56" fmla="*/ 27108869 w 399"/>
              <a:gd name="T57" fmla="*/ 7376138 h 561"/>
              <a:gd name="T58" fmla="*/ 19745654 w 399"/>
              <a:gd name="T59" fmla="*/ 0 h 561"/>
              <a:gd name="T60" fmla="*/ 19745654 w 399"/>
              <a:gd name="T61" fmla="*/ 83984938 h 561"/>
              <a:gd name="T62" fmla="*/ 19745654 w 399"/>
              <a:gd name="T63" fmla="*/ 83984938 h 561"/>
              <a:gd name="T64" fmla="*/ 17403069 w 399"/>
              <a:gd name="T65" fmla="*/ 86332189 h 561"/>
              <a:gd name="T66" fmla="*/ 9872827 w 399"/>
              <a:gd name="T67" fmla="*/ 86332189 h 561"/>
              <a:gd name="T68" fmla="*/ 7530241 w 399"/>
              <a:gd name="T69" fmla="*/ 83984938 h 561"/>
              <a:gd name="T70" fmla="*/ 7530241 w 399"/>
              <a:gd name="T71" fmla="*/ 9890581 h 561"/>
              <a:gd name="T72" fmla="*/ 9872827 w 399"/>
              <a:gd name="T73" fmla="*/ 7376138 h 561"/>
              <a:gd name="T74" fmla="*/ 17403069 w 399"/>
              <a:gd name="T75" fmla="*/ 7376138 h 561"/>
              <a:gd name="T76" fmla="*/ 19745654 w 399"/>
              <a:gd name="T77" fmla="*/ 9890581 h 561"/>
              <a:gd name="T78" fmla="*/ 19745654 w 399"/>
              <a:gd name="T79" fmla="*/ 83984938 h 56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399" h="561">
                <a:moveTo>
                  <a:pt x="354" y="0"/>
                </a:moveTo>
                <a:lnTo>
                  <a:pt x="354" y="0"/>
                </a:lnTo>
                <a:cubicBezTo>
                  <a:pt x="280" y="0"/>
                  <a:pt x="280" y="0"/>
                  <a:pt x="280" y="0"/>
                </a:cubicBezTo>
                <a:cubicBezTo>
                  <a:pt x="251" y="0"/>
                  <a:pt x="236" y="30"/>
                  <a:pt x="236" y="44"/>
                </a:cubicBezTo>
                <a:cubicBezTo>
                  <a:pt x="236" y="515"/>
                  <a:pt x="236" y="515"/>
                  <a:pt x="236" y="515"/>
                </a:cubicBezTo>
                <a:cubicBezTo>
                  <a:pt x="236" y="530"/>
                  <a:pt x="251" y="560"/>
                  <a:pt x="280" y="560"/>
                </a:cubicBezTo>
                <a:cubicBezTo>
                  <a:pt x="354" y="560"/>
                  <a:pt x="354" y="560"/>
                  <a:pt x="354" y="560"/>
                </a:cubicBezTo>
                <a:cubicBezTo>
                  <a:pt x="368" y="560"/>
                  <a:pt x="398" y="530"/>
                  <a:pt x="398" y="515"/>
                </a:cubicBezTo>
                <a:cubicBezTo>
                  <a:pt x="398" y="44"/>
                  <a:pt x="398" y="44"/>
                  <a:pt x="398" y="44"/>
                </a:cubicBezTo>
                <a:cubicBezTo>
                  <a:pt x="398" y="30"/>
                  <a:pt x="368" y="0"/>
                  <a:pt x="354" y="0"/>
                </a:cubicBezTo>
                <a:close/>
                <a:moveTo>
                  <a:pt x="354" y="501"/>
                </a:moveTo>
                <a:lnTo>
                  <a:pt x="354" y="501"/>
                </a:lnTo>
                <a:lnTo>
                  <a:pt x="339" y="515"/>
                </a:lnTo>
                <a:cubicBezTo>
                  <a:pt x="295" y="515"/>
                  <a:pt x="295" y="515"/>
                  <a:pt x="295" y="515"/>
                </a:cubicBezTo>
                <a:cubicBezTo>
                  <a:pt x="280" y="515"/>
                  <a:pt x="280" y="501"/>
                  <a:pt x="280" y="501"/>
                </a:cubicBezTo>
                <a:cubicBezTo>
                  <a:pt x="280" y="59"/>
                  <a:pt x="280" y="59"/>
                  <a:pt x="280" y="59"/>
                </a:cubicBezTo>
                <a:cubicBezTo>
                  <a:pt x="280" y="59"/>
                  <a:pt x="280" y="44"/>
                  <a:pt x="295" y="44"/>
                </a:cubicBezTo>
                <a:cubicBezTo>
                  <a:pt x="339" y="44"/>
                  <a:pt x="339" y="44"/>
                  <a:pt x="339" y="44"/>
                </a:cubicBezTo>
                <a:lnTo>
                  <a:pt x="354" y="59"/>
                </a:lnTo>
                <a:lnTo>
                  <a:pt x="354" y="501"/>
                </a:lnTo>
                <a:close/>
                <a:moveTo>
                  <a:pt x="118" y="0"/>
                </a:moveTo>
                <a:lnTo>
                  <a:pt x="118" y="0"/>
                </a:lnTo>
                <a:cubicBezTo>
                  <a:pt x="45" y="0"/>
                  <a:pt x="45" y="0"/>
                  <a:pt x="45" y="0"/>
                </a:cubicBezTo>
                <a:cubicBezTo>
                  <a:pt x="15" y="0"/>
                  <a:pt x="0" y="30"/>
                  <a:pt x="0" y="44"/>
                </a:cubicBezTo>
                <a:cubicBezTo>
                  <a:pt x="0" y="515"/>
                  <a:pt x="0" y="515"/>
                  <a:pt x="0" y="515"/>
                </a:cubicBezTo>
                <a:cubicBezTo>
                  <a:pt x="0" y="530"/>
                  <a:pt x="15" y="560"/>
                  <a:pt x="45" y="560"/>
                </a:cubicBezTo>
                <a:cubicBezTo>
                  <a:pt x="118" y="560"/>
                  <a:pt x="118" y="560"/>
                  <a:pt x="118" y="560"/>
                </a:cubicBezTo>
                <a:cubicBezTo>
                  <a:pt x="133" y="560"/>
                  <a:pt x="162" y="530"/>
                  <a:pt x="162" y="515"/>
                </a:cubicBezTo>
                <a:cubicBezTo>
                  <a:pt x="162" y="44"/>
                  <a:pt x="162" y="44"/>
                  <a:pt x="162" y="44"/>
                </a:cubicBezTo>
                <a:cubicBezTo>
                  <a:pt x="162" y="30"/>
                  <a:pt x="133" y="0"/>
                  <a:pt x="118" y="0"/>
                </a:cubicBezTo>
                <a:close/>
                <a:moveTo>
                  <a:pt x="118" y="501"/>
                </a:moveTo>
                <a:lnTo>
                  <a:pt x="118" y="501"/>
                </a:lnTo>
                <a:lnTo>
                  <a:pt x="104" y="515"/>
                </a:lnTo>
                <a:cubicBezTo>
                  <a:pt x="59" y="515"/>
                  <a:pt x="59" y="515"/>
                  <a:pt x="59" y="515"/>
                </a:cubicBezTo>
                <a:cubicBezTo>
                  <a:pt x="45" y="515"/>
                  <a:pt x="45" y="501"/>
                  <a:pt x="45" y="501"/>
                </a:cubicBezTo>
                <a:cubicBezTo>
                  <a:pt x="45" y="59"/>
                  <a:pt x="45" y="59"/>
                  <a:pt x="45" y="59"/>
                </a:cubicBezTo>
                <a:cubicBezTo>
                  <a:pt x="45" y="59"/>
                  <a:pt x="45" y="44"/>
                  <a:pt x="59" y="44"/>
                </a:cubicBezTo>
                <a:cubicBezTo>
                  <a:pt x="104" y="44"/>
                  <a:pt x="104" y="44"/>
                  <a:pt x="104" y="44"/>
                </a:cubicBezTo>
                <a:lnTo>
                  <a:pt x="118" y="59"/>
                </a:lnTo>
                <a:lnTo>
                  <a:pt x="118" y="5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17" name="Freeform 126">
            <a:extLst>
              <a:ext uri="{FF2B5EF4-FFF2-40B4-BE49-F238E27FC236}">
                <a16:creationId xmlns:a16="http://schemas.microsoft.com/office/drawing/2014/main" id="{ADBDD3CD-76A2-4F40-ABBA-2B1D49E934FB}"/>
              </a:ext>
            </a:extLst>
          </p:cNvPr>
          <p:cNvSpPr>
            <a:spLocks/>
          </p:cNvSpPr>
          <p:nvPr/>
        </p:nvSpPr>
        <p:spPr bwMode="auto">
          <a:xfrm>
            <a:off x="4271963" y="3016250"/>
            <a:ext cx="206375" cy="263525"/>
          </a:xfrm>
          <a:custGeom>
            <a:avLst/>
            <a:gdLst>
              <a:gd name="T0" fmla="*/ 71560960 w 443"/>
              <a:gd name="T1" fmla="*/ 41908639 h 561"/>
              <a:gd name="T2" fmla="*/ 71560960 w 443"/>
              <a:gd name="T3" fmla="*/ 41908639 h 561"/>
              <a:gd name="T4" fmla="*/ 9887753 w 443"/>
              <a:gd name="T5" fmla="*/ 2514443 h 561"/>
              <a:gd name="T6" fmla="*/ 0 w 443"/>
              <a:gd name="T7" fmla="*/ 7376138 h 561"/>
              <a:gd name="T8" fmla="*/ 0 w 443"/>
              <a:gd name="T9" fmla="*/ 86332189 h 561"/>
              <a:gd name="T10" fmla="*/ 9887753 w 443"/>
              <a:gd name="T11" fmla="*/ 91361076 h 561"/>
              <a:gd name="T12" fmla="*/ 71560960 w 443"/>
              <a:gd name="T13" fmla="*/ 51799220 h 561"/>
              <a:gd name="T14" fmla="*/ 71560960 w 443"/>
              <a:gd name="T15" fmla="*/ 41908639 h 561"/>
              <a:gd name="T16" fmla="*/ 7373909 w 443"/>
              <a:gd name="T17" fmla="*/ 83984938 h 561"/>
              <a:gd name="T18" fmla="*/ 7373909 w 443"/>
              <a:gd name="T19" fmla="*/ 83984938 h 561"/>
              <a:gd name="T20" fmla="*/ 7373909 w 443"/>
              <a:gd name="T21" fmla="*/ 9890581 h 561"/>
              <a:gd name="T22" fmla="*/ 66700894 w 443"/>
              <a:gd name="T23" fmla="*/ 46937994 h 561"/>
              <a:gd name="T24" fmla="*/ 7373909 w 443"/>
              <a:gd name="T25" fmla="*/ 83984938 h 56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43" h="561">
                <a:moveTo>
                  <a:pt x="427" y="250"/>
                </a:moveTo>
                <a:lnTo>
                  <a:pt x="427" y="250"/>
                </a:lnTo>
                <a:cubicBezTo>
                  <a:pt x="59" y="15"/>
                  <a:pt x="59" y="15"/>
                  <a:pt x="59" y="15"/>
                </a:cubicBezTo>
                <a:cubicBezTo>
                  <a:pt x="30" y="0"/>
                  <a:pt x="0" y="0"/>
                  <a:pt x="0" y="44"/>
                </a:cubicBezTo>
                <a:cubicBezTo>
                  <a:pt x="0" y="515"/>
                  <a:pt x="0" y="515"/>
                  <a:pt x="0" y="515"/>
                </a:cubicBezTo>
                <a:cubicBezTo>
                  <a:pt x="0" y="560"/>
                  <a:pt x="30" y="560"/>
                  <a:pt x="59" y="545"/>
                </a:cubicBezTo>
                <a:cubicBezTo>
                  <a:pt x="427" y="309"/>
                  <a:pt x="427" y="309"/>
                  <a:pt x="427" y="309"/>
                </a:cubicBezTo>
                <a:cubicBezTo>
                  <a:pt x="442" y="294"/>
                  <a:pt x="442" y="265"/>
                  <a:pt x="427" y="250"/>
                </a:cubicBezTo>
                <a:close/>
                <a:moveTo>
                  <a:pt x="44" y="501"/>
                </a:moveTo>
                <a:lnTo>
                  <a:pt x="44" y="501"/>
                </a:lnTo>
                <a:cubicBezTo>
                  <a:pt x="44" y="486"/>
                  <a:pt x="44" y="88"/>
                  <a:pt x="44" y="59"/>
                </a:cubicBezTo>
                <a:cubicBezTo>
                  <a:pt x="398" y="280"/>
                  <a:pt x="398" y="280"/>
                  <a:pt x="398" y="280"/>
                </a:cubicBezTo>
                <a:lnTo>
                  <a:pt x="44" y="5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18" name="Freeform 127">
            <a:extLst>
              <a:ext uri="{FF2B5EF4-FFF2-40B4-BE49-F238E27FC236}">
                <a16:creationId xmlns:a16="http://schemas.microsoft.com/office/drawing/2014/main" id="{39D7B332-4863-4ADA-9781-1E7AD7D5D5FE}"/>
              </a:ext>
            </a:extLst>
          </p:cNvPr>
          <p:cNvSpPr>
            <a:spLocks/>
          </p:cNvSpPr>
          <p:nvPr/>
        </p:nvSpPr>
        <p:spPr bwMode="auto">
          <a:xfrm>
            <a:off x="3759200" y="3016250"/>
            <a:ext cx="279400" cy="263525"/>
          </a:xfrm>
          <a:custGeom>
            <a:avLst/>
            <a:gdLst>
              <a:gd name="T0" fmla="*/ 85037904 w 590"/>
              <a:gd name="T1" fmla="*/ 54313663 h 561"/>
              <a:gd name="T2" fmla="*/ 85037904 w 590"/>
              <a:gd name="T3" fmla="*/ 54313663 h 561"/>
              <a:gd name="T4" fmla="*/ 85037904 w 590"/>
              <a:gd name="T5" fmla="*/ 5028887 h 561"/>
              <a:gd name="T6" fmla="*/ 82656899 w 590"/>
              <a:gd name="T7" fmla="*/ 0 h 561"/>
              <a:gd name="T8" fmla="*/ 80105620 w 590"/>
              <a:gd name="T9" fmla="*/ 5028887 h 561"/>
              <a:gd name="T10" fmla="*/ 80105620 w 590"/>
              <a:gd name="T11" fmla="*/ 54313663 h 561"/>
              <a:gd name="T12" fmla="*/ 64968694 w 590"/>
              <a:gd name="T13" fmla="*/ 69065470 h 561"/>
              <a:gd name="T14" fmla="*/ 80105620 w 590"/>
              <a:gd name="T15" fmla="*/ 86332189 h 561"/>
              <a:gd name="T16" fmla="*/ 80105620 w 590"/>
              <a:gd name="T17" fmla="*/ 88846632 h 561"/>
              <a:gd name="T18" fmla="*/ 82656899 w 590"/>
              <a:gd name="T19" fmla="*/ 93875519 h 561"/>
              <a:gd name="T20" fmla="*/ 85037904 w 590"/>
              <a:gd name="T21" fmla="*/ 88846632 h 561"/>
              <a:gd name="T22" fmla="*/ 85037904 w 590"/>
              <a:gd name="T23" fmla="*/ 86332189 h 561"/>
              <a:gd name="T24" fmla="*/ 100174358 w 590"/>
              <a:gd name="T25" fmla="*/ 69065470 h 561"/>
              <a:gd name="T26" fmla="*/ 85037904 w 590"/>
              <a:gd name="T27" fmla="*/ 54313663 h 561"/>
              <a:gd name="T28" fmla="*/ 82656899 w 590"/>
              <a:gd name="T29" fmla="*/ 78956051 h 561"/>
              <a:gd name="T30" fmla="*/ 82656899 w 590"/>
              <a:gd name="T31" fmla="*/ 78956051 h 561"/>
              <a:gd name="T32" fmla="*/ 72622530 w 590"/>
              <a:gd name="T33" fmla="*/ 69065470 h 561"/>
              <a:gd name="T34" fmla="*/ 82656899 w 590"/>
              <a:gd name="T35" fmla="*/ 59174889 h 561"/>
              <a:gd name="T36" fmla="*/ 92691268 w 590"/>
              <a:gd name="T37" fmla="*/ 69065470 h 561"/>
              <a:gd name="T38" fmla="*/ 82656899 w 590"/>
              <a:gd name="T39" fmla="*/ 78956051 h 561"/>
              <a:gd name="T40" fmla="*/ 52553321 w 590"/>
              <a:gd name="T41" fmla="*/ 7376138 h 561"/>
              <a:gd name="T42" fmla="*/ 52553321 w 590"/>
              <a:gd name="T43" fmla="*/ 7376138 h 561"/>
              <a:gd name="T44" fmla="*/ 52553321 w 590"/>
              <a:gd name="T45" fmla="*/ 5028887 h 561"/>
              <a:gd name="T46" fmla="*/ 50002042 w 590"/>
              <a:gd name="T47" fmla="*/ 0 h 561"/>
              <a:gd name="T48" fmla="*/ 45070231 w 590"/>
              <a:gd name="T49" fmla="*/ 5028887 h 561"/>
              <a:gd name="T50" fmla="*/ 45070231 w 590"/>
              <a:gd name="T51" fmla="*/ 7376138 h 561"/>
              <a:gd name="T52" fmla="*/ 32484583 w 590"/>
              <a:gd name="T53" fmla="*/ 24642388 h 561"/>
              <a:gd name="T54" fmla="*/ 45070231 w 590"/>
              <a:gd name="T55" fmla="*/ 39394195 h 561"/>
              <a:gd name="T56" fmla="*/ 45070231 w 590"/>
              <a:gd name="T57" fmla="*/ 88846632 h 561"/>
              <a:gd name="T58" fmla="*/ 50002042 w 590"/>
              <a:gd name="T59" fmla="*/ 93875519 h 561"/>
              <a:gd name="T60" fmla="*/ 52553321 w 590"/>
              <a:gd name="T61" fmla="*/ 88846632 h 561"/>
              <a:gd name="T62" fmla="*/ 52553321 w 590"/>
              <a:gd name="T63" fmla="*/ 39394195 h 561"/>
              <a:gd name="T64" fmla="*/ 64968694 w 590"/>
              <a:gd name="T65" fmla="*/ 24642388 h 561"/>
              <a:gd name="T66" fmla="*/ 52553321 w 590"/>
              <a:gd name="T67" fmla="*/ 7376138 h 561"/>
              <a:gd name="T68" fmla="*/ 50002042 w 590"/>
              <a:gd name="T69" fmla="*/ 34532969 h 561"/>
              <a:gd name="T70" fmla="*/ 50002042 w 590"/>
              <a:gd name="T71" fmla="*/ 34532969 h 561"/>
              <a:gd name="T72" fmla="*/ 39967673 w 590"/>
              <a:gd name="T73" fmla="*/ 24642388 h 561"/>
              <a:gd name="T74" fmla="*/ 50002042 w 590"/>
              <a:gd name="T75" fmla="*/ 14751807 h 561"/>
              <a:gd name="T76" fmla="*/ 60036883 w 590"/>
              <a:gd name="T77" fmla="*/ 24642388 h 561"/>
              <a:gd name="T78" fmla="*/ 50002042 w 590"/>
              <a:gd name="T79" fmla="*/ 34532969 h 561"/>
              <a:gd name="T80" fmla="*/ 20068738 w 590"/>
              <a:gd name="T81" fmla="*/ 39394195 h 561"/>
              <a:gd name="T82" fmla="*/ 20068738 w 590"/>
              <a:gd name="T83" fmla="*/ 39394195 h 561"/>
              <a:gd name="T84" fmla="*/ 20068738 w 590"/>
              <a:gd name="T85" fmla="*/ 5028887 h 561"/>
              <a:gd name="T86" fmla="*/ 14966652 w 590"/>
              <a:gd name="T87" fmla="*/ 0 h 561"/>
              <a:gd name="T88" fmla="*/ 12415374 w 590"/>
              <a:gd name="T89" fmla="*/ 5028887 h 561"/>
              <a:gd name="T90" fmla="*/ 12415374 w 590"/>
              <a:gd name="T91" fmla="*/ 39394195 h 561"/>
              <a:gd name="T92" fmla="*/ 0 w 590"/>
              <a:gd name="T93" fmla="*/ 56828106 h 561"/>
              <a:gd name="T94" fmla="*/ 12415374 w 590"/>
              <a:gd name="T95" fmla="*/ 74094825 h 561"/>
              <a:gd name="T96" fmla="*/ 12415374 w 590"/>
              <a:gd name="T97" fmla="*/ 88846632 h 561"/>
              <a:gd name="T98" fmla="*/ 14966652 w 590"/>
              <a:gd name="T99" fmla="*/ 93875519 h 561"/>
              <a:gd name="T100" fmla="*/ 20068738 w 590"/>
              <a:gd name="T101" fmla="*/ 88846632 h 561"/>
              <a:gd name="T102" fmla="*/ 20068738 w 590"/>
              <a:gd name="T103" fmla="*/ 74094825 h 561"/>
              <a:gd name="T104" fmla="*/ 32484583 w 590"/>
              <a:gd name="T105" fmla="*/ 56828106 h 561"/>
              <a:gd name="T106" fmla="*/ 20068738 w 590"/>
              <a:gd name="T107" fmla="*/ 39394195 h 561"/>
              <a:gd name="T108" fmla="*/ 14966652 w 590"/>
              <a:gd name="T109" fmla="*/ 66551027 h 561"/>
              <a:gd name="T110" fmla="*/ 14966652 w 590"/>
              <a:gd name="T111" fmla="*/ 66551027 h 561"/>
              <a:gd name="T112" fmla="*/ 4932283 w 590"/>
              <a:gd name="T113" fmla="*/ 56828106 h 561"/>
              <a:gd name="T114" fmla="*/ 14966652 w 590"/>
              <a:gd name="T115" fmla="*/ 46937994 h 561"/>
              <a:gd name="T116" fmla="*/ 25001021 w 590"/>
              <a:gd name="T117" fmla="*/ 56828106 h 561"/>
              <a:gd name="T118" fmla="*/ 14966652 w 590"/>
              <a:gd name="T119" fmla="*/ 66551027 h 56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90" h="561">
                <a:moveTo>
                  <a:pt x="500" y="324"/>
                </a:moveTo>
                <a:lnTo>
                  <a:pt x="500" y="324"/>
                </a:lnTo>
                <a:cubicBezTo>
                  <a:pt x="500" y="30"/>
                  <a:pt x="500" y="30"/>
                  <a:pt x="500" y="30"/>
                </a:cubicBezTo>
                <a:cubicBezTo>
                  <a:pt x="500" y="15"/>
                  <a:pt x="500" y="0"/>
                  <a:pt x="486" y="0"/>
                </a:cubicBezTo>
                <a:cubicBezTo>
                  <a:pt x="471" y="0"/>
                  <a:pt x="471" y="15"/>
                  <a:pt x="471" y="30"/>
                </a:cubicBezTo>
                <a:cubicBezTo>
                  <a:pt x="471" y="324"/>
                  <a:pt x="471" y="324"/>
                  <a:pt x="471" y="324"/>
                </a:cubicBezTo>
                <a:cubicBezTo>
                  <a:pt x="427" y="324"/>
                  <a:pt x="382" y="368"/>
                  <a:pt x="382" y="412"/>
                </a:cubicBezTo>
                <a:cubicBezTo>
                  <a:pt x="382" y="471"/>
                  <a:pt x="427" y="501"/>
                  <a:pt x="471" y="515"/>
                </a:cubicBezTo>
                <a:cubicBezTo>
                  <a:pt x="471" y="530"/>
                  <a:pt x="471" y="530"/>
                  <a:pt x="471" y="530"/>
                </a:cubicBezTo>
                <a:cubicBezTo>
                  <a:pt x="471" y="545"/>
                  <a:pt x="471" y="560"/>
                  <a:pt x="486" y="560"/>
                </a:cubicBezTo>
                <a:cubicBezTo>
                  <a:pt x="500" y="560"/>
                  <a:pt x="500" y="545"/>
                  <a:pt x="500" y="530"/>
                </a:cubicBezTo>
                <a:cubicBezTo>
                  <a:pt x="500" y="515"/>
                  <a:pt x="500" y="515"/>
                  <a:pt x="500" y="515"/>
                </a:cubicBezTo>
                <a:cubicBezTo>
                  <a:pt x="545" y="501"/>
                  <a:pt x="589" y="471"/>
                  <a:pt x="589" y="412"/>
                </a:cubicBezTo>
                <a:cubicBezTo>
                  <a:pt x="589" y="368"/>
                  <a:pt x="545" y="324"/>
                  <a:pt x="500" y="324"/>
                </a:cubicBezTo>
                <a:close/>
                <a:moveTo>
                  <a:pt x="486" y="471"/>
                </a:moveTo>
                <a:lnTo>
                  <a:pt x="486" y="471"/>
                </a:lnTo>
                <a:cubicBezTo>
                  <a:pt x="456" y="471"/>
                  <a:pt x="427" y="456"/>
                  <a:pt x="427" y="412"/>
                </a:cubicBezTo>
                <a:cubicBezTo>
                  <a:pt x="427" y="383"/>
                  <a:pt x="456" y="353"/>
                  <a:pt x="486" y="353"/>
                </a:cubicBezTo>
                <a:cubicBezTo>
                  <a:pt x="515" y="353"/>
                  <a:pt x="545" y="383"/>
                  <a:pt x="545" y="412"/>
                </a:cubicBezTo>
                <a:cubicBezTo>
                  <a:pt x="545" y="456"/>
                  <a:pt x="515" y="471"/>
                  <a:pt x="486" y="471"/>
                </a:cubicBezTo>
                <a:close/>
                <a:moveTo>
                  <a:pt x="309" y="44"/>
                </a:moveTo>
                <a:lnTo>
                  <a:pt x="309" y="44"/>
                </a:lnTo>
                <a:cubicBezTo>
                  <a:pt x="309" y="30"/>
                  <a:pt x="309" y="30"/>
                  <a:pt x="309" y="30"/>
                </a:cubicBezTo>
                <a:cubicBezTo>
                  <a:pt x="309" y="15"/>
                  <a:pt x="294" y="0"/>
                  <a:pt x="294" y="0"/>
                </a:cubicBezTo>
                <a:cubicBezTo>
                  <a:pt x="280" y="0"/>
                  <a:pt x="265" y="15"/>
                  <a:pt x="265" y="30"/>
                </a:cubicBezTo>
                <a:cubicBezTo>
                  <a:pt x="265" y="44"/>
                  <a:pt x="265" y="44"/>
                  <a:pt x="265" y="44"/>
                </a:cubicBezTo>
                <a:cubicBezTo>
                  <a:pt x="221" y="59"/>
                  <a:pt x="191" y="88"/>
                  <a:pt x="191" y="147"/>
                </a:cubicBezTo>
                <a:cubicBezTo>
                  <a:pt x="191" y="192"/>
                  <a:pt x="221" y="235"/>
                  <a:pt x="265" y="235"/>
                </a:cubicBezTo>
                <a:cubicBezTo>
                  <a:pt x="265" y="530"/>
                  <a:pt x="265" y="530"/>
                  <a:pt x="265" y="530"/>
                </a:cubicBezTo>
                <a:cubicBezTo>
                  <a:pt x="265" y="545"/>
                  <a:pt x="280" y="560"/>
                  <a:pt x="294" y="560"/>
                </a:cubicBezTo>
                <a:cubicBezTo>
                  <a:pt x="294" y="560"/>
                  <a:pt x="309" y="545"/>
                  <a:pt x="309" y="530"/>
                </a:cubicBezTo>
                <a:cubicBezTo>
                  <a:pt x="309" y="235"/>
                  <a:pt x="309" y="235"/>
                  <a:pt x="309" y="235"/>
                </a:cubicBezTo>
                <a:cubicBezTo>
                  <a:pt x="353" y="235"/>
                  <a:pt x="382" y="192"/>
                  <a:pt x="382" y="147"/>
                </a:cubicBezTo>
                <a:cubicBezTo>
                  <a:pt x="382" y="88"/>
                  <a:pt x="353" y="59"/>
                  <a:pt x="309" y="44"/>
                </a:cubicBezTo>
                <a:close/>
                <a:moveTo>
                  <a:pt x="294" y="206"/>
                </a:moveTo>
                <a:lnTo>
                  <a:pt x="294" y="206"/>
                </a:lnTo>
                <a:cubicBezTo>
                  <a:pt x="250" y="206"/>
                  <a:pt x="235" y="177"/>
                  <a:pt x="235" y="147"/>
                </a:cubicBezTo>
                <a:cubicBezTo>
                  <a:pt x="235" y="103"/>
                  <a:pt x="250" y="88"/>
                  <a:pt x="294" y="88"/>
                </a:cubicBezTo>
                <a:cubicBezTo>
                  <a:pt x="324" y="88"/>
                  <a:pt x="353" y="103"/>
                  <a:pt x="353" y="147"/>
                </a:cubicBezTo>
                <a:cubicBezTo>
                  <a:pt x="353" y="177"/>
                  <a:pt x="324" y="206"/>
                  <a:pt x="294" y="206"/>
                </a:cubicBezTo>
                <a:close/>
                <a:moveTo>
                  <a:pt x="118" y="235"/>
                </a:moveTo>
                <a:lnTo>
                  <a:pt x="118" y="235"/>
                </a:lnTo>
                <a:cubicBezTo>
                  <a:pt x="118" y="30"/>
                  <a:pt x="118" y="30"/>
                  <a:pt x="118" y="30"/>
                </a:cubicBezTo>
                <a:cubicBezTo>
                  <a:pt x="118" y="15"/>
                  <a:pt x="103" y="0"/>
                  <a:pt x="88" y="0"/>
                </a:cubicBezTo>
                <a:cubicBezTo>
                  <a:pt x="88" y="0"/>
                  <a:pt x="73" y="15"/>
                  <a:pt x="73" y="30"/>
                </a:cubicBezTo>
                <a:cubicBezTo>
                  <a:pt x="73" y="235"/>
                  <a:pt x="73" y="235"/>
                  <a:pt x="73" y="235"/>
                </a:cubicBezTo>
                <a:cubicBezTo>
                  <a:pt x="29" y="250"/>
                  <a:pt x="0" y="294"/>
                  <a:pt x="0" y="339"/>
                </a:cubicBezTo>
                <a:cubicBezTo>
                  <a:pt x="0" y="383"/>
                  <a:pt x="29" y="427"/>
                  <a:pt x="73" y="442"/>
                </a:cubicBezTo>
                <a:cubicBezTo>
                  <a:pt x="73" y="530"/>
                  <a:pt x="73" y="530"/>
                  <a:pt x="73" y="530"/>
                </a:cubicBezTo>
                <a:cubicBezTo>
                  <a:pt x="73" y="545"/>
                  <a:pt x="88" y="560"/>
                  <a:pt x="88" y="560"/>
                </a:cubicBezTo>
                <a:cubicBezTo>
                  <a:pt x="103" y="560"/>
                  <a:pt x="118" y="545"/>
                  <a:pt x="118" y="530"/>
                </a:cubicBezTo>
                <a:cubicBezTo>
                  <a:pt x="118" y="442"/>
                  <a:pt x="118" y="442"/>
                  <a:pt x="118" y="442"/>
                </a:cubicBezTo>
                <a:cubicBezTo>
                  <a:pt x="162" y="427"/>
                  <a:pt x="191" y="383"/>
                  <a:pt x="191" y="339"/>
                </a:cubicBezTo>
                <a:cubicBezTo>
                  <a:pt x="191" y="294"/>
                  <a:pt x="162" y="250"/>
                  <a:pt x="118" y="235"/>
                </a:cubicBezTo>
                <a:close/>
                <a:moveTo>
                  <a:pt x="88" y="397"/>
                </a:moveTo>
                <a:lnTo>
                  <a:pt x="88" y="397"/>
                </a:lnTo>
                <a:cubicBezTo>
                  <a:pt x="59" y="397"/>
                  <a:pt x="29" y="368"/>
                  <a:pt x="29" y="339"/>
                </a:cubicBezTo>
                <a:cubicBezTo>
                  <a:pt x="29" y="309"/>
                  <a:pt x="59" y="280"/>
                  <a:pt x="88" y="280"/>
                </a:cubicBezTo>
                <a:cubicBezTo>
                  <a:pt x="132" y="280"/>
                  <a:pt x="147" y="309"/>
                  <a:pt x="147" y="339"/>
                </a:cubicBezTo>
                <a:cubicBezTo>
                  <a:pt x="147" y="368"/>
                  <a:pt x="132" y="397"/>
                  <a:pt x="88" y="3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19" name="Freeform 128">
            <a:extLst>
              <a:ext uri="{FF2B5EF4-FFF2-40B4-BE49-F238E27FC236}">
                <a16:creationId xmlns:a16="http://schemas.microsoft.com/office/drawing/2014/main" id="{694D77C1-7055-41DD-9A9B-AF17F897EDAC}"/>
              </a:ext>
            </a:extLst>
          </p:cNvPr>
          <p:cNvSpPr>
            <a:spLocks/>
          </p:cNvSpPr>
          <p:nvPr/>
        </p:nvSpPr>
        <p:spPr bwMode="auto">
          <a:xfrm>
            <a:off x="3271838" y="3036888"/>
            <a:ext cx="279400" cy="222250"/>
          </a:xfrm>
          <a:custGeom>
            <a:avLst/>
            <a:gdLst>
              <a:gd name="T0" fmla="*/ 85207706 w 590"/>
              <a:gd name="T1" fmla="*/ 39632744 h 472"/>
              <a:gd name="T2" fmla="*/ 85207706 w 590"/>
              <a:gd name="T3" fmla="*/ 39632744 h 472"/>
              <a:gd name="T4" fmla="*/ 100174358 w 590"/>
              <a:gd name="T5" fmla="*/ 24854194 h 472"/>
              <a:gd name="T6" fmla="*/ 100174358 w 590"/>
              <a:gd name="T7" fmla="*/ 19816138 h 472"/>
              <a:gd name="T8" fmla="*/ 95242547 w 590"/>
              <a:gd name="T9" fmla="*/ 22335166 h 472"/>
              <a:gd name="T10" fmla="*/ 80105620 w 590"/>
              <a:gd name="T11" fmla="*/ 34594687 h 472"/>
              <a:gd name="T12" fmla="*/ 67690247 w 590"/>
              <a:gd name="T13" fmla="*/ 22335166 h 472"/>
              <a:gd name="T14" fmla="*/ 62757964 w 590"/>
              <a:gd name="T15" fmla="*/ 19816138 h 472"/>
              <a:gd name="T16" fmla="*/ 62757964 w 590"/>
              <a:gd name="T17" fmla="*/ 24854194 h 472"/>
              <a:gd name="T18" fmla="*/ 75173337 w 590"/>
              <a:gd name="T19" fmla="*/ 39632744 h 472"/>
              <a:gd name="T20" fmla="*/ 62757964 w 590"/>
              <a:gd name="T21" fmla="*/ 54410825 h 472"/>
              <a:gd name="T22" fmla="*/ 62757964 w 590"/>
              <a:gd name="T23" fmla="*/ 59280602 h 472"/>
              <a:gd name="T24" fmla="*/ 67690247 w 590"/>
              <a:gd name="T25" fmla="*/ 56929853 h 472"/>
              <a:gd name="T26" fmla="*/ 80105620 w 590"/>
              <a:gd name="T27" fmla="*/ 44502522 h 472"/>
              <a:gd name="T28" fmla="*/ 95242547 w 590"/>
              <a:gd name="T29" fmla="*/ 56929853 h 472"/>
              <a:gd name="T30" fmla="*/ 100174358 w 590"/>
              <a:gd name="T31" fmla="*/ 59280602 h 472"/>
              <a:gd name="T32" fmla="*/ 100174358 w 590"/>
              <a:gd name="T33" fmla="*/ 54410825 h 472"/>
              <a:gd name="T34" fmla="*/ 85207706 w 590"/>
              <a:gd name="T35" fmla="*/ 39632744 h 472"/>
              <a:gd name="T36" fmla="*/ 47621037 w 590"/>
              <a:gd name="T37" fmla="*/ 0 h 472"/>
              <a:gd name="T38" fmla="*/ 47621037 w 590"/>
              <a:gd name="T39" fmla="*/ 0 h 472"/>
              <a:gd name="T40" fmla="*/ 17517931 w 590"/>
              <a:gd name="T41" fmla="*/ 19816138 h 472"/>
              <a:gd name="T42" fmla="*/ 7483562 w 590"/>
              <a:gd name="T43" fmla="*/ 19816138 h 472"/>
              <a:gd name="T44" fmla="*/ 0 w 590"/>
              <a:gd name="T45" fmla="*/ 27205412 h 472"/>
              <a:gd name="T46" fmla="*/ 0 w 590"/>
              <a:gd name="T47" fmla="*/ 51891796 h 472"/>
              <a:gd name="T48" fmla="*/ 7483562 w 590"/>
              <a:gd name="T49" fmla="*/ 59280602 h 472"/>
              <a:gd name="T50" fmla="*/ 17517931 w 590"/>
              <a:gd name="T51" fmla="*/ 59280602 h 472"/>
              <a:gd name="T52" fmla="*/ 47621037 w 590"/>
              <a:gd name="T53" fmla="*/ 79097209 h 472"/>
              <a:gd name="T54" fmla="*/ 55104599 w 590"/>
              <a:gd name="T55" fmla="*/ 71707934 h 472"/>
              <a:gd name="T56" fmla="*/ 55104599 w 590"/>
              <a:gd name="T57" fmla="*/ 7389275 h 472"/>
              <a:gd name="T58" fmla="*/ 47621037 w 590"/>
              <a:gd name="T59" fmla="*/ 0 h 472"/>
              <a:gd name="T60" fmla="*/ 17517931 w 590"/>
              <a:gd name="T61" fmla="*/ 49540578 h 472"/>
              <a:gd name="T62" fmla="*/ 17517931 w 590"/>
              <a:gd name="T63" fmla="*/ 49540578 h 472"/>
              <a:gd name="T64" fmla="*/ 15136926 w 590"/>
              <a:gd name="T65" fmla="*/ 51891796 h 472"/>
              <a:gd name="T66" fmla="*/ 10034369 w 590"/>
              <a:gd name="T67" fmla="*/ 51891796 h 472"/>
              <a:gd name="T68" fmla="*/ 7483562 w 590"/>
              <a:gd name="T69" fmla="*/ 49540578 h 472"/>
              <a:gd name="T70" fmla="*/ 7483562 w 590"/>
              <a:gd name="T71" fmla="*/ 29724441 h 472"/>
              <a:gd name="T72" fmla="*/ 10034369 w 590"/>
              <a:gd name="T73" fmla="*/ 27205412 h 472"/>
              <a:gd name="T74" fmla="*/ 15136926 w 590"/>
              <a:gd name="T75" fmla="*/ 27205412 h 472"/>
              <a:gd name="T76" fmla="*/ 17517931 w 590"/>
              <a:gd name="T77" fmla="*/ 29724441 h 472"/>
              <a:gd name="T78" fmla="*/ 17517931 w 590"/>
              <a:gd name="T79" fmla="*/ 49540578 h 472"/>
              <a:gd name="T80" fmla="*/ 47621037 w 590"/>
              <a:gd name="T81" fmla="*/ 71707934 h 472"/>
              <a:gd name="T82" fmla="*/ 47621037 w 590"/>
              <a:gd name="T83" fmla="*/ 71707934 h 472"/>
              <a:gd name="T84" fmla="*/ 25171295 w 590"/>
              <a:gd name="T85" fmla="*/ 56929853 h 472"/>
              <a:gd name="T86" fmla="*/ 25171295 w 590"/>
              <a:gd name="T87" fmla="*/ 19816138 h 472"/>
              <a:gd name="T88" fmla="*/ 47621037 w 590"/>
              <a:gd name="T89" fmla="*/ 7389275 h 472"/>
              <a:gd name="T90" fmla="*/ 47621037 w 590"/>
              <a:gd name="T91" fmla="*/ 71707934 h 47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90" h="472">
                <a:moveTo>
                  <a:pt x="501" y="236"/>
                </a:moveTo>
                <a:lnTo>
                  <a:pt x="501" y="236"/>
                </a:lnTo>
                <a:cubicBezTo>
                  <a:pt x="589" y="148"/>
                  <a:pt x="589" y="148"/>
                  <a:pt x="589" y="148"/>
                </a:cubicBezTo>
                <a:cubicBezTo>
                  <a:pt x="589" y="148"/>
                  <a:pt x="589" y="133"/>
                  <a:pt x="589" y="118"/>
                </a:cubicBezTo>
                <a:cubicBezTo>
                  <a:pt x="574" y="118"/>
                  <a:pt x="560" y="118"/>
                  <a:pt x="560" y="133"/>
                </a:cubicBezTo>
                <a:cubicBezTo>
                  <a:pt x="471" y="206"/>
                  <a:pt x="471" y="206"/>
                  <a:pt x="471" y="206"/>
                </a:cubicBezTo>
                <a:cubicBezTo>
                  <a:pt x="398" y="133"/>
                  <a:pt x="398" y="133"/>
                  <a:pt x="398" y="133"/>
                </a:cubicBezTo>
                <a:cubicBezTo>
                  <a:pt x="383" y="118"/>
                  <a:pt x="369" y="118"/>
                  <a:pt x="369" y="118"/>
                </a:cubicBezTo>
                <a:cubicBezTo>
                  <a:pt x="354" y="133"/>
                  <a:pt x="354" y="148"/>
                  <a:pt x="369" y="148"/>
                </a:cubicBezTo>
                <a:cubicBezTo>
                  <a:pt x="442" y="236"/>
                  <a:pt x="442" y="236"/>
                  <a:pt x="442" y="236"/>
                </a:cubicBezTo>
                <a:cubicBezTo>
                  <a:pt x="369" y="324"/>
                  <a:pt x="369" y="324"/>
                  <a:pt x="369" y="324"/>
                </a:cubicBezTo>
                <a:cubicBezTo>
                  <a:pt x="354" y="324"/>
                  <a:pt x="354" y="339"/>
                  <a:pt x="369" y="353"/>
                </a:cubicBezTo>
                <a:cubicBezTo>
                  <a:pt x="369" y="353"/>
                  <a:pt x="383" y="353"/>
                  <a:pt x="398" y="339"/>
                </a:cubicBezTo>
                <a:cubicBezTo>
                  <a:pt x="471" y="265"/>
                  <a:pt x="471" y="265"/>
                  <a:pt x="471" y="265"/>
                </a:cubicBezTo>
                <a:cubicBezTo>
                  <a:pt x="560" y="339"/>
                  <a:pt x="560" y="339"/>
                  <a:pt x="560" y="339"/>
                </a:cubicBezTo>
                <a:cubicBezTo>
                  <a:pt x="560" y="353"/>
                  <a:pt x="574" y="353"/>
                  <a:pt x="589" y="353"/>
                </a:cubicBezTo>
                <a:cubicBezTo>
                  <a:pt x="589" y="339"/>
                  <a:pt x="589" y="324"/>
                  <a:pt x="589" y="324"/>
                </a:cubicBezTo>
                <a:lnTo>
                  <a:pt x="501" y="236"/>
                </a:lnTo>
                <a:close/>
                <a:moveTo>
                  <a:pt x="280" y="0"/>
                </a:moveTo>
                <a:lnTo>
                  <a:pt x="280" y="0"/>
                </a:lnTo>
                <a:cubicBezTo>
                  <a:pt x="103" y="118"/>
                  <a:pt x="103" y="118"/>
                  <a:pt x="103" y="118"/>
                </a:cubicBezTo>
                <a:cubicBezTo>
                  <a:pt x="44" y="118"/>
                  <a:pt x="44" y="118"/>
                  <a:pt x="44" y="118"/>
                </a:cubicBezTo>
                <a:cubicBezTo>
                  <a:pt x="30" y="118"/>
                  <a:pt x="0" y="133"/>
                  <a:pt x="0" y="162"/>
                </a:cubicBezTo>
                <a:cubicBezTo>
                  <a:pt x="0" y="309"/>
                  <a:pt x="0" y="309"/>
                  <a:pt x="0" y="309"/>
                </a:cubicBezTo>
                <a:cubicBezTo>
                  <a:pt x="0" y="339"/>
                  <a:pt x="30" y="353"/>
                  <a:pt x="44" y="353"/>
                </a:cubicBezTo>
                <a:cubicBezTo>
                  <a:pt x="103" y="353"/>
                  <a:pt x="103" y="353"/>
                  <a:pt x="103" y="353"/>
                </a:cubicBezTo>
                <a:cubicBezTo>
                  <a:pt x="280" y="471"/>
                  <a:pt x="280" y="471"/>
                  <a:pt x="280" y="471"/>
                </a:cubicBezTo>
                <a:cubicBezTo>
                  <a:pt x="295" y="471"/>
                  <a:pt x="324" y="457"/>
                  <a:pt x="324" y="427"/>
                </a:cubicBezTo>
                <a:cubicBezTo>
                  <a:pt x="324" y="44"/>
                  <a:pt x="324" y="44"/>
                  <a:pt x="324" y="44"/>
                </a:cubicBezTo>
                <a:cubicBezTo>
                  <a:pt x="324" y="15"/>
                  <a:pt x="295" y="0"/>
                  <a:pt x="280" y="0"/>
                </a:cubicBezTo>
                <a:close/>
                <a:moveTo>
                  <a:pt x="103" y="295"/>
                </a:moveTo>
                <a:lnTo>
                  <a:pt x="103" y="295"/>
                </a:lnTo>
                <a:cubicBezTo>
                  <a:pt x="103" y="309"/>
                  <a:pt x="89" y="309"/>
                  <a:pt x="89" y="309"/>
                </a:cubicBezTo>
                <a:cubicBezTo>
                  <a:pt x="59" y="309"/>
                  <a:pt x="59" y="309"/>
                  <a:pt x="59" y="309"/>
                </a:cubicBezTo>
                <a:cubicBezTo>
                  <a:pt x="59" y="309"/>
                  <a:pt x="44" y="309"/>
                  <a:pt x="44" y="295"/>
                </a:cubicBezTo>
                <a:cubicBezTo>
                  <a:pt x="44" y="177"/>
                  <a:pt x="44" y="177"/>
                  <a:pt x="44" y="177"/>
                </a:cubicBezTo>
                <a:cubicBezTo>
                  <a:pt x="44" y="162"/>
                  <a:pt x="59" y="162"/>
                  <a:pt x="59" y="162"/>
                </a:cubicBezTo>
                <a:cubicBezTo>
                  <a:pt x="89" y="162"/>
                  <a:pt x="89" y="162"/>
                  <a:pt x="89" y="162"/>
                </a:cubicBezTo>
                <a:cubicBezTo>
                  <a:pt x="89" y="162"/>
                  <a:pt x="103" y="162"/>
                  <a:pt x="103" y="177"/>
                </a:cubicBezTo>
                <a:lnTo>
                  <a:pt x="103" y="295"/>
                </a:lnTo>
                <a:close/>
                <a:moveTo>
                  <a:pt x="280" y="427"/>
                </a:moveTo>
                <a:lnTo>
                  <a:pt x="280" y="427"/>
                </a:lnTo>
                <a:cubicBezTo>
                  <a:pt x="148" y="339"/>
                  <a:pt x="148" y="339"/>
                  <a:pt x="148" y="339"/>
                </a:cubicBezTo>
                <a:cubicBezTo>
                  <a:pt x="148" y="118"/>
                  <a:pt x="148" y="118"/>
                  <a:pt x="148" y="118"/>
                </a:cubicBezTo>
                <a:cubicBezTo>
                  <a:pt x="280" y="44"/>
                  <a:pt x="280" y="44"/>
                  <a:pt x="280" y="44"/>
                </a:cubicBezTo>
                <a:lnTo>
                  <a:pt x="280" y="4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20" name="Freeform 129">
            <a:extLst>
              <a:ext uri="{FF2B5EF4-FFF2-40B4-BE49-F238E27FC236}">
                <a16:creationId xmlns:a16="http://schemas.microsoft.com/office/drawing/2014/main" id="{391A77FC-F1A6-44CF-8309-11C68665F46B}"/>
              </a:ext>
            </a:extLst>
          </p:cNvPr>
          <p:cNvSpPr>
            <a:spLocks/>
          </p:cNvSpPr>
          <p:nvPr/>
        </p:nvSpPr>
        <p:spPr bwMode="auto">
          <a:xfrm>
            <a:off x="2789238" y="3016250"/>
            <a:ext cx="284162" cy="263525"/>
          </a:xfrm>
          <a:custGeom>
            <a:avLst/>
            <a:gdLst>
              <a:gd name="T0" fmla="*/ 61965853 w 604"/>
              <a:gd name="T1" fmla="*/ 0 h 561"/>
              <a:gd name="T2" fmla="*/ 61965853 w 604"/>
              <a:gd name="T3" fmla="*/ 0 h 561"/>
              <a:gd name="T4" fmla="*/ 61965853 w 604"/>
              <a:gd name="T5" fmla="*/ 7376138 h 561"/>
              <a:gd name="T6" fmla="*/ 94127722 w 604"/>
              <a:gd name="T7" fmla="*/ 46937994 h 561"/>
              <a:gd name="T8" fmla="*/ 61965853 w 604"/>
              <a:gd name="T9" fmla="*/ 86332189 h 561"/>
              <a:gd name="T10" fmla="*/ 61965853 w 604"/>
              <a:gd name="T11" fmla="*/ 93875519 h 561"/>
              <a:gd name="T12" fmla="*/ 101536479 w 604"/>
              <a:gd name="T13" fmla="*/ 46937994 h 561"/>
              <a:gd name="T14" fmla="*/ 61965853 w 604"/>
              <a:gd name="T15" fmla="*/ 0 h 561"/>
              <a:gd name="T16" fmla="*/ 81835644 w 604"/>
              <a:gd name="T17" fmla="*/ 46937994 h 561"/>
              <a:gd name="T18" fmla="*/ 81835644 w 604"/>
              <a:gd name="T19" fmla="*/ 46937994 h 561"/>
              <a:gd name="T20" fmla="*/ 61965853 w 604"/>
              <a:gd name="T21" fmla="*/ 24642388 h 561"/>
              <a:gd name="T22" fmla="*/ 61965853 w 604"/>
              <a:gd name="T23" fmla="*/ 29671275 h 561"/>
              <a:gd name="T24" fmla="*/ 74257931 w 604"/>
              <a:gd name="T25" fmla="*/ 46937994 h 561"/>
              <a:gd name="T26" fmla="*/ 61965853 w 604"/>
              <a:gd name="T27" fmla="*/ 64204244 h 561"/>
              <a:gd name="T28" fmla="*/ 61965853 w 604"/>
              <a:gd name="T29" fmla="*/ 69065470 h 561"/>
              <a:gd name="T30" fmla="*/ 81835644 w 604"/>
              <a:gd name="T31" fmla="*/ 46937994 h 561"/>
              <a:gd name="T32" fmla="*/ 44622435 w 604"/>
              <a:gd name="T33" fmla="*/ 7376138 h 561"/>
              <a:gd name="T34" fmla="*/ 44622435 w 604"/>
              <a:gd name="T35" fmla="*/ 7376138 h 561"/>
              <a:gd name="T36" fmla="*/ 14817983 w 604"/>
              <a:gd name="T37" fmla="*/ 27156832 h 561"/>
              <a:gd name="T38" fmla="*/ 4883321 w 604"/>
              <a:gd name="T39" fmla="*/ 27156832 h 561"/>
              <a:gd name="T40" fmla="*/ 0 w 604"/>
              <a:gd name="T41" fmla="*/ 34532969 h 561"/>
              <a:gd name="T42" fmla="*/ 0 w 604"/>
              <a:gd name="T43" fmla="*/ 59174889 h 561"/>
              <a:gd name="T44" fmla="*/ 4883321 w 604"/>
              <a:gd name="T45" fmla="*/ 66551027 h 561"/>
              <a:gd name="T46" fmla="*/ 14817983 w 604"/>
              <a:gd name="T47" fmla="*/ 66551027 h 561"/>
              <a:gd name="T48" fmla="*/ 44622435 w 604"/>
              <a:gd name="T49" fmla="*/ 86332189 h 561"/>
              <a:gd name="T50" fmla="*/ 52031192 w 604"/>
              <a:gd name="T51" fmla="*/ 78956051 h 561"/>
              <a:gd name="T52" fmla="*/ 52031192 w 604"/>
              <a:gd name="T53" fmla="*/ 14751807 h 561"/>
              <a:gd name="T54" fmla="*/ 44622435 w 604"/>
              <a:gd name="T55" fmla="*/ 7376138 h 561"/>
              <a:gd name="T56" fmla="*/ 14817983 w 604"/>
              <a:gd name="T57" fmla="*/ 56828106 h 561"/>
              <a:gd name="T58" fmla="*/ 14817983 w 604"/>
              <a:gd name="T59" fmla="*/ 56828106 h 561"/>
              <a:gd name="T60" fmla="*/ 12292078 w 604"/>
              <a:gd name="T61" fmla="*/ 59174889 h 561"/>
              <a:gd name="T62" fmla="*/ 9934661 w 604"/>
              <a:gd name="T63" fmla="*/ 59174889 h 561"/>
              <a:gd name="T64" fmla="*/ 4883321 w 604"/>
              <a:gd name="T65" fmla="*/ 56828106 h 561"/>
              <a:gd name="T66" fmla="*/ 4883321 w 604"/>
              <a:gd name="T67" fmla="*/ 37047413 h 561"/>
              <a:gd name="T68" fmla="*/ 9934661 w 604"/>
              <a:gd name="T69" fmla="*/ 34532969 h 561"/>
              <a:gd name="T70" fmla="*/ 12292078 w 604"/>
              <a:gd name="T71" fmla="*/ 34532969 h 561"/>
              <a:gd name="T72" fmla="*/ 14817983 w 604"/>
              <a:gd name="T73" fmla="*/ 37047413 h 561"/>
              <a:gd name="T74" fmla="*/ 14817983 w 604"/>
              <a:gd name="T75" fmla="*/ 56828106 h 561"/>
              <a:gd name="T76" fmla="*/ 44622435 w 604"/>
              <a:gd name="T77" fmla="*/ 78956051 h 561"/>
              <a:gd name="T78" fmla="*/ 44622435 w 604"/>
              <a:gd name="T79" fmla="*/ 78956051 h 561"/>
              <a:gd name="T80" fmla="*/ 22226739 w 604"/>
              <a:gd name="T81" fmla="*/ 64204244 h 561"/>
              <a:gd name="T82" fmla="*/ 22226739 w 604"/>
              <a:gd name="T83" fmla="*/ 27156832 h 561"/>
              <a:gd name="T84" fmla="*/ 44622435 w 604"/>
              <a:gd name="T85" fmla="*/ 14751807 h 561"/>
              <a:gd name="T86" fmla="*/ 44622435 w 604"/>
              <a:gd name="T87" fmla="*/ 78956051 h 56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04" h="561">
                <a:moveTo>
                  <a:pt x="368" y="0"/>
                </a:moveTo>
                <a:lnTo>
                  <a:pt x="368" y="0"/>
                </a:lnTo>
                <a:cubicBezTo>
                  <a:pt x="368" y="44"/>
                  <a:pt x="368" y="44"/>
                  <a:pt x="368" y="44"/>
                </a:cubicBezTo>
                <a:cubicBezTo>
                  <a:pt x="486" y="74"/>
                  <a:pt x="559" y="162"/>
                  <a:pt x="559" y="280"/>
                </a:cubicBezTo>
                <a:cubicBezTo>
                  <a:pt x="559" y="397"/>
                  <a:pt x="486" y="486"/>
                  <a:pt x="368" y="515"/>
                </a:cubicBezTo>
                <a:cubicBezTo>
                  <a:pt x="368" y="560"/>
                  <a:pt x="368" y="560"/>
                  <a:pt x="368" y="560"/>
                </a:cubicBezTo>
                <a:cubicBezTo>
                  <a:pt x="500" y="530"/>
                  <a:pt x="603" y="427"/>
                  <a:pt x="603" y="280"/>
                </a:cubicBezTo>
                <a:cubicBezTo>
                  <a:pt x="603" y="133"/>
                  <a:pt x="500" y="30"/>
                  <a:pt x="368" y="0"/>
                </a:cubicBezTo>
                <a:close/>
                <a:moveTo>
                  <a:pt x="486" y="280"/>
                </a:moveTo>
                <a:lnTo>
                  <a:pt x="486" y="280"/>
                </a:lnTo>
                <a:cubicBezTo>
                  <a:pt x="486" y="206"/>
                  <a:pt x="441" y="147"/>
                  <a:pt x="368" y="147"/>
                </a:cubicBezTo>
                <a:cubicBezTo>
                  <a:pt x="368" y="177"/>
                  <a:pt x="368" y="177"/>
                  <a:pt x="368" y="177"/>
                </a:cubicBezTo>
                <a:cubicBezTo>
                  <a:pt x="412" y="192"/>
                  <a:pt x="441" y="235"/>
                  <a:pt x="441" y="280"/>
                </a:cubicBezTo>
                <a:cubicBezTo>
                  <a:pt x="441" y="324"/>
                  <a:pt x="412" y="368"/>
                  <a:pt x="368" y="383"/>
                </a:cubicBezTo>
                <a:cubicBezTo>
                  <a:pt x="368" y="412"/>
                  <a:pt x="368" y="412"/>
                  <a:pt x="368" y="412"/>
                </a:cubicBezTo>
                <a:cubicBezTo>
                  <a:pt x="441" y="412"/>
                  <a:pt x="486" y="353"/>
                  <a:pt x="486" y="280"/>
                </a:cubicBezTo>
                <a:close/>
                <a:moveTo>
                  <a:pt x="265" y="44"/>
                </a:moveTo>
                <a:lnTo>
                  <a:pt x="265" y="44"/>
                </a:lnTo>
                <a:cubicBezTo>
                  <a:pt x="88" y="162"/>
                  <a:pt x="88" y="162"/>
                  <a:pt x="88" y="162"/>
                </a:cubicBezTo>
                <a:cubicBezTo>
                  <a:pt x="29" y="162"/>
                  <a:pt x="29" y="162"/>
                  <a:pt x="29" y="162"/>
                </a:cubicBezTo>
                <a:cubicBezTo>
                  <a:pt x="15" y="162"/>
                  <a:pt x="0" y="177"/>
                  <a:pt x="0" y="206"/>
                </a:cubicBezTo>
                <a:cubicBezTo>
                  <a:pt x="0" y="353"/>
                  <a:pt x="0" y="353"/>
                  <a:pt x="0" y="353"/>
                </a:cubicBezTo>
                <a:cubicBezTo>
                  <a:pt x="0" y="383"/>
                  <a:pt x="15" y="397"/>
                  <a:pt x="29" y="397"/>
                </a:cubicBezTo>
                <a:cubicBezTo>
                  <a:pt x="88" y="397"/>
                  <a:pt x="88" y="397"/>
                  <a:pt x="88" y="397"/>
                </a:cubicBezTo>
                <a:cubicBezTo>
                  <a:pt x="265" y="515"/>
                  <a:pt x="265" y="515"/>
                  <a:pt x="265" y="515"/>
                </a:cubicBezTo>
                <a:cubicBezTo>
                  <a:pt x="294" y="515"/>
                  <a:pt x="309" y="501"/>
                  <a:pt x="309" y="471"/>
                </a:cubicBezTo>
                <a:cubicBezTo>
                  <a:pt x="309" y="88"/>
                  <a:pt x="309" y="88"/>
                  <a:pt x="309" y="88"/>
                </a:cubicBezTo>
                <a:cubicBezTo>
                  <a:pt x="309" y="59"/>
                  <a:pt x="294" y="44"/>
                  <a:pt x="265" y="44"/>
                </a:cubicBezTo>
                <a:close/>
                <a:moveTo>
                  <a:pt x="88" y="339"/>
                </a:moveTo>
                <a:lnTo>
                  <a:pt x="88" y="339"/>
                </a:lnTo>
                <a:cubicBezTo>
                  <a:pt x="88" y="353"/>
                  <a:pt x="88" y="353"/>
                  <a:pt x="73" y="353"/>
                </a:cubicBezTo>
                <a:cubicBezTo>
                  <a:pt x="59" y="353"/>
                  <a:pt x="59" y="353"/>
                  <a:pt x="59" y="353"/>
                </a:cubicBezTo>
                <a:cubicBezTo>
                  <a:pt x="44" y="353"/>
                  <a:pt x="29" y="353"/>
                  <a:pt x="29" y="339"/>
                </a:cubicBezTo>
                <a:cubicBezTo>
                  <a:pt x="29" y="221"/>
                  <a:pt x="29" y="221"/>
                  <a:pt x="29" y="221"/>
                </a:cubicBezTo>
                <a:cubicBezTo>
                  <a:pt x="29" y="206"/>
                  <a:pt x="44" y="206"/>
                  <a:pt x="59" y="206"/>
                </a:cubicBezTo>
                <a:cubicBezTo>
                  <a:pt x="73" y="206"/>
                  <a:pt x="73" y="206"/>
                  <a:pt x="73" y="206"/>
                </a:cubicBezTo>
                <a:cubicBezTo>
                  <a:pt x="88" y="206"/>
                  <a:pt x="88" y="206"/>
                  <a:pt x="88" y="221"/>
                </a:cubicBezTo>
                <a:lnTo>
                  <a:pt x="88" y="339"/>
                </a:lnTo>
                <a:close/>
                <a:moveTo>
                  <a:pt x="265" y="471"/>
                </a:moveTo>
                <a:lnTo>
                  <a:pt x="265" y="471"/>
                </a:lnTo>
                <a:cubicBezTo>
                  <a:pt x="132" y="383"/>
                  <a:pt x="132" y="383"/>
                  <a:pt x="132" y="383"/>
                </a:cubicBezTo>
                <a:cubicBezTo>
                  <a:pt x="132" y="353"/>
                  <a:pt x="132" y="192"/>
                  <a:pt x="132" y="162"/>
                </a:cubicBezTo>
                <a:cubicBezTo>
                  <a:pt x="265" y="88"/>
                  <a:pt x="265" y="88"/>
                  <a:pt x="265" y="88"/>
                </a:cubicBezTo>
                <a:cubicBezTo>
                  <a:pt x="265" y="103"/>
                  <a:pt x="265" y="456"/>
                  <a:pt x="265" y="4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21" name="Freeform 130">
            <a:extLst>
              <a:ext uri="{FF2B5EF4-FFF2-40B4-BE49-F238E27FC236}">
                <a16:creationId xmlns:a16="http://schemas.microsoft.com/office/drawing/2014/main" id="{B50AF3A4-61ED-4A2B-B924-B80DF3E7F326}"/>
              </a:ext>
            </a:extLst>
          </p:cNvPr>
          <p:cNvSpPr>
            <a:spLocks/>
          </p:cNvSpPr>
          <p:nvPr/>
        </p:nvSpPr>
        <p:spPr bwMode="auto">
          <a:xfrm>
            <a:off x="2330450" y="3036888"/>
            <a:ext cx="236538" cy="222250"/>
          </a:xfrm>
          <a:custGeom>
            <a:avLst/>
            <a:gdLst>
              <a:gd name="T0" fmla="*/ 47630423 w 502"/>
              <a:gd name="T1" fmla="*/ 0 h 472"/>
              <a:gd name="T2" fmla="*/ 47630423 w 502"/>
              <a:gd name="T3" fmla="*/ 0 h 472"/>
              <a:gd name="T4" fmla="*/ 17521063 w 502"/>
              <a:gd name="T5" fmla="*/ 19816138 h 472"/>
              <a:gd name="T6" fmla="*/ 7484767 w 502"/>
              <a:gd name="T7" fmla="*/ 19816138 h 472"/>
              <a:gd name="T8" fmla="*/ 0 w 502"/>
              <a:gd name="T9" fmla="*/ 27205412 h 472"/>
              <a:gd name="T10" fmla="*/ 0 w 502"/>
              <a:gd name="T11" fmla="*/ 51891796 h 472"/>
              <a:gd name="T12" fmla="*/ 7484767 w 502"/>
              <a:gd name="T13" fmla="*/ 59280602 h 472"/>
              <a:gd name="T14" fmla="*/ 17521063 w 502"/>
              <a:gd name="T15" fmla="*/ 59280602 h 472"/>
              <a:gd name="T16" fmla="*/ 47630423 w 502"/>
              <a:gd name="T17" fmla="*/ 79097209 h 472"/>
              <a:gd name="T18" fmla="*/ 55115191 w 502"/>
              <a:gd name="T19" fmla="*/ 71707934 h 472"/>
              <a:gd name="T20" fmla="*/ 55115191 w 502"/>
              <a:gd name="T21" fmla="*/ 7389275 h 472"/>
              <a:gd name="T22" fmla="*/ 47630423 w 502"/>
              <a:gd name="T23" fmla="*/ 0 h 472"/>
              <a:gd name="T24" fmla="*/ 17521063 w 502"/>
              <a:gd name="T25" fmla="*/ 49540578 h 472"/>
              <a:gd name="T26" fmla="*/ 17521063 w 502"/>
              <a:gd name="T27" fmla="*/ 49540578 h 472"/>
              <a:gd name="T28" fmla="*/ 15139825 w 502"/>
              <a:gd name="T29" fmla="*/ 51891796 h 472"/>
              <a:gd name="T30" fmla="*/ 10036296 w 502"/>
              <a:gd name="T31" fmla="*/ 51891796 h 472"/>
              <a:gd name="T32" fmla="*/ 7484767 w 502"/>
              <a:gd name="T33" fmla="*/ 49540578 h 472"/>
              <a:gd name="T34" fmla="*/ 7484767 w 502"/>
              <a:gd name="T35" fmla="*/ 29724441 h 472"/>
              <a:gd name="T36" fmla="*/ 10036296 w 502"/>
              <a:gd name="T37" fmla="*/ 27205412 h 472"/>
              <a:gd name="T38" fmla="*/ 15139825 w 502"/>
              <a:gd name="T39" fmla="*/ 27205412 h 472"/>
              <a:gd name="T40" fmla="*/ 17521063 w 502"/>
              <a:gd name="T41" fmla="*/ 29724441 h 472"/>
              <a:gd name="T42" fmla="*/ 17521063 w 502"/>
              <a:gd name="T43" fmla="*/ 49540578 h 472"/>
              <a:gd name="T44" fmla="*/ 47630423 w 502"/>
              <a:gd name="T45" fmla="*/ 71707934 h 472"/>
              <a:gd name="T46" fmla="*/ 47630423 w 502"/>
              <a:gd name="T47" fmla="*/ 71707934 h 472"/>
              <a:gd name="T48" fmla="*/ 25176121 w 502"/>
              <a:gd name="T49" fmla="*/ 56929853 h 472"/>
              <a:gd name="T50" fmla="*/ 25176121 w 502"/>
              <a:gd name="T51" fmla="*/ 19816138 h 472"/>
              <a:gd name="T52" fmla="*/ 47630423 w 502"/>
              <a:gd name="T53" fmla="*/ 7389275 h 472"/>
              <a:gd name="T54" fmla="*/ 47630423 w 502"/>
              <a:gd name="T55" fmla="*/ 71707934 h 472"/>
              <a:gd name="T56" fmla="*/ 65151487 w 502"/>
              <a:gd name="T57" fmla="*/ 17297109 h 472"/>
              <a:gd name="T58" fmla="*/ 65151487 w 502"/>
              <a:gd name="T59" fmla="*/ 17297109 h 472"/>
              <a:gd name="T60" fmla="*/ 65151487 w 502"/>
              <a:gd name="T61" fmla="*/ 22335166 h 472"/>
              <a:gd name="T62" fmla="*/ 77739312 w 502"/>
              <a:gd name="T63" fmla="*/ 39632744 h 472"/>
              <a:gd name="T64" fmla="*/ 65151487 w 502"/>
              <a:gd name="T65" fmla="*/ 56929853 h 472"/>
              <a:gd name="T66" fmla="*/ 65151487 w 502"/>
              <a:gd name="T67" fmla="*/ 61799631 h 472"/>
              <a:gd name="T68" fmla="*/ 85224079 w 502"/>
              <a:gd name="T69" fmla="*/ 39632744 h 472"/>
              <a:gd name="T70" fmla="*/ 65151487 w 502"/>
              <a:gd name="T71" fmla="*/ 17297109 h 47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02" h="472">
                <a:moveTo>
                  <a:pt x="280" y="0"/>
                </a:moveTo>
                <a:lnTo>
                  <a:pt x="280" y="0"/>
                </a:lnTo>
                <a:cubicBezTo>
                  <a:pt x="103" y="118"/>
                  <a:pt x="103" y="118"/>
                  <a:pt x="103" y="118"/>
                </a:cubicBezTo>
                <a:cubicBezTo>
                  <a:pt x="44" y="118"/>
                  <a:pt x="44" y="118"/>
                  <a:pt x="44" y="118"/>
                </a:cubicBezTo>
                <a:cubicBezTo>
                  <a:pt x="30" y="118"/>
                  <a:pt x="0" y="133"/>
                  <a:pt x="0" y="162"/>
                </a:cubicBezTo>
                <a:cubicBezTo>
                  <a:pt x="0" y="309"/>
                  <a:pt x="0" y="309"/>
                  <a:pt x="0" y="309"/>
                </a:cubicBezTo>
                <a:cubicBezTo>
                  <a:pt x="0" y="339"/>
                  <a:pt x="30" y="353"/>
                  <a:pt x="44" y="353"/>
                </a:cubicBezTo>
                <a:cubicBezTo>
                  <a:pt x="103" y="353"/>
                  <a:pt x="103" y="353"/>
                  <a:pt x="103" y="353"/>
                </a:cubicBezTo>
                <a:cubicBezTo>
                  <a:pt x="280" y="471"/>
                  <a:pt x="280" y="471"/>
                  <a:pt x="280" y="471"/>
                </a:cubicBezTo>
                <a:cubicBezTo>
                  <a:pt x="295" y="471"/>
                  <a:pt x="324" y="457"/>
                  <a:pt x="324" y="427"/>
                </a:cubicBezTo>
                <a:cubicBezTo>
                  <a:pt x="324" y="44"/>
                  <a:pt x="324" y="44"/>
                  <a:pt x="324" y="44"/>
                </a:cubicBezTo>
                <a:cubicBezTo>
                  <a:pt x="324" y="15"/>
                  <a:pt x="295" y="0"/>
                  <a:pt x="280" y="0"/>
                </a:cubicBezTo>
                <a:close/>
                <a:moveTo>
                  <a:pt x="103" y="295"/>
                </a:moveTo>
                <a:lnTo>
                  <a:pt x="103" y="295"/>
                </a:lnTo>
                <a:cubicBezTo>
                  <a:pt x="103" y="309"/>
                  <a:pt x="89" y="309"/>
                  <a:pt x="89" y="309"/>
                </a:cubicBezTo>
                <a:cubicBezTo>
                  <a:pt x="59" y="309"/>
                  <a:pt x="59" y="309"/>
                  <a:pt x="59" y="309"/>
                </a:cubicBezTo>
                <a:cubicBezTo>
                  <a:pt x="59" y="309"/>
                  <a:pt x="44" y="309"/>
                  <a:pt x="44" y="295"/>
                </a:cubicBezTo>
                <a:cubicBezTo>
                  <a:pt x="44" y="177"/>
                  <a:pt x="44" y="177"/>
                  <a:pt x="44" y="177"/>
                </a:cubicBezTo>
                <a:cubicBezTo>
                  <a:pt x="44" y="162"/>
                  <a:pt x="59" y="162"/>
                  <a:pt x="59" y="162"/>
                </a:cubicBezTo>
                <a:cubicBezTo>
                  <a:pt x="89" y="162"/>
                  <a:pt x="89" y="162"/>
                  <a:pt x="89" y="162"/>
                </a:cubicBezTo>
                <a:cubicBezTo>
                  <a:pt x="89" y="162"/>
                  <a:pt x="103" y="162"/>
                  <a:pt x="103" y="177"/>
                </a:cubicBezTo>
                <a:lnTo>
                  <a:pt x="103" y="295"/>
                </a:lnTo>
                <a:close/>
                <a:moveTo>
                  <a:pt x="280" y="427"/>
                </a:moveTo>
                <a:lnTo>
                  <a:pt x="280" y="427"/>
                </a:lnTo>
                <a:cubicBezTo>
                  <a:pt x="148" y="339"/>
                  <a:pt x="148" y="339"/>
                  <a:pt x="148" y="339"/>
                </a:cubicBezTo>
                <a:cubicBezTo>
                  <a:pt x="148" y="309"/>
                  <a:pt x="148" y="148"/>
                  <a:pt x="148" y="118"/>
                </a:cubicBezTo>
                <a:cubicBezTo>
                  <a:pt x="280" y="44"/>
                  <a:pt x="280" y="44"/>
                  <a:pt x="280" y="44"/>
                </a:cubicBezTo>
                <a:cubicBezTo>
                  <a:pt x="280" y="59"/>
                  <a:pt x="280" y="412"/>
                  <a:pt x="280" y="427"/>
                </a:cubicBezTo>
                <a:close/>
                <a:moveTo>
                  <a:pt x="383" y="103"/>
                </a:moveTo>
                <a:lnTo>
                  <a:pt x="383" y="103"/>
                </a:lnTo>
                <a:cubicBezTo>
                  <a:pt x="383" y="133"/>
                  <a:pt x="383" y="133"/>
                  <a:pt x="383" y="133"/>
                </a:cubicBezTo>
                <a:cubicBezTo>
                  <a:pt x="427" y="148"/>
                  <a:pt x="457" y="191"/>
                  <a:pt x="457" y="236"/>
                </a:cubicBezTo>
                <a:cubicBezTo>
                  <a:pt x="457" y="280"/>
                  <a:pt x="427" y="324"/>
                  <a:pt x="383" y="339"/>
                </a:cubicBezTo>
                <a:cubicBezTo>
                  <a:pt x="383" y="368"/>
                  <a:pt x="383" y="368"/>
                  <a:pt x="383" y="368"/>
                </a:cubicBezTo>
                <a:cubicBezTo>
                  <a:pt x="442" y="368"/>
                  <a:pt x="501" y="309"/>
                  <a:pt x="501" y="236"/>
                </a:cubicBezTo>
                <a:cubicBezTo>
                  <a:pt x="501" y="162"/>
                  <a:pt x="442" y="103"/>
                  <a:pt x="383" y="1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22" name="Freeform 131">
            <a:extLst>
              <a:ext uri="{FF2B5EF4-FFF2-40B4-BE49-F238E27FC236}">
                <a16:creationId xmlns:a16="http://schemas.microsoft.com/office/drawing/2014/main" id="{493BA56C-8F89-49D3-8A0A-712E1F9EACBB}"/>
              </a:ext>
            </a:extLst>
          </p:cNvPr>
          <p:cNvSpPr>
            <a:spLocks/>
          </p:cNvSpPr>
          <p:nvPr/>
        </p:nvSpPr>
        <p:spPr bwMode="auto">
          <a:xfrm>
            <a:off x="1887538" y="3036888"/>
            <a:ext cx="153987" cy="222250"/>
          </a:xfrm>
          <a:custGeom>
            <a:avLst/>
            <a:gdLst>
              <a:gd name="T0" fmla="*/ 47958180 w 325"/>
              <a:gd name="T1" fmla="*/ 0 h 472"/>
              <a:gd name="T2" fmla="*/ 47958180 w 325"/>
              <a:gd name="T3" fmla="*/ 0 h 472"/>
              <a:gd name="T4" fmla="*/ 17641798 w 325"/>
              <a:gd name="T5" fmla="*/ 19816138 h 472"/>
              <a:gd name="T6" fmla="*/ 7536495 w 325"/>
              <a:gd name="T7" fmla="*/ 19816138 h 472"/>
              <a:gd name="T8" fmla="*/ 0 w 325"/>
              <a:gd name="T9" fmla="*/ 27205412 h 472"/>
              <a:gd name="T10" fmla="*/ 0 w 325"/>
              <a:gd name="T11" fmla="*/ 51891796 h 472"/>
              <a:gd name="T12" fmla="*/ 7536495 w 325"/>
              <a:gd name="T13" fmla="*/ 59280602 h 472"/>
              <a:gd name="T14" fmla="*/ 17641798 w 325"/>
              <a:gd name="T15" fmla="*/ 59280602 h 472"/>
              <a:gd name="T16" fmla="*/ 47958180 w 325"/>
              <a:gd name="T17" fmla="*/ 79097209 h 472"/>
              <a:gd name="T18" fmla="*/ 55494201 w 325"/>
              <a:gd name="T19" fmla="*/ 71707934 h 472"/>
              <a:gd name="T20" fmla="*/ 55494201 w 325"/>
              <a:gd name="T21" fmla="*/ 7389275 h 472"/>
              <a:gd name="T22" fmla="*/ 47958180 w 325"/>
              <a:gd name="T23" fmla="*/ 0 h 472"/>
              <a:gd name="T24" fmla="*/ 17641798 w 325"/>
              <a:gd name="T25" fmla="*/ 49540578 h 472"/>
              <a:gd name="T26" fmla="*/ 17641798 w 325"/>
              <a:gd name="T27" fmla="*/ 49540578 h 472"/>
              <a:gd name="T28" fmla="*/ 15072517 w 325"/>
              <a:gd name="T29" fmla="*/ 51891796 h 472"/>
              <a:gd name="T30" fmla="*/ 10105303 w 325"/>
              <a:gd name="T31" fmla="*/ 51891796 h 472"/>
              <a:gd name="T32" fmla="*/ 7536495 w 325"/>
              <a:gd name="T33" fmla="*/ 49540578 h 472"/>
              <a:gd name="T34" fmla="*/ 7536495 w 325"/>
              <a:gd name="T35" fmla="*/ 29724441 h 472"/>
              <a:gd name="T36" fmla="*/ 10105303 w 325"/>
              <a:gd name="T37" fmla="*/ 27205412 h 472"/>
              <a:gd name="T38" fmla="*/ 15072517 w 325"/>
              <a:gd name="T39" fmla="*/ 27205412 h 472"/>
              <a:gd name="T40" fmla="*/ 17641798 w 325"/>
              <a:gd name="T41" fmla="*/ 29724441 h 472"/>
              <a:gd name="T42" fmla="*/ 17641798 w 325"/>
              <a:gd name="T43" fmla="*/ 49540578 h 472"/>
              <a:gd name="T44" fmla="*/ 47958180 w 325"/>
              <a:gd name="T45" fmla="*/ 71707934 h 472"/>
              <a:gd name="T46" fmla="*/ 47958180 w 325"/>
              <a:gd name="T47" fmla="*/ 71707934 h 472"/>
              <a:gd name="T48" fmla="*/ 25177819 w 325"/>
              <a:gd name="T49" fmla="*/ 56929853 h 472"/>
              <a:gd name="T50" fmla="*/ 25177819 w 325"/>
              <a:gd name="T51" fmla="*/ 19816138 h 472"/>
              <a:gd name="T52" fmla="*/ 47958180 w 325"/>
              <a:gd name="T53" fmla="*/ 7389275 h 472"/>
              <a:gd name="T54" fmla="*/ 47958180 w 325"/>
              <a:gd name="T55" fmla="*/ 71707934 h 47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25" h="472">
                <a:moveTo>
                  <a:pt x="280" y="0"/>
                </a:moveTo>
                <a:lnTo>
                  <a:pt x="280" y="0"/>
                </a:lnTo>
                <a:cubicBezTo>
                  <a:pt x="103" y="118"/>
                  <a:pt x="103" y="118"/>
                  <a:pt x="103" y="118"/>
                </a:cubicBezTo>
                <a:cubicBezTo>
                  <a:pt x="44" y="118"/>
                  <a:pt x="44" y="118"/>
                  <a:pt x="44" y="118"/>
                </a:cubicBezTo>
                <a:cubicBezTo>
                  <a:pt x="30" y="118"/>
                  <a:pt x="0" y="133"/>
                  <a:pt x="0" y="162"/>
                </a:cubicBezTo>
                <a:cubicBezTo>
                  <a:pt x="0" y="309"/>
                  <a:pt x="0" y="309"/>
                  <a:pt x="0" y="309"/>
                </a:cubicBezTo>
                <a:cubicBezTo>
                  <a:pt x="0" y="339"/>
                  <a:pt x="30" y="353"/>
                  <a:pt x="44" y="353"/>
                </a:cubicBezTo>
                <a:cubicBezTo>
                  <a:pt x="103" y="353"/>
                  <a:pt x="103" y="353"/>
                  <a:pt x="103" y="353"/>
                </a:cubicBezTo>
                <a:cubicBezTo>
                  <a:pt x="280" y="471"/>
                  <a:pt x="280" y="471"/>
                  <a:pt x="280" y="471"/>
                </a:cubicBezTo>
                <a:cubicBezTo>
                  <a:pt x="294" y="471"/>
                  <a:pt x="324" y="457"/>
                  <a:pt x="324" y="427"/>
                </a:cubicBezTo>
                <a:cubicBezTo>
                  <a:pt x="324" y="44"/>
                  <a:pt x="324" y="44"/>
                  <a:pt x="324" y="44"/>
                </a:cubicBezTo>
                <a:cubicBezTo>
                  <a:pt x="324" y="15"/>
                  <a:pt x="294" y="0"/>
                  <a:pt x="280" y="0"/>
                </a:cubicBezTo>
                <a:close/>
                <a:moveTo>
                  <a:pt x="103" y="295"/>
                </a:moveTo>
                <a:lnTo>
                  <a:pt x="103" y="295"/>
                </a:lnTo>
                <a:cubicBezTo>
                  <a:pt x="103" y="309"/>
                  <a:pt x="88" y="309"/>
                  <a:pt x="88" y="309"/>
                </a:cubicBezTo>
                <a:cubicBezTo>
                  <a:pt x="59" y="309"/>
                  <a:pt x="59" y="309"/>
                  <a:pt x="59" y="309"/>
                </a:cubicBezTo>
                <a:cubicBezTo>
                  <a:pt x="59" y="309"/>
                  <a:pt x="44" y="309"/>
                  <a:pt x="44" y="295"/>
                </a:cubicBezTo>
                <a:cubicBezTo>
                  <a:pt x="44" y="177"/>
                  <a:pt x="44" y="177"/>
                  <a:pt x="44" y="177"/>
                </a:cubicBezTo>
                <a:cubicBezTo>
                  <a:pt x="44" y="162"/>
                  <a:pt x="59" y="162"/>
                  <a:pt x="59" y="162"/>
                </a:cubicBezTo>
                <a:cubicBezTo>
                  <a:pt x="88" y="162"/>
                  <a:pt x="88" y="162"/>
                  <a:pt x="88" y="162"/>
                </a:cubicBezTo>
                <a:cubicBezTo>
                  <a:pt x="88" y="162"/>
                  <a:pt x="103" y="162"/>
                  <a:pt x="103" y="177"/>
                </a:cubicBezTo>
                <a:lnTo>
                  <a:pt x="103" y="295"/>
                </a:lnTo>
                <a:close/>
                <a:moveTo>
                  <a:pt x="280" y="427"/>
                </a:moveTo>
                <a:lnTo>
                  <a:pt x="280" y="427"/>
                </a:lnTo>
                <a:cubicBezTo>
                  <a:pt x="147" y="339"/>
                  <a:pt x="147" y="339"/>
                  <a:pt x="147" y="339"/>
                </a:cubicBezTo>
                <a:cubicBezTo>
                  <a:pt x="147" y="309"/>
                  <a:pt x="147" y="148"/>
                  <a:pt x="147" y="118"/>
                </a:cubicBezTo>
                <a:cubicBezTo>
                  <a:pt x="280" y="44"/>
                  <a:pt x="280" y="44"/>
                  <a:pt x="280" y="44"/>
                </a:cubicBezTo>
                <a:cubicBezTo>
                  <a:pt x="280" y="59"/>
                  <a:pt x="280" y="412"/>
                  <a:pt x="280" y="4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23" name="Freeform 132">
            <a:extLst>
              <a:ext uri="{FF2B5EF4-FFF2-40B4-BE49-F238E27FC236}">
                <a16:creationId xmlns:a16="http://schemas.microsoft.com/office/drawing/2014/main" id="{4B5E283A-C2E6-4065-B229-B710E715A78D}"/>
              </a:ext>
            </a:extLst>
          </p:cNvPr>
          <p:cNvSpPr>
            <a:spLocks/>
          </p:cNvSpPr>
          <p:nvPr/>
        </p:nvSpPr>
        <p:spPr bwMode="auto">
          <a:xfrm>
            <a:off x="1381125" y="3000375"/>
            <a:ext cx="223838" cy="290513"/>
          </a:xfrm>
          <a:custGeom>
            <a:avLst/>
            <a:gdLst>
              <a:gd name="T0" fmla="*/ 62782389 w 472"/>
              <a:gd name="T1" fmla="*/ 74178377 h 619"/>
              <a:gd name="T2" fmla="*/ 62782389 w 472"/>
              <a:gd name="T3" fmla="*/ 74178377 h 619"/>
              <a:gd name="T4" fmla="*/ 40262757 w 472"/>
              <a:gd name="T5" fmla="*/ 51975341 h 619"/>
              <a:gd name="T6" fmla="*/ 17743126 w 472"/>
              <a:gd name="T7" fmla="*/ 74178377 h 619"/>
              <a:gd name="T8" fmla="*/ 40262757 w 472"/>
              <a:gd name="T9" fmla="*/ 99072760 h 619"/>
              <a:gd name="T10" fmla="*/ 62782389 w 472"/>
              <a:gd name="T11" fmla="*/ 74178377 h 619"/>
              <a:gd name="T12" fmla="*/ 40262757 w 472"/>
              <a:gd name="T13" fmla="*/ 91503490 h 619"/>
              <a:gd name="T14" fmla="*/ 40262757 w 472"/>
              <a:gd name="T15" fmla="*/ 91503490 h 619"/>
              <a:gd name="T16" fmla="*/ 22690642 w 472"/>
              <a:gd name="T17" fmla="*/ 74178377 h 619"/>
              <a:gd name="T18" fmla="*/ 40262757 w 472"/>
              <a:gd name="T19" fmla="*/ 59376666 h 619"/>
              <a:gd name="T20" fmla="*/ 57834872 w 472"/>
              <a:gd name="T21" fmla="*/ 74178377 h 619"/>
              <a:gd name="T22" fmla="*/ 40262757 w 472"/>
              <a:gd name="T23" fmla="*/ 91503490 h 619"/>
              <a:gd name="T24" fmla="*/ 67900916 w 472"/>
              <a:gd name="T25" fmla="*/ 0 h 619"/>
              <a:gd name="T26" fmla="*/ 67900916 w 472"/>
              <a:gd name="T27" fmla="*/ 0 h 619"/>
              <a:gd name="T28" fmla="*/ 12624599 w 472"/>
              <a:gd name="T29" fmla="*/ 0 h 619"/>
              <a:gd name="T30" fmla="*/ 0 w 472"/>
              <a:gd name="T31" fmla="*/ 12278777 h 619"/>
              <a:gd name="T32" fmla="*/ 0 w 472"/>
              <a:gd name="T33" fmla="*/ 91503490 h 619"/>
              <a:gd name="T34" fmla="*/ 12624599 w 472"/>
              <a:gd name="T35" fmla="*/ 103950682 h 619"/>
              <a:gd name="T36" fmla="*/ 67900916 w 472"/>
              <a:gd name="T37" fmla="*/ 103950682 h 619"/>
              <a:gd name="T38" fmla="*/ 80354976 w 472"/>
              <a:gd name="T39" fmla="*/ 91503490 h 619"/>
              <a:gd name="T40" fmla="*/ 80354976 w 472"/>
              <a:gd name="T41" fmla="*/ 12278777 h 619"/>
              <a:gd name="T42" fmla="*/ 67900916 w 472"/>
              <a:gd name="T43" fmla="*/ 0 h 619"/>
              <a:gd name="T44" fmla="*/ 72848432 w 472"/>
              <a:gd name="T45" fmla="*/ 91503490 h 619"/>
              <a:gd name="T46" fmla="*/ 72848432 w 472"/>
              <a:gd name="T47" fmla="*/ 91503490 h 619"/>
              <a:gd name="T48" fmla="*/ 67900916 w 472"/>
              <a:gd name="T49" fmla="*/ 99072760 h 619"/>
              <a:gd name="T50" fmla="*/ 40262757 w 472"/>
              <a:gd name="T51" fmla="*/ 99072760 h 619"/>
              <a:gd name="T52" fmla="*/ 12624599 w 472"/>
              <a:gd name="T53" fmla="*/ 99072760 h 619"/>
              <a:gd name="T54" fmla="*/ 7677083 w 472"/>
              <a:gd name="T55" fmla="*/ 91503490 h 619"/>
              <a:gd name="T56" fmla="*/ 7677083 w 472"/>
              <a:gd name="T57" fmla="*/ 12278777 h 619"/>
              <a:gd name="T58" fmla="*/ 12624599 w 472"/>
              <a:gd name="T59" fmla="*/ 4877922 h 619"/>
              <a:gd name="T60" fmla="*/ 67900916 w 472"/>
              <a:gd name="T61" fmla="*/ 4877922 h 619"/>
              <a:gd name="T62" fmla="*/ 72848432 w 472"/>
              <a:gd name="T63" fmla="*/ 12278777 h 619"/>
              <a:gd name="T64" fmla="*/ 72848432 w 472"/>
              <a:gd name="T65" fmla="*/ 91503490 h 619"/>
              <a:gd name="T66" fmla="*/ 40262757 w 472"/>
              <a:gd name="T67" fmla="*/ 12278777 h 619"/>
              <a:gd name="T68" fmla="*/ 40262757 w 472"/>
              <a:gd name="T69" fmla="*/ 12278777 h 619"/>
              <a:gd name="T70" fmla="*/ 22690642 w 472"/>
              <a:gd name="T71" fmla="*/ 29604360 h 619"/>
              <a:gd name="T72" fmla="*/ 40262757 w 472"/>
              <a:gd name="T73" fmla="*/ 44406071 h 619"/>
              <a:gd name="T74" fmla="*/ 57834872 w 472"/>
              <a:gd name="T75" fmla="*/ 29604360 h 619"/>
              <a:gd name="T76" fmla="*/ 40262757 w 472"/>
              <a:gd name="T77" fmla="*/ 12278777 h 619"/>
              <a:gd name="T78" fmla="*/ 40262757 w 472"/>
              <a:gd name="T79" fmla="*/ 39528149 h 619"/>
              <a:gd name="T80" fmla="*/ 40262757 w 472"/>
              <a:gd name="T81" fmla="*/ 39528149 h 619"/>
              <a:gd name="T82" fmla="*/ 30197186 w 472"/>
              <a:gd name="T83" fmla="*/ 29604360 h 619"/>
              <a:gd name="T84" fmla="*/ 40262757 w 472"/>
              <a:gd name="T85" fmla="*/ 19680102 h 619"/>
              <a:gd name="T86" fmla="*/ 50328329 w 472"/>
              <a:gd name="T87" fmla="*/ 29604360 h 619"/>
              <a:gd name="T88" fmla="*/ 40262757 w 472"/>
              <a:gd name="T89" fmla="*/ 39528149 h 61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472" h="619">
                <a:moveTo>
                  <a:pt x="368" y="441"/>
                </a:moveTo>
                <a:lnTo>
                  <a:pt x="368" y="441"/>
                </a:lnTo>
                <a:cubicBezTo>
                  <a:pt x="368" y="368"/>
                  <a:pt x="309" y="309"/>
                  <a:pt x="236" y="309"/>
                </a:cubicBezTo>
                <a:cubicBezTo>
                  <a:pt x="162" y="309"/>
                  <a:pt x="104" y="368"/>
                  <a:pt x="104" y="441"/>
                </a:cubicBezTo>
                <a:cubicBezTo>
                  <a:pt x="104" y="515"/>
                  <a:pt x="162" y="589"/>
                  <a:pt x="236" y="589"/>
                </a:cubicBezTo>
                <a:cubicBezTo>
                  <a:pt x="309" y="589"/>
                  <a:pt x="368" y="515"/>
                  <a:pt x="368" y="441"/>
                </a:cubicBezTo>
                <a:close/>
                <a:moveTo>
                  <a:pt x="236" y="544"/>
                </a:moveTo>
                <a:lnTo>
                  <a:pt x="236" y="544"/>
                </a:lnTo>
                <a:cubicBezTo>
                  <a:pt x="177" y="544"/>
                  <a:pt x="133" y="500"/>
                  <a:pt x="133" y="441"/>
                </a:cubicBezTo>
                <a:cubicBezTo>
                  <a:pt x="133" y="397"/>
                  <a:pt x="177" y="353"/>
                  <a:pt x="236" y="353"/>
                </a:cubicBezTo>
                <a:cubicBezTo>
                  <a:pt x="295" y="353"/>
                  <a:pt x="339" y="397"/>
                  <a:pt x="339" y="441"/>
                </a:cubicBezTo>
                <a:cubicBezTo>
                  <a:pt x="339" y="500"/>
                  <a:pt x="295" y="544"/>
                  <a:pt x="236" y="544"/>
                </a:cubicBezTo>
                <a:close/>
                <a:moveTo>
                  <a:pt x="398" y="0"/>
                </a:moveTo>
                <a:lnTo>
                  <a:pt x="398" y="0"/>
                </a:lnTo>
                <a:cubicBezTo>
                  <a:pt x="74" y="0"/>
                  <a:pt x="74" y="0"/>
                  <a:pt x="74" y="0"/>
                </a:cubicBezTo>
                <a:cubicBezTo>
                  <a:pt x="30" y="0"/>
                  <a:pt x="0" y="29"/>
                  <a:pt x="0" y="73"/>
                </a:cubicBezTo>
                <a:cubicBezTo>
                  <a:pt x="0" y="544"/>
                  <a:pt x="0" y="544"/>
                  <a:pt x="0" y="544"/>
                </a:cubicBezTo>
                <a:cubicBezTo>
                  <a:pt x="0" y="589"/>
                  <a:pt x="30" y="618"/>
                  <a:pt x="74" y="618"/>
                </a:cubicBezTo>
                <a:cubicBezTo>
                  <a:pt x="398" y="618"/>
                  <a:pt x="398" y="618"/>
                  <a:pt x="398" y="618"/>
                </a:cubicBezTo>
                <a:cubicBezTo>
                  <a:pt x="442" y="618"/>
                  <a:pt x="471" y="589"/>
                  <a:pt x="471" y="544"/>
                </a:cubicBezTo>
                <a:cubicBezTo>
                  <a:pt x="471" y="73"/>
                  <a:pt x="471" y="73"/>
                  <a:pt x="471" y="73"/>
                </a:cubicBezTo>
                <a:cubicBezTo>
                  <a:pt x="471" y="29"/>
                  <a:pt x="442" y="0"/>
                  <a:pt x="398" y="0"/>
                </a:cubicBezTo>
                <a:close/>
                <a:moveTo>
                  <a:pt x="427" y="544"/>
                </a:moveTo>
                <a:lnTo>
                  <a:pt x="427" y="544"/>
                </a:lnTo>
                <a:cubicBezTo>
                  <a:pt x="427" y="559"/>
                  <a:pt x="413" y="589"/>
                  <a:pt x="398" y="589"/>
                </a:cubicBezTo>
                <a:cubicBezTo>
                  <a:pt x="236" y="589"/>
                  <a:pt x="236" y="589"/>
                  <a:pt x="236" y="589"/>
                </a:cubicBezTo>
                <a:cubicBezTo>
                  <a:pt x="74" y="589"/>
                  <a:pt x="74" y="589"/>
                  <a:pt x="74" y="589"/>
                </a:cubicBezTo>
                <a:cubicBezTo>
                  <a:pt x="59" y="589"/>
                  <a:pt x="45" y="559"/>
                  <a:pt x="45" y="544"/>
                </a:cubicBezTo>
                <a:cubicBezTo>
                  <a:pt x="45" y="73"/>
                  <a:pt x="45" y="73"/>
                  <a:pt x="45" y="73"/>
                </a:cubicBezTo>
                <a:cubicBezTo>
                  <a:pt x="45" y="59"/>
                  <a:pt x="59" y="29"/>
                  <a:pt x="74" y="29"/>
                </a:cubicBezTo>
                <a:cubicBezTo>
                  <a:pt x="398" y="29"/>
                  <a:pt x="398" y="29"/>
                  <a:pt x="398" y="29"/>
                </a:cubicBezTo>
                <a:cubicBezTo>
                  <a:pt x="413" y="29"/>
                  <a:pt x="427" y="59"/>
                  <a:pt x="427" y="73"/>
                </a:cubicBezTo>
                <a:lnTo>
                  <a:pt x="427" y="544"/>
                </a:lnTo>
                <a:close/>
                <a:moveTo>
                  <a:pt x="236" y="73"/>
                </a:moveTo>
                <a:lnTo>
                  <a:pt x="236" y="73"/>
                </a:lnTo>
                <a:cubicBezTo>
                  <a:pt x="177" y="73"/>
                  <a:pt x="133" y="117"/>
                  <a:pt x="133" y="176"/>
                </a:cubicBezTo>
                <a:cubicBezTo>
                  <a:pt x="133" y="221"/>
                  <a:pt x="177" y="264"/>
                  <a:pt x="236" y="264"/>
                </a:cubicBezTo>
                <a:cubicBezTo>
                  <a:pt x="295" y="264"/>
                  <a:pt x="339" y="221"/>
                  <a:pt x="339" y="176"/>
                </a:cubicBezTo>
                <a:cubicBezTo>
                  <a:pt x="339" y="117"/>
                  <a:pt x="295" y="73"/>
                  <a:pt x="236" y="73"/>
                </a:cubicBezTo>
                <a:close/>
                <a:moveTo>
                  <a:pt x="236" y="235"/>
                </a:moveTo>
                <a:lnTo>
                  <a:pt x="236" y="235"/>
                </a:lnTo>
                <a:cubicBezTo>
                  <a:pt x="207" y="235"/>
                  <a:pt x="177" y="206"/>
                  <a:pt x="177" y="176"/>
                </a:cubicBezTo>
                <a:cubicBezTo>
                  <a:pt x="177" y="132"/>
                  <a:pt x="207" y="117"/>
                  <a:pt x="236" y="117"/>
                </a:cubicBezTo>
                <a:cubicBezTo>
                  <a:pt x="266" y="117"/>
                  <a:pt x="295" y="132"/>
                  <a:pt x="295" y="176"/>
                </a:cubicBezTo>
                <a:cubicBezTo>
                  <a:pt x="295" y="206"/>
                  <a:pt x="266" y="235"/>
                  <a:pt x="236" y="2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24" name="Freeform 133">
            <a:extLst>
              <a:ext uri="{FF2B5EF4-FFF2-40B4-BE49-F238E27FC236}">
                <a16:creationId xmlns:a16="http://schemas.microsoft.com/office/drawing/2014/main" id="{8BD9CDCC-B94C-48AF-978A-5801E9212B77}"/>
              </a:ext>
            </a:extLst>
          </p:cNvPr>
          <p:cNvSpPr>
            <a:spLocks/>
          </p:cNvSpPr>
          <p:nvPr/>
        </p:nvSpPr>
        <p:spPr bwMode="auto">
          <a:xfrm>
            <a:off x="5672138" y="2517775"/>
            <a:ext cx="288925" cy="298450"/>
          </a:xfrm>
          <a:custGeom>
            <a:avLst/>
            <a:gdLst>
              <a:gd name="T0" fmla="*/ 89167267 w 619"/>
              <a:gd name="T1" fmla="*/ 87563322 h 634"/>
              <a:gd name="T2" fmla="*/ 89167267 w 619"/>
              <a:gd name="T3" fmla="*/ 95214477 h 634"/>
              <a:gd name="T4" fmla="*/ 89167267 w 619"/>
              <a:gd name="T5" fmla="*/ 87563322 h 634"/>
              <a:gd name="T6" fmla="*/ 14804995 w 619"/>
              <a:gd name="T7" fmla="*/ 20063175 h 634"/>
              <a:gd name="T8" fmla="*/ 14804995 w 619"/>
              <a:gd name="T9" fmla="*/ 14962248 h 634"/>
              <a:gd name="T10" fmla="*/ 14804995 w 619"/>
              <a:gd name="T11" fmla="*/ 20063175 h 634"/>
              <a:gd name="T12" fmla="*/ 14804995 w 619"/>
              <a:gd name="T13" fmla="*/ 87563322 h 634"/>
              <a:gd name="T14" fmla="*/ 14804995 w 619"/>
              <a:gd name="T15" fmla="*/ 95214477 h 634"/>
              <a:gd name="T16" fmla="*/ 14804995 w 619"/>
              <a:gd name="T17" fmla="*/ 87563322 h 634"/>
              <a:gd name="T18" fmla="*/ 51986131 w 619"/>
              <a:gd name="T19" fmla="*/ 14962248 h 634"/>
              <a:gd name="T20" fmla="*/ 51986131 w 619"/>
              <a:gd name="T21" fmla="*/ 95214477 h 634"/>
              <a:gd name="T22" fmla="*/ 51986131 w 619"/>
              <a:gd name="T23" fmla="*/ 14962248 h 634"/>
              <a:gd name="T24" fmla="*/ 51986131 w 619"/>
              <a:gd name="T25" fmla="*/ 87563322 h 634"/>
              <a:gd name="T26" fmla="*/ 51986131 w 619"/>
              <a:gd name="T27" fmla="*/ 20063175 h 634"/>
              <a:gd name="T28" fmla="*/ 51986131 w 619"/>
              <a:gd name="T29" fmla="*/ 87563322 h 634"/>
              <a:gd name="T30" fmla="*/ 51986131 w 619"/>
              <a:gd name="T31" fmla="*/ 35025423 h 634"/>
              <a:gd name="T32" fmla="*/ 51986131 w 619"/>
              <a:gd name="T33" fmla="*/ 75151302 h 634"/>
              <a:gd name="T34" fmla="*/ 51986131 w 619"/>
              <a:gd name="T35" fmla="*/ 35025423 h 634"/>
              <a:gd name="T36" fmla="*/ 51986131 w 619"/>
              <a:gd name="T37" fmla="*/ 67670414 h 634"/>
              <a:gd name="T38" fmla="*/ 51986131 w 619"/>
              <a:gd name="T39" fmla="*/ 39956084 h 634"/>
              <a:gd name="T40" fmla="*/ 51986131 w 619"/>
              <a:gd name="T41" fmla="*/ 67670414 h 634"/>
              <a:gd name="T42" fmla="*/ 91690670 w 619"/>
              <a:gd name="T43" fmla="*/ 0 h 634"/>
              <a:gd name="T44" fmla="*/ 0 w 619"/>
              <a:gd name="T45" fmla="*/ 14962248 h 634"/>
              <a:gd name="T46" fmla="*/ 12450007 w 619"/>
              <a:gd name="T47" fmla="*/ 107626497 h 634"/>
              <a:gd name="T48" fmla="*/ 103972262 w 619"/>
              <a:gd name="T49" fmla="*/ 95214477 h 634"/>
              <a:gd name="T50" fmla="*/ 91690670 w 619"/>
              <a:gd name="T51" fmla="*/ 0 h 634"/>
              <a:gd name="T52" fmla="*/ 99093402 w 619"/>
              <a:gd name="T53" fmla="*/ 95214477 h 634"/>
              <a:gd name="T54" fmla="*/ 12450007 w 619"/>
              <a:gd name="T55" fmla="*/ 100145138 h 634"/>
              <a:gd name="T56" fmla="*/ 4878860 w 619"/>
              <a:gd name="T57" fmla="*/ 14962248 h 634"/>
              <a:gd name="T58" fmla="*/ 91690670 w 619"/>
              <a:gd name="T59" fmla="*/ 7481360 h 634"/>
              <a:gd name="T60" fmla="*/ 99093402 w 619"/>
              <a:gd name="T61" fmla="*/ 95214477 h 634"/>
              <a:gd name="T62" fmla="*/ 89167267 w 619"/>
              <a:gd name="T63" fmla="*/ 14962248 h 634"/>
              <a:gd name="T64" fmla="*/ 89167267 w 619"/>
              <a:gd name="T65" fmla="*/ 20063175 h 634"/>
              <a:gd name="T66" fmla="*/ 89167267 w 619"/>
              <a:gd name="T67" fmla="*/ 14962248 h 63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19" h="634">
                <a:moveTo>
                  <a:pt x="530" y="515"/>
                </a:moveTo>
                <a:lnTo>
                  <a:pt x="530" y="515"/>
                </a:lnTo>
                <a:cubicBezTo>
                  <a:pt x="515" y="515"/>
                  <a:pt x="500" y="530"/>
                  <a:pt x="500" y="530"/>
                </a:cubicBezTo>
                <a:cubicBezTo>
                  <a:pt x="500" y="545"/>
                  <a:pt x="515" y="560"/>
                  <a:pt x="530" y="560"/>
                </a:cubicBezTo>
                <a:cubicBezTo>
                  <a:pt x="530" y="560"/>
                  <a:pt x="545" y="545"/>
                  <a:pt x="545" y="530"/>
                </a:cubicBezTo>
                <a:lnTo>
                  <a:pt x="530" y="515"/>
                </a:lnTo>
                <a:close/>
                <a:moveTo>
                  <a:pt x="88" y="118"/>
                </a:moveTo>
                <a:lnTo>
                  <a:pt x="88" y="118"/>
                </a:lnTo>
                <a:cubicBezTo>
                  <a:pt x="103" y="118"/>
                  <a:pt x="118" y="118"/>
                  <a:pt x="118" y="103"/>
                </a:cubicBezTo>
                <a:cubicBezTo>
                  <a:pt x="118" y="88"/>
                  <a:pt x="103" y="88"/>
                  <a:pt x="88" y="88"/>
                </a:cubicBezTo>
                <a:cubicBezTo>
                  <a:pt x="88" y="88"/>
                  <a:pt x="74" y="88"/>
                  <a:pt x="74" y="103"/>
                </a:cubicBezTo>
                <a:cubicBezTo>
                  <a:pt x="74" y="118"/>
                  <a:pt x="88" y="118"/>
                  <a:pt x="88" y="118"/>
                </a:cubicBezTo>
                <a:close/>
                <a:moveTo>
                  <a:pt x="88" y="515"/>
                </a:moveTo>
                <a:lnTo>
                  <a:pt x="88" y="515"/>
                </a:lnTo>
                <a:lnTo>
                  <a:pt x="74" y="530"/>
                </a:lnTo>
                <a:cubicBezTo>
                  <a:pt x="74" y="545"/>
                  <a:pt x="88" y="560"/>
                  <a:pt x="88" y="560"/>
                </a:cubicBezTo>
                <a:cubicBezTo>
                  <a:pt x="103" y="560"/>
                  <a:pt x="118" y="545"/>
                  <a:pt x="118" y="530"/>
                </a:cubicBezTo>
                <a:cubicBezTo>
                  <a:pt x="118" y="530"/>
                  <a:pt x="103" y="515"/>
                  <a:pt x="88" y="515"/>
                </a:cubicBezTo>
                <a:close/>
                <a:moveTo>
                  <a:pt x="309" y="88"/>
                </a:moveTo>
                <a:lnTo>
                  <a:pt x="309" y="88"/>
                </a:lnTo>
                <a:cubicBezTo>
                  <a:pt x="177" y="88"/>
                  <a:pt x="74" y="192"/>
                  <a:pt x="74" y="324"/>
                </a:cubicBezTo>
                <a:cubicBezTo>
                  <a:pt x="74" y="456"/>
                  <a:pt x="177" y="560"/>
                  <a:pt x="309" y="560"/>
                </a:cubicBezTo>
                <a:cubicBezTo>
                  <a:pt x="441" y="560"/>
                  <a:pt x="545" y="456"/>
                  <a:pt x="545" y="324"/>
                </a:cubicBezTo>
                <a:cubicBezTo>
                  <a:pt x="545" y="192"/>
                  <a:pt x="441" y="88"/>
                  <a:pt x="309" y="88"/>
                </a:cubicBezTo>
                <a:close/>
                <a:moveTo>
                  <a:pt x="309" y="515"/>
                </a:moveTo>
                <a:lnTo>
                  <a:pt x="309" y="515"/>
                </a:lnTo>
                <a:cubicBezTo>
                  <a:pt x="206" y="515"/>
                  <a:pt x="118" y="427"/>
                  <a:pt x="118" y="324"/>
                </a:cubicBezTo>
                <a:cubicBezTo>
                  <a:pt x="118" y="206"/>
                  <a:pt x="206" y="118"/>
                  <a:pt x="309" y="118"/>
                </a:cubicBezTo>
                <a:cubicBezTo>
                  <a:pt x="412" y="118"/>
                  <a:pt x="500" y="206"/>
                  <a:pt x="500" y="324"/>
                </a:cubicBezTo>
                <a:cubicBezTo>
                  <a:pt x="500" y="427"/>
                  <a:pt x="412" y="515"/>
                  <a:pt x="309" y="515"/>
                </a:cubicBezTo>
                <a:close/>
                <a:moveTo>
                  <a:pt x="309" y="206"/>
                </a:moveTo>
                <a:lnTo>
                  <a:pt x="309" y="206"/>
                </a:lnTo>
                <a:cubicBezTo>
                  <a:pt x="250" y="206"/>
                  <a:pt x="191" y="251"/>
                  <a:pt x="191" y="324"/>
                </a:cubicBezTo>
                <a:cubicBezTo>
                  <a:pt x="191" y="383"/>
                  <a:pt x="250" y="442"/>
                  <a:pt x="309" y="442"/>
                </a:cubicBezTo>
                <a:cubicBezTo>
                  <a:pt x="368" y="442"/>
                  <a:pt x="427" y="383"/>
                  <a:pt x="427" y="324"/>
                </a:cubicBezTo>
                <a:cubicBezTo>
                  <a:pt x="427" y="251"/>
                  <a:pt x="368" y="206"/>
                  <a:pt x="309" y="206"/>
                </a:cubicBezTo>
                <a:close/>
                <a:moveTo>
                  <a:pt x="309" y="398"/>
                </a:moveTo>
                <a:lnTo>
                  <a:pt x="309" y="398"/>
                </a:lnTo>
                <a:cubicBezTo>
                  <a:pt x="265" y="398"/>
                  <a:pt x="236" y="368"/>
                  <a:pt x="236" y="324"/>
                </a:cubicBezTo>
                <a:cubicBezTo>
                  <a:pt x="236" y="280"/>
                  <a:pt x="265" y="235"/>
                  <a:pt x="309" y="235"/>
                </a:cubicBezTo>
                <a:cubicBezTo>
                  <a:pt x="353" y="235"/>
                  <a:pt x="383" y="280"/>
                  <a:pt x="383" y="324"/>
                </a:cubicBezTo>
                <a:cubicBezTo>
                  <a:pt x="383" y="368"/>
                  <a:pt x="353" y="398"/>
                  <a:pt x="309" y="398"/>
                </a:cubicBezTo>
                <a:close/>
                <a:moveTo>
                  <a:pt x="545" y="0"/>
                </a:moveTo>
                <a:lnTo>
                  <a:pt x="545" y="0"/>
                </a:lnTo>
                <a:cubicBezTo>
                  <a:pt x="74" y="0"/>
                  <a:pt x="74" y="0"/>
                  <a:pt x="74" y="0"/>
                </a:cubicBezTo>
                <a:cubicBezTo>
                  <a:pt x="29" y="0"/>
                  <a:pt x="0" y="44"/>
                  <a:pt x="0" y="88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4" y="633"/>
                </a:cubicBezTo>
                <a:cubicBezTo>
                  <a:pt x="545" y="633"/>
                  <a:pt x="545" y="633"/>
                  <a:pt x="545" y="633"/>
                </a:cubicBezTo>
                <a:cubicBezTo>
                  <a:pt x="589" y="633"/>
                  <a:pt x="618" y="604"/>
                  <a:pt x="618" y="560"/>
                </a:cubicBezTo>
                <a:cubicBezTo>
                  <a:pt x="618" y="88"/>
                  <a:pt x="618" y="88"/>
                  <a:pt x="618" y="88"/>
                </a:cubicBezTo>
                <a:cubicBezTo>
                  <a:pt x="618" y="44"/>
                  <a:pt x="589" y="0"/>
                  <a:pt x="545" y="0"/>
                </a:cubicBezTo>
                <a:close/>
                <a:moveTo>
                  <a:pt x="589" y="560"/>
                </a:moveTo>
                <a:lnTo>
                  <a:pt x="589" y="560"/>
                </a:lnTo>
                <a:cubicBezTo>
                  <a:pt x="589" y="574"/>
                  <a:pt x="559" y="589"/>
                  <a:pt x="545" y="589"/>
                </a:cubicBezTo>
                <a:cubicBezTo>
                  <a:pt x="74" y="589"/>
                  <a:pt x="74" y="589"/>
                  <a:pt x="74" y="589"/>
                </a:cubicBezTo>
                <a:cubicBezTo>
                  <a:pt x="59" y="589"/>
                  <a:pt x="29" y="574"/>
                  <a:pt x="29" y="560"/>
                </a:cubicBezTo>
                <a:cubicBezTo>
                  <a:pt x="29" y="88"/>
                  <a:pt x="29" y="88"/>
                  <a:pt x="29" y="88"/>
                </a:cubicBezTo>
                <a:cubicBezTo>
                  <a:pt x="29" y="59"/>
                  <a:pt x="59" y="44"/>
                  <a:pt x="74" y="44"/>
                </a:cubicBezTo>
                <a:cubicBezTo>
                  <a:pt x="545" y="44"/>
                  <a:pt x="545" y="44"/>
                  <a:pt x="545" y="44"/>
                </a:cubicBezTo>
                <a:cubicBezTo>
                  <a:pt x="559" y="44"/>
                  <a:pt x="589" y="59"/>
                  <a:pt x="589" y="88"/>
                </a:cubicBezTo>
                <a:lnTo>
                  <a:pt x="589" y="560"/>
                </a:lnTo>
                <a:close/>
                <a:moveTo>
                  <a:pt x="530" y="88"/>
                </a:moveTo>
                <a:lnTo>
                  <a:pt x="530" y="88"/>
                </a:lnTo>
                <a:cubicBezTo>
                  <a:pt x="515" y="88"/>
                  <a:pt x="500" y="88"/>
                  <a:pt x="500" y="103"/>
                </a:cubicBezTo>
                <a:cubicBezTo>
                  <a:pt x="500" y="118"/>
                  <a:pt x="515" y="118"/>
                  <a:pt x="530" y="118"/>
                </a:cubicBezTo>
                <a:cubicBezTo>
                  <a:pt x="530" y="118"/>
                  <a:pt x="545" y="118"/>
                  <a:pt x="545" y="103"/>
                </a:cubicBezTo>
                <a:cubicBezTo>
                  <a:pt x="545" y="88"/>
                  <a:pt x="530" y="88"/>
                  <a:pt x="530" y="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25" name="Freeform 134">
            <a:extLst>
              <a:ext uri="{FF2B5EF4-FFF2-40B4-BE49-F238E27FC236}">
                <a16:creationId xmlns:a16="http://schemas.microsoft.com/office/drawing/2014/main" id="{11DDA4AD-FED8-455E-B6B1-B0E2ED4789EC}"/>
              </a:ext>
            </a:extLst>
          </p:cNvPr>
          <p:cNvSpPr>
            <a:spLocks/>
          </p:cNvSpPr>
          <p:nvPr/>
        </p:nvSpPr>
        <p:spPr bwMode="auto">
          <a:xfrm>
            <a:off x="5235575" y="2517775"/>
            <a:ext cx="200025" cy="298450"/>
          </a:xfrm>
          <a:custGeom>
            <a:avLst/>
            <a:gdLst>
              <a:gd name="T0" fmla="*/ 69289937 w 428"/>
              <a:gd name="T1" fmla="*/ 24993836 h 634"/>
              <a:gd name="T2" fmla="*/ 69289937 w 428"/>
              <a:gd name="T3" fmla="*/ 24993836 h 634"/>
              <a:gd name="T4" fmla="*/ 37077497 w 428"/>
              <a:gd name="T5" fmla="*/ 0 h 634"/>
              <a:gd name="T6" fmla="*/ 5033238 w 428"/>
              <a:gd name="T7" fmla="*/ 24993836 h 634"/>
              <a:gd name="T8" fmla="*/ 0 w 428"/>
              <a:gd name="T9" fmla="*/ 30094763 h 634"/>
              <a:gd name="T10" fmla="*/ 0 w 428"/>
              <a:gd name="T11" fmla="*/ 37575651 h 634"/>
              <a:gd name="T12" fmla="*/ 7549856 w 428"/>
              <a:gd name="T13" fmla="*/ 45057011 h 634"/>
              <a:gd name="T14" fmla="*/ 7549856 w 428"/>
              <a:gd name="T15" fmla="*/ 45057011 h 634"/>
              <a:gd name="T16" fmla="*/ 17448151 w 428"/>
              <a:gd name="T17" fmla="*/ 55088127 h 634"/>
              <a:gd name="T18" fmla="*/ 22313677 w 428"/>
              <a:gd name="T19" fmla="*/ 100145138 h 634"/>
              <a:gd name="T20" fmla="*/ 29695821 w 428"/>
              <a:gd name="T21" fmla="*/ 107626497 h 634"/>
              <a:gd name="T22" fmla="*/ 42110735 w 428"/>
              <a:gd name="T23" fmla="*/ 107626497 h 634"/>
              <a:gd name="T24" fmla="*/ 49492879 w 428"/>
              <a:gd name="T25" fmla="*/ 100145138 h 634"/>
              <a:gd name="T26" fmla="*/ 56875023 w 428"/>
              <a:gd name="T27" fmla="*/ 55088127 h 634"/>
              <a:gd name="T28" fmla="*/ 66773318 w 428"/>
              <a:gd name="T29" fmla="*/ 45057011 h 634"/>
              <a:gd name="T30" fmla="*/ 66773318 w 428"/>
              <a:gd name="T31" fmla="*/ 45057011 h 634"/>
              <a:gd name="T32" fmla="*/ 71638844 w 428"/>
              <a:gd name="T33" fmla="*/ 37575651 h 634"/>
              <a:gd name="T34" fmla="*/ 71638844 w 428"/>
              <a:gd name="T35" fmla="*/ 30094763 h 634"/>
              <a:gd name="T36" fmla="*/ 69289937 w 428"/>
              <a:gd name="T37" fmla="*/ 24993836 h 634"/>
              <a:gd name="T38" fmla="*/ 37077497 w 428"/>
              <a:gd name="T39" fmla="*/ 7481360 h 634"/>
              <a:gd name="T40" fmla="*/ 37077497 w 428"/>
              <a:gd name="T41" fmla="*/ 7481360 h 634"/>
              <a:gd name="T42" fmla="*/ 61740081 w 428"/>
              <a:gd name="T43" fmla="*/ 24993836 h 634"/>
              <a:gd name="T44" fmla="*/ 9898763 w 428"/>
              <a:gd name="T45" fmla="*/ 24993836 h 634"/>
              <a:gd name="T46" fmla="*/ 37077497 w 428"/>
              <a:gd name="T47" fmla="*/ 7481360 h 634"/>
              <a:gd name="T48" fmla="*/ 42110735 w 428"/>
              <a:gd name="T49" fmla="*/ 95214477 h 634"/>
              <a:gd name="T50" fmla="*/ 42110735 w 428"/>
              <a:gd name="T51" fmla="*/ 95214477 h 634"/>
              <a:gd name="T52" fmla="*/ 39594116 w 428"/>
              <a:gd name="T53" fmla="*/ 100145138 h 634"/>
              <a:gd name="T54" fmla="*/ 32212440 w 428"/>
              <a:gd name="T55" fmla="*/ 100145138 h 634"/>
              <a:gd name="T56" fmla="*/ 29695821 w 428"/>
              <a:gd name="T57" fmla="*/ 95214477 h 634"/>
              <a:gd name="T58" fmla="*/ 22313677 w 428"/>
              <a:gd name="T59" fmla="*/ 57638826 h 634"/>
              <a:gd name="T60" fmla="*/ 37077497 w 428"/>
              <a:gd name="T61" fmla="*/ 60019259 h 634"/>
              <a:gd name="T62" fmla="*/ 49492879 w 428"/>
              <a:gd name="T63" fmla="*/ 57638826 h 634"/>
              <a:gd name="T64" fmla="*/ 42110735 w 428"/>
              <a:gd name="T65" fmla="*/ 95214477 h 634"/>
              <a:gd name="T66" fmla="*/ 37077497 w 428"/>
              <a:gd name="T67" fmla="*/ 55088127 h 634"/>
              <a:gd name="T68" fmla="*/ 37077497 w 428"/>
              <a:gd name="T69" fmla="*/ 55088127 h 634"/>
              <a:gd name="T70" fmla="*/ 14931532 w 428"/>
              <a:gd name="T71" fmla="*/ 45057011 h 634"/>
              <a:gd name="T72" fmla="*/ 56875023 w 428"/>
              <a:gd name="T73" fmla="*/ 45057011 h 634"/>
              <a:gd name="T74" fmla="*/ 37077497 w 428"/>
              <a:gd name="T75" fmla="*/ 55088127 h 634"/>
              <a:gd name="T76" fmla="*/ 61740081 w 428"/>
              <a:gd name="T77" fmla="*/ 37575651 h 634"/>
              <a:gd name="T78" fmla="*/ 61740081 w 428"/>
              <a:gd name="T79" fmla="*/ 37575651 h 634"/>
              <a:gd name="T80" fmla="*/ 9898763 w 428"/>
              <a:gd name="T81" fmla="*/ 37575651 h 634"/>
              <a:gd name="T82" fmla="*/ 7549856 w 428"/>
              <a:gd name="T83" fmla="*/ 35025423 h 634"/>
              <a:gd name="T84" fmla="*/ 9898763 w 428"/>
              <a:gd name="T85" fmla="*/ 30094763 h 634"/>
              <a:gd name="T86" fmla="*/ 61740081 w 428"/>
              <a:gd name="T87" fmla="*/ 30094763 h 634"/>
              <a:gd name="T88" fmla="*/ 66773318 w 428"/>
              <a:gd name="T89" fmla="*/ 35025423 h 634"/>
              <a:gd name="T90" fmla="*/ 61740081 w 428"/>
              <a:gd name="T91" fmla="*/ 37575651 h 63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28" h="634">
                <a:moveTo>
                  <a:pt x="413" y="147"/>
                </a:moveTo>
                <a:lnTo>
                  <a:pt x="413" y="147"/>
                </a:lnTo>
                <a:cubicBezTo>
                  <a:pt x="383" y="59"/>
                  <a:pt x="309" y="0"/>
                  <a:pt x="221" y="0"/>
                </a:cubicBezTo>
                <a:cubicBezTo>
                  <a:pt x="118" y="0"/>
                  <a:pt x="45" y="59"/>
                  <a:pt x="30" y="147"/>
                </a:cubicBezTo>
                <a:cubicBezTo>
                  <a:pt x="15" y="147"/>
                  <a:pt x="0" y="162"/>
                  <a:pt x="0" y="177"/>
                </a:cubicBezTo>
                <a:cubicBezTo>
                  <a:pt x="0" y="221"/>
                  <a:pt x="0" y="221"/>
                  <a:pt x="0" y="221"/>
                </a:cubicBezTo>
                <a:cubicBezTo>
                  <a:pt x="0" y="235"/>
                  <a:pt x="15" y="265"/>
                  <a:pt x="45" y="265"/>
                </a:cubicBezTo>
                <a:cubicBezTo>
                  <a:pt x="59" y="280"/>
                  <a:pt x="74" y="309"/>
                  <a:pt x="104" y="324"/>
                </a:cubicBezTo>
                <a:cubicBezTo>
                  <a:pt x="133" y="589"/>
                  <a:pt x="133" y="589"/>
                  <a:pt x="133" y="589"/>
                </a:cubicBezTo>
                <a:cubicBezTo>
                  <a:pt x="133" y="618"/>
                  <a:pt x="163" y="633"/>
                  <a:pt x="177" y="633"/>
                </a:cubicBezTo>
                <a:cubicBezTo>
                  <a:pt x="251" y="633"/>
                  <a:pt x="251" y="633"/>
                  <a:pt x="251" y="633"/>
                </a:cubicBezTo>
                <a:cubicBezTo>
                  <a:pt x="280" y="633"/>
                  <a:pt x="295" y="618"/>
                  <a:pt x="295" y="589"/>
                </a:cubicBezTo>
                <a:cubicBezTo>
                  <a:pt x="339" y="324"/>
                  <a:pt x="339" y="324"/>
                  <a:pt x="339" y="324"/>
                </a:cubicBezTo>
                <a:cubicBezTo>
                  <a:pt x="354" y="309"/>
                  <a:pt x="383" y="280"/>
                  <a:pt x="398" y="265"/>
                </a:cubicBezTo>
                <a:cubicBezTo>
                  <a:pt x="413" y="265"/>
                  <a:pt x="427" y="235"/>
                  <a:pt x="427" y="221"/>
                </a:cubicBezTo>
                <a:cubicBezTo>
                  <a:pt x="427" y="177"/>
                  <a:pt x="427" y="177"/>
                  <a:pt x="427" y="177"/>
                </a:cubicBezTo>
                <a:cubicBezTo>
                  <a:pt x="427" y="162"/>
                  <a:pt x="427" y="147"/>
                  <a:pt x="413" y="147"/>
                </a:cubicBezTo>
                <a:close/>
                <a:moveTo>
                  <a:pt x="221" y="44"/>
                </a:moveTo>
                <a:lnTo>
                  <a:pt x="221" y="44"/>
                </a:lnTo>
                <a:cubicBezTo>
                  <a:pt x="280" y="44"/>
                  <a:pt x="354" y="88"/>
                  <a:pt x="368" y="147"/>
                </a:cubicBezTo>
                <a:cubicBezTo>
                  <a:pt x="59" y="147"/>
                  <a:pt x="59" y="147"/>
                  <a:pt x="59" y="147"/>
                </a:cubicBezTo>
                <a:cubicBezTo>
                  <a:pt x="89" y="88"/>
                  <a:pt x="148" y="44"/>
                  <a:pt x="221" y="44"/>
                </a:cubicBezTo>
                <a:close/>
                <a:moveTo>
                  <a:pt x="251" y="560"/>
                </a:moveTo>
                <a:lnTo>
                  <a:pt x="251" y="560"/>
                </a:lnTo>
                <a:cubicBezTo>
                  <a:pt x="251" y="574"/>
                  <a:pt x="251" y="589"/>
                  <a:pt x="236" y="589"/>
                </a:cubicBezTo>
                <a:cubicBezTo>
                  <a:pt x="192" y="589"/>
                  <a:pt x="192" y="589"/>
                  <a:pt x="192" y="589"/>
                </a:cubicBezTo>
                <a:cubicBezTo>
                  <a:pt x="177" y="589"/>
                  <a:pt x="177" y="574"/>
                  <a:pt x="177" y="560"/>
                </a:cubicBezTo>
                <a:cubicBezTo>
                  <a:pt x="133" y="339"/>
                  <a:pt x="133" y="339"/>
                  <a:pt x="133" y="339"/>
                </a:cubicBezTo>
                <a:cubicBezTo>
                  <a:pt x="163" y="353"/>
                  <a:pt x="192" y="353"/>
                  <a:pt x="221" y="353"/>
                </a:cubicBezTo>
                <a:cubicBezTo>
                  <a:pt x="251" y="353"/>
                  <a:pt x="266" y="353"/>
                  <a:pt x="295" y="339"/>
                </a:cubicBezTo>
                <a:lnTo>
                  <a:pt x="251" y="560"/>
                </a:lnTo>
                <a:close/>
                <a:moveTo>
                  <a:pt x="221" y="324"/>
                </a:moveTo>
                <a:lnTo>
                  <a:pt x="221" y="324"/>
                </a:lnTo>
                <a:cubicBezTo>
                  <a:pt x="163" y="324"/>
                  <a:pt x="118" y="294"/>
                  <a:pt x="89" y="265"/>
                </a:cubicBezTo>
                <a:cubicBezTo>
                  <a:pt x="339" y="265"/>
                  <a:pt x="339" y="265"/>
                  <a:pt x="339" y="265"/>
                </a:cubicBezTo>
                <a:cubicBezTo>
                  <a:pt x="309" y="294"/>
                  <a:pt x="266" y="324"/>
                  <a:pt x="221" y="324"/>
                </a:cubicBezTo>
                <a:close/>
                <a:moveTo>
                  <a:pt x="368" y="221"/>
                </a:moveTo>
                <a:lnTo>
                  <a:pt x="368" y="221"/>
                </a:lnTo>
                <a:cubicBezTo>
                  <a:pt x="59" y="221"/>
                  <a:pt x="59" y="221"/>
                  <a:pt x="59" y="221"/>
                </a:cubicBezTo>
                <a:cubicBezTo>
                  <a:pt x="45" y="221"/>
                  <a:pt x="45" y="206"/>
                  <a:pt x="45" y="206"/>
                </a:cubicBezTo>
                <a:cubicBezTo>
                  <a:pt x="45" y="192"/>
                  <a:pt x="45" y="177"/>
                  <a:pt x="59" y="177"/>
                </a:cubicBezTo>
                <a:cubicBezTo>
                  <a:pt x="368" y="177"/>
                  <a:pt x="368" y="177"/>
                  <a:pt x="368" y="177"/>
                </a:cubicBezTo>
                <a:cubicBezTo>
                  <a:pt x="383" y="177"/>
                  <a:pt x="398" y="192"/>
                  <a:pt x="398" y="206"/>
                </a:cubicBezTo>
                <a:cubicBezTo>
                  <a:pt x="398" y="206"/>
                  <a:pt x="383" y="221"/>
                  <a:pt x="368" y="2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26" name="Freeform 135">
            <a:extLst>
              <a:ext uri="{FF2B5EF4-FFF2-40B4-BE49-F238E27FC236}">
                <a16:creationId xmlns:a16="http://schemas.microsoft.com/office/drawing/2014/main" id="{7AD34DF5-FC4B-422A-BB6C-4E4EEDCC05C9}"/>
              </a:ext>
            </a:extLst>
          </p:cNvPr>
          <p:cNvSpPr>
            <a:spLocks/>
          </p:cNvSpPr>
          <p:nvPr/>
        </p:nvSpPr>
        <p:spPr bwMode="auto">
          <a:xfrm>
            <a:off x="4708525" y="2517775"/>
            <a:ext cx="298450" cy="298450"/>
          </a:xfrm>
          <a:custGeom>
            <a:avLst/>
            <a:gdLst>
              <a:gd name="T0" fmla="*/ 99995624 w 634"/>
              <a:gd name="T1" fmla="*/ 49987671 h 634"/>
              <a:gd name="T2" fmla="*/ 52548747 w 634"/>
              <a:gd name="T3" fmla="*/ 0 h 634"/>
              <a:gd name="T4" fmla="*/ 7482775 w 634"/>
              <a:gd name="T5" fmla="*/ 49987671 h 634"/>
              <a:gd name="T6" fmla="*/ 0 w 634"/>
              <a:gd name="T7" fmla="*/ 80081962 h 634"/>
              <a:gd name="T8" fmla="*/ 27549723 w 634"/>
              <a:gd name="T9" fmla="*/ 95214477 h 634"/>
              <a:gd name="T10" fmla="*/ 39964102 w 634"/>
              <a:gd name="T11" fmla="*/ 60019259 h 634"/>
              <a:gd name="T12" fmla="*/ 12414379 w 634"/>
              <a:gd name="T13" fmla="*/ 47607239 h 634"/>
              <a:gd name="T14" fmla="*/ 92512849 w 634"/>
              <a:gd name="T15" fmla="*/ 47607239 h 634"/>
              <a:gd name="T16" fmla="*/ 67514297 w 634"/>
              <a:gd name="T17" fmla="*/ 60019259 h 634"/>
              <a:gd name="T18" fmla="*/ 80098470 w 634"/>
              <a:gd name="T19" fmla="*/ 95214477 h 634"/>
              <a:gd name="T20" fmla="*/ 87581245 w 634"/>
              <a:gd name="T21" fmla="*/ 105075798 h 634"/>
              <a:gd name="T22" fmla="*/ 92512849 w 634"/>
              <a:gd name="T23" fmla="*/ 105075798 h 634"/>
              <a:gd name="T24" fmla="*/ 107648193 w 634"/>
              <a:gd name="T25" fmla="*/ 80081962 h 634"/>
              <a:gd name="T26" fmla="*/ 99995624 w 634"/>
              <a:gd name="T27" fmla="*/ 49987671 h 634"/>
              <a:gd name="T28" fmla="*/ 22447853 w 634"/>
              <a:gd name="T29" fmla="*/ 55088127 h 634"/>
              <a:gd name="T30" fmla="*/ 32481799 w 634"/>
              <a:gd name="T31" fmla="*/ 60019259 h 634"/>
              <a:gd name="T32" fmla="*/ 27549723 w 634"/>
              <a:gd name="T33" fmla="*/ 87563322 h 634"/>
              <a:gd name="T34" fmla="*/ 19897153 w 634"/>
              <a:gd name="T35" fmla="*/ 70050375 h 634"/>
              <a:gd name="T36" fmla="*/ 14965550 w 634"/>
              <a:gd name="T37" fmla="*/ 55088127 h 634"/>
              <a:gd name="T38" fmla="*/ 12414379 w 634"/>
              <a:gd name="T39" fmla="*/ 70050375 h 634"/>
              <a:gd name="T40" fmla="*/ 12414379 w 634"/>
              <a:gd name="T41" fmla="*/ 87563322 h 634"/>
              <a:gd name="T42" fmla="*/ 7482775 w 634"/>
              <a:gd name="T43" fmla="*/ 60019259 h 634"/>
              <a:gd name="T44" fmla="*/ 14965550 w 634"/>
              <a:gd name="T45" fmla="*/ 55088127 h 634"/>
              <a:gd name="T46" fmla="*/ 82479375 w 634"/>
              <a:gd name="T47" fmla="*/ 87563322 h 634"/>
              <a:gd name="T48" fmla="*/ 72445900 w 634"/>
              <a:gd name="T49" fmla="*/ 80081962 h 634"/>
              <a:gd name="T50" fmla="*/ 80098470 w 634"/>
              <a:gd name="T51" fmla="*/ 55088127 h 634"/>
              <a:gd name="T52" fmla="*/ 87581245 w 634"/>
              <a:gd name="T53" fmla="*/ 70050375 h 634"/>
              <a:gd name="T54" fmla="*/ 99995624 w 634"/>
              <a:gd name="T55" fmla="*/ 80081962 h 634"/>
              <a:gd name="T56" fmla="*/ 92512849 w 634"/>
              <a:gd name="T57" fmla="*/ 87563322 h 634"/>
              <a:gd name="T58" fmla="*/ 92512849 w 634"/>
              <a:gd name="T59" fmla="*/ 70050375 h 634"/>
              <a:gd name="T60" fmla="*/ 92512849 w 634"/>
              <a:gd name="T61" fmla="*/ 55088127 h 634"/>
              <a:gd name="T62" fmla="*/ 99995624 w 634"/>
              <a:gd name="T63" fmla="*/ 80081962 h 63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34" h="634">
                <a:moveTo>
                  <a:pt x="588" y="294"/>
                </a:moveTo>
                <a:lnTo>
                  <a:pt x="588" y="294"/>
                </a:lnTo>
                <a:cubicBezTo>
                  <a:pt x="588" y="280"/>
                  <a:pt x="588" y="280"/>
                  <a:pt x="588" y="265"/>
                </a:cubicBezTo>
                <a:cubicBezTo>
                  <a:pt x="588" y="118"/>
                  <a:pt x="471" y="0"/>
                  <a:pt x="309" y="0"/>
                </a:cubicBezTo>
                <a:cubicBezTo>
                  <a:pt x="162" y="0"/>
                  <a:pt x="44" y="118"/>
                  <a:pt x="44" y="265"/>
                </a:cubicBezTo>
                <a:cubicBezTo>
                  <a:pt x="44" y="280"/>
                  <a:pt x="44" y="280"/>
                  <a:pt x="44" y="294"/>
                </a:cubicBezTo>
                <a:cubicBezTo>
                  <a:pt x="14" y="309"/>
                  <a:pt x="0" y="324"/>
                  <a:pt x="0" y="353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515"/>
                  <a:pt x="29" y="560"/>
                  <a:pt x="73" y="560"/>
                </a:cubicBezTo>
                <a:lnTo>
                  <a:pt x="162" y="560"/>
                </a:lnTo>
                <a:cubicBezTo>
                  <a:pt x="206" y="560"/>
                  <a:pt x="235" y="515"/>
                  <a:pt x="235" y="471"/>
                </a:cubicBezTo>
                <a:cubicBezTo>
                  <a:pt x="235" y="353"/>
                  <a:pt x="235" y="353"/>
                  <a:pt x="235" y="353"/>
                </a:cubicBezTo>
                <a:cubicBezTo>
                  <a:pt x="235" y="309"/>
                  <a:pt x="206" y="280"/>
                  <a:pt x="162" y="280"/>
                </a:cubicBezTo>
                <a:cubicBezTo>
                  <a:pt x="162" y="280"/>
                  <a:pt x="88" y="280"/>
                  <a:pt x="73" y="280"/>
                </a:cubicBezTo>
                <a:cubicBezTo>
                  <a:pt x="73" y="147"/>
                  <a:pt x="176" y="44"/>
                  <a:pt x="309" y="44"/>
                </a:cubicBezTo>
                <a:cubicBezTo>
                  <a:pt x="442" y="44"/>
                  <a:pt x="544" y="133"/>
                  <a:pt x="544" y="280"/>
                </a:cubicBezTo>
                <a:lnTo>
                  <a:pt x="471" y="280"/>
                </a:lnTo>
                <a:cubicBezTo>
                  <a:pt x="426" y="280"/>
                  <a:pt x="397" y="309"/>
                  <a:pt x="397" y="353"/>
                </a:cubicBezTo>
                <a:cubicBezTo>
                  <a:pt x="397" y="471"/>
                  <a:pt x="397" y="471"/>
                  <a:pt x="397" y="471"/>
                </a:cubicBezTo>
                <a:cubicBezTo>
                  <a:pt x="397" y="515"/>
                  <a:pt x="426" y="560"/>
                  <a:pt x="471" y="560"/>
                </a:cubicBezTo>
                <a:lnTo>
                  <a:pt x="515" y="560"/>
                </a:lnTo>
                <a:cubicBezTo>
                  <a:pt x="515" y="618"/>
                  <a:pt x="515" y="618"/>
                  <a:pt x="515" y="618"/>
                </a:cubicBezTo>
                <a:cubicBezTo>
                  <a:pt x="515" y="618"/>
                  <a:pt x="515" y="633"/>
                  <a:pt x="530" y="633"/>
                </a:cubicBezTo>
                <a:cubicBezTo>
                  <a:pt x="544" y="633"/>
                  <a:pt x="544" y="618"/>
                  <a:pt x="544" y="618"/>
                </a:cubicBezTo>
                <a:cubicBezTo>
                  <a:pt x="544" y="560"/>
                  <a:pt x="544" y="560"/>
                  <a:pt x="544" y="560"/>
                </a:cubicBezTo>
                <a:cubicBezTo>
                  <a:pt x="588" y="560"/>
                  <a:pt x="633" y="515"/>
                  <a:pt x="633" y="471"/>
                </a:cubicBezTo>
                <a:cubicBezTo>
                  <a:pt x="633" y="353"/>
                  <a:pt x="633" y="353"/>
                  <a:pt x="633" y="353"/>
                </a:cubicBezTo>
                <a:cubicBezTo>
                  <a:pt x="633" y="324"/>
                  <a:pt x="618" y="309"/>
                  <a:pt x="588" y="294"/>
                </a:cubicBezTo>
                <a:close/>
                <a:moveTo>
                  <a:pt x="132" y="324"/>
                </a:moveTo>
                <a:lnTo>
                  <a:pt x="132" y="324"/>
                </a:lnTo>
                <a:cubicBezTo>
                  <a:pt x="162" y="324"/>
                  <a:pt x="162" y="324"/>
                  <a:pt x="162" y="324"/>
                </a:cubicBezTo>
                <a:cubicBezTo>
                  <a:pt x="176" y="324"/>
                  <a:pt x="191" y="339"/>
                  <a:pt x="191" y="353"/>
                </a:cubicBezTo>
                <a:cubicBezTo>
                  <a:pt x="191" y="471"/>
                  <a:pt x="191" y="471"/>
                  <a:pt x="191" y="471"/>
                </a:cubicBezTo>
                <a:cubicBezTo>
                  <a:pt x="191" y="501"/>
                  <a:pt x="176" y="515"/>
                  <a:pt x="162" y="515"/>
                </a:cubicBezTo>
                <a:cubicBezTo>
                  <a:pt x="147" y="515"/>
                  <a:pt x="147" y="515"/>
                  <a:pt x="147" y="515"/>
                </a:cubicBezTo>
                <a:cubicBezTo>
                  <a:pt x="132" y="486"/>
                  <a:pt x="117" y="442"/>
                  <a:pt x="117" y="412"/>
                </a:cubicBezTo>
                <a:cubicBezTo>
                  <a:pt x="117" y="383"/>
                  <a:pt x="117" y="353"/>
                  <a:pt x="132" y="324"/>
                </a:cubicBezTo>
                <a:close/>
                <a:moveTo>
                  <a:pt x="88" y="324"/>
                </a:moveTo>
                <a:lnTo>
                  <a:pt x="88" y="324"/>
                </a:lnTo>
                <a:cubicBezTo>
                  <a:pt x="88" y="353"/>
                  <a:pt x="73" y="383"/>
                  <a:pt x="73" y="412"/>
                </a:cubicBezTo>
                <a:cubicBezTo>
                  <a:pt x="73" y="442"/>
                  <a:pt x="88" y="486"/>
                  <a:pt x="103" y="515"/>
                </a:cubicBezTo>
                <a:cubicBezTo>
                  <a:pt x="73" y="515"/>
                  <a:pt x="73" y="515"/>
                  <a:pt x="73" y="515"/>
                </a:cubicBezTo>
                <a:cubicBezTo>
                  <a:pt x="59" y="515"/>
                  <a:pt x="44" y="501"/>
                  <a:pt x="44" y="471"/>
                </a:cubicBezTo>
                <a:cubicBezTo>
                  <a:pt x="44" y="353"/>
                  <a:pt x="44" y="353"/>
                  <a:pt x="44" y="353"/>
                </a:cubicBezTo>
                <a:cubicBezTo>
                  <a:pt x="44" y="339"/>
                  <a:pt x="59" y="324"/>
                  <a:pt x="73" y="324"/>
                </a:cubicBezTo>
                <a:lnTo>
                  <a:pt x="88" y="324"/>
                </a:lnTo>
                <a:close/>
                <a:moveTo>
                  <a:pt x="485" y="515"/>
                </a:moveTo>
                <a:lnTo>
                  <a:pt x="485" y="515"/>
                </a:lnTo>
                <a:cubicBezTo>
                  <a:pt x="471" y="515"/>
                  <a:pt x="471" y="515"/>
                  <a:pt x="471" y="515"/>
                </a:cubicBezTo>
                <a:cubicBezTo>
                  <a:pt x="456" y="515"/>
                  <a:pt x="426" y="501"/>
                  <a:pt x="426" y="471"/>
                </a:cubicBezTo>
                <a:cubicBezTo>
                  <a:pt x="426" y="353"/>
                  <a:pt x="426" y="353"/>
                  <a:pt x="426" y="353"/>
                </a:cubicBezTo>
                <a:cubicBezTo>
                  <a:pt x="426" y="339"/>
                  <a:pt x="456" y="324"/>
                  <a:pt x="471" y="324"/>
                </a:cubicBezTo>
                <a:cubicBezTo>
                  <a:pt x="500" y="324"/>
                  <a:pt x="500" y="324"/>
                  <a:pt x="500" y="324"/>
                </a:cubicBezTo>
                <a:cubicBezTo>
                  <a:pt x="500" y="353"/>
                  <a:pt x="515" y="383"/>
                  <a:pt x="515" y="412"/>
                </a:cubicBezTo>
                <a:cubicBezTo>
                  <a:pt x="515" y="442"/>
                  <a:pt x="500" y="486"/>
                  <a:pt x="485" y="515"/>
                </a:cubicBezTo>
                <a:close/>
                <a:moveTo>
                  <a:pt x="588" y="471"/>
                </a:moveTo>
                <a:lnTo>
                  <a:pt x="588" y="471"/>
                </a:lnTo>
                <a:cubicBezTo>
                  <a:pt x="588" y="501"/>
                  <a:pt x="574" y="515"/>
                  <a:pt x="544" y="515"/>
                </a:cubicBezTo>
                <a:cubicBezTo>
                  <a:pt x="530" y="515"/>
                  <a:pt x="530" y="515"/>
                  <a:pt x="530" y="515"/>
                </a:cubicBezTo>
                <a:cubicBezTo>
                  <a:pt x="544" y="486"/>
                  <a:pt x="544" y="442"/>
                  <a:pt x="544" y="412"/>
                </a:cubicBezTo>
                <a:cubicBezTo>
                  <a:pt x="544" y="383"/>
                  <a:pt x="544" y="353"/>
                  <a:pt x="530" y="324"/>
                </a:cubicBezTo>
                <a:cubicBezTo>
                  <a:pt x="544" y="324"/>
                  <a:pt x="544" y="324"/>
                  <a:pt x="544" y="324"/>
                </a:cubicBezTo>
                <a:cubicBezTo>
                  <a:pt x="574" y="324"/>
                  <a:pt x="588" y="339"/>
                  <a:pt x="588" y="353"/>
                </a:cubicBezTo>
                <a:lnTo>
                  <a:pt x="588" y="4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27" name="Freeform 136">
            <a:extLst>
              <a:ext uri="{FF2B5EF4-FFF2-40B4-BE49-F238E27FC236}">
                <a16:creationId xmlns:a16="http://schemas.microsoft.com/office/drawing/2014/main" id="{B7E336C1-3A60-4A8B-83F0-82CBA3A986FD}"/>
              </a:ext>
            </a:extLst>
          </p:cNvPr>
          <p:cNvSpPr>
            <a:spLocks/>
          </p:cNvSpPr>
          <p:nvPr/>
        </p:nvSpPr>
        <p:spPr bwMode="auto">
          <a:xfrm>
            <a:off x="4237038" y="2517775"/>
            <a:ext cx="277812" cy="298450"/>
          </a:xfrm>
          <a:custGeom>
            <a:avLst/>
            <a:gdLst>
              <a:gd name="T0" fmla="*/ 77817833 w 589"/>
              <a:gd name="T1" fmla="*/ 60019259 h 634"/>
              <a:gd name="T2" fmla="*/ 77817833 w 589"/>
              <a:gd name="T3" fmla="*/ 39956084 h 634"/>
              <a:gd name="T4" fmla="*/ 77817833 w 589"/>
              <a:gd name="T5" fmla="*/ 60019259 h 634"/>
              <a:gd name="T6" fmla="*/ 72698581 w 589"/>
              <a:gd name="T7" fmla="*/ 47607239 h 634"/>
              <a:gd name="T8" fmla="*/ 80377696 w 589"/>
              <a:gd name="T9" fmla="*/ 55088127 h 634"/>
              <a:gd name="T10" fmla="*/ 72698581 w 589"/>
              <a:gd name="T11" fmla="*/ 47607239 h 634"/>
              <a:gd name="T12" fmla="*/ 77817833 w 589"/>
              <a:gd name="T13" fmla="*/ 87563322 h 634"/>
              <a:gd name="T14" fmla="*/ 77817833 w 589"/>
              <a:gd name="T15" fmla="*/ 67670414 h 634"/>
              <a:gd name="T16" fmla="*/ 77817833 w 589"/>
              <a:gd name="T17" fmla="*/ 87563322 h 634"/>
              <a:gd name="T18" fmla="*/ 72698581 w 589"/>
              <a:gd name="T19" fmla="*/ 75151302 h 634"/>
              <a:gd name="T20" fmla="*/ 80377696 w 589"/>
              <a:gd name="T21" fmla="*/ 80081962 h 634"/>
              <a:gd name="T22" fmla="*/ 72698581 w 589"/>
              <a:gd name="T23" fmla="*/ 75151302 h 634"/>
              <a:gd name="T24" fmla="*/ 87886720 w 589"/>
              <a:gd name="T25" fmla="*/ 0 h 634"/>
              <a:gd name="T26" fmla="*/ 0 w 589"/>
              <a:gd name="T27" fmla="*/ 14962248 h 634"/>
              <a:gd name="T28" fmla="*/ 12457714 w 589"/>
              <a:gd name="T29" fmla="*/ 107626497 h 634"/>
              <a:gd name="T30" fmla="*/ 100344434 w 589"/>
              <a:gd name="T31" fmla="*/ 95214477 h 634"/>
              <a:gd name="T32" fmla="*/ 87886720 w 589"/>
              <a:gd name="T33" fmla="*/ 0 h 634"/>
              <a:gd name="T34" fmla="*/ 92835409 w 589"/>
              <a:gd name="T35" fmla="*/ 95214477 h 634"/>
              <a:gd name="T36" fmla="*/ 12457714 w 589"/>
              <a:gd name="T37" fmla="*/ 100145138 h 634"/>
              <a:gd name="T38" fmla="*/ 7508552 w 589"/>
              <a:gd name="T39" fmla="*/ 27544063 h 634"/>
              <a:gd name="T40" fmla="*/ 92835409 w 589"/>
              <a:gd name="T41" fmla="*/ 95214477 h 634"/>
              <a:gd name="T42" fmla="*/ 92835409 w 589"/>
              <a:gd name="T43" fmla="*/ 20063175 h 634"/>
              <a:gd name="T44" fmla="*/ 7508552 w 589"/>
              <a:gd name="T45" fmla="*/ 14962248 h 634"/>
              <a:gd name="T46" fmla="*/ 87886720 w 589"/>
              <a:gd name="T47" fmla="*/ 7481360 h 634"/>
              <a:gd name="T48" fmla="*/ 92835409 w 589"/>
              <a:gd name="T49" fmla="*/ 20063175 h 634"/>
              <a:gd name="T50" fmla="*/ 50171981 w 589"/>
              <a:gd name="T51" fmla="*/ 60019259 h 634"/>
              <a:gd name="T52" fmla="*/ 50171981 w 589"/>
              <a:gd name="T53" fmla="*/ 39956084 h 634"/>
              <a:gd name="T54" fmla="*/ 50171981 w 589"/>
              <a:gd name="T55" fmla="*/ 60019259 h 634"/>
              <a:gd name="T56" fmla="*/ 47612591 w 589"/>
              <a:gd name="T57" fmla="*/ 47607239 h 634"/>
              <a:gd name="T58" fmla="*/ 52731843 w 589"/>
              <a:gd name="T59" fmla="*/ 55088127 h 634"/>
              <a:gd name="T60" fmla="*/ 47612591 w 589"/>
              <a:gd name="T61" fmla="*/ 47607239 h 634"/>
              <a:gd name="T62" fmla="*/ 22526128 w 589"/>
              <a:gd name="T63" fmla="*/ 60019259 h 634"/>
              <a:gd name="T64" fmla="*/ 22526128 w 589"/>
              <a:gd name="T65" fmla="*/ 39956084 h 634"/>
              <a:gd name="T66" fmla="*/ 22526128 w 589"/>
              <a:gd name="T67" fmla="*/ 60019259 h 634"/>
              <a:gd name="T68" fmla="*/ 19966265 w 589"/>
              <a:gd name="T69" fmla="*/ 47607239 h 634"/>
              <a:gd name="T70" fmla="*/ 27645853 w 589"/>
              <a:gd name="T71" fmla="*/ 55088127 h 634"/>
              <a:gd name="T72" fmla="*/ 19966265 w 589"/>
              <a:gd name="T73" fmla="*/ 47607239 h 634"/>
              <a:gd name="T74" fmla="*/ 50171981 w 589"/>
              <a:gd name="T75" fmla="*/ 87563322 h 634"/>
              <a:gd name="T76" fmla="*/ 50171981 w 589"/>
              <a:gd name="T77" fmla="*/ 67670414 h 634"/>
              <a:gd name="T78" fmla="*/ 50171981 w 589"/>
              <a:gd name="T79" fmla="*/ 87563322 h 634"/>
              <a:gd name="T80" fmla="*/ 47612591 w 589"/>
              <a:gd name="T81" fmla="*/ 75151302 h 634"/>
              <a:gd name="T82" fmla="*/ 52731843 w 589"/>
              <a:gd name="T83" fmla="*/ 80081962 h 634"/>
              <a:gd name="T84" fmla="*/ 47612591 w 589"/>
              <a:gd name="T85" fmla="*/ 75151302 h 634"/>
              <a:gd name="T86" fmla="*/ 22526128 w 589"/>
              <a:gd name="T87" fmla="*/ 87563322 h 634"/>
              <a:gd name="T88" fmla="*/ 22526128 w 589"/>
              <a:gd name="T89" fmla="*/ 67670414 h 634"/>
              <a:gd name="T90" fmla="*/ 22526128 w 589"/>
              <a:gd name="T91" fmla="*/ 87563322 h 634"/>
              <a:gd name="T92" fmla="*/ 19966265 w 589"/>
              <a:gd name="T93" fmla="*/ 75151302 h 634"/>
              <a:gd name="T94" fmla="*/ 27645853 w 589"/>
              <a:gd name="T95" fmla="*/ 80081962 h 634"/>
              <a:gd name="T96" fmla="*/ 19966265 w 589"/>
              <a:gd name="T97" fmla="*/ 75151302 h 63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9" h="634">
                <a:moveTo>
                  <a:pt x="456" y="353"/>
                </a:moveTo>
                <a:lnTo>
                  <a:pt x="456" y="353"/>
                </a:lnTo>
                <a:cubicBezTo>
                  <a:pt x="485" y="353"/>
                  <a:pt x="515" y="339"/>
                  <a:pt x="515" y="294"/>
                </a:cubicBezTo>
                <a:cubicBezTo>
                  <a:pt x="515" y="265"/>
                  <a:pt x="485" y="235"/>
                  <a:pt x="456" y="235"/>
                </a:cubicBezTo>
                <a:cubicBezTo>
                  <a:pt x="412" y="235"/>
                  <a:pt x="397" y="265"/>
                  <a:pt x="397" y="294"/>
                </a:cubicBezTo>
                <a:cubicBezTo>
                  <a:pt x="397" y="339"/>
                  <a:pt x="412" y="353"/>
                  <a:pt x="456" y="353"/>
                </a:cubicBezTo>
                <a:close/>
                <a:moveTo>
                  <a:pt x="426" y="280"/>
                </a:moveTo>
                <a:lnTo>
                  <a:pt x="426" y="280"/>
                </a:lnTo>
                <a:cubicBezTo>
                  <a:pt x="471" y="280"/>
                  <a:pt x="471" y="280"/>
                  <a:pt x="471" y="280"/>
                </a:cubicBezTo>
                <a:cubicBezTo>
                  <a:pt x="471" y="324"/>
                  <a:pt x="471" y="324"/>
                  <a:pt x="471" y="324"/>
                </a:cubicBezTo>
                <a:cubicBezTo>
                  <a:pt x="426" y="324"/>
                  <a:pt x="426" y="324"/>
                  <a:pt x="426" y="324"/>
                </a:cubicBezTo>
                <a:lnTo>
                  <a:pt x="426" y="280"/>
                </a:lnTo>
                <a:close/>
                <a:moveTo>
                  <a:pt x="456" y="515"/>
                </a:moveTo>
                <a:lnTo>
                  <a:pt x="456" y="515"/>
                </a:lnTo>
                <a:cubicBezTo>
                  <a:pt x="485" y="515"/>
                  <a:pt x="515" y="486"/>
                  <a:pt x="515" y="456"/>
                </a:cubicBezTo>
                <a:cubicBezTo>
                  <a:pt x="515" y="427"/>
                  <a:pt x="485" y="398"/>
                  <a:pt x="456" y="398"/>
                </a:cubicBezTo>
                <a:cubicBezTo>
                  <a:pt x="412" y="398"/>
                  <a:pt x="397" y="427"/>
                  <a:pt x="397" y="456"/>
                </a:cubicBezTo>
                <a:cubicBezTo>
                  <a:pt x="397" y="486"/>
                  <a:pt x="412" y="515"/>
                  <a:pt x="456" y="515"/>
                </a:cubicBezTo>
                <a:close/>
                <a:moveTo>
                  <a:pt x="426" y="442"/>
                </a:moveTo>
                <a:lnTo>
                  <a:pt x="426" y="442"/>
                </a:lnTo>
                <a:cubicBezTo>
                  <a:pt x="471" y="442"/>
                  <a:pt x="471" y="442"/>
                  <a:pt x="471" y="442"/>
                </a:cubicBezTo>
                <a:cubicBezTo>
                  <a:pt x="471" y="471"/>
                  <a:pt x="471" y="471"/>
                  <a:pt x="471" y="471"/>
                </a:cubicBezTo>
                <a:cubicBezTo>
                  <a:pt x="426" y="471"/>
                  <a:pt x="426" y="471"/>
                  <a:pt x="426" y="471"/>
                </a:cubicBezTo>
                <a:lnTo>
                  <a:pt x="426" y="442"/>
                </a:lnTo>
                <a:close/>
                <a:moveTo>
                  <a:pt x="515" y="0"/>
                </a:moveTo>
                <a:lnTo>
                  <a:pt x="515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4"/>
                  <a:pt x="0" y="88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3" y="633"/>
                </a:cubicBezTo>
                <a:cubicBezTo>
                  <a:pt x="515" y="633"/>
                  <a:pt x="515" y="633"/>
                  <a:pt x="515" y="633"/>
                </a:cubicBezTo>
                <a:cubicBezTo>
                  <a:pt x="559" y="633"/>
                  <a:pt x="588" y="604"/>
                  <a:pt x="588" y="560"/>
                </a:cubicBezTo>
                <a:cubicBezTo>
                  <a:pt x="588" y="88"/>
                  <a:pt x="588" y="88"/>
                  <a:pt x="588" y="88"/>
                </a:cubicBezTo>
                <a:cubicBezTo>
                  <a:pt x="588" y="44"/>
                  <a:pt x="559" y="0"/>
                  <a:pt x="515" y="0"/>
                </a:cubicBezTo>
                <a:close/>
                <a:moveTo>
                  <a:pt x="544" y="560"/>
                </a:moveTo>
                <a:lnTo>
                  <a:pt x="544" y="560"/>
                </a:lnTo>
                <a:cubicBezTo>
                  <a:pt x="544" y="574"/>
                  <a:pt x="530" y="589"/>
                  <a:pt x="515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8" y="589"/>
                  <a:pt x="44" y="574"/>
                  <a:pt x="44" y="560"/>
                </a:cubicBezTo>
                <a:cubicBezTo>
                  <a:pt x="44" y="162"/>
                  <a:pt x="44" y="162"/>
                  <a:pt x="44" y="162"/>
                </a:cubicBezTo>
                <a:cubicBezTo>
                  <a:pt x="544" y="162"/>
                  <a:pt x="544" y="162"/>
                  <a:pt x="544" y="162"/>
                </a:cubicBezTo>
                <a:lnTo>
                  <a:pt x="544" y="560"/>
                </a:lnTo>
                <a:close/>
                <a:moveTo>
                  <a:pt x="544" y="118"/>
                </a:moveTo>
                <a:lnTo>
                  <a:pt x="544" y="118"/>
                </a:lnTo>
                <a:cubicBezTo>
                  <a:pt x="44" y="118"/>
                  <a:pt x="44" y="118"/>
                  <a:pt x="44" y="118"/>
                </a:cubicBezTo>
                <a:cubicBezTo>
                  <a:pt x="44" y="88"/>
                  <a:pt x="44" y="88"/>
                  <a:pt x="44" y="88"/>
                </a:cubicBezTo>
                <a:cubicBezTo>
                  <a:pt x="44" y="59"/>
                  <a:pt x="58" y="44"/>
                  <a:pt x="73" y="44"/>
                </a:cubicBezTo>
                <a:cubicBezTo>
                  <a:pt x="515" y="44"/>
                  <a:pt x="515" y="44"/>
                  <a:pt x="515" y="44"/>
                </a:cubicBezTo>
                <a:cubicBezTo>
                  <a:pt x="530" y="44"/>
                  <a:pt x="544" y="59"/>
                  <a:pt x="544" y="88"/>
                </a:cubicBezTo>
                <a:lnTo>
                  <a:pt x="544" y="118"/>
                </a:lnTo>
                <a:close/>
                <a:moveTo>
                  <a:pt x="294" y="353"/>
                </a:moveTo>
                <a:lnTo>
                  <a:pt x="294" y="353"/>
                </a:lnTo>
                <a:cubicBezTo>
                  <a:pt x="324" y="353"/>
                  <a:pt x="353" y="339"/>
                  <a:pt x="353" y="294"/>
                </a:cubicBezTo>
                <a:cubicBezTo>
                  <a:pt x="353" y="265"/>
                  <a:pt x="324" y="235"/>
                  <a:pt x="294" y="235"/>
                </a:cubicBezTo>
                <a:cubicBezTo>
                  <a:pt x="265" y="235"/>
                  <a:pt x="235" y="265"/>
                  <a:pt x="235" y="294"/>
                </a:cubicBezTo>
                <a:cubicBezTo>
                  <a:pt x="235" y="339"/>
                  <a:pt x="265" y="353"/>
                  <a:pt x="294" y="353"/>
                </a:cubicBezTo>
                <a:close/>
                <a:moveTo>
                  <a:pt x="279" y="280"/>
                </a:moveTo>
                <a:lnTo>
                  <a:pt x="279" y="280"/>
                </a:lnTo>
                <a:cubicBezTo>
                  <a:pt x="309" y="280"/>
                  <a:pt x="309" y="280"/>
                  <a:pt x="309" y="280"/>
                </a:cubicBezTo>
                <a:cubicBezTo>
                  <a:pt x="309" y="324"/>
                  <a:pt x="309" y="324"/>
                  <a:pt x="309" y="324"/>
                </a:cubicBezTo>
                <a:cubicBezTo>
                  <a:pt x="279" y="324"/>
                  <a:pt x="279" y="324"/>
                  <a:pt x="279" y="324"/>
                </a:cubicBezTo>
                <a:lnTo>
                  <a:pt x="279" y="280"/>
                </a:lnTo>
                <a:close/>
                <a:moveTo>
                  <a:pt x="132" y="353"/>
                </a:moveTo>
                <a:lnTo>
                  <a:pt x="132" y="353"/>
                </a:lnTo>
                <a:cubicBezTo>
                  <a:pt x="176" y="353"/>
                  <a:pt x="191" y="339"/>
                  <a:pt x="191" y="294"/>
                </a:cubicBezTo>
                <a:cubicBezTo>
                  <a:pt x="191" y="265"/>
                  <a:pt x="176" y="235"/>
                  <a:pt x="132" y="235"/>
                </a:cubicBezTo>
                <a:cubicBezTo>
                  <a:pt x="103" y="235"/>
                  <a:pt x="73" y="265"/>
                  <a:pt x="73" y="294"/>
                </a:cubicBezTo>
                <a:cubicBezTo>
                  <a:pt x="73" y="339"/>
                  <a:pt x="103" y="353"/>
                  <a:pt x="132" y="353"/>
                </a:cubicBezTo>
                <a:close/>
                <a:moveTo>
                  <a:pt x="117" y="280"/>
                </a:moveTo>
                <a:lnTo>
                  <a:pt x="117" y="280"/>
                </a:lnTo>
                <a:cubicBezTo>
                  <a:pt x="162" y="280"/>
                  <a:pt x="162" y="280"/>
                  <a:pt x="162" y="280"/>
                </a:cubicBezTo>
                <a:cubicBezTo>
                  <a:pt x="162" y="324"/>
                  <a:pt x="162" y="324"/>
                  <a:pt x="162" y="324"/>
                </a:cubicBezTo>
                <a:cubicBezTo>
                  <a:pt x="117" y="324"/>
                  <a:pt x="117" y="324"/>
                  <a:pt x="117" y="324"/>
                </a:cubicBezTo>
                <a:lnTo>
                  <a:pt x="117" y="280"/>
                </a:lnTo>
                <a:close/>
                <a:moveTo>
                  <a:pt x="294" y="515"/>
                </a:moveTo>
                <a:lnTo>
                  <a:pt x="294" y="515"/>
                </a:lnTo>
                <a:cubicBezTo>
                  <a:pt x="324" y="515"/>
                  <a:pt x="353" y="486"/>
                  <a:pt x="353" y="456"/>
                </a:cubicBezTo>
                <a:cubicBezTo>
                  <a:pt x="353" y="427"/>
                  <a:pt x="324" y="398"/>
                  <a:pt x="294" y="398"/>
                </a:cubicBezTo>
                <a:cubicBezTo>
                  <a:pt x="265" y="398"/>
                  <a:pt x="235" y="427"/>
                  <a:pt x="235" y="456"/>
                </a:cubicBezTo>
                <a:cubicBezTo>
                  <a:pt x="235" y="486"/>
                  <a:pt x="265" y="515"/>
                  <a:pt x="294" y="515"/>
                </a:cubicBezTo>
                <a:close/>
                <a:moveTo>
                  <a:pt x="279" y="442"/>
                </a:moveTo>
                <a:lnTo>
                  <a:pt x="279" y="442"/>
                </a:lnTo>
                <a:cubicBezTo>
                  <a:pt x="309" y="442"/>
                  <a:pt x="309" y="442"/>
                  <a:pt x="309" y="442"/>
                </a:cubicBezTo>
                <a:cubicBezTo>
                  <a:pt x="309" y="471"/>
                  <a:pt x="309" y="471"/>
                  <a:pt x="309" y="471"/>
                </a:cubicBezTo>
                <a:cubicBezTo>
                  <a:pt x="279" y="471"/>
                  <a:pt x="279" y="471"/>
                  <a:pt x="279" y="471"/>
                </a:cubicBezTo>
                <a:lnTo>
                  <a:pt x="279" y="442"/>
                </a:lnTo>
                <a:close/>
                <a:moveTo>
                  <a:pt x="132" y="515"/>
                </a:moveTo>
                <a:lnTo>
                  <a:pt x="132" y="515"/>
                </a:lnTo>
                <a:cubicBezTo>
                  <a:pt x="176" y="515"/>
                  <a:pt x="191" y="486"/>
                  <a:pt x="191" y="456"/>
                </a:cubicBezTo>
                <a:cubicBezTo>
                  <a:pt x="191" y="427"/>
                  <a:pt x="176" y="398"/>
                  <a:pt x="132" y="398"/>
                </a:cubicBezTo>
                <a:cubicBezTo>
                  <a:pt x="103" y="398"/>
                  <a:pt x="73" y="427"/>
                  <a:pt x="73" y="456"/>
                </a:cubicBezTo>
                <a:cubicBezTo>
                  <a:pt x="73" y="486"/>
                  <a:pt x="103" y="515"/>
                  <a:pt x="132" y="515"/>
                </a:cubicBezTo>
                <a:close/>
                <a:moveTo>
                  <a:pt x="117" y="442"/>
                </a:moveTo>
                <a:lnTo>
                  <a:pt x="117" y="442"/>
                </a:lnTo>
                <a:cubicBezTo>
                  <a:pt x="162" y="442"/>
                  <a:pt x="162" y="442"/>
                  <a:pt x="162" y="442"/>
                </a:cubicBezTo>
                <a:cubicBezTo>
                  <a:pt x="162" y="471"/>
                  <a:pt x="162" y="471"/>
                  <a:pt x="162" y="471"/>
                </a:cubicBezTo>
                <a:cubicBezTo>
                  <a:pt x="117" y="471"/>
                  <a:pt x="117" y="471"/>
                  <a:pt x="117" y="471"/>
                </a:cubicBezTo>
                <a:lnTo>
                  <a:pt x="117" y="4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28" name="Freeform 137">
            <a:extLst>
              <a:ext uri="{FF2B5EF4-FFF2-40B4-BE49-F238E27FC236}">
                <a16:creationId xmlns:a16="http://schemas.microsoft.com/office/drawing/2014/main" id="{8463FC5C-F43E-4961-A1C4-DA131FA53555}"/>
              </a:ext>
            </a:extLst>
          </p:cNvPr>
          <p:cNvSpPr>
            <a:spLocks/>
          </p:cNvSpPr>
          <p:nvPr/>
        </p:nvSpPr>
        <p:spPr bwMode="auto">
          <a:xfrm>
            <a:off x="3744913" y="2517775"/>
            <a:ext cx="298450" cy="298450"/>
          </a:xfrm>
          <a:custGeom>
            <a:avLst/>
            <a:gdLst>
              <a:gd name="T0" fmla="*/ 85200341 w 634"/>
              <a:gd name="T1" fmla="*/ 39956084 h 634"/>
              <a:gd name="T2" fmla="*/ 85200341 w 634"/>
              <a:gd name="T3" fmla="*/ 60019259 h 634"/>
              <a:gd name="T4" fmla="*/ 85200341 w 634"/>
              <a:gd name="T5" fmla="*/ 39956084 h 634"/>
              <a:gd name="T6" fmla="*/ 87751512 w 634"/>
              <a:gd name="T7" fmla="*/ 55088127 h 634"/>
              <a:gd name="T8" fmla="*/ 80098470 w 634"/>
              <a:gd name="T9" fmla="*/ 47607239 h 634"/>
              <a:gd name="T10" fmla="*/ 87751512 w 634"/>
              <a:gd name="T11" fmla="*/ 55088127 h 634"/>
              <a:gd name="T12" fmla="*/ 90131944 w 634"/>
              <a:gd name="T13" fmla="*/ 87563322 h 634"/>
              <a:gd name="T14" fmla="*/ 75166866 w 634"/>
              <a:gd name="T15" fmla="*/ 90113550 h 634"/>
              <a:gd name="T16" fmla="*/ 90131944 w 634"/>
              <a:gd name="T17" fmla="*/ 95214477 h 634"/>
              <a:gd name="T18" fmla="*/ 90131944 w 634"/>
              <a:gd name="T19" fmla="*/ 87563322 h 634"/>
              <a:gd name="T20" fmla="*/ 60201317 w 634"/>
              <a:gd name="T21" fmla="*/ 39956084 h 634"/>
              <a:gd name="T22" fmla="*/ 15135345 w 634"/>
              <a:gd name="T23" fmla="*/ 47607239 h 634"/>
              <a:gd name="T24" fmla="*/ 20066948 w 634"/>
              <a:gd name="T25" fmla="*/ 95214477 h 634"/>
              <a:gd name="T26" fmla="*/ 67684092 w 634"/>
              <a:gd name="T27" fmla="*/ 87563322 h 634"/>
              <a:gd name="T28" fmla="*/ 60201317 w 634"/>
              <a:gd name="T29" fmla="*/ 39956084 h 634"/>
              <a:gd name="T30" fmla="*/ 60201317 w 634"/>
              <a:gd name="T31" fmla="*/ 85182889 h 634"/>
              <a:gd name="T32" fmla="*/ 25168819 w 634"/>
              <a:gd name="T33" fmla="*/ 87563322 h 634"/>
              <a:gd name="T34" fmla="*/ 20066948 w 634"/>
              <a:gd name="T35" fmla="*/ 49987671 h 634"/>
              <a:gd name="T36" fmla="*/ 57650617 w 634"/>
              <a:gd name="T37" fmla="*/ 47607239 h 634"/>
              <a:gd name="T38" fmla="*/ 60201317 w 634"/>
              <a:gd name="T39" fmla="*/ 85182889 h 634"/>
              <a:gd name="T40" fmla="*/ 90131944 w 634"/>
              <a:gd name="T41" fmla="*/ 77531735 h 634"/>
              <a:gd name="T42" fmla="*/ 75166866 w 634"/>
              <a:gd name="T43" fmla="*/ 80081962 h 634"/>
              <a:gd name="T44" fmla="*/ 90131944 w 634"/>
              <a:gd name="T45" fmla="*/ 85182889 h 634"/>
              <a:gd name="T46" fmla="*/ 90131944 w 634"/>
              <a:gd name="T47" fmla="*/ 77531735 h 634"/>
              <a:gd name="T48" fmla="*/ 95233815 w 634"/>
              <a:gd name="T49" fmla="*/ 27544063 h 634"/>
              <a:gd name="T50" fmla="*/ 92683115 w 634"/>
              <a:gd name="T51" fmla="*/ 7481360 h 634"/>
              <a:gd name="T52" fmla="*/ 90131944 w 634"/>
              <a:gd name="T53" fmla="*/ 2550228 h 634"/>
              <a:gd name="T54" fmla="*/ 20066948 w 634"/>
              <a:gd name="T55" fmla="*/ 2550228 h 634"/>
              <a:gd name="T56" fmla="*/ 15135345 w 634"/>
              <a:gd name="T57" fmla="*/ 7481360 h 634"/>
              <a:gd name="T58" fmla="*/ 15135345 w 634"/>
              <a:gd name="T59" fmla="*/ 27544063 h 634"/>
              <a:gd name="T60" fmla="*/ 0 w 634"/>
              <a:gd name="T61" fmla="*/ 95214477 h 634"/>
              <a:gd name="T62" fmla="*/ 95233815 w 634"/>
              <a:gd name="T63" fmla="*/ 107626497 h 634"/>
              <a:gd name="T64" fmla="*/ 107648193 w 634"/>
              <a:gd name="T65" fmla="*/ 39956084 h 634"/>
              <a:gd name="T66" fmla="*/ 100165890 w 634"/>
              <a:gd name="T67" fmla="*/ 95214477 h 634"/>
              <a:gd name="T68" fmla="*/ 95233815 w 634"/>
              <a:gd name="T69" fmla="*/ 100145138 h 634"/>
              <a:gd name="T70" fmla="*/ 7652570 w 634"/>
              <a:gd name="T71" fmla="*/ 95214477 h 634"/>
              <a:gd name="T72" fmla="*/ 15135345 w 634"/>
              <a:gd name="T73" fmla="*/ 35025423 h 634"/>
              <a:gd name="T74" fmla="*/ 100165890 w 634"/>
              <a:gd name="T75" fmla="*/ 39956084 h 63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34" h="634">
                <a:moveTo>
                  <a:pt x="501" y="235"/>
                </a:moveTo>
                <a:lnTo>
                  <a:pt x="501" y="235"/>
                </a:lnTo>
                <a:cubicBezTo>
                  <a:pt x="457" y="235"/>
                  <a:pt x="442" y="265"/>
                  <a:pt x="442" y="294"/>
                </a:cubicBezTo>
                <a:cubicBezTo>
                  <a:pt x="442" y="339"/>
                  <a:pt x="457" y="353"/>
                  <a:pt x="501" y="353"/>
                </a:cubicBezTo>
                <a:cubicBezTo>
                  <a:pt x="530" y="353"/>
                  <a:pt x="560" y="339"/>
                  <a:pt x="560" y="294"/>
                </a:cubicBezTo>
                <a:cubicBezTo>
                  <a:pt x="560" y="265"/>
                  <a:pt x="530" y="235"/>
                  <a:pt x="501" y="235"/>
                </a:cubicBezTo>
                <a:close/>
                <a:moveTo>
                  <a:pt x="516" y="324"/>
                </a:moveTo>
                <a:lnTo>
                  <a:pt x="516" y="324"/>
                </a:lnTo>
                <a:cubicBezTo>
                  <a:pt x="471" y="324"/>
                  <a:pt x="471" y="324"/>
                  <a:pt x="471" y="324"/>
                </a:cubicBezTo>
                <a:cubicBezTo>
                  <a:pt x="471" y="280"/>
                  <a:pt x="471" y="280"/>
                  <a:pt x="471" y="280"/>
                </a:cubicBezTo>
                <a:cubicBezTo>
                  <a:pt x="516" y="280"/>
                  <a:pt x="516" y="280"/>
                  <a:pt x="516" y="280"/>
                </a:cubicBezTo>
                <a:lnTo>
                  <a:pt x="516" y="324"/>
                </a:lnTo>
                <a:close/>
                <a:moveTo>
                  <a:pt x="530" y="515"/>
                </a:moveTo>
                <a:lnTo>
                  <a:pt x="530" y="515"/>
                </a:lnTo>
                <a:cubicBezTo>
                  <a:pt x="457" y="515"/>
                  <a:pt x="457" y="515"/>
                  <a:pt x="457" y="515"/>
                </a:cubicBezTo>
                <a:cubicBezTo>
                  <a:pt x="442" y="515"/>
                  <a:pt x="442" y="530"/>
                  <a:pt x="442" y="530"/>
                </a:cubicBezTo>
                <a:cubicBezTo>
                  <a:pt x="442" y="545"/>
                  <a:pt x="442" y="560"/>
                  <a:pt x="457" y="560"/>
                </a:cubicBezTo>
                <a:cubicBezTo>
                  <a:pt x="530" y="560"/>
                  <a:pt x="530" y="560"/>
                  <a:pt x="530" y="560"/>
                </a:cubicBezTo>
                <a:cubicBezTo>
                  <a:pt x="545" y="560"/>
                  <a:pt x="560" y="545"/>
                  <a:pt x="560" y="530"/>
                </a:cubicBezTo>
                <a:cubicBezTo>
                  <a:pt x="560" y="530"/>
                  <a:pt x="545" y="515"/>
                  <a:pt x="530" y="515"/>
                </a:cubicBezTo>
                <a:close/>
                <a:moveTo>
                  <a:pt x="354" y="235"/>
                </a:moveTo>
                <a:lnTo>
                  <a:pt x="354" y="235"/>
                </a:lnTo>
                <a:cubicBezTo>
                  <a:pt x="118" y="235"/>
                  <a:pt x="118" y="235"/>
                  <a:pt x="118" y="235"/>
                </a:cubicBezTo>
                <a:cubicBezTo>
                  <a:pt x="103" y="235"/>
                  <a:pt x="89" y="265"/>
                  <a:pt x="89" y="280"/>
                </a:cubicBezTo>
                <a:cubicBezTo>
                  <a:pt x="89" y="515"/>
                  <a:pt x="89" y="515"/>
                  <a:pt x="89" y="515"/>
                </a:cubicBezTo>
                <a:cubicBezTo>
                  <a:pt x="89" y="530"/>
                  <a:pt x="103" y="560"/>
                  <a:pt x="118" y="560"/>
                </a:cubicBezTo>
                <a:cubicBezTo>
                  <a:pt x="354" y="560"/>
                  <a:pt x="354" y="560"/>
                  <a:pt x="354" y="560"/>
                </a:cubicBezTo>
                <a:cubicBezTo>
                  <a:pt x="383" y="560"/>
                  <a:pt x="398" y="530"/>
                  <a:pt x="398" y="515"/>
                </a:cubicBezTo>
                <a:cubicBezTo>
                  <a:pt x="398" y="280"/>
                  <a:pt x="398" y="280"/>
                  <a:pt x="398" y="280"/>
                </a:cubicBezTo>
                <a:cubicBezTo>
                  <a:pt x="398" y="265"/>
                  <a:pt x="383" y="235"/>
                  <a:pt x="354" y="235"/>
                </a:cubicBezTo>
                <a:close/>
                <a:moveTo>
                  <a:pt x="354" y="501"/>
                </a:moveTo>
                <a:lnTo>
                  <a:pt x="354" y="501"/>
                </a:lnTo>
                <a:cubicBezTo>
                  <a:pt x="354" y="501"/>
                  <a:pt x="354" y="515"/>
                  <a:pt x="339" y="515"/>
                </a:cubicBezTo>
                <a:cubicBezTo>
                  <a:pt x="148" y="515"/>
                  <a:pt x="148" y="515"/>
                  <a:pt x="148" y="515"/>
                </a:cubicBezTo>
                <a:cubicBezTo>
                  <a:pt x="133" y="515"/>
                  <a:pt x="118" y="501"/>
                  <a:pt x="118" y="501"/>
                </a:cubicBezTo>
                <a:cubicBezTo>
                  <a:pt x="118" y="294"/>
                  <a:pt x="118" y="294"/>
                  <a:pt x="118" y="294"/>
                </a:cubicBezTo>
                <a:cubicBezTo>
                  <a:pt x="118" y="294"/>
                  <a:pt x="133" y="280"/>
                  <a:pt x="148" y="280"/>
                </a:cubicBezTo>
                <a:cubicBezTo>
                  <a:pt x="339" y="280"/>
                  <a:pt x="339" y="280"/>
                  <a:pt x="339" y="280"/>
                </a:cubicBezTo>
                <a:cubicBezTo>
                  <a:pt x="354" y="280"/>
                  <a:pt x="354" y="294"/>
                  <a:pt x="354" y="294"/>
                </a:cubicBezTo>
                <a:lnTo>
                  <a:pt x="354" y="501"/>
                </a:lnTo>
                <a:close/>
                <a:moveTo>
                  <a:pt x="530" y="456"/>
                </a:moveTo>
                <a:lnTo>
                  <a:pt x="530" y="456"/>
                </a:lnTo>
                <a:cubicBezTo>
                  <a:pt x="457" y="456"/>
                  <a:pt x="457" y="456"/>
                  <a:pt x="457" y="456"/>
                </a:cubicBezTo>
                <a:cubicBezTo>
                  <a:pt x="442" y="456"/>
                  <a:pt x="442" y="471"/>
                  <a:pt x="442" y="471"/>
                </a:cubicBezTo>
                <a:cubicBezTo>
                  <a:pt x="442" y="486"/>
                  <a:pt x="442" y="501"/>
                  <a:pt x="457" y="501"/>
                </a:cubicBezTo>
                <a:cubicBezTo>
                  <a:pt x="530" y="501"/>
                  <a:pt x="530" y="501"/>
                  <a:pt x="530" y="501"/>
                </a:cubicBezTo>
                <a:cubicBezTo>
                  <a:pt x="545" y="501"/>
                  <a:pt x="560" y="486"/>
                  <a:pt x="560" y="471"/>
                </a:cubicBezTo>
                <a:cubicBezTo>
                  <a:pt x="560" y="471"/>
                  <a:pt x="545" y="456"/>
                  <a:pt x="530" y="456"/>
                </a:cubicBezTo>
                <a:close/>
                <a:moveTo>
                  <a:pt x="560" y="162"/>
                </a:moveTo>
                <a:lnTo>
                  <a:pt x="560" y="162"/>
                </a:lnTo>
                <a:cubicBezTo>
                  <a:pt x="369" y="162"/>
                  <a:pt x="369" y="162"/>
                  <a:pt x="369" y="162"/>
                </a:cubicBezTo>
                <a:cubicBezTo>
                  <a:pt x="545" y="44"/>
                  <a:pt x="545" y="44"/>
                  <a:pt x="545" y="44"/>
                </a:cubicBezTo>
                <a:cubicBezTo>
                  <a:pt x="560" y="44"/>
                  <a:pt x="560" y="30"/>
                  <a:pt x="545" y="15"/>
                </a:cubicBezTo>
                <a:cubicBezTo>
                  <a:pt x="545" y="0"/>
                  <a:pt x="530" y="0"/>
                  <a:pt x="530" y="15"/>
                </a:cubicBezTo>
                <a:cubicBezTo>
                  <a:pt x="530" y="15"/>
                  <a:pt x="339" y="133"/>
                  <a:pt x="324" y="147"/>
                </a:cubicBezTo>
                <a:cubicBezTo>
                  <a:pt x="118" y="15"/>
                  <a:pt x="118" y="15"/>
                  <a:pt x="118" y="15"/>
                </a:cubicBezTo>
                <a:cubicBezTo>
                  <a:pt x="103" y="0"/>
                  <a:pt x="89" y="0"/>
                  <a:pt x="89" y="15"/>
                </a:cubicBezTo>
                <a:cubicBezTo>
                  <a:pt x="89" y="30"/>
                  <a:pt x="89" y="44"/>
                  <a:pt x="89" y="44"/>
                </a:cubicBezTo>
                <a:cubicBezTo>
                  <a:pt x="265" y="162"/>
                  <a:pt x="265" y="162"/>
                  <a:pt x="265" y="162"/>
                </a:cubicBezTo>
                <a:cubicBezTo>
                  <a:pt x="89" y="162"/>
                  <a:pt x="89" y="162"/>
                  <a:pt x="89" y="162"/>
                </a:cubicBezTo>
                <a:cubicBezTo>
                  <a:pt x="45" y="162"/>
                  <a:pt x="0" y="192"/>
                  <a:pt x="0" y="235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45" y="633"/>
                  <a:pt x="89" y="633"/>
                </a:cubicBezTo>
                <a:cubicBezTo>
                  <a:pt x="560" y="633"/>
                  <a:pt x="560" y="633"/>
                  <a:pt x="560" y="633"/>
                </a:cubicBezTo>
                <a:cubicBezTo>
                  <a:pt x="604" y="633"/>
                  <a:pt x="633" y="604"/>
                  <a:pt x="633" y="560"/>
                </a:cubicBezTo>
                <a:cubicBezTo>
                  <a:pt x="633" y="235"/>
                  <a:pt x="633" y="235"/>
                  <a:pt x="633" y="235"/>
                </a:cubicBezTo>
                <a:cubicBezTo>
                  <a:pt x="633" y="192"/>
                  <a:pt x="604" y="162"/>
                  <a:pt x="560" y="162"/>
                </a:cubicBezTo>
                <a:close/>
                <a:moveTo>
                  <a:pt x="589" y="560"/>
                </a:moveTo>
                <a:lnTo>
                  <a:pt x="589" y="560"/>
                </a:lnTo>
                <a:cubicBezTo>
                  <a:pt x="589" y="574"/>
                  <a:pt x="575" y="589"/>
                  <a:pt x="560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5" y="574"/>
                  <a:pt x="45" y="560"/>
                </a:cubicBezTo>
                <a:cubicBezTo>
                  <a:pt x="45" y="235"/>
                  <a:pt x="45" y="235"/>
                  <a:pt x="45" y="235"/>
                </a:cubicBezTo>
                <a:cubicBezTo>
                  <a:pt x="45" y="221"/>
                  <a:pt x="59" y="206"/>
                  <a:pt x="89" y="206"/>
                </a:cubicBezTo>
                <a:cubicBezTo>
                  <a:pt x="560" y="206"/>
                  <a:pt x="560" y="206"/>
                  <a:pt x="560" y="206"/>
                </a:cubicBezTo>
                <a:cubicBezTo>
                  <a:pt x="575" y="206"/>
                  <a:pt x="589" y="221"/>
                  <a:pt x="589" y="235"/>
                </a:cubicBezTo>
                <a:lnTo>
                  <a:pt x="589" y="5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29" name="Freeform 138">
            <a:extLst>
              <a:ext uri="{FF2B5EF4-FFF2-40B4-BE49-F238E27FC236}">
                <a16:creationId xmlns:a16="http://schemas.microsoft.com/office/drawing/2014/main" id="{7BA543E6-FAF8-4E35-B9AB-5FBDB2BB7362}"/>
              </a:ext>
            </a:extLst>
          </p:cNvPr>
          <p:cNvSpPr>
            <a:spLocks/>
          </p:cNvSpPr>
          <p:nvPr/>
        </p:nvSpPr>
        <p:spPr bwMode="auto">
          <a:xfrm>
            <a:off x="3267075" y="2538413"/>
            <a:ext cx="298450" cy="257175"/>
          </a:xfrm>
          <a:custGeom>
            <a:avLst/>
            <a:gdLst>
              <a:gd name="T0" fmla="*/ 37583197 w 634"/>
              <a:gd name="T1" fmla="*/ 40132681 h 546"/>
              <a:gd name="T2" fmla="*/ 37583197 w 634"/>
              <a:gd name="T3" fmla="*/ 40132681 h 546"/>
              <a:gd name="T4" fmla="*/ 17516249 w 634"/>
              <a:gd name="T5" fmla="*/ 40132681 h 546"/>
              <a:gd name="T6" fmla="*/ 12414379 w 634"/>
              <a:gd name="T7" fmla="*/ 42513793 h 546"/>
              <a:gd name="T8" fmla="*/ 17516249 w 634"/>
              <a:gd name="T9" fmla="*/ 47615165 h 546"/>
              <a:gd name="T10" fmla="*/ 37583197 w 634"/>
              <a:gd name="T11" fmla="*/ 47615165 h 546"/>
              <a:gd name="T12" fmla="*/ 39964102 w 634"/>
              <a:gd name="T13" fmla="*/ 42513793 h 546"/>
              <a:gd name="T14" fmla="*/ 37583197 w 634"/>
              <a:gd name="T15" fmla="*/ 40132681 h 546"/>
              <a:gd name="T16" fmla="*/ 37583197 w 634"/>
              <a:gd name="T17" fmla="*/ 67681505 h 546"/>
              <a:gd name="T18" fmla="*/ 37583197 w 634"/>
              <a:gd name="T19" fmla="*/ 67681505 h 546"/>
              <a:gd name="T20" fmla="*/ 17516249 w 634"/>
              <a:gd name="T21" fmla="*/ 67681505 h 546"/>
              <a:gd name="T22" fmla="*/ 12414379 w 634"/>
              <a:gd name="T23" fmla="*/ 70062617 h 546"/>
              <a:gd name="T24" fmla="*/ 17516249 w 634"/>
              <a:gd name="T25" fmla="*/ 72613067 h 546"/>
              <a:gd name="T26" fmla="*/ 37583197 w 634"/>
              <a:gd name="T27" fmla="*/ 72613067 h 546"/>
              <a:gd name="T28" fmla="*/ 39964102 w 634"/>
              <a:gd name="T29" fmla="*/ 70062617 h 546"/>
              <a:gd name="T30" fmla="*/ 37583197 w 634"/>
              <a:gd name="T31" fmla="*/ 67681505 h 546"/>
              <a:gd name="T32" fmla="*/ 37583197 w 634"/>
              <a:gd name="T33" fmla="*/ 52546727 h 546"/>
              <a:gd name="T34" fmla="*/ 37583197 w 634"/>
              <a:gd name="T35" fmla="*/ 52546727 h 546"/>
              <a:gd name="T36" fmla="*/ 17516249 w 634"/>
              <a:gd name="T37" fmla="*/ 52546727 h 546"/>
              <a:gd name="T38" fmla="*/ 12414379 w 634"/>
              <a:gd name="T39" fmla="*/ 57648571 h 546"/>
              <a:gd name="T40" fmla="*/ 17516249 w 634"/>
              <a:gd name="T41" fmla="*/ 60199021 h 546"/>
              <a:gd name="T42" fmla="*/ 37583197 w 634"/>
              <a:gd name="T43" fmla="*/ 60199021 h 546"/>
              <a:gd name="T44" fmla="*/ 39964102 w 634"/>
              <a:gd name="T45" fmla="*/ 57648571 h 546"/>
              <a:gd name="T46" fmla="*/ 37583197 w 634"/>
              <a:gd name="T47" fmla="*/ 52546727 h 546"/>
              <a:gd name="T48" fmla="*/ 70064996 w 634"/>
              <a:gd name="T49" fmla="*/ 37582231 h 546"/>
              <a:gd name="T50" fmla="*/ 70064996 w 634"/>
              <a:gd name="T51" fmla="*/ 37582231 h 546"/>
              <a:gd name="T52" fmla="*/ 49998048 w 634"/>
              <a:gd name="T53" fmla="*/ 57648571 h 546"/>
              <a:gd name="T54" fmla="*/ 70064996 w 634"/>
              <a:gd name="T55" fmla="*/ 77714911 h 546"/>
              <a:gd name="T56" fmla="*/ 90131944 w 634"/>
              <a:gd name="T57" fmla="*/ 57648571 h 546"/>
              <a:gd name="T58" fmla="*/ 70064996 w 634"/>
              <a:gd name="T59" fmla="*/ 37582231 h 546"/>
              <a:gd name="T60" fmla="*/ 70064996 w 634"/>
              <a:gd name="T61" fmla="*/ 70062617 h 546"/>
              <a:gd name="T62" fmla="*/ 70064996 w 634"/>
              <a:gd name="T63" fmla="*/ 70062617 h 546"/>
              <a:gd name="T64" fmla="*/ 57480351 w 634"/>
              <a:gd name="T65" fmla="*/ 57648571 h 546"/>
              <a:gd name="T66" fmla="*/ 70064996 w 634"/>
              <a:gd name="T67" fmla="*/ 42513793 h 546"/>
              <a:gd name="T68" fmla="*/ 82479375 w 634"/>
              <a:gd name="T69" fmla="*/ 57648571 h 546"/>
              <a:gd name="T70" fmla="*/ 70064996 w 634"/>
              <a:gd name="T71" fmla="*/ 70062617 h 546"/>
              <a:gd name="T72" fmla="*/ 92512849 w 634"/>
              <a:gd name="T73" fmla="*/ 20066340 h 546"/>
              <a:gd name="T74" fmla="*/ 92512849 w 634"/>
              <a:gd name="T75" fmla="*/ 20066340 h 546"/>
              <a:gd name="T76" fmla="*/ 87581245 w 634"/>
              <a:gd name="T77" fmla="*/ 20066340 h 546"/>
              <a:gd name="T78" fmla="*/ 49998048 w 634"/>
              <a:gd name="T79" fmla="*/ 0 h 546"/>
              <a:gd name="T80" fmla="*/ 47446877 w 634"/>
              <a:gd name="T81" fmla="*/ 2550922 h 546"/>
              <a:gd name="T82" fmla="*/ 47446877 w 634"/>
              <a:gd name="T83" fmla="*/ 5101844 h 546"/>
              <a:gd name="T84" fmla="*/ 72445900 w 634"/>
              <a:gd name="T85" fmla="*/ 20066340 h 546"/>
              <a:gd name="T86" fmla="*/ 12414379 w 634"/>
              <a:gd name="T87" fmla="*/ 20066340 h 546"/>
              <a:gd name="T88" fmla="*/ 0 w 634"/>
              <a:gd name="T89" fmla="*/ 32480387 h 546"/>
              <a:gd name="T90" fmla="*/ 0 w 634"/>
              <a:gd name="T91" fmla="*/ 80095552 h 546"/>
              <a:gd name="T92" fmla="*/ 12414379 w 634"/>
              <a:gd name="T93" fmla="*/ 92679408 h 546"/>
              <a:gd name="T94" fmla="*/ 92512849 w 634"/>
              <a:gd name="T95" fmla="*/ 92679408 h 546"/>
              <a:gd name="T96" fmla="*/ 107648193 w 634"/>
              <a:gd name="T97" fmla="*/ 80095552 h 546"/>
              <a:gd name="T98" fmla="*/ 107648193 w 634"/>
              <a:gd name="T99" fmla="*/ 32480387 h 546"/>
              <a:gd name="T100" fmla="*/ 92512849 w 634"/>
              <a:gd name="T101" fmla="*/ 20066340 h 546"/>
              <a:gd name="T102" fmla="*/ 99995624 w 634"/>
              <a:gd name="T103" fmla="*/ 80095552 h 546"/>
              <a:gd name="T104" fmla="*/ 99995624 w 634"/>
              <a:gd name="T105" fmla="*/ 80095552 h 546"/>
              <a:gd name="T106" fmla="*/ 92512849 w 634"/>
              <a:gd name="T107" fmla="*/ 87747846 h 546"/>
              <a:gd name="T108" fmla="*/ 12414379 w 634"/>
              <a:gd name="T109" fmla="*/ 87747846 h 546"/>
              <a:gd name="T110" fmla="*/ 7482775 w 634"/>
              <a:gd name="T111" fmla="*/ 80095552 h 546"/>
              <a:gd name="T112" fmla="*/ 7482775 w 634"/>
              <a:gd name="T113" fmla="*/ 32480387 h 546"/>
              <a:gd name="T114" fmla="*/ 12414379 w 634"/>
              <a:gd name="T115" fmla="*/ 27548825 h 546"/>
              <a:gd name="T116" fmla="*/ 92512849 w 634"/>
              <a:gd name="T117" fmla="*/ 27548825 h 546"/>
              <a:gd name="T118" fmla="*/ 99995624 w 634"/>
              <a:gd name="T119" fmla="*/ 32480387 h 546"/>
              <a:gd name="T120" fmla="*/ 99995624 w 634"/>
              <a:gd name="T121" fmla="*/ 80095552 h 54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34" h="546">
                <a:moveTo>
                  <a:pt x="221" y="236"/>
                </a:moveTo>
                <a:lnTo>
                  <a:pt x="221" y="236"/>
                </a:lnTo>
                <a:cubicBezTo>
                  <a:pt x="103" y="236"/>
                  <a:pt x="103" y="236"/>
                  <a:pt x="103" y="236"/>
                </a:cubicBezTo>
                <a:cubicBezTo>
                  <a:pt x="88" y="236"/>
                  <a:pt x="73" y="250"/>
                  <a:pt x="73" y="250"/>
                </a:cubicBezTo>
                <a:cubicBezTo>
                  <a:pt x="73" y="265"/>
                  <a:pt x="88" y="280"/>
                  <a:pt x="103" y="280"/>
                </a:cubicBezTo>
                <a:cubicBezTo>
                  <a:pt x="221" y="280"/>
                  <a:pt x="221" y="280"/>
                  <a:pt x="221" y="280"/>
                </a:cubicBezTo>
                <a:cubicBezTo>
                  <a:pt x="221" y="280"/>
                  <a:pt x="235" y="265"/>
                  <a:pt x="235" y="250"/>
                </a:cubicBezTo>
                <a:lnTo>
                  <a:pt x="221" y="236"/>
                </a:lnTo>
                <a:close/>
                <a:moveTo>
                  <a:pt x="221" y="398"/>
                </a:moveTo>
                <a:lnTo>
                  <a:pt x="221" y="398"/>
                </a:lnTo>
                <a:cubicBezTo>
                  <a:pt x="103" y="398"/>
                  <a:pt x="103" y="398"/>
                  <a:pt x="103" y="398"/>
                </a:cubicBezTo>
                <a:cubicBezTo>
                  <a:pt x="88" y="398"/>
                  <a:pt x="73" y="398"/>
                  <a:pt x="73" y="412"/>
                </a:cubicBezTo>
                <a:cubicBezTo>
                  <a:pt x="73" y="427"/>
                  <a:pt x="88" y="427"/>
                  <a:pt x="103" y="427"/>
                </a:cubicBezTo>
                <a:cubicBezTo>
                  <a:pt x="221" y="427"/>
                  <a:pt x="221" y="427"/>
                  <a:pt x="221" y="427"/>
                </a:cubicBezTo>
                <a:cubicBezTo>
                  <a:pt x="221" y="427"/>
                  <a:pt x="235" y="427"/>
                  <a:pt x="235" y="412"/>
                </a:cubicBezTo>
                <a:cubicBezTo>
                  <a:pt x="235" y="398"/>
                  <a:pt x="221" y="398"/>
                  <a:pt x="221" y="398"/>
                </a:cubicBezTo>
                <a:close/>
                <a:moveTo>
                  <a:pt x="221" y="309"/>
                </a:moveTo>
                <a:lnTo>
                  <a:pt x="221" y="309"/>
                </a:lnTo>
                <a:cubicBezTo>
                  <a:pt x="103" y="309"/>
                  <a:pt x="103" y="309"/>
                  <a:pt x="103" y="309"/>
                </a:cubicBezTo>
                <a:cubicBezTo>
                  <a:pt x="88" y="309"/>
                  <a:pt x="73" y="324"/>
                  <a:pt x="73" y="339"/>
                </a:cubicBezTo>
                <a:cubicBezTo>
                  <a:pt x="73" y="339"/>
                  <a:pt x="88" y="354"/>
                  <a:pt x="103" y="354"/>
                </a:cubicBezTo>
                <a:cubicBezTo>
                  <a:pt x="221" y="354"/>
                  <a:pt x="221" y="354"/>
                  <a:pt x="221" y="354"/>
                </a:cubicBezTo>
                <a:lnTo>
                  <a:pt x="235" y="339"/>
                </a:lnTo>
                <a:cubicBezTo>
                  <a:pt x="235" y="324"/>
                  <a:pt x="221" y="309"/>
                  <a:pt x="221" y="309"/>
                </a:cubicBezTo>
                <a:close/>
                <a:moveTo>
                  <a:pt x="412" y="221"/>
                </a:moveTo>
                <a:lnTo>
                  <a:pt x="412" y="221"/>
                </a:lnTo>
                <a:cubicBezTo>
                  <a:pt x="353" y="221"/>
                  <a:pt x="294" y="265"/>
                  <a:pt x="294" y="339"/>
                </a:cubicBezTo>
                <a:cubicBezTo>
                  <a:pt x="294" y="398"/>
                  <a:pt x="353" y="457"/>
                  <a:pt x="412" y="457"/>
                </a:cubicBezTo>
                <a:cubicBezTo>
                  <a:pt x="471" y="457"/>
                  <a:pt x="530" y="398"/>
                  <a:pt x="530" y="339"/>
                </a:cubicBezTo>
                <a:cubicBezTo>
                  <a:pt x="530" y="265"/>
                  <a:pt x="471" y="221"/>
                  <a:pt x="412" y="221"/>
                </a:cubicBezTo>
                <a:close/>
                <a:moveTo>
                  <a:pt x="412" y="412"/>
                </a:moveTo>
                <a:lnTo>
                  <a:pt x="412" y="412"/>
                </a:lnTo>
                <a:cubicBezTo>
                  <a:pt x="368" y="412"/>
                  <a:pt x="338" y="383"/>
                  <a:pt x="338" y="339"/>
                </a:cubicBezTo>
                <a:cubicBezTo>
                  <a:pt x="338" y="295"/>
                  <a:pt x="368" y="250"/>
                  <a:pt x="412" y="250"/>
                </a:cubicBezTo>
                <a:cubicBezTo>
                  <a:pt x="456" y="250"/>
                  <a:pt x="485" y="295"/>
                  <a:pt x="485" y="339"/>
                </a:cubicBezTo>
                <a:cubicBezTo>
                  <a:pt x="485" y="383"/>
                  <a:pt x="456" y="412"/>
                  <a:pt x="412" y="412"/>
                </a:cubicBezTo>
                <a:close/>
                <a:moveTo>
                  <a:pt x="544" y="118"/>
                </a:moveTo>
                <a:lnTo>
                  <a:pt x="544" y="118"/>
                </a:lnTo>
                <a:cubicBezTo>
                  <a:pt x="515" y="118"/>
                  <a:pt x="515" y="118"/>
                  <a:pt x="515" y="118"/>
                </a:cubicBezTo>
                <a:cubicBezTo>
                  <a:pt x="294" y="0"/>
                  <a:pt x="294" y="0"/>
                  <a:pt x="294" y="0"/>
                </a:cubicBezTo>
                <a:cubicBezTo>
                  <a:pt x="294" y="0"/>
                  <a:pt x="279" y="0"/>
                  <a:pt x="279" y="15"/>
                </a:cubicBezTo>
                <a:cubicBezTo>
                  <a:pt x="265" y="15"/>
                  <a:pt x="279" y="30"/>
                  <a:pt x="279" y="30"/>
                </a:cubicBezTo>
                <a:cubicBezTo>
                  <a:pt x="426" y="118"/>
                  <a:pt x="426" y="118"/>
                  <a:pt x="426" y="118"/>
                </a:cubicBezTo>
                <a:cubicBezTo>
                  <a:pt x="73" y="118"/>
                  <a:pt x="73" y="118"/>
                  <a:pt x="73" y="118"/>
                </a:cubicBezTo>
                <a:cubicBezTo>
                  <a:pt x="29" y="118"/>
                  <a:pt x="0" y="148"/>
                  <a:pt x="0" y="191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516"/>
                  <a:pt x="29" y="545"/>
                  <a:pt x="73" y="545"/>
                </a:cubicBezTo>
                <a:cubicBezTo>
                  <a:pt x="544" y="545"/>
                  <a:pt x="544" y="545"/>
                  <a:pt x="544" y="545"/>
                </a:cubicBezTo>
                <a:cubicBezTo>
                  <a:pt x="588" y="545"/>
                  <a:pt x="633" y="516"/>
                  <a:pt x="633" y="471"/>
                </a:cubicBezTo>
                <a:cubicBezTo>
                  <a:pt x="633" y="191"/>
                  <a:pt x="633" y="191"/>
                  <a:pt x="633" y="191"/>
                </a:cubicBezTo>
                <a:cubicBezTo>
                  <a:pt x="633" y="148"/>
                  <a:pt x="588" y="118"/>
                  <a:pt x="544" y="118"/>
                </a:cubicBezTo>
                <a:close/>
                <a:moveTo>
                  <a:pt x="588" y="471"/>
                </a:moveTo>
                <a:lnTo>
                  <a:pt x="588" y="471"/>
                </a:lnTo>
                <a:cubicBezTo>
                  <a:pt x="588" y="486"/>
                  <a:pt x="574" y="516"/>
                  <a:pt x="544" y="516"/>
                </a:cubicBezTo>
                <a:cubicBezTo>
                  <a:pt x="73" y="516"/>
                  <a:pt x="73" y="516"/>
                  <a:pt x="73" y="516"/>
                </a:cubicBezTo>
                <a:cubicBezTo>
                  <a:pt x="58" y="516"/>
                  <a:pt x="44" y="486"/>
                  <a:pt x="44" y="471"/>
                </a:cubicBezTo>
                <a:cubicBezTo>
                  <a:pt x="44" y="191"/>
                  <a:pt x="44" y="191"/>
                  <a:pt x="44" y="191"/>
                </a:cubicBezTo>
                <a:cubicBezTo>
                  <a:pt x="44" y="177"/>
                  <a:pt x="58" y="162"/>
                  <a:pt x="73" y="162"/>
                </a:cubicBezTo>
                <a:cubicBezTo>
                  <a:pt x="544" y="162"/>
                  <a:pt x="544" y="162"/>
                  <a:pt x="544" y="162"/>
                </a:cubicBezTo>
                <a:cubicBezTo>
                  <a:pt x="574" y="162"/>
                  <a:pt x="588" y="177"/>
                  <a:pt x="588" y="191"/>
                </a:cubicBezTo>
                <a:lnTo>
                  <a:pt x="588" y="4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30" name="Freeform 139">
            <a:extLst>
              <a:ext uri="{FF2B5EF4-FFF2-40B4-BE49-F238E27FC236}">
                <a16:creationId xmlns:a16="http://schemas.microsoft.com/office/drawing/2014/main" id="{39B80498-7C36-4297-9F53-02E0D2CB40FD}"/>
              </a:ext>
            </a:extLst>
          </p:cNvPr>
          <p:cNvSpPr>
            <a:spLocks/>
          </p:cNvSpPr>
          <p:nvPr/>
        </p:nvSpPr>
        <p:spPr bwMode="auto">
          <a:xfrm>
            <a:off x="2822575" y="2528888"/>
            <a:ext cx="222250" cy="279400"/>
          </a:xfrm>
          <a:custGeom>
            <a:avLst/>
            <a:gdLst>
              <a:gd name="T0" fmla="*/ 66569153 w 473"/>
              <a:gd name="T1" fmla="*/ 0 h 589"/>
              <a:gd name="T2" fmla="*/ 0 w 473"/>
              <a:gd name="T3" fmla="*/ 12454879 h 589"/>
              <a:gd name="T4" fmla="*/ 12377203 w 473"/>
              <a:gd name="T5" fmla="*/ 100323172 h 589"/>
              <a:gd name="T6" fmla="*/ 78946356 w 473"/>
              <a:gd name="T7" fmla="*/ 100323172 h 589"/>
              <a:gd name="T8" fmla="*/ 66569153 w 473"/>
              <a:gd name="T9" fmla="*/ 0 h 589"/>
              <a:gd name="T10" fmla="*/ 12377203 w 473"/>
              <a:gd name="T11" fmla="*/ 92816038 h 589"/>
              <a:gd name="T12" fmla="*/ 7526608 w 473"/>
              <a:gd name="T13" fmla="*/ 85308903 h 589"/>
              <a:gd name="T14" fmla="*/ 12377203 w 473"/>
              <a:gd name="T15" fmla="*/ 92816038 h 589"/>
              <a:gd name="T16" fmla="*/ 12377203 w 473"/>
              <a:gd name="T17" fmla="*/ 80360687 h 589"/>
              <a:gd name="T18" fmla="*/ 7526608 w 473"/>
              <a:gd name="T19" fmla="*/ 72682989 h 589"/>
              <a:gd name="T20" fmla="*/ 12377203 w 473"/>
              <a:gd name="T21" fmla="*/ 80360687 h 589"/>
              <a:gd name="T22" fmla="*/ 12377203 w 473"/>
              <a:gd name="T23" fmla="*/ 65175855 h 589"/>
              <a:gd name="T24" fmla="*/ 7526608 w 473"/>
              <a:gd name="T25" fmla="*/ 60228110 h 589"/>
              <a:gd name="T26" fmla="*/ 12377203 w 473"/>
              <a:gd name="T27" fmla="*/ 65175855 h 589"/>
              <a:gd name="T28" fmla="*/ 12377203 w 473"/>
              <a:gd name="T29" fmla="*/ 52720976 h 589"/>
              <a:gd name="T30" fmla="*/ 7526608 w 473"/>
              <a:gd name="T31" fmla="*/ 45042806 h 589"/>
              <a:gd name="T32" fmla="*/ 12377203 w 473"/>
              <a:gd name="T33" fmla="*/ 52720976 h 589"/>
              <a:gd name="T34" fmla="*/ 12377203 w 473"/>
              <a:gd name="T35" fmla="*/ 40095062 h 589"/>
              <a:gd name="T36" fmla="*/ 7526608 w 473"/>
              <a:gd name="T37" fmla="*/ 32587927 h 589"/>
              <a:gd name="T38" fmla="*/ 12377203 w 473"/>
              <a:gd name="T39" fmla="*/ 40095062 h 589"/>
              <a:gd name="T40" fmla="*/ 12377203 w 473"/>
              <a:gd name="T41" fmla="*/ 25080793 h 589"/>
              <a:gd name="T42" fmla="*/ 7526608 w 473"/>
              <a:gd name="T43" fmla="*/ 19962486 h 589"/>
              <a:gd name="T44" fmla="*/ 12377203 w 473"/>
              <a:gd name="T45" fmla="*/ 25080793 h 589"/>
              <a:gd name="T46" fmla="*/ 59210001 w 473"/>
              <a:gd name="T47" fmla="*/ 90427211 h 589"/>
              <a:gd name="T48" fmla="*/ 22245380 w 473"/>
              <a:gd name="T49" fmla="*/ 92816038 h 589"/>
              <a:gd name="T50" fmla="*/ 19736823 w 473"/>
              <a:gd name="T51" fmla="*/ 55109331 h 589"/>
              <a:gd name="T52" fmla="*/ 56700975 w 473"/>
              <a:gd name="T53" fmla="*/ 52720976 h 589"/>
              <a:gd name="T54" fmla="*/ 59210001 w 473"/>
              <a:gd name="T55" fmla="*/ 90427211 h 589"/>
              <a:gd name="T56" fmla="*/ 59210001 w 473"/>
              <a:gd name="T57" fmla="*/ 42654452 h 589"/>
              <a:gd name="T58" fmla="*/ 22245380 w 473"/>
              <a:gd name="T59" fmla="*/ 45042806 h 589"/>
              <a:gd name="T60" fmla="*/ 19736823 w 473"/>
              <a:gd name="T61" fmla="*/ 9895961 h 589"/>
              <a:gd name="T62" fmla="*/ 56700975 w 473"/>
              <a:gd name="T63" fmla="*/ 4947744 h 589"/>
              <a:gd name="T64" fmla="*/ 59210001 w 473"/>
              <a:gd name="T65" fmla="*/ 42654452 h 589"/>
              <a:gd name="T66" fmla="*/ 71419748 w 473"/>
              <a:gd name="T67" fmla="*/ 92816038 h 589"/>
              <a:gd name="T68" fmla="*/ 66569153 w 473"/>
              <a:gd name="T69" fmla="*/ 85308903 h 589"/>
              <a:gd name="T70" fmla="*/ 71419748 w 473"/>
              <a:gd name="T71" fmla="*/ 92816038 h 589"/>
              <a:gd name="T72" fmla="*/ 71419748 w 473"/>
              <a:gd name="T73" fmla="*/ 80360687 h 589"/>
              <a:gd name="T74" fmla="*/ 66569153 w 473"/>
              <a:gd name="T75" fmla="*/ 72682989 h 589"/>
              <a:gd name="T76" fmla="*/ 71419748 w 473"/>
              <a:gd name="T77" fmla="*/ 80360687 h 589"/>
              <a:gd name="T78" fmla="*/ 71419748 w 473"/>
              <a:gd name="T79" fmla="*/ 65175855 h 589"/>
              <a:gd name="T80" fmla="*/ 66569153 w 473"/>
              <a:gd name="T81" fmla="*/ 60228110 h 589"/>
              <a:gd name="T82" fmla="*/ 71419748 w 473"/>
              <a:gd name="T83" fmla="*/ 65175855 h 589"/>
              <a:gd name="T84" fmla="*/ 71419748 w 473"/>
              <a:gd name="T85" fmla="*/ 52720976 h 589"/>
              <a:gd name="T86" fmla="*/ 66569153 w 473"/>
              <a:gd name="T87" fmla="*/ 45042806 h 589"/>
              <a:gd name="T88" fmla="*/ 71419748 w 473"/>
              <a:gd name="T89" fmla="*/ 52720976 h 589"/>
              <a:gd name="T90" fmla="*/ 71419748 w 473"/>
              <a:gd name="T91" fmla="*/ 40095062 h 589"/>
              <a:gd name="T92" fmla="*/ 66569153 w 473"/>
              <a:gd name="T93" fmla="*/ 32587927 h 589"/>
              <a:gd name="T94" fmla="*/ 71419748 w 473"/>
              <a:gd name="T95" fmla="*/ 40095062 h 589"/>
              <a:gd name="T96" fmla="*/ 71419748 w 473"/>
              <a:gd name="T97" fmla="*/ 25080793 h 589"/>
              <a:gd name="T98" fmla="*/ 66569153 w 473"/>
              <a:gd name="T99" fmla="*/ 19962486 h 589"/>
              <a:gd name="T100" fmla="*/ 71419748 w 473"/>
              <a:gd name="T101" fmla="*/ 25080793 h 58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473" h="589">
                <a:moveTo>
                  <a:pt x="398" y="0"/>
                </a:moveTo>
                <a:lnTo>
                  <a:pt x="398" y="0"/>
                </a:lnTo>
                <a:cubicBezTo>
                  <a:pt x="74" y="0"/>
                  <a:pt x="74" y="0"/>
                  <a:pt x="74" y="0"/>
                </a:cubicBezTo>
                <a:cubicBezTo>
                  <a:pt x="30" y="0"/>
                  <a:pt x="0" y="29"/>
                  <a:pt x="0" y="73"/>
                </a:cubicBezTo>
                <a:cubicBezTo>
                  <a:pt x="0" y="588"/>
                  <a:pt x="0" y="588"/>
                  <a:pt x="0" y="588"/>
                </a:cubicBezTo>
                <a:cubicBezTo>
                  <a:pt x="45" y="588"/>
                  <a:pt x="30" y="588"/>
                  <a:pt x="74" y="588"/>
                </a:cubicBezTo>
                <a:cubicBezTo>
                  <a:pt x="398" y="588"/>
                  <a:pt x="398" y="588"/>
                  <a:pt x="398" y="588"/>
                </a:cubicBezTo>
                <a:cubicBezTo>
                  <a:pt x="442" y="588"/>
                  <a:pt x="413" y="588"/>
                  <a:pt x="472" y="588"/>
                </a:cubicBezTo>
                <a:cubicBezTo>
                  <a:pt x="472" y="73"/>
                  <a:pt x="472" y="73"/>
                  <a:pt x="472" y="73"/>
                </a:cubicBezTo>
                <a:cubicBezTo>
                  <a:pt x="472" y="29"/>
                  <a:pt x="442" y="0"/>
                  <a:pt x="398" y="0"/>
                </a:cubicBezTo>
                <a:close/>
                <a:moveTo>
                  <a:pt x="74" y="544"/>
                </a:moveTo>
                <a:lnTo>
                  <a:pt x="74" y="544"/>
                </a:lnTo>
                <a:cubicBezTo>
                  <a:pt x="45" y="544"/>
                  <a:pt x="45" y="544"/>
                  <a:pt x="45" y="544"/>
                </a:cubicBezTo>
                <a:cubicBezTo>
                  <a:pt x="45" y="500"/>
                  <a:pt x="45" y="500"/>
                  <a:pt x="45" y="500"/>
                </a:cubicBezTo>
                <a:cubicBezTo>
                  <a:pt x="74" y="500"/>
                  <a:pt x="74" y="500"/>
                  <a:pt x="74" y="500"/>
                </a:cubicBezTo>
                <a:lnTo>
                  <a:pt x="74" y="544"/>
                </a:lnTo>
                <a:close/>
                <a:moveTo>
                  <a:pt x="74" y="471"/>
                </a:moveTo>
                <a:lnTo>
                  <a:pt x="74" y="471"/>
                </a:lnTo>
                <a:cubicBezTo>
                  <a:pt x="45" y="471"/>
                  <a:pt x="45" y="471"/>
                  <a:pt x="45" y="471"/>
                </a:cubicBezTo>
                <a:cubicBezTo>
                  <a:pt x="45" y="426"/>
                  <a:pt x="45" y="426"/>
                  <a:pt x="45" y="426"/>
                </a:cubicBezTo>
                <a:cubicBezTo>
                  <a:pt x="74" y="426"/>
                  <a:pt x="74" y="426"/>
                  <a:pt x="74" y="426"/>
                </a:cubicBezTo>
                <a:lnTo>
                  <a:pt x="74" y="471"/>
                </a:lnTo>
                <a:close/>
                <a:moveTo>
                  <a:pt x="74" y="382"/>
                </a:moveTo>
                <a:lnTo>
                  <a:pt x="74" y="382"/>
                </a:lnTo>
                <a:cubicBezTo>
                  <a:pt x="45" y="382"/>
                  <a:pt x="45" y="382"/>
                  <a:pt x="45" y="382"/>
                </a:cubicBezTo>
                <a:cubicBezTo>
                  <a:pt x="45" y="353"/>
                  <a:pt x="45" y="353"/>
                  <a:pt x="45" y="353"/>
                </a:cubicBezTo>
                <a:cubicBezTo>
                  <a:pt x="74" y="353"/>
                  <a:pt x="74" y="353"/>
                  <a:pt x="74" y="353"/>
                </a:cubicBezTo>
                <a:lnTo>
                  <a:pt x="74" y="382"/>
                </a:lnTo>
                <a:close/>
                <a:moveTo>
                  <a:pt x="74" y="309"/>
                </a:moveTo>
                <a:lnTo>
                  <a:pt x="74" y="309"/>
                </a:lnTo>
                <a:cubicBezTo>
                  <a:pt x="45" y="309"/>
                  <a:pt x="45" y="309"/>
                  <a:pt x="45" y="309"/>
                </a:cubicBezTo>
                <a:cubicBezTo>
                  <a:pt x="45" y="264"/>
                  <a:pt x="45" y="264"/>
                  <a:pt x="45" y="264"/>
                </a:cubicBezTo>
                <a:cubicBezTo>
                  <a:pt x="74" y="264"/>
                  <a:pt x="74" y="264"/>
                  <a:pt x="74" y="264"/>
                </a:cubicBezTo>
                <a:lnTo>
                  <a:pt x="74" y="309"/>
                </a:lnTo>
                <a:close/>
                <a:moveTo>
                  <a:pt x="74" y="235"/>
                </a:moveTo>
                <a:lnTo>
                  <a:pt x="74" y="235"/>
                </a:lnTo>
                <a:cubicBezTo>
                  <a:pt x="45" y="235"/>
                  <a:pt x="45" y="235"/>
                  <a:pt x="45" y="235"/>
                </a:cubicBezTo>
                <a:cubicBezTo>
                  <a:pt x="45" y="191"/>
                  <a:pt x="45" y="191"/>
                  <a:pt x="45" y="191"/>
                </a:cubicBezTo>
                <a:cubicBezTo>
                  <a:pt x="74" y="191"/>
                  <a:pt x="74" y="191"/>
                  <a:pt x="74" y="191"/>
                </a:cubicBezTo>
                <a:lnTo>
                  <a:pt x="74" y="235"/>
                </a:lnTo>
                <a:close/>
                <a:moveTo>
                  <a:pt x="74" y="147"/>
                </a:moveTo>
                <a:lnTo>
                  <a:pt x="74" y="147"/>
                </a:lnTo>
                <a:cubicBezTo>
                  <a:pt x="45" y="147"/>
                  <a:pt x="45" y="147"/>
                  <a:pt x="45" y="147"/>
                </a:cubicBezTo>
                <a:cubicBezTo>
                  <a:pt x="45" y="117"/>
                  <a:pt x="45" y="117"/>
                  <a:pt x="45" y="117"/>
                </a:cubicBezTo>
                <a:cubicBezTo>
                  <a:pt x="74" y="117"/>
                  <a:pt x="74" y="117"/>
                  <a:pt x="74" y="117"/>
                </a:cubicBezTo>
                <a:lnTo>
                  <a:pt x="74" y="147"/>
                </a:lnTo>
                <a:close/>
                <a:moveTo>
                  <a:pt x="354" y="530"/>
                </a:moveTo>
                <a:lnTo>
                  <a:pt x="354" y="530"/>
                </a:lnTo>
                <a:lnTo>
                  <a:pt x="339" y="544"/>
                </a:lnTo>
                <a:cubicBezTo>
                  <a:pt x="133" y="544"/>
                  <a:pt x="133" y="544"/>
                  <a:pt x="133" y="544"/>
                </a:cubicBezTo>
                <a:lnTo>
                  <a:pt x="118" y="530"/>
                </a:lnTo>
                <a:cubicBezTo>
                  <a:pt x="118" y="323"/>
                  <a:pt x="118" y="323"/>
                  <a:pt x="118" y="323"/>
                </a:cubicBezTo>
                <a:lnTo>
                  <a:pt x="133" y="309"/>
                </a:lnTo>
                <a:cubicBezTo>
                  <a:pt x="339" y="309"/>
                  <a:pt x="339" y="309"/>
                  <a:pt x="339" y="309"/>
                </a:cubicBezTo>
                <a:lnTo>
                  <a:pt x="354" y="323"/>
                </a:lnTo>
                <a:lnTo>
                  <a:pt x="354" y="530"/>
                </a:lnTo>
                <a:close/>
                <a:moveTo>
                  <a:pt x="354" y="250"/>
                </a:moveTo>
                <a:lnTo>
                  <a:pt x="354" y="250"/>
                </a:lnTo>
                <a:cubicBezTo>
                  <a:pt x="354" y="264"/>
                  <a:pt x="339" y="264"/>
                  <a:pt x="339" y="264"/>
                </a:cubicBezTo>
                <a:cubicBezTo>
                  <a:pt x="133" y="264"/>
                  <a:pt x="133" y="264"/>
                  <a:pt x="133" y="264"/>
                </a:cubicBezTo>
                <a:cubicBezTo>
                  <a:pt x="133" y="264"/>
                  <a:pt x="118" y="264"/>
                  <a:pt x="118" y="250"/>
                </a:cubicBezTo>
                <a:cubicBezTo>
                  <a:pt x="118" y="58"/>
                  <a:pt x="118" y="58"/>
                  <a:pt x="118" y="58"/>
                </a:cubicBezTo>
                <a:cubicBezTo>
                  <a:pt x="118" y="44"/>
                  <a:pt x="133" y="29"/>
                  <a:pt x="133" y="29"/>
                </a:cubicBezTo>
                <a:cubicBezTo>
                  <a:pt x="339" y="29"/>
                  <a:pt x="339" y="29"/>
                  <a:pt x="339" y="29"/>
                </a:cubicBezTo>
                <a:cubicBezTo>
                  <a:pt x="339" y="29"/>
                  <a:pt x="354" y="44"/>
                  <a:pt x="354" y="58"/>
                </a:cubicBezTo>
                <a:lnTo>
                  <a:pt x="354" y="250"/>
                </a:lnTo>
                <a:close/>
                <a:moveTo>
                  <a:pt x="427" y="544"/>
                </a:moveTo>
                <a:lnTo>
                  <a:pt x="427" y="544"/>
                </a:lnTo>
                <a:cubicBezTo>
                  <a:pt x="398" y="544"/>
                  <a:pt x="398" y="544"/>
                  <a:pt x="398" y="544"/>
                </a:cubicBezTo>
                <a:cubicBezTo>
                  <a:pt x="398" y="500"/>
                  <a:pt x="398" y="500"/>
                  <a:pt x="398" y="500"/>
                </a:cubicBezTo>
                <a:cubicBezTo>
                  <a:pt x="427" y="500"/>
                  <a:pt x="427" y="500"/>
                  <a:pt x="427" y="500"/>
                </a:cubicBezTo>
                <a:lnTo>
                  <a:pt x="427" y="544"/>
                </a:lnTo>
                <a:close/>
                <a:moveTo>
                  <a:pt x="427" y="471"/>
                </a:moveTo>
                <a:lnTo>
                  <a:pt x="427" y="471"/>
                </a:lnTo>
                <a:cubicBezTo>
                  <a:pt x="398" y="471"/>
                  <a:pt x="398" y="471"/>
                  <a:pt x="398" y="471"/>
                </a:cubicBezTo>
                <a:cubicBezTo>
                  <a:pt x="398" y="426"/>
                  <a:pt x="398" y="426"/>
                  <a:pt x="398" y="426"/>
                </a:cubicBezTo>
                <a:cubicBezTo>
                  <a:pt x="427" y="426"/>
                  <a:pt x="427" y="426"/>
                  <a:pt x="427" y="426"/>
                </a:cubicBezTo>
                <a:lnTo>
                  <a:pt x="427" y="471"/>
                </a:lnTo>
                <a:close/>
                <a:moveTo>
                  <a:pt x="427" y="382"/>
                </a:moveTo>
                <a:lnTo>
                  <a:pt x="427" y="382"/>
                </a:lnTo>
                <a:cubicBezTo>
                  <a:pt x="398" y="382"/>
                  <a:pt x="398" y="382"/>
                  <a:pt x="398" y="382"/>
                </a:cubicBezTo>
                <a:cubicBezTo>
                  <a:pt x="398" y="353"/>
                  <a:pt x="398" y="353"/>
                  <a:pt x="398" y="353"/>
                </a:cubicBezTo>
                <a:cubicBezTo>
                  <a:pt x="427" y="353"/>
                  <a:pt x="427" y="353"/>
                  <a:pt x="427" y="353"/>
                </a:cubicBezTo>
                <a:lnTo>
                  <a:pt x="427" y="382"/>
                </a:lnTo>
                <a:close/>
                <a:moveTo>
                  <a:pt x="427" y="309"/>
                </a:moveTo>
                <a:lnTo>
                  <a:pt x="427" y="309"/>
                </a:lnTo>
                <a:cubicBezTo>
                  <a:pt x="398" y="309"/>
                  <a:pt x="398" y="309"/>
                  <a:pt x="398" y="309"/>
                </a:cubicBezTo>
                <a:cubicBezTo>
                  <a:pt x="398" y="264"/>
                  <a:pt x="398" y="264"/>
                  <a:pt x="398" y="264"/>
                </a:cubicBezTo>
                <a:cubicBezTo>
                  <a:pt x="427" y="264"/>
                  <a:pt x="427" y="264"/>
                  <a:pt x="427" y="264"/>
                </a:cubicBezTo>
                <a:lnTo>
                  <a:pt x="427" y="309"/>
                </a:lnTo>
                <a:close/>
                <a:moveTo>
                  <a:pt x="427" y="235"/>
                </a:moveTo>
                <a:lnTo>
                  <a:pt x="427" y="235"/>
                </a:lnTo>
                <a:cubicBezTo>
                  <a:pt x="398" y="235"/>
                  <a:pt x="398" y="235"/>
                  <a:pt x="398" y="235"/>
                </a:cubicBezTo>
                <a:cubicBezTo>
                  <a:pt x="398" y="191"/>
                  <a:pt x="398" y="191"/>
                  <a:pt x="398" y="191"/>
                </a:cubicBezTo>
                <a:cubicBezTo>
                  <a:pt x="427" y="191"/>
                  <a:pt x="427" y="191"/>
                  <a:pt x="427" y="191"/>
                </a:cubicBezTo>
                <a:lnTo>
                  <a:pt x="427" y="235"/>
                </a:lnTo>
                <a:close/>
                <a:moveTo>
                  <a:pt x="427" y="147"/>
                </a:moveTo>
                <a:lnTo>
                  <a:pt x="427" y="147"/>
                </a:lnTo>
                <a:cubicBezTo>
                  <a:pt x="398" y="147"/>
                  <a:pt x="398" y="147"/>
                  <a:pt x="398" y="147"/>
                </a:cubicBezTo>
                <a:cubicBezTo>
                  <a:pt x="398" y="117"/>
                  <a:pt x="398" y="117"/>
                  <a:pt x="398" y="117"/>
                </a:cubicBezTo>
                <a:cubicBezTo>
                  <a:pt x="427" y="117"/>
                  <a:pt x="427" y="117"/>
                  <a:pt x="427" y="117"/>
                </a:cubicBezTo>
                <a:lnTo>
                  <a:pt x="427" y="1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31" name="Freeform 140">
            <a:extLst>
              <a:ext uri="{FF2B5EF4-FFF2-40B4-BE49-F238E27FC236}">
                <a16:creationId xmlns:a16="http://schemas.microsoft.com/office/drawing/2014/main" id="{D1BDB1CE-520F-498A-91A8-CBF50192C2CB}"/>
              </a:ext>
            </a:extLst>
          </p:cNvPr>
          <p:cNvSpPr>
            <a:spLocks/>
          </p:cNvSpPr>
          <p:nvPr/>
        </p:nvSpPr>
        <p:spPr bwMode="auto">
          <a:xfrm>
            <a:off x="2301875" y="2538413"/>
            <a:ext cx="300038" cy="257175"/>
          </a:xfrm>
          <a:custGeom>
            <a:avLst/>
            <a:gdLst>
              <a:gd name="T0" fmla="*/ 100165890 w 634"/>
              <a:gd name="T1" fmla="*/ 40132681 h 546"/>
              <a:gd name="T2" fmla="*/ 100165890 w 634"/>
              <a:gd name="T3" fmla="*/ 40132681 h 546"/>
              <a:gd name="T4" fmla="*/ 80098470 w 634"/>
              <a:gd name="T5" fmla="*/ 52546727 h 546"/>
              <a:gd name="T6" fmla="*/ 75166866 w 634"/>
              <a:gd name="T7" fmla="*/ 42513793 h 546"/>
              <a:gd name="T8" fmla="*/ 87751512 w 634"/>
              <a:gd name="T9" fmla="*/ 22617262 h 546"/>
              <a:gd name="T10" fmla="*/ 65133392 w 634"/>
              <a:gd name="T11" fmla="*/ 0 h 546"/>
              <a:gd name="T12" fmla="*/ 40134368 w 634"/>
              <a:gd name="T13" fmla="*/ 22617262 h 546"/>
              <a:gd name="T14" fmla="*/ 47617143 w 634"/>
              <a:gd name="T15" fmla="*/ 40132681 h 546"/>
              <a:gd name="T16" fmla="*/ 35202765 w 634"/>
              <a:gd name="T17" fmla="*/ 40132681 h 546"/>
              <a:gd name="T18" fmla="*/ 40134368 w 634"/>
              <a:gd name="T19" fmla="*/ 27548825 h 546"/>
              <a:gd name="T20" fmla="*/ 20066948 w 634"/>
              <a:gd name="T21" fmla="*/ 7482484 h 546"/>
              <a:gd name="T22" fmla="*/ 0 w 634"/>
              <a:gd name="T23" fmla="*/ 27548825 h 546"/>
              <a:gd name="T24" fmla="*/ 7482775 w 634"/>
              <a:gd name="T25" fmla="*/ 42513793 h 546"/>
              <a:gd name="T26" fmla="*/ 0 w 634"/>
              <a:gd name="T27" fmla="*/ 52546727 h 546"/>
              <a:gd name="T28" fmla="*/ 0 w 634"/>
              <a:gd name="T29" fmla="*/ 80095552 h 546"/>
              <a:gd name="T30" fmla="*/ 15135345 w 634"/>
              <a:gd name="T31" fmla="*/ 92679408 h 546"/>
              <a:gd name="T32" fmla="*/ 67684092 w 634"/>
              <a:gd name="T33" fmla="*/ 92679408 h 546"/>
              <a:gd name="T34" fmla="*/ 80098470 w 634"/>
              <a:gd name="T35" fmla="*/ 80095552 h 546"/>
              <a:gd name="T36" fmla="*/ 80098470 w 634"/>
              <a:gd name="T37" fmla="*/ 77714911 h 546"/>
              <a:gd name="T38" fmla="*/ 100165890 w 634"/>
              <a:gd name="T39" fmla="*/ 92679408 h 546"/>
              <a:gd name="T40" fmla="*/ 107648193 w 634"/>
              <a:gd name="T41" fmla="*/ 87747846 h 546"/>
              <a:gd name="T42" fmla="*/ 107648193 w 634"/>
              <a:gd name="T43" fmla="*/ 47615165 h 546"/>
              <a:gd name="T44" fmla="*/ 100165890 w 634"/>
              <a:gd name="T45" fmla="*/ 40132681 h 546"/>
              <a:gd name="T46" fmla="*/ 7482775 w 634"/>
              <a:gd name="T47" fmla="*/ 27548825 h 546"/>
              <a:gd name="T48" fmla="*/ 7482775 w 634"/>
              <a:gd name="T49" fmla="*/ 27548825 h 546"/>
              <a:gd name="T50" fmla="*/ 20066948 w 634"/>
              <a:gd name="T51" fmla="*/ 12583856 h 546"/>
              <a:gd name="T52" fmla="*/ 35202765 w 634"/>
              <a:gd name="T53" fmla="*/ 27548825 h 546"/>
              <a:gd name="T54" fmla="*/ 20066948 w 634"/>
              <a:gd name="T55" fmla="*/ 40132681 h 546"/>
              <a:gd name="T56" fmla="*/ 7482775 w 634"/>
              <a:gd name="T57" fmla="*/ 27548825 h 546"/>
              <a:gd name="T58" fmla="*/ 75166866 w 634"/>
              <a:gd name="T59" fmla="*/ 80095552 h 546"/>
              <a:gd name="T60" fmla="*/ 75166866 w 634"/>
              <a:gd name="T61" fmla="*/ 80095552 h 546"/>
              <a:gd name="T62" fmla="*/ 67684092 w 634"/>
              <a:gd name="T63" fmla="*/ 87747846 h 546"/>
              <a:gd name="T64" fmla="*/ 15135345 w 634"/>
              <a:gd name="T65" fmla="*/ 87747846 h 546"/>
              <a:gd name="T66" fmla="*/ 7482775 w 634"/>
              <a:gd name="T67" fmla="*/ 80095552 h 546"/>
              <a:gd name="T68" fmla="*/ 7482775 w 634"/>
              <a:gd name="T69" fmla="*/ 52546727 h 546"/>
              <a:gd name="T70" fmla="*/ 15135345 w 634"/>
              <a:gd name="T71" fmla="*/ 47615165 h 546"/>
              <a:gd name="T72" fmla="*/ 67684092 w 634"/>
              <a:gd name="T73" fmla="*/ 47615165 h 546"/>
              <a:gd name="T74" fmla="*/ 75166866 w 634"/>
              <a:gd name="T75" fmla="*/ 52546727 h 546"/>
              <a:gd name="T76" fmla="*/ 75166866 w 634"/>
              <a:gd name="T77" fmla="*/ 80095552 h 546"/>
              <a:gd name="T78" fmla="*/ 65133392 w 634"/>
              <a:gd name="T79" fmla="*/ 40132681 h 546"/>
              <a:gd name="T80" fmla="*/ 65133392 w 634"/>
              <a:gd name="T81" fmla="*/ 40132681 h 546"/>
              <a:gd name="T82" fmla="*/ 47617143 w 634"/>
              <a:gd name="T83" fmla="*/ 22617262 h 546"/>
              <a:gd name="T84" fmla="*/ 65133392 w 634"/>
              <a:gd name="T85" fmla="*/ 7482484 h 546"/>
              <a:gd name="T86" fmla="*/ 80098470 w 634"/>
              <a:gd name="T87" fmla="*/ 22617262 h 546"/>
              <a:gd name="T88" fmla="*/ 65133392 w 634"/>
              <a:gd name="T89" fmla="*/ 40132681 h 546"/>
              <a:gd name="T90" fmla="*/ 100165890 w 634"/>
              <a:gd name="T91" fmla="*/ 87747846 h 546"/>
              <a:gd name="T92" fmla="*/ 100165890 w 634"/>
              <a:gd name="T93" fmla="*/ 87747846 h 546"/>
              <a:gd name="T94" fmla="*/ 80098470 w 634"/>
              <a:gd name="T95" fmla="*/ 70062617 h 546"/>
              <a:gd name="T96" fmla="*/ 80098470 w 634"/>
              <a:gd name="T97" fmla="*/ 60199021 h 546"/>
              <a:gd name="T98" fmla="*/ 100165890 w 634"/>
              <a:gd name="T99" fmla="*/ 47615165 h 546"/>
              <a:gd name="T100" fmla="*/ 100165890 w 634"/>
              <a:gd name="T101" fmla="*/ 87747846 h 54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34" h="546">
                <a:moveTo>
                  <a:pt x="589" y="236"/>
                </a:moveTo>
                <a:lnTo>
                  <a:pt x="589" y="236"/>
                </a:lnTo>
                <a:cubicBezTo>
                  <a:pt x="471" y="309"/>
                  <a:pt x="471" y="309"/>
                  <a:pt x="471" y="309"/>
                </a:cubicBezTo>
                <a:cubicBezTo>
                  <a:pt x="471" y="295"/>
                  <a:pt x="471" y="265"/>
                  <a:pt x="442" y="250"/>
                </a:cubicBezTo>
                <a:cubicBezTo>
                  <a:pt x="486" y="236"/>
                  <a:pt x="516" y="191"/>
                  <a:pt x="516" y="133"/>
                </a:cubicBezTo>
                <a:cubicBezTo>
                  <a:pt x="516" y="59"/>
                  <a:pt x="457" y="0"/>
                  <a:pt x="383" y="0"/>
                </a:cubicBezTo>
                <a:cubicBezTo>
                  <a:pt x="310" y="0"/>
                  <a:pt x="236" y="59"/>
                  <a:pt x="236" y="133"/>
                </a:cubicBezTo>
                <a:cubicBezTo>
                  <a:pt x="236" y="177"/>
                  <a:pt x="251" y="207"/>
                  <a:pt x="280" y="236"/>
                </a:cubicBezTo>
                <a:cubicBezTo>
                  <a:pt x="207" y="236"/>
                  <a:pt x="207" y="236"/>
                  <a:pt x="207" y="236"/>
                </a:cubicBezTo>
                <a:cubicBezTo>
                  <a:pt x="236" y="221"/>
                  <a:pt x="236" y="191"/>
                  <a:pt x="236" y="162"/>
                </a:cubicBezTo>
                <a:cubicBezTo>
                  <a:pt x="236" y="89"/>
                  <a:pt x="192" y="44"/>
                  <a:pt x="118" y="44"/>
                </a:cubicBezTo>
                <a:cubicBezTo>
                  <a:pt x="59" y="44"/>
                  <a:pt x="0" y="89"/>
                  <a:pt x="0" y="162"/>
                </a:cubicBezTo>
                <a:cubicBezTo>
                  <a:pt x="0" y="191"/>
                  <a:pt x="15" y="221"/>
                  <a:pt x="44" y="250"/>
                </a:cubicBezTo>
                <a:cubicBezTo>
                  <a:pt x="15" y="265"/>
                  <a:pt x="0" y="280"/>
                  <a:pt x="0" y="309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516"/>
                  <a:pt x="44" y="545"/>
                  <a:pt x="89" y="545"/>
                </a:cubicBezTo>
                <a:cubicBezTo>
                  <a:pt x="398" y="545"/>
                  <a:pt x="398" y="545"/>
                  <a:pt x="398" y="545"/>
                </a:cubicBezTo>
                <a:cubicBezTo>
                  <a:pt x="442" y="545"/>
                  <a:pt x="471" y="516"/>
                  <a:pt x="471" y="471"/>
                </a:cubicBezTo>
                <a:cubicBezTo>
                  <a:pt x="471" y="457"/>
                  <a:pt x="471" y="457"/>
                  <a:pt x="471" y="457"/>
                </a:cubicBezTo>
                <a:cubicBezTo>
                  <a:pt x="589" y="545"/>
                  <a:pt x="589" y="545"/>
                  <a:pt x="589" y="545"/>
                </a:cubicBezTo>
                <a:cubicBezTo>
                  <a:pt x="619" y="545"/>
                  <a:pt x="633" y="530"/>
                  <a:pt x="633" y="516"/>
                </a:cubicBezTo>
                <a:cubicBezTo>
                  <a:pt x="633" y="280"/>
                  <a:pt x="633" y="280"/>
                  <a:pt x="633" y="280"/>
                </a:cubicBezTo>
                <a:cubicBezTo>
                  <a:pt x="633" y="250"/>
                  <a:pt x="619" y="236"/>
                  <a:pt x="589" y="236"/>
                </a:cubicBezTo>
                <a:close/>
                <a:moveTo>
                  <a:pt x="44" y="162"/>
                </a:moveTo>
                <a:lnTo>
                  <a:pt x="44" y="162"/>
                </a:lnTo>
                <a:cubicBezTo>
                  <a:pt x="44" y="118"/>
                  <a:pt x="74" y="74"/>
                  <a:pt x="118" y="74"/>
                </a:cubicBezTo>
                <a:cubicBezTo>
                  <a:pt x="162" y="74"/>
                  <a:pt x="207" y="118"/>
                  <a:pt x="207" y="162"/>
                </a:cubicBezTo>
                <a:cubicBezTo>
                  <a:pt x="207" y="207"/>
                  <a:pt x="162" y="236"/>
                  <a:pt x="118" y="236"/>
                </a:cubicBezTo>
                <a:cubicBezTo>
                  <a:pt x="74" y="236"/>
                  <a:pt x="44" y="207"/>
                  <a:pt x="44" y="162"/>
                </a:cubicBezTo>
                <a:close/>
                <a:moveTo>
                  <a:pt x="442" y="471"/>
                </a:moveTo>
                <a:lnTo>
                  <a:pt x="442" y="471"/>
                </a:lnTo>
                <a:cubicBezTo>
                  <a:pt x="442" y="486"/>
                  <a:pt x="412" y="516"/>
                  <a:pt x="398" y="516"/>
                </a:cubicBezTo>
                <a:cubicBezTo>
                  <a:pt x="89" y="516"/>
                  <a:pt x="89" y="516"/>
                  <a:pt x="89" y="516"/>
                </a:cubicBezTo>
                <a:cubicBezTo>
                  <a:pt x="59" y="516"/>
                  <a:pt x="44" y="486"/>
                  <a:pt x="44" y="471"/>
                </a:cubicBezTo>
                <a:cubicBezTo>
                  <a:pt x="44" y="309"/>
                  <a:pt x="44" y="309"/>
                  <a:pt x="44" y="309"/>
                </a:cubicBezTo>
                <a:cubicBezTo>
                  <a:pt x="44" y="295"/>
                  <a:pt x="59" y="280"/>
                  <a:pt x="89" y="280"/>
                </a:cubicBezTo>
                <a:cubicBezTo>
                  <a:pt x="398" y="280"/>
                  <a:pt x="398" y="280"/>
                  <a:pt x="398" y="280"/>
                </a:cubicBezTo>
                <a:cubicBezTo>
                  <a:pt x="412" y="280"/>
                  <a:pt x="442" y="295"/>
                  <a:pt x="442" y="309"/>
                </a:cubicBezTo>
                <a:lnTo>
                  <a:pt x="442" y="471"/>
                </a:lnTo>
                <a:close/>
                <a:moveTo>
                  <a:pt x="383" y="236"/>
                </a:moveTo>
                <a:lnTo>
                  <a:pt x="383" y="236"/>
                </a:lnTo>
                <a:cubicBezTo>
                  <a:pt x="324" y="236"/>
                  <a:pt x="280" y="191"/>
                  <a:pt x="280" y="133"/>
                </a:cubicBezTo>
                <a:cubicBezTo>
                  <a:pt x="280" y="89"/>
                  <a:pt x="324" y="44"/>
                  <a:pt x="383" y="44"/>
                </a:cubicBezTo>
                <a:cubicBezTo>
                  <a:pt x="427" y="44"/>
                  <a:pt x="471" y="89"/>
                  <a:pt x="471" y="133"/>
                </a:cubicBezTo>
                <a:cubicBezTo>
                  <a:pt x="471" y="191"/>
                  <a:pt x="427" y="236"/>
                  <a:pt x="383" y="236"/>
                </a:cubicBezTo>
                <a:close/>
                <a:moveTo>
                  <a:pt x="589" y="516"/>
                </a:moveTo>
                <a:lnTo>
                  <a:pt x="589" y="516"/>
                </a:lnTo>
                <a:cubicBezTo>
                  <a:pt x="471" y="412"/>
                  <a:pt x="471" y="412"/>
                  <a:pt x="471" y="412"/>
                </a:cubicBezTo>
                <a:cubicBezTo>
                  <a:pt x="471" y="398"/>
                  <a:pt x="471" y="368"/>
                  <a:pt x="471" y="354"/>
                </a:cubicBezTo>
                <a:cubicBezTo>
                  <a:pt x="589" y="280"/>
                  <a:pt x="589" y="280"/>
                  <a:pt x="589" y="280"/>
                </a:cubicBezTo>
                <a:cubicBezTo>
                  <a:pt x="589" y="309"/>
                  <a:pt x="589" y="501"/>
                  <a:pt x="589" y="5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32" name="Freeform 141">
            <a:extLst>
              <a:ext uri="{FF2B5EF4-FFF2-40B4-BE49-F238E27FC236}">
                <a16:creationId xmlns:a16="http://schemas.microsoft.com/office/drawing/2014/main" id="{1582096E-73F9-4522-9429-AA577BFE61E8}"/>
              </a:ext>
            </a:extLst>
          </p:cNvPr>
          <p:cNvSpPr>
            <a:spLocks/>
          </p:cNvSpPr>
          <p:nvPr/>
        </p:nvSpPr>
        <p:spPr bwMode="auto">
          <a:xfrm>
            <a:off x="1825625" y="2517775"/>
            <a:ext cx="298450" cy="298450"/>
          </a:xfrm>
          <a:custGeom>
            <a:avLst/>
            <a:gdLst>
              <a:gd name="T0" fmla="*/ 92512849 w 634"/>
              <a:gd name="T1" fmla="*/ 0 h 634"/>
              <a:gd name="T2" fmla="*/ 92512849 w 634"/>
              <a:gd name="T3" fmla="*/ 0 h 634"/>
              <a:gd name="T4" fmla="*/ 12414379 w 634"/>
              <a:gd name="T5" fmla="*/ 0 h 634"/>
              <a:gd name="T6" fmla="*/ 0 w 634"/>
              <a:gd name="T7" fmla="*/ 14962248 h 634"/>
              <a:gd name="T8" fmla="*/ 0 w 634"/>
              <a:gd name="T9" fmla="*/ 95214477 h 634"/>
              <a:gd name="T10" fmla="*/ 12414379 w 634"/>
              <a:gd name="T11" fmla="*/ 107626497 h 634"/>
              <a:gd name="T12" fmla="*/ 92512849 w 634"/>
              <a:gd name="T13" fmla="*/ 107626497 h 634"/>
              <a:gd name="T14" fmla="*/ 107648193 w 634"/>
              <a:gd name="T15" fmla="*/ 95214477 h 634"/>
              <a:gd name="T16" fmla="*/ 107648193 w 634"/>
              <a:gd name="T17" fmla="*/ 14962248 h 634"/>
              <a:gd name="T18" fmla="*/ 92512849 w 634"/>
              <a:gd name="T19" fmla="*/ 0 h 634"/>
              <a:gd name="T20" fmla="*/ 27549723 w 634"/>
              <a:gd name="T21" fmla="*/ 7481360 h 634"/>
              <a:gd name="T22" fmla="*/ 27549723 w 634"/>
              <a:gd name="T23" fmla="*/ 7481360 h 634"/>
              <a:gd name="T24" fmla="*/ 80098470 w 634"/>
              <a:gd name="T25" fmla="*/ 7481360 h 634"/>
              <a:gd name="T26" fmla="*/ 80098470 w 634"/>
              <a:gd name="T27" fmla="*/ 37575651 h 634"/>
              <a:gd name="T28" fmla="*/ 77547771 w 634"/>
              <a:gd name="T29" fmla="*/ 39956084 h 634"/>
              <a:gd name="T30" fmla="*/ 29930628 w 634"/>
              <a:gd name="T31" fmla="*/ 39956084 h 634"/>
              <a:gd name="T32" fmla="*/ 27549723 w 634"/>
              <a:gd name="T33" fmla="*/ 37575651 h 634"/>
              <a:gd name="T34" fmla="*/ 27549723 w 634"/>
              <a:gd name="T35" fmla="*/ 7481360 h 634"/>
              <a:gd name="T36" fmla="*/ 99995624 w 634"/>
              <a:gd name="T37" fmla="*/ 95214477 h 634"/>
              <a:gd name="T38" fmla="*/ 99995624 w 634"/>
              <a:gd name="T39" fmla="*/ 95214477 h 634"/>
              <a:gd name="T40" fmla="*/ 92512849 w 634"/>
              <a:gd name="T41" fmla="*/ 100145138 h 634"/>
              <a:gd name="T42" fmla="*/ 12414379 w 634"/>
              <a:gd name="T43" fmla="*/ 100145138 h 634"/>
              <a:gd name="T44" fmla="*/ 7482775 w 634"/>
              <a:gd name="T45" fmla="*/ 95214477 h 634"/>
              <a:gd name="T46" fmla="*/ 7482775 w 634"/>
              <a:gd name="T47" fmla="*/ 14962248 h 634"/>
              <a:gd name="T48" fmla="*/ 12414379 w 634"/>
              <a:gd name="T49" fmla="*/ 7481360 h 634"/>
              <a:gd name="T50" fmla="*/ 19897153 w 634"/>
              <a:gd name="T51" fmla="*/ 7481360 h 634"/>
              <a:gd name="T52" fmla="*/ 19897153 w 634"/>
              <a:gd name="T53" fmla="*/ 39956084 h 634"/>
              <a:gd name="T54" fmla="*/ 27549723 w 634"/>
              <a:gd name="T55" fmla="*/ 47607239 h 634"/>
              <a:gd name="T56" fmla="*/ 80098470 w 634"/>
              <a:gd name="T57" fmla="*/ 47607239 h 634"/>
              <a:gd name="T58" fmla="*/ 87581245 w 634"/>
              <a:gd name="T59" fmla="*/ 39956084 h 634"/>
              <a:gd name="T60" fmla="*/ 87581245 w 634"/>
              <a:gd name="T61" fmla="*/ 7481360 h 634"/>
              <a:gd name="T62" fmla="*/ 92512849 w 634"/>
              <a:gd name="T63" fmla="*/ 7481360 h 634"/>
              <a:gd name="T64" fmla="*/ 99995624 w 634"/>
              <a:gd name="T65" fmla="*/ 14962248 h 634"/>
              <a:gd name="T66" fmla="*/ 99995624 w 634"/>
              <a:gd name="T67" fmla="*/ 95214477 h 634"/>
              <a:gd name="T68" fmla="*/ 62412426 w 634"/>
              <a:gd name="T69" fmla="*/ 35025423 h 634"/>
              <a:gd name="T70" fmla="*/ 62412426 w 634"/>
              <a:gd name="T71" fmla="*/ 35025423 h 634"/>
              <a:gd name="T72" fmla="*/ 67514297 w 634"/>
              <a:gd name="T73" fmla="*/ 30094763 h 634"/>
              <a:gd name="T74" fmla="*/ 67514297 w 634"/>
              <a:gd name="T75" fmla="*/ 17512476 h 634"/>
              <a:gd name="T76" fmla="*/ 62412426 w 634"/>
              <a:gd name="T77" fmla="*/ 14962248 h 634"/>
              <a:gd name="T78" fmla="*/ 60031522 w 634"/>
              <a:gd name="T79" fmla="*/ 17512476 h 634"/>
              <a:gd name="T80" fmla="*/ 60031522 w 634"/>
              <a:gd name="T81" fmla="*/ 30094763 h 634"/>
              <a:gd name="T82" fmla="*/ 62412426 w 634"/>
              <a:gd name="T83" fmla="*/ 35025423 h 63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34" h="634"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4"/>
                  <a:pt x="0" y="88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3" y="633"/>
                </a:cubicBezTo>
                <a:cubicBezTo>
                  <a:pt x="544" y="633"/>
                  <a:pt x="544" y="633"/>
                  <a:pt x="544" y="633"/>
                </a:cubicBezTo>
                <a:cubicBezTo>
                  <a:pt x="588" y="633"/>
                  <a:pt x="633" y="604"/>
                  <a:pt x="633" y="560"/>
                </a:cubicBezTo>
                <a:cubicBezTo>
                  <a:pt x="633" y="88"/>
                  <a:pt x="633" y="88"/>
                  <a:pt x="633" y="88"/>
                </a:cubicBezTo>
                <a:cubicBezTo>
                  <a:pt x="633" y="44"/>
                  <a:pt x="588" y="0"/>
                  <a:pt x="544" y="0"/>
                </a:cubicBezTo>
                <a:close/>
                <a:moveTo>
                  <a:pt x="162" y="44"/>
                </a:moveTo>
                <a:lnTo>
                  <a:pt x="162" y="44"/>
                </a:lnTo>
                <a:cubicBezTo>
                  <a:pt x="162" y="44"/>
                  <a:pt x="456" y="44"/>
                  <a:pt x="471" y="44"/>
                </a:cubicBezTo>
                <a:cubicBezTo>
                  <a:pt x="471" y="221"/>
                  <a:pt x="471" y="221"/>
                  <a:pt x="471" y="221"/>
                </a:cubicBezTo>
                <a:cubicBezTo>
                  <a:pt x="471" y="235"/>
                  <a:pt x="456" y="235"/>
                  <a:pt x="456" y="235"/>
                </a:cubicBezTo>
                <a:cubicBezTo>
                  <a:pt x="176" y="235"/>
                  <a:pt x="176" y="235"/>
                  <a:pt x="176" y="235"/>
                </a:cubicBezTo>
                <a:cubicBezTo>
                  <a:pt x="162" y="235"/>
                  <a:pt x="162" y="235"/>
                  <a:pt x="162" y="221"/>
                </a:cubicBezTo>
                <a:lnTo>
                  <a:pt x="162" y="44"/>
                </a:lnTo>
                <a:close/>
                <a:moveTo>
                  <a:pt x="588" y="560"/>
                </a:moveTo>
                <a:lnTo>
                  <a:pt x="588" y="560"/>
                </a:lnTo>
                <a:cubicBezTo>
                  <a:pt x="588" y="574"/>
                  <a:pt x="574" y="589"/>
                  <a:pt x="544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8" y="589"/>
                  <a:pt x="44" y="574"/>
                  <a:pt x="44" y="560"/>
                </a:cubicBezTo>
                <a:cubicBezTo>
                  <a:pt x="44" y="88"/>
                  <a:pt x="44" y="88"/>
                  <a:pt x="44" y="88"/>
                </a:cubicBezTo>
                <a:cubicBezTo>
                  <a:pt x="44" y="59"/>
                  <a:pt x="58" y="44"/>
                  <a:pt x="73" y="44"/>
                </a:cubicBezTo>
                <a:cubicBezTo>
                  <a:pt x="117" y="44"/>
                  <a:pt x="117" y="44"/>
                  <a:pt x="117" y="44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65"/>
                  <a:pt x="132" y="280"/>
                  <a:pt x="162" y="280"/>
                </a:cubicBezTo>
                <a:cubicBezTo>
                  <a:pt x="471" y="280"/>
                  <a:pt x="471" y="280"/>
                  <a:pt x="471" y="280"/>
                </a:cubicBezTo>
                <a:cubicBezTo>
                  <a:pt x="485" y="280"/>
                  <a:pt x="515" y="265"/>
                  <a:pt x="515" y="235"/>
                </a:cubicBezTo>
                <a:cubicBezTo>
                  <a:pt x="515" y="44"/>
                  <a:pt x="515" y="44"/>
                  <a:pt x="515" y="44"/>
                </a:cubicBezTo>
                <a:cubicBezTo>
                  <a:pt x="544" y="44"/>
                  <a:pt x="544" y="44"/>
                  <a:pt x="544" y="44"/>
                </a:cubicBezTo>
                <a:cubicBezTo>
                  <a:pt x="574" y="44"/>
                  <a:pt x="588" y="59"/>
                  <a:pt x="588" y="88"/>
                </a:cubicBezTo>
                <a:lnTo>
                  <a:pt x="588" y="560"/>
                </a:lnTo>
                <a:close/>
                <a:moveTo>
                  <a:pt x="367" y="206"/>
                </a:moveTo>
                <a:lnTo>
                  <a:pt x="367" y="206"/>
                </a:lnTo>
                <a:cubicBezTo>
                  <a:pt x="383" y="206"/>
                  <a:pt x="397" y="192"/>
                  <a:pt x="397" y="177"/>
                </a:cubicBezTo>
                <a:cubicBezTo>
                  <a:pt x="397" y="103"/>
                  <a:pt x="397" y="103"/>
                  <a:pt x="397" y="103"/>
                </a:cubicBezTo>
                <a:cubicBezTo>
                  <a:pt x="397" y="88"/>
                  <a:pt x="383" y="88"/>
                  <a:pt x="367" y="88"/>
                </a:cubicBezTo>
                <a:cubicBezTo>
                  <a:pt x="367" y="88"/>
                  <a:pt x="353" y="88"/>
                  <a:pt x="353" y="103"/>
                </a:cubicBezTo>
                <a:cubicBezTo>
                  <a:pt x="353" y="177"/>
                  <a:pt x="353" y="177"/>
                  <a:pt x="353" y="177"/>
                </a:cubicBezTo>
                <a:cubicBezTo>
                  <a:pt x="353" y="192"/>
                  <a:pt x="367" y="206"/>
                  <a:pt x="367" y="2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33" name="Freeform 142">
            <a:extLst>
              <a:ext uri="{FF2B5EF4-FFF2-40B4-BE49-F238E27FC236}">
                <a16:creationId xmlns:a16="http://schemas.microsoft.com/office/drawing/2014/main" id="{6C69AF3C-2689-48DE-8F57-181369219689}"/>
              </a:ext>
            </a:extLst>
          </p:cNvPr>
          <p:cNvSpPr>
            <a:spLocks/>
          </p:cNvSpPr>
          <p:nvPr/>
        </p:nvSpPr>
        <p:spPr bwMode="auto">
          <a:xfrm>
            <a:off x="1401763" y="2517775"/>
            <a:ext cx="180975" cy="298450"/>
          </a:xfrm>
          <a:custGeom>
            <a:avLst/>
            <a:gdLst>
              <a:gd name="T0" fmla="*/ 32787501 w 383"/>
              <a:gd name="T1" fmla="*/ 27544063 h 634"/>
              <a:gd name="T2" fmla="*/ 32787501 w 383"/>
              <a:gd name="T3" fmla="*/ 27544063 h 634"/>
              <a:gd name="T4" fmla="*/ 30212495 w 383"/>
              <a:gd name="T5" fmla="*/ 30094763 h 634"/>
              <a:gd name="T6" fmla="*/ 30212495 w 383"/>
              <a:gd name="T7" fmla="*/ 45057011 h 634"/>
              <a:gd name="T8" fmla="*/ 32787501 w 383"/>
              <a:gd name="T9" fmla="*/ 47607239 h 634"/>
              <a:gd name="T10" fmla="*/ 35362508 w 383"/>
              <a:gd name="T11" fmla="*/ 45057011 h 634"/>
              <a:gd name="T12" fmla="*/ 35362508 w 383"/>
              <a:gd name="T13" fmla="*/ 30094763 h 634"/>
              <a:gd name="T14" fmla="*/ 32787501 w 383"/>
              <a:gd name="T15" fmla="*/ 27544063 h 634"/>
              <a:gd name="T16" fmla="*/ 53043999 w 383"/>
              <a:gd name="T17" fmla="*/ 14962248 h 634"/>
              <a:gd name="T18" fmla="*/ 53043999 w 383"/>
              <a:gd name="T19" fmla="*/ 14962248 h 634"/>
              <a:gd name="T20" fmla="*/ 35362508 w 383"/>
              <a:gd name="T21" fmla="*/ 14962248 h 634"/>
              <a:gd name="T22" fmla="*/ 35362508 w 383"/>
              <a:gd name="T23" fmla="*/ 0 h 634"/>
              <a:gd name="T24" fmla="*/ 22659489 w 383"/>
              <a:gd name="T25" fmla="*/ 0 h 634"/>
              <a:gd name="T26" fmla="*/ 20084483 w 383"/>
              <a:gd name="T27" fmla="*/ 5100927 h 634"/>
              <a:gd name="T28" fmla="*/ 22659489 w 383"/>
              <a:gd name="T29" fmla="*/ 7481360 h 634"/>
              <a:gd name="T30" fmla="*/ 30212495 w 383"/>
              <a:gd name="T31" fmla="*/ 7481360 h 634"/>
              <a:gd name="T32" fmla="*/ 30212495 w 383"/>
              <a:gd name="T33" fmla="*/ 14962248 h 634"/>
              <a:gd name="T34" fmla="*/ 12531478 w 383"/>
              <a:gd name="T35" fmla="*/ 14962248 h 634"/>
              <a:gd name="T36" fmla="*/ 0 w 383"/>
              <a:gd name="T37" fmla="*/ 27544063 h 634"/>
              <a:gd name="T38" fmla="*/ 0 w 383"/>
              <a:gd name="T39" fmla="*/ 95214477 h 634"/>
              <a:gd name="T40" fmla="*/ 12531478 w 383"/>
              <a:gd name="T41" fmla="*/ 107626497 h 634"/>
              <a:gd name="T42" fmla="*/ 53043999 w 383"/>
              <a:gd name="T43" fmla="*/ 107626497 h 634"/>
              <a:gd name="T44" fmla="*/ 65575476 w 383"/>
              <a:gd name="T45" fmla="*/ 95214477 h 634"/>
              <a:gd name="T46" fmla="*/ 65575476 w 383"/>
              <a:gd name="T47" fmla="*/ 27544063 h 634"/>
              <a:gd name="T48" fmla="*/ 53043999 w 383"/>
              <a:gd name="T49" fmla="*/ 14962248 h 634"/>
              <a:gd name="T50" fmla="*/ 60597004 w 383"/>
              <a:gd name="T51" fmla="*/ 95214477 h 634"/>
              <a:gd name="T52" fmla="*/ 60597004 w 383"/>
              <a:gd name="T53" fmla="*/ 95214477 h 634"/>
              <a:gd name="T54" fmla="*/ 53043999 w 383"/>
              <a:gd name="T55" fmla="*/ 100145138 h 634"/>
              <a:gd name="T56" fmla="*/ 12531478 w 383"/>
              <a:gd name="T57" fmla="*/ 100145138 h 634"/>
              <a:gd name="T58" fmla="*/ 4977999 w 383"/>
              <a:gd name="T59" fmla="*/ 95214477 h 634"/>
              <a:gd name="T60" fmla="*/ 4977999 w 383"/>
              <a:gd name="T61" fmla="*/ 27544063 h 634"/>
              <a:gd name="T62" fmla="*/ 12531478 w 383"/>
              <a:gd name="T63" fmla="*/ 20063175 h 634"/>
              <a:gd name="T64" fmla="*/ 53043999 w 383"/>
              <a:gd name="T65" fmla="*/ 20063175 h 634"/>
              <a:gd name="T66" fmla="*/ 60597004 w 383"/>
              <a:gd name="T67" fmla="*/ 27544063 h 634"/>
              <a:gd name="T68" fmla="*/ 60597004 w 383"/>
              <a:gd name="T69" fmla="*/ 95214477 h 63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83" h="634">
                <a:moveTo>
                  <a:pt x="191" y="162"/>
                </a:moveTo>
                <a:lnTo>
                  <a:pt x="191" y="162"/>
                </a:lnTo>
                <a:cubicBezTo>
                  <a:pt x="176" y="162"/>
                  <a:pt x="176" y="177"/>
                  <a:pt x="176" y="177"/>
                </a:cubicBezTo>
                <a:cubicBezTo>
                  <a:pt x="176" y="265"/>
                  <a:pt x="176" y="265"/>
                  <a:pt x="176" y="265"/>
                </a:cubicBezTo>
                <a:cubicBezTo>
                  <a:pt x="176" y="265"/>
                  <a:pt x="176" y="280"/>
                  <a:pt x="191" y="280"/>
                </a:cubicBezTo>
                <a:cubicBezTo>
                  <a:pt x="206" y="280"/>
                  <a:pt x="206" y="265"/>
                  <a:pt x="206" y="265"/>
                </a:cubicBezTo>
                <a:cubicBezTo>
                  <a:pt x="206" y="177"/>
                  <a:pt x="206" y="177"/>
                  <a:pt x="206" y="177"/>
                </a:cubicBezTo>
                <a:cubicBezTo>
                  <a:pt x="206" y="177"/>
                  <a:pt x="206" y="162"/>
                  <a:pt x="191" y="162"/>
                </a:cubicBezTo>
                <a:close/>
                <a:moveTo>
                  <a:pt x="309" y="88"/>
                </a:moveTo>
                <a:lnTo>
                  <a:pt x="309" y="88"/>
                </a:lnTo>
                <a:cubicBezTo>
                  <a:pt x="206" y="88"/>
                  <a:pt x="206" y="88"/>
                  <a:pt x="206" y="88"/>
                </a:cubicBezTo>
                <a:cubicBezTo>
                  <a:pt x="206" y="0"/>
                  <a:pt x="206" y="0"/>
                  <a:pt x="206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17" y="0"/>
                  <a:pt x="117" y="15"/>
                  <a:pt x="117" y="30"/>
                </a:cubicBezTo>
                <a:cubicBezTo>
                  <a:pt x="117" y="30"/>
                  <a:pt x="117" y="44"/>
                  <a:pt x="132" y="44"/>
                </a:cubicBezTo>
                <a:cubicBezTo>
                  <a:pt x="176" y="44"/>
                  <a:pt x="176" y="44"/>
                  <a:pt x="176" y="44"/>
                </a:cubicBezTo>
                <a:cubicBezTo>
                  <a:pt x="176" y="88"/>
                  <a:pt x="176" y="88"/>
                  <a:pt x="176" y="88"/>
                </a:cubicBezTo>
                <a:cubicBezTo>
                  <a:pt x="73" y="88"/>
                  <a:pt x="73" y="88"/>
                  <a:pt x="73" y="88"/>
                </a:cubicBezTo>
                <a:cubicBezTo>
                  <a:pt x="29" y="88"/>
                  <a:pt x="0" y="118"/>
                  <a:pt x="0" y="162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3" y="633"/>
                </a:cubicBezTo>
                <a:cubicBezTo>
                  <a:pt x="309" y="633"/>
                  <a:pt x="309" y="633"/>
                  <a:pt x="309" y="633"/>
                </a:cubicBezTo>
                <a:cubicBezTo>
                  <a:pt x="353" y="633"/>
                  <a:pt x="382" y="604"/>
                  <a:pt x="382" y="560"/>
                </a:cubicBezTo>
                <a:cubicBezTo>
                  <a:pt x="382" y="162"/>
                  <a:pt x="382" y="162"/>
                  <a:pt x="382" y="162"/>
                </a:cubicBezTo>
                <a:cubicBezTo>
                  <a:pt x="382" y="118"/>
                  <a:pt x="353" y="88"/>
                  <a:pt x="309" y="88"/>
                </a:cubicBezTo>
                <a:close/>
                <a:moveTo>
                  <a:pt x="353" y="560"/>
                </a:moveTo>
                <a:lnTo>
                  <a:pt x="353" y="560"/>
                </a:lnTo>
                <a:cubicBezTo>
                  <a:pt x="353" y="574"/>
                  <a:pt x="323" y="589"/>
                  <a:pt x="309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74"/>
                  <a:pt x="29" y="560"/>
                </a:cubicBezTo>
                <a:cubicBezTo>
                  <a:pt x="29" y="162"/>
                  <a:pt x="29" y="162"/>
                  <a:pt x="29" y="162"/>
                </a:cubicBezTo>
                <a:cubicBezTo>
                  <a:pt x="29" y="147"/>
                  <a:pt x="59" y="118"/>
                  <a:pt x="73" y="118"/>
                </a:cubicBezTo>
                <a:cubicBezTo>
                  <a:pt x="309" y="118"/>
                  <a:pt x="309" y="118"/>
                  <a:pt x="309" y="118"/>
                </a:cubicBezTo>
                <a:cubicBezTo>
                  <a:pt x="323" y="118"/>
                  <a:pt x="353" y="147"/>
                  <a:pt x="353" y="162"/>
                </a:cubicBezTo>
                <a:lnTo>
                  <a:pt x="353" y="5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34" name="Freeform 143">
            <a:extLst>
              <a:ext uri="{FF2B5EF4-FFF2-40B4-BE49-F238E27FC236}">
                <a16:creationId xmlns:a16="http://schemas.microsoft.com/office/drawing/2014/main" id="{044C667E-AD99-4EA5-BC8F-E7E29407F6C5}"/>
              </a:ext>
            </a:extLst>
          </p:cNvPr>
          <p:cNvSpPr>
            <a:spLocks/>
          </p:cNvSpPr>
          <p:nvPr/>
        </p:nvSpPr>
        <p:spPr bwMode="auto">
          <a:xfrm>
            <a:off x="5672138" y="2036763"/>
            <a:ext cx="284162" cy="300037"/>
          </a:xfrm>
          <a:custGeom>
            <a:avLst/>
            <a:gdLst>
              <a:gd name="T0" fmla="*/ 90336472 w 604"/>
              <a:gd name="T1" fmla="*/ 0 h 634"/>
              <a:gd name="T2" fmla="*/ 90336472 w 604"/>
              <a:gd name="T3" fmla="*/ 0 h 634"/>
              <a:gd name="T4" fmla="*/ 12613061 w 604"/>
              <a:gd name="T5" fmla="*/ 0 h 634"/>
              <a:gd name="T6" fmla="*/ 0 w 604"/>
              <a:gd name="T7" fmla="*/ 12727619 h 634"/>
              <a:gd name="T8" fmla="*/ 0 w 604"/>
              <a:gd name="T9" fmla="*/ 73442582 h 634"/>
              <a:gd name="T10" fmla="*/ 12613061 w 604"/>
              <a:gd name="T11" fmla="*/ 88750355 h 634"/>
              <a:gd name="T12" fmla="*/ 40225146 w 604"/>
              <a:gd name="T13" fmla="*/ 88750355 h 634"/>
              <a:gd name="T14" fmla="*/ 40225146 w 604"/>
              <a:gd name="T15" fmla="*/ 101306248 h 634"/>
              <a:gd name="T16" fmla="*/ 32555411 w 604"/>
              <a:gd name="T17" fmla="*/ 101306248 h 634"/>
              <a:gd name="T18" fmla="*/ 30168977 w 604"/>
              <a:gd name="T19" fmla="*/ 103886401 h 634"/>
              <a:gd name="T20" fmla="*/ 32555411 w 604"/>
              <a:gd name="T21" fmla="*/ 108874034 h 634"/>
              <a:gd name="T22" fmla="*/ 72780557 w 604"/>
              <a:gd name="T23" fmla="*/ 108874034 h 634"/>
              <a:gd name="T24" fmla="*/ 75166990 w 604"/>
              <a:gd name="T25" fmla="*/ 103886401 h 634"/>
              <a:gd name="T26" fmla="*/ 72780557 w 604"/>
              <a:gd name="T27" fmla="*/ 101306248 h 634"/>
              <a:gd name="T28" fmla="*/ 65280809 w 604"/>
              <a:gd name="T29" fmla="*/ 101306248 h 634"/>
              <a:gd name="T30" fmla="*/ 65280809 w 604"/>
              <a:gd name="T31" fmla="*/ 88750355 h 634"/>
              <a:gd name="T32" fmla="*/ 90336472 w 604"/>
              <a:gd name="T33" fmla="*/ 88750355 h 634"/>
              <a:gd name="T34" fmla="*/ 102779074 w 604"/>
              <a:gd name="T35" fmla="*/ 73442582 h 634"/>
              <a:gd name="T36" fmla="*/ 102779074 w 604"/>
              <a:gd name="T37" fmla="*/ 12727619 h 634"/>
              <a:gd name="T38" fmla="*/ 90336472 w 604"/>
              <a:gd name="T39" fmla="*/ 0 h 634"/>
              <a:gd name="T40" fmla="*/ 60167495 w 604"/>
              <a:gd name="T41" fmla="*/ 101306248 h 634"/>
              <a:gd name="T42" fmla="*/ 60167495 w 604"/>
              <a:gd name="T43" fmla="*/ 101306248 h 634"/>
              <a:gd name="T44" fmla="*/ 45168472 w 604"/>
              <a:gd name="T45" fmla="*/ 101306248 h 634"/>
              <a:gd name="T46" fmla="*/ 45168472 w 604"/>
              <a:gd name="T47" fmla="*/ 88750355 h 634"/>
              <a:gd name="T48" fmla="*/ 60167495 w 604"/>
              <a:gd name="T49" fmla="*/ 88750355 h 634"/>
              <a:gd name="T50" fmla="*/ 60167495 w 604"/>
              <a:gd name="T51" fmla="*/ 101306248 h 634"/>
              <a:gd name="T52" fmla="*/ 95279327 w 604"/>
              <a:gd name="T53" fmla="*/ 73442582 h 634"/>
              <a:gd name="T54" fmla="*/ 95279327 w 604"/>
              <a:gd name="T55" fmla="*/ 73442582 h 634"/>
              <a:gd name="T56" fmla="*/ 90336472 w 604"/>
              <a:gd name="T57" fmla="*/ 81010843 h 634"/>
              <a:gd name="T58" fmla="*/ 12613061 w 604"/>
              <a:gd name="T59" fmla="*/ 81010843 h 634"/>
              <a:gd name="T60" fmla="*/ 4942854 w 604"/>
              <a:gd name="T61" fmla="*/ 73442582 h 634"/>
              <a:gd name="T62" fmla="*/ 4942854 w 604"/>
              <a:gd name="T63" fmla="*/ 68454950 h 634"/>
              <a:gd name="T64" fmla="*/ 95279327 w 604"/>
              <a:gd name="T65" fmla="*/ 68454950 h 634"/>
              <a:gd name="T66" fmla="*/ 95279327 w 604"/>
              <a:gd name="T67" fmla="*/ 73442582 h 634"/>
              <a:gd name="T68" fmla="*/ 95279327 w 604"/>
              <a:gd name="T69" fmla="*/ 60887164 h 634"/>
              <a:gd name="T70" fmla="*/ 95279327 w 604"/>
              <a:gd name="T71" fmla="*/ 60887164 h 634"/>
              <a:gd name="T72" fmla="*/ 4942854 w 604"/>
              <a:gd name="T73" fmla="*/ 60887164 h 634"/>
              <a:gd name="T74" fmla="*/ 4942854 w 604"/>
              <a:gd name="T75" fmla="*/ 12727619 h 634"/>
              <a:gd name="T76" fmla="*/ 12613061 w 604"/>
              <a:gd name="T77" fmla="*/ 7567786 h 634"/>
              <a:gd name="T78" fmla="*/ 90336472 w 604"/>
              <a:gd name="T79" fmla="*/ 7567786 h 634"/>
              <a:gd name="T80" fmla="*/ 95279327 w 604"/>
              <a:gd name="T81" fmla="*/ 12727619 h 634"/>
              <a:gd name="T82" fmla="*/ 95279327 w 604"/>
              <a:gd name="T83" fmla="*/ 60887164 h 63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4" h="634">
                <a:moveTo>
                  <a:pt x="530" y="0"/>
                </a:moveTo>
                <a:lnTo>
                  <a:pt x="530" y="0"/>
                </a:lnTo>
                <a:cubicBezTo>
                  <a:pt x="74" y="0"/>
                  <a:pt x="74" y="0"/>
                  <a:pt x="74" y="0"/>
                </a:cubicBezTo>
                <a:cubicBezTo>
                  <a:pt x="29" y="0"/>
                  <a:pt x="0" y="30"/>
                  <a:pt x="0" y="74"/>
                </a:cubicBezTo>
                <a:cubicBezTo>
                  <a:pt x="0" y="427"/>
                  <a:pt x="0" y="427"/>
                  <a:pt x="0" y="427"/>
                </a:cubicBezTo>
                <a:cubicBezTo>
                  <a:pt x="0" y="471"/>
                  <a:pt x="29" y="516"/>
                  <a:pt x="74" y="516"/>
                </a:cubicBezTo>
                <a:cubicBezTo>
                  <a:pt x="236" y="516"/>
                  <a:pt x="236" y="516"/>
                  <a:pt x="236" y="516"/>
                </a:cubicBezTo>
                <a:cubicBezTo>
                  <a:pt x="236" y="589"/>
                  <a:pt x="236" y="589"/>
                  <a:pt x="236" y="589"/>
                </a:cubicBezTo>
                <a:cubicBezTo>
                  <a:pt x="191" y="589"/>
                  <a:pt x="191" y="589"/>
                  <a:pt x="191" y="589"/>
                </a:cubicBezTo>
                <a:cubicBezTo>
                  <a:pt x="177" y="589"/>
                  <a:pt x="177" y="604"/>
                  <a:pt x="177" y="604"/>
                </a:cubicBezTo>
                <a:cubicBezTo>
                  <a:pt x="177" y="619"/>
                  <a:pt x="177" y="633"/>
                  <a:pt x="191" y="633"/>
                </a:cubicBezTo>
                <a:cubicBezTo>
                  <a:pt x="427" y="633"/>
                  <a:pt x="427" y="633"/>
                  <a:pt x="427" y="633"/>
                </a:cubicBezTo>
                <a:cubicBezTo>
                  <a:pt x="441" y="633"/>
                  <a:pt x="441" y="619"/>
                  <a:pt x="441" y="604"/>
                </a:cubicBezTo>
                <a:cubicBezTo>
                  <a:pt x="441" y="604"/>
                  <a:pt x="441" y="589"/>
                  <a:pt x="427" y="589"/>
                </a:cubicBezTo>
                <a:cubicBezTo>
                  <a:pt x="383" y="589"/>
                  <a:pt x="383" y="589"/>
                  <a:pt x="383" y="589"/>
                </a:cubicBezTo>
                <a:cubicBezTo>
                  <a:pt x="383" y="516"/>
                  <a:pt x="383" y="516"/>
                  <a:pt x="383" y="516"/>
                </a:cubicBezTo>
                <a:cubicBezTo>
                  <a:pt x="530" y="516"/>
                  <a:pt x="530" y="516"/>
                  <a:pt x="530" y="516"/>
                </a:cubicBezTo>
                <a:cubicBezTo>
                  <a:pt x="574" y="516"/>
                  <a:pt x="603" y="471"/>
                  <a:pt x="603" y="427"/>
                </a:cubicBezTo>
                <a:cubicBezTo>
                  <a:pt x="603" y="74"/>
                  <a:pt x="603" y="74"/>
                  <a:pt x="603" y="74"/>
                </a:cubicBezTo>
                <a:cubicBezTo>
                  <a:pt x="603" y="30"/>
                  <a:pt x="574" y="0"/>
                  <a:pt x="530" y="0"/>
                </a:cubicBezTo>
                <a:close/>
                <a:moveTo>
                  <a:pt x="353" y="589"/>
                </a:moveTo>
                <a:lnTo>
                  <a:pt x="353" y="589"/>
                </a:lnTo>
                <a:cubicBezTo>
                  <a:pt x="265" y="589"/>
                  <a:pt x="265" y="589"/>
                  <a:pt x="265" y="589"/>
                </a:cubicBezTo>
                <a:cubicBezTo>
                  <a:pt x="265" y="516"/>
                  <a:pt x="265" y="516"/>
                  <a:pt x="265" y="516"/>
                </a:cubicBezTo>
                <a:cubicBezTo>
                  <a:pt x="353" y="516"/>
                  <a:pt x="353" y="516"/>
                  <a:pt x="353" y="516"/>
                </a:cubicBezTo>
                <a:lnTo>
                  <a:pt x="353" y="589"/>
                </a:lnTo>
                <a:close/>
                <a:moveTo>
                  <a:pt x="559" y="427"/>
                </a:moveTo>
                <a:lnTo>
                  <a:pt x="559" y="427"/>
                </a:lnTo>
                <a:cubicBezTo>
                  <a:pt x="559" y="457"/>
                  <a:pt x="545" y="471"/>
                  <a:pt x="530" y="471"/>
                </a:cubicBezTo>
                <a:cubicBezTo>
                  <a:pt x="74" y="471"/>
                  <a:pt x="74" y="471"/>
                  <a:pt x="74" y="471"/>
                </a:cubicBezTo>
                <a:cubicBezTo>
                  <a:pt x="59" y="471"/>
                  <a:pt x="29" y="457"/>
                  <a:pt x="29" y="427"/>
                </a:cubicBezTo>
                <a:cubicBezTo>
                  <a:pt x="29" y="398"/>
                  <a:pt x="29" y="398"/>
                  <a:pt x="29" y="398"/>
                </a:cubicBezTo>
                <a:cubicBezTo>
                  <a:pt x="559" y="398"/>
                  <a:pt x="559" y="398"/>
                  <a:pt x="559" y="398"/>
                </a:cubicBezTo>
                <a:lnTo>
                  <a:pt x="559" y="427"/>
                </a:lnTo>
                <a:close/>
                <a:moveTo>
                  <a:pt x="559" y="354"/>
                </a:moveTo>
                <a:lnTo>
                  <a:pt x="559" y="354"/>
                </a:lnTo>
                <a:cubicBezTo>
                  <a:pt x="29" y="354"/>
                  <a:pt x="29" y="354"/>
                  <a:pt x="29" y="354"/>
                </a:cubicBezTo>
                <a:cubicBezTo>
                  <a:pt x="29" y="74"/>
                  <a:pt x="29" y="74"/>
                  <a:pt x="29" y="74"/>
                </a:cubicBezTo>
                <a:cubicBezTo>
                  <a:pt x="29" y="59"/>
                  <a:pt x="59" y="44"/>
                  <a:pt x="74" y="44"/>
                </a:cubicBezTo>
                <a:cubicBezTo>
                  <a:pt x="530" y="44"/>
                  <a:pt x="530" y="44"/>
                  <a:pt x="530" y="44"/>
                </a:cubicBezTo>
                <a:cubicBezTo>
                  <a:pt x="545" y="44"/>
                  <a:pt x="559" y="59"/>
                  <a:pt x="559" y="74"/>
                </a:cubicBezTo>
                <a:lnTo>
                  <a:pt x="559" y="3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35" name="Freeform 144">
            <a:extLst>
              <a:ext uri="{FF2B5EF4-FFF2-40B4-BE49-F238E27FC236}">
                <a16:creationId xmlns:a16="http://schemas.microsoft.com/office/drawing/2014/main" id="{F59BC0E1-22A1-4ECC-AE3D-08D23A9728D0}"/>
              </a:ext>
            </a:extLst>
          </p:cNvPr>
          <p:cNvSpPr>
            <a:spLocks/>
          </p:cNvSpPr>
          <p:nvPr/>
        </p:nvSpPr>
        <p:spPr bwMode="auto">
          <a:xfrm>
            <a:off x="5229225" y="2036763"/>
            <a:ext cx="206375" cy="300037"/>
          </a:xfrm>
          <a:custGeom>
            <a:avLst/>
            <a:gdLst>
              <a:gd name="T0" fmla="*/ 61952583 w 442"/>
              <a:gd name="T1" fmla="*/ 0 h 634"/>
              <a:gd name="T2" fmla="*/ 61952583 w 442"/>
              <a:gd name="T3" fmla="*/ 0 h 634"/>
              <a:gd name="T4" fmla="*/ 12289341 w 442"/>
              <a:gd name="T5" fmla="*/ 0 h 634"/>
              <a:gd name="T6" fmla="*/ 0 w 442"/>
              <a:gd name="T7" fmla="*/ 12727619 h 634"/>
              <a:gd name="T8" fmla="*/ 0 w 442"/>
              <a:gd name="T9" fmla="*/ 93738462 h 634"/>
              <a:gd name="T10" fmla="*/ 12289341 w 442"/>
              <a:gd name="T11" fmla="*/ 108874034 h 634"/>
              <a:gd name="T12" fmla="*/ 61952583 w 442"/>
              <a:gd name="T13" fmla="*/ 108874034 h 634"/>
              <a:gd name="T14" fmla="*/ 74241924 w 442"/>
              <a:gd name="T15" fmla="*/ 93738462 h 634"/>
              <a:gd name="T16" fmla="*/ 74241924 w 442"/>
              <a:gd name="T17" fmla="*/ 12727619 h 634"/>
              <a:gd name="T18" fmla="*/ 61952583 w 442"/>
              <a:gd name="T19" fmla="*/ 0 h 634"/>
              <a:gd name="T20" fmla="*/ 69360069 w 442"/>
              <a:gd name="T21" fmla="*/ 93738462 h 634"/>
              <a:gd name="T22" fmla="*/ 69360069 w 442"/>
              <a:gd name="T23" fmla="*/ 93738462 h 634"/>
              <a:gd name="T24" fmla="*/ 61952583 w 442"/>
              <a:gd name="T25" fmla="*/ 101306248 h 634"/>
              <a:gd name="T26" fmla="*/ 12289341 w 442"/>
              <a:gd name="T27" fmla="*/ 101306248 h 634"/>
              <a:gd name="T28" fmla="*/ 4882324 w 442"/>
              <a:gd name="T29" fmla="*/ 93738462 h 634"/>
              <a:gd name="T30" fmla="*/ 4882324 w 442"/>
              <a:gd name="T31" fmla="*/ 83590522 h 634"/>
              <a:gd name="T32" fmla="*/ 69360069 w 442"/>
              <a:gd name="T33" fmla="*/ 83590522 h 634"/>
              <a:gd name="T34" fmla="*/ 69360069 w 442"/>
              <a:gd name="T35" fmla="*/ 93738462 h 634"/>
              <a:gd name="T36" fmla="*/ 69360069 w 442"/>
              <a:gd name="T37" fmla="*/ 78602889 h 634"/>
              <a:gd name="T38" fmla="*/ 69360069 w 442"/>
              <a:gd name="T39" fmla="*/ 78602889 h 634"/>
              <a:gd name="T40" fmla="*/ 4882324 w 442"/>
              <a:gd name="T41" fmla="*/ 78602889 h 634"/>
              <a:gd name="T42" fmla="*/ 4882324 w 442"/>
              <a:gd name="T43" fmla="*/ 22875558 h 634"/>
              <a:gd name="T44" fmla="*/ 69360069 w 442"/>
              <a:gd name="T45" fmla="*/ 22875558 h 634"/>
              <a:gd name="T46" fmla="*/ 69360069 w 442"/>
              <a:gd name="T47" fmla="*/ 78602889 h 634"/>
              <a:gd name="T48" fmla="*/ 69360069 w 442"/>
              <a:gd name="T49" fmla="*/ 17715726 h 634"/>
              <a:gd name="T50" fmla="*/ 69360069 w 442"/>
              <a:gd name="T51" fmla="*/ 17715726 h 634"/>
              <a:gd name="T52" fmla="*/ 4882324 w 442"/>
              <a:gd name="T53" fmla="*/ 17715726 h 634"/>
              <a:gd name="T54" fmla="*/ 4882324 w 442"/>
              <a:gd name="T55" fmla="*/ 12727619 h 634"/>
              <a:gd name="T56" fmla="*/ 12289341 w 442"/>
              <a:gd name="T57" fmla="*/ 7567786 h 634"/>
              <a:gd name="T58" fmla="*/ 61952583 w 442"/>
              <a:gd name="T59" fmla="*/ 7567786 h 634"/>
              <a:gd name="T60" fmla="*/ 69360069 w 442"/>
              <a:gd name="T61" fmla="*/ 12727619 h 634"/>
              <a:gd name="T62" fmla="*/ 69360069 w 442"/>
              <a:gd name="T63" fmla="*/ 17715726 h 634"/>
              <a:gd name="T64" fmla="*/ 37205431 w 442"/>
              <a:gd name="T65" fmla="*/ 98726569 h 634"/>
              <a:gd name="T66" fmla="*/ 37205431 w 442"/>
              <a:gd name="T67" fmla="*/ 98726569 h 634"/>
              <a:gd name="T68" fmla="*/ 42087286 w 442"/>
              <a:gd name="T69" fmla="*/ 93738462 h 634"/>
              <a:gd name="T70" fmla="*/ 37205431 w 442"/>
              <a:gd name="T71" fmla="*/ 88750355 h 634"/>
              <a:gd name="T72" fmla="*/ 32154638 w 442"/>
              <a:gd name="T73" fmla="*/ 93738462 h 634"/>
              <a:gd name="T74" fmla="*/ 37205431 w 442"/>
              <a:gd name="T75" fmla="*/ 98726569 h 63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42" h="634">
                <a:moveTo>
                  <a:pt x="368" y="0"/>
                </a:moveTo>
                <a:lnTo>
                  <a:pt x="368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30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33"/>
                  <a:pt x="73" y="633"/>
                </a:cubicBezTo>
                <a:cubicBezTo>
                  <a:pt x="368" y="633"/>
                  <a:pt x="368" y="633"/>
                  <a:pt x="368" y="633"/>
                </a:cubicBezTo>
                <a:cubicBezTo>
                  <a:pt x="412" y="633"/>
                  <a:pt x="441" y="589"/>
                  <a:pt x="441" y="545"/>
                </a:cubicBezTo>
                <a:cubicBezTo>
                  <a:pt x="441" y="74"/>
                  <a:pt x="441" y="74"/>
                  <a:pt x="441" y="74"/>
                </a:cubicBezTo>
                <a:cubicBezTo>
                  <a:pt x="441" y="30"/>
                  <a:pt x="412" y="0"/>
                  <a:pt x="368" y="0"/>
                </a:cubicBezTo>
                <a:close/>
                <a:moveTo>
                  <a:pt x="412" y="545"/>
                </a:moveTo>
                <a:lnTo>
                  <a:pt x="412" y="545"/>
                </a:lnTo>
                <a:cubicBezTo>
                  <a:pt x="412" y="574"/>
                  <a:pt x="382" y="589"/>
                  <a:pt x="368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74"/>
                  <a:pt x="29" y="545"/>
                </a:cubicBezTo>
                <a:cubicBezTo>
                  <a:pt x="29" y="486"/>
                  <a:pt x="29" y="486"/>
                  <a:pt x="29" y="486"/>
                </a:cubicBezTo>
                <a:cubicBezTo>
                  <a:pt x="412" y="486"/>
                  <a:pt x="412" y="486"/>
                  <a:pt x="412" y="486"/>
                </a:cubicBezTo>
                <a:lnTo>
                  <a:pt x="412" y="545"/>
                </a:lnTo>
                <a:close/>
                <a:moveTo>
                  <a:pt x="412" y="457"/>
                </a:moveTo>
                <a:lnTo>
                  <a:pt x="412" y="457"/>
                </a:lnTo>
                <a:cubicBezTo>
                  <a:pt x="29" y="457"/>
                  <a:pt x="29" y="457"/>
                  <a:pt x="29" y="457"/>
                </a:cubicBezTo>
                <a:cubicBezTo>
                  <a:pt x="29" y="133"/>
                  <a:pt x="29" y="133"/>
                  <a:pt x="29" y="133"/>
                </a:cubicBezTo>
                <a:cubicBezTo>
                  <a:pt x="412" y="133"/>
                  <a:pt x="412" y="133"/>
                  <a:pt x="412" y="133"/>
                </a:cubicBezTo>
                <a:lnTo>
                  <a:pt x="412" y="457"/>
                </a:lnTo>
                <a:close/>
                <a:moveTo>
                  <a:pt x="412" y="103"/>
                </a:moveTo>
                <a:lnTo>
                  <a:pt x="412" y="103"/>
                </a:lnTo>
                <a:cubicBezTo>
                  <a:pt x="29" y="103"/>
                  <a:pt x="29" y="103"/>
                  <a:pt x="29" y="103"/>
                </a:cubicBezTo>
                <a:cubicBezTo>
                  <a:pt x="29" y="74"/>
                  <a:pt x="29" y="74"/>
                  <a:pt x="29" y="74"/>
                </a:cubicBezTo>
                <a:cubicBezTo>
                  <a:pt x="29" y="59"/>
                  <a:pt x="59" y="44"/>
                  <a:pt x="73" y="44"/>
                </a:cubicBezTo>
                <a:cubicBezTo>
                  <a:pt x="368" y="44"/>
                  <a:pt x="368" y="44"/>
                  <a:pt x="368" y="44"/>
                </a:cubicBezTo>
                <a:cubicBezTo>
                  <a:pt x="382" y="44"/>
                  <a:pt x="412" y="59"/>
                  <a:pt x="412" y="74"/>
                </a:cubicBezTo>
                <a:lnTo>
                  <a:pt x="412" y="103"/>
                </a:lnTo>
                <a:close/>
                <a:moveTo>
                  <a:pt x="221" y="574"/>
                </a:moveTo>
                <a:lnTo>
                  <a:pt x="221" y="574"/>
                </a:lnTo>
                <a:cubicBezTo>
                  <a:pt x="235" y="574"/>
                  <a:pt x="250" y="560"/>
                  <a:pt x="250" y="545"/>
                </a:cubicBezTo>
                <a:cubicBezTo>
                  <a:pt x="250" y="530"/>
                  <a:pt x="235" y="516"/>
                  <a:pt x="221" y="516"/>
                </a:cubicBezTo>
                <a:cubicBezTo>
                  <a:pt x="206" y="516"/>
                  <a:pt x="191" y="530"/>
                  <a:pt x="191" y="545"/>
                </a:cubicBezTo>
                <a:cubicBezTo>
                  <a:pt x="191" y="560"/>
                  <a:pt x="206" y="574"/>
                  <a:pt x="221" y="5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36" name="Freeform 145">
            <a:extLst>
              <a:ext uri="{FF2B5EF4-FFF2-40B4-BE49-F238E27FC236}">
                <a16:creationId xmlns:a16="http://schemas.microsoft.com/office/drawing/2014/main" id="{1E59323D-30BA-4295-9EDC-5CAEC45FEBD5}"/>
              </a:ext>
            </a:extLst>
          </p:cNvPr>
          <p:cNvSpPr>
            <a:spLocks/>
          </p:cNvSpPr>
          <p:nvPr/>
        </p:nvSpPr>
        <p:spPr bwMode="auto">
          <a:xfrm>
            <a:off x="4770438" y="2036763"/>
            <a:ext cx="166687" cy="300037"/>
          </a:xfrm>
          <a:custGeom>
            <a:avLst/>
            <a:gdLst>
              <a:gd name="T0" fmla="*/ 29730490 w 354"/>
              <a:gd name="T1" fmla="*/ 93738462 h 634"/>
              <a:gd name="T2" fmla="*/ 29730490 w 354"/>
              <a:gd name="T3" fmla="*/ 93738462 h 634"/>
              <a:gd name="T4" fmla="*/ 37121159 w 354"/>
              <a:gd name="T5" fmla="*/ 88750355 h 634"/>
              <a:gd name="T6" fmla="*/ 29730490 w 354"/>
              <a:gd name="T7" fmla="*/ 81010843 h 634"/>
              <a:gd name="T8" fmla="*/ 24691503 w 354"/>
              <a:gd name="T9" fmla="*/ 88750355 h 634"/>
              <a:gd name="T10" fmla="*/ 29730490 w 354"/>
              <a:gd name="T11" fmla="*/ 93738462 h 634"/>
              <a:gd name="T12" fmla="*/ 47031323 w 354"/>
              <a:gd name="T13" fmla="*/ 0 h 634"/>
              <a:gd name="T14" fmla="*/ 47031323 w 354"/>
              <a:gd name="T15" fmla="*/ 0 h 634"/>
              <a:gd name="T16" fmla="*/ 14949150 w 354"/>
              <a:gd name="T17" fmla="*/ 0 h 634"/>
              <a:gd name="T18" fmla="*/ 0 w 354"/>
              <a:gd name="T19" fmla="*/ 12727619 h 634"/>
              <a:gd name="T20" fmla="*/ 0 w 354"/>
              <a:gd name="T21" fmla="*/ 93738462 h 634"/>
              <a:gd name="T22" fmla="*/ 14949150 w 354"/>
              <a:gd name="T23" fmla="*/ 108874034 h 634"/>
              <a:gd name="T24" fmla="*/ 47031323 w 354"/>
              <a:gd name="T25" fmla="*/ 108874034 h 634"/>
              <a:gd name="T26" fmla="*/ 59293169 w 354"/>
              <a:gd name="T27" fmla="*/ 93738462 h 634"/>
              <a:gd name="T28" fmla="*/ 59293169 w 354"/>
              <a:gd name="T29" fmla="*/ 12727619 h 634"/>
              <a:gd name="T30" fmla="*/ 47031323 w 354"/>
              <a:gd name="T31" fmla="*/ 0 h 634"/>
              <a:gd name="T32" fmla="*/ 54421993 w 354"/>
              <a:gd name="T33" fmla="*/ 93738462 h 634"/>
              <a:gd name="T34" fmla="*/ 54421993 w 354"/>
              <a:gd name="T35" fmla="*/ 93738462 h 634"/>
              <a:gd name="T36" fmla="*/ 47031323 w 354"/>
              <a:gd name="T37" fmla="*/ 101306248 h 634"/>
              <a:gd name="T38" fmla="*/ 14949150 w 354"/>
              <a:gd name="T39" fmla="*/ 101306248 h 634"/>
              <a:gd name="T40" fmla="*/ 7390670 w 354"/>
              <a:gd name="T41" fmla="*/ 93738462 h 634"/>
              <a:gd name="T42" fmla="*/ 7390670 w 354"/>
              <a:gd name="T43" fmla="*/ 73442582 h 634"/>
              <a:gd name="T44" fmla="*/ 54421993 w 354"/>
              <a:gd name="T45" fmla="*/ 73442582 h 634"/>
              <a:gd name="T46" fmla="*/ 54421993 w 354"/>
              <a:gd name="T47" fmla="*/ 93738462 h 634"/>
              <a:gd name="T48" fmla="*/ 54421993 w 354"/>
              <a:gd name="T49" fmla="*/ 68454950 h 634"/>
              <a:gd name="T50" fmla="*/ 54421993 w 354"/>
              <a:gd name="T51" fmla="*/ 68454950 h 634"/>
              <a:gd name="T52" fmla="*/ 7390670 w 354"/>
              <a:gd name="T53" fmla="*/ 68454950 h 634"/>
              <a:gd name="T54" fmla="*/ 7390670 w 354"/>
              <a:gd name="T55" fmla="*/ 22875558 h 634"/>
              <a:gd name="T56" fmla="*/ 54421993 w 354"/>
              <a:gd name="T57" fmla="*/ 22875558 h 634"/>
              <a:gd name="T58" fmla="*/ 54421993 w 354"/>
              <a:gd name="T59" fmla="*/ 68454950 h 634"/>
              <a:gd name="T60" fmla="*/ 54421993 w 354"/>
              <a:gd name="T61" fmla="*/ 17715726 h 634"/>
              <a:gd name="T62" fmla="*/ 54421993 w 354"/>
              <a:gd name="T63" fmla="*/ 17715726 h 634"/>
              <a:gd name="T64" fmla="*/ 7390670 w 354"/>
              <a:gd name="T65" fmla="*/ 17715726 h 634"/>
              <a:gd name="T66" fmla="*/ 7390670 w 354"/>
              <a:gd name="T67" fmla="*/ 12727619 h 634"/>
              <a:gd name="T68" fmla="*/ 14949150 w 354"/>
              <a:gd name="T69" fmla="*/ 7567786 h 634"/>
              <a:gd name="T70" fmla="*/ 47031323 w 354"/>
              <a:gd name="T71" fmla="*/ 7567786 h 634"/>
              <a:gd name="T72" fmla="*/ 54421993 w 354"/>
              <a:gd name="T73" fmla="*/ 12727619 h 634"/>
              <a:gd name="T74" fmla="*/ 54421993 w 354"/>
              <a:gd name="T75" fmla="*/ 17715726 h 63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54" h="634">
                <a:moveTo>
                  <a:pt x="177" y="545"/>
                </a:moveTo>
                <a:lnTo>
                  <a:pt x="177" y="545"/>
                </a:lnTo>
                <a:cubicBezTo>
                  <a:pt x="206" y="545"/>
                  <a:pt x="221" y="530"/>
                  <a:pt x="221" y="516"/>
                </a:cubicBezTo>
                <a:cubicBezTo>
                  <a:pt x="221" y="486"/>
                  <a:pt x="206" y="471"/>
                  <a:pt x="177" y="471"/>
                </a:cubicBezTo>
                <a:cubicBezTo>
                  <a:pt x="162" y="471"/>
                  <a:pt x="147" y="486"/>
                  <a:pt x="147" y="516"/>
                </a:cubicBezTo>
                <a:cubicBezTo>
                  <a:pt x="147" y="530"/>
                  <a:pt x="162" y="545"/>
                  <a:pt x="177" y="545"/>
                </a:cubicBezTo>
                <a:close/>
                <a:moveTo>
                  <a:pt x="280" y="0"/>
                </a:moveTo>
                <a:lnTo>
                  <a:pt x="280" y="0"/>
                </a:lnTo>
                <a:cubicBezTo>
                  <a:pt x="89" y="0"/>
                  <a:pt x="89" y="0"/>
                  <a:pt x="89" y="0"/>
                </a:cubicBezTo>
                <a:cubicBezTo>
                  <a:pt x="44" y="0"/>
                  <a:pt x="0" y="30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4" y="633"/>
                  <a:pt x="89" y="633"/>
                </a:cubicBezTo>
                <a:cubicBezTo>
                  <a:pt x="280" y="633"/>
                  <a:pt x="280" y="633"/>
                  <a:pt x="280" y="633"/>
                </a:cubicBezTo>
                <a:cubicBezTo>
                  <a:pt x="324" y="633"/>
                  <a:pt x="353" y="589"/>
                  <a:pt x="353" y="545"/>
                </a:cubicBezTo>
                <a:cubicBezTo>
                  <a:pt x="353" y="74"/>
                  <a:pt x="353" y="74"/>
                  <a:pt x="353" y="74"/>
                </a:cubicBezTo>
                <a:cubicBezTo>
                  <a:pt x="353" y="30"/>
                  <a:pt x="324" y="0"/>
                  <a:pt x="280" y="0"/>
                </a:cubicBezTo>
                <a:close/>
                <a:moveTo>
                  <a:pt x="324" y="545"/>
                </a:moveTo>
                <a:lnTo>
                  <a:pt x="324" y="545"/>
                </a:lnTo>
                <a:cubicBezTo>
                  <a:pt x="324" y="574"/>
                  <a:pt x="294" y="589"/>
                  <a:pt x="280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4" y="574"/>
                  <a:pt x="44" y="545"/>
                </a:cubicBezTo>
                <a:cubicBezTo>
                  <a:pt x="44" y="427"/>
                  <a:pt x="44" y="427"/>
                  <a:pt x="44" y="427"/>
                </a:cubicBezTo>
                <a:cubicBezTo>
                  <a:pt x="324" y="427"/>
                  <a:pt x="324" y="427"/>
                  <a:pt x="324" y="427"/>
                </a:cubicBezTo>
                <a:lnTo>
                  <a:pt x="324" y="545"/>
                </a:lnTo>
                <a:close/>
                <a:moveTo>
                  <a:pt x="324" y="398"/>
                </a:moveTo>
                <a:lnTo>
                  <a:pt x="324" y="398"/>
                </a:lnTo>
                <a:cubicBezTo>
                  <a:pt x="44" y="398"/>
                  <a:pt x="44" y="398"/>
                  <a:pt x="44" y="398"/>
                </a:cubicBezTo>
                <a:cubicBezTo>
                  <a:pt x="44" y="133"/>
                  <a:pt x="44" y="133"/>
                  <a:pt x="44" y="133"/>
                </a:cubicBezTo>
                <a:cubicBezTo>
                  <a:pt x="324" y="133"/>
                  <a:pt x="324" y="133"/>
                  <a:pt x="324" y="133"/>
                </a:cubicBezTo>
                <a:lnTo>
                  <a:pt x="324" y="398"/>
                </a:lnTo>
                <a:close/>
                <a:moveTo>
                  <a:pt x="324" y="103"/>
                </a:moveTo>
                <a:lnTo>
                  <a:pt x="324" y="103"/>
                </a:lnTo>
                <a:cubicBezTo>
                  <a:pt x="44" y="103"/>
                  <a:pt x="44" y="103"/>
                  <a:pt x="44" y="103"/>
                </a:cubicBezTo>
                <a:cubicBezTo>
                  <a:pt x="44" y="74"/>
                  <a:pt x="44" y="74"/>
                  <a:pt x="44" y="74"/>
                </a:cubicBezTo>
                <a:cubicBezTo>
                  <a:pt x="44" y="59"/>
                  <a:pt x="59" y="44"/>
                  <a:pt x="89" y="44"/>
                </a:cubicBezTo>
                <a:cubicBezTo>
                  <a:pt x="280" y="44"/>
                  <a:pt x="280" y="44"/>
                  <a:pt x="280" y="44"/>
                </a:cubicBezTo>
                <a:cubicBezTo>
                  <a:pt x="294" y="44"/>
                  <a:pt x="324" y="59"/>
                  <a:pt x="324" y="74"/>
                </a:cubicBezTo>
                <a:lnTo>
                  <a:pt x="324" y="1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37" name="Freeform 146">
            <a:extLst>
              <a:ext uri="{FF2B5EF4-FFF2-40B4-BE49-F238E27FC236}">
                <a16:creationId xmlns:a16="http://schemas.microsoft.com/office/drawing/2014/main" id="{C57537F8-7BEE-43A5-8A30-3CC47BC75BBF}"/>
              </a:ext>
            </a:extLst>
          </p:cNvPr>
          <p:cNvSpPr>
            <a:spLocks/>
          </p:cNvSpPr>
          <p:nvPr/>
        </p:nvSpPr>
        <p:spPr bwMode="auto">
          <a:xfrm>
            <a:off x="4257675" y="2036763"/>
            <a:ext cx="236538" cy="300037"/>
          </a:xfrm>
          <a:custGeom>
            <a:avLst/>
            <a:gdLst>
              <a:gd name="T0" fmla="*/ 65241629 w 501"/>
              <a:gd name="T1" fmla="*/ 88750355 h 634"/>
              <a:gd name="T2" fmla="*/ 65241629 w 501"/>
              <a:gd name="T3" fmla="*/ 93738462 h 634"/>
              <a:gd name="T4" fmla="*/ 65241629 w 501"/>
              <a:gd name="T5" fmla="*/ 88750355 h 634"/>
              <a:gd name="T6" fmla="*/ 52774206 w 501"/>
              <a:gd name="T7" fmla="*/ 73442582 h 634"/>
              <a:gd name="T8" fmla="*/ 52774206 w 501"/>
              <a:gd name="T9" fmla="*/ 81010843 h 634"/>
              <a:gd name="T10" fmla="*/ 52774206 w 501"/>
              <a:gd name="T11" fmla="*/ 73442582 h 634"/>
              <a:gd name="T12" fmla="*/ 50212374 w 501"/>
              <a:gd name="T13" fmla="*/ 88750355 h 634"/>
              <a:gd name="T14" fmla="*/ 50212374 w 501"/>
              <a:gd name="T15" fmla="*/ 93738462 h 634"/>
              <a:gd name="T16" fmla="*/ 50212374 w 501"/>
              <a:gd name="T17" fmla="*/ 88750355 h 634"/>
              <a:gd name="T18" fmla="*/ 30229614 w 501"/>
              <a:gd name="T19" fmla="*/ 81010843 h 634"/>
              <a:gd name="T20" fmla="*/ 25105951 w 501"/>
              <a:gd name="T21" fmla="*/ 78602889 h 634"/>
              <a:gd name="T22" fmla="*/ 20153391 w 501"/>
              <a:gd name="T23" fmla="*/ 78602889 h 634"/>
              <a:gd name="T24" fmla="*/ 15029728 w 501"/>
              <a:gd name="T25" fmla="*/ 81010843 h 634"/>
              <a:gd name="T26" fmla="*/ 15029728 w 501"/>
              <a:gd name="T27" fmla="*/ 88750355 h 634"/>
              <a:gd name="T28" fmla="*/ 20153391 w 501"/>
              <a:gd name="T29" fmla="*/ 91158308 h 634"/>
              <a:gd name="T30" fmla="*/ 25105951 w 501"/>
              <a:gd name="T31" fmla="*/ 91158308 h 634"/>
              <a:gd name="T32" fmla="*/ 30229614 w 501"/>
              <a:gd name="T33" fmla="*/ 88750355 h 634"/>
              <a:gd name="T34" fmla="*/ 30229614 w 501"/>
              <a:gd name="T35" fmla="*/ 81010843 h 634"/>
              <a:gd name="T36" fmla="*/ 72927124 w 501"/>
              <a:gd name="T37" fmla="*/ 0 h 634"/>
              <a:gd name="T38" fmla="*/ 0 w 501"/>
              <a:gd name="T39" fmla="*/ 12727619 h 634"/>
              <a:gd name="T40" fmla="*/ 12467423 w 501"/>
              <a:gd name="T41" fmla="*/ 108874034 h 634"/>
              <a:gd name="T42" fmla="*/ 85395020 w 501"/>
              <a:gd name="T43" fmla="*/ 93738462 h 634"/>
              <a:gd name="T44" fmla="*/ 72927124 w 501"/>
              <a:gd name="T45" fmla="*/ 0 h 634"/>
              <a:gd name="T46" fmla="*/ 80441988 w 501"/>
              <a:gd name="T47" fmla="*/ 93738462 h 634"/>
              <a:gd name="T48" fmla="*/ 12467423 w 501"/>
              <a:gd name="T49" fmla="*/ 101306248 h 634"/>
              <a:gd name="T50" fmla="*/ 4953032 w 501"/>
              <a:gd name="T51" fmla="*/ 12727619 h 634"/>
              <a:gd name="T52" fmla="*/ 72927124 w 501"/>
              <a:gd name="T53" fmla="*/ 7567786 h 634"/>
              <a:gd name="T54" fmla="*/ 80441988 w 501"/>
              <a:gd name="T55" fmla="*/ 93738462 h 634"/>
              <a:gd name="T56" fmla="*/ 70365292 w 501"/>
              <a:gd name="T57" fmla="*/ 73442582 h 634"/>
              <a:gd name="T58" fmla="*/ 70365292 w 501"/>
              <a:gd name="T59" fmla="*/ 81010843 h 634"/>
              <a:gd name="T60" fmla="*/ 70365292 w 501"/>
              <a:gd name="T61" fmla="*/ 73442582 h 634"/>
              <a:gd name="T62" fmla="*/ 65241629 w 501"/>
              <a:gd name="T63" fmla="*/ 12727619 h 634"/>
              <a:gd name="T64" fmla="*/ 12467423 w 501"/>
              <a:gd name="T65" fmla="*/ 20295879 h 634"/>
              <a:gd name="T66" fmla="*/ 20153391 w 501"/>
              <a:gd name="T67" fmla="*/ 68454950 h 634"/>
              <a:gd name="T68" fmla="*/ 72927124 w 501"/>
              <a:gd name="T69" fmla="*/ 60887164 h 634"/>
              <a:gd name="T70" fmla="*/ 65241629 w 501"/>
              <a:gd name="T71" fmla="*/ 12727619 h 634"/>
              <a:gd name="T72" fmla="*/ 65241629 w 501"/>
              <a:gd name="T73" fmla="*/ 58307010 h 634"/>
              <a:gd name="T74" fmla="*/ 22544119 w 501"/>
              <a:gd name="T75" fmla="*/ 60887164 h 634"/>
              <a:gd name="T76" fmla="*/ 20153391 w 501"/>
              <a:gd name="T77" fmla="*/ 22875558 h 634"/>
              <a:gd name="T78" fmla="*/ 62850429 w 501"/>
              <a:gd name="T79" fmla="*/ 20295879 h 634"/>
              <a:gd name="T80" fmla="*/ 65241629 w 501"/>
              <a:gd name="T81" fmla="*/ 58307010 h 63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501" h="634">
                <a:moveTo>
                  <a:pt x="382" y="516"/>
                </a:moveTo>
                <a:lnTo>
                  <a:pt x="382" y="516"/>
                </a:lnTo>
                <a:cubicBezTo>
                  <a:pt x="382" y="516"/>
                  <a:pt x="368" y="516"/>
                  <a:pt x="368" y="530"/>
                </a:cubicBezTo>
                <a:cubicBezTo>
                  <a:pt x="368" y="545"/>
                  <a:pt x="382" y="545"/>
                  <a:pt x="382" y="545"/>
                </a:cubicBezTo>
                <a:cubicBezTo>
                  <a:pt x="397" y="545"/>
                  <a:pt x="412" y="545"/>
                  <a:pt x="412" y="530"/>
                </a:cubicBezTo>
                <a:cubicBezTo>
                  <a:pt x="412" y="516"/>
                  <a:pt x="397" y="516"/>
                  <a:pt x="382" y="516"/>
                </a:cubicBezTo>
                <a:close/>
                <a:moveTo>
                  <a:pt x="309" y="427"/>
                </a:moveTo>
                <a:lnTo>
                  <a:pt x="309" y="427"/>
                </a:lnTo>
                <a:cubicBezTo>
                  <a:pt x="294" y="427"/>
                  <a:pt x="294" y="442"/>
                  <a:pt x="294" y="457"/>
                </a:cubicBezTo>
                <a:cubicBezTo>
                  <a:pt x="294" y="457"/>
                  <a:pt x="294" y="471"/>
                  <a:pt x="309" y="471"/>
                </a:cubicBezTo>
                <a:cubicBezTo>
                  <a:pt x="324" y="471"/>
                  <a:pt x="324" y="457"/>
                  <a:pt x="324" y="457"/>
                </a:cubicBezTo>
                <a:cubicBezTo>
                  <a:pt x="324" y="442"/>
                  <a:pt x="324" y="427"/>
                  <a:pt x="309" y="427"/>
                </a:cubicBezTo>
                <a:close/>
                <a:moveTo>
                  <a:pt x="294" y="516"/>
                </a:moveTo>
                <a:lnTo>
                  <a:pt x="294" y="516"/>
                </a:lnTo>
                <a:cubicBezTo>
                  <a:pt x="280" y="516"/>
                  <a:pt x="265" y="516"/>
                  <a:pt x="265" y="530"/>
                </a:cubicBezTo>
                <a:cubicBezTo>
                  <a:pt x="265" y="545"/>
                  <a:pt x="280" y="545"/>
                  <a:pt x="294" y="545"/>
                </a:cubicBezTo>
                <a:cubicBezTo>
                  <a:pt x="294" y="545"/>
                  <a:pt x="309" y="545"/>
                  <a:pt x="309" y="530"/>
                </a:cubicBezTo>
                <a:cubicBezTo>
                  <a:pt x="309" y="516"/>
                  <a:pt x="294" y="516"/>
                  <a:pt x="294" y="516"/>
                </a:cubicBezTo>
                <a:close/>
                <a:moveTo>
                  <a:pt x="177" y="471"/>
                </a:moveTo>
                <a:lnTo>
                  <a:pt x="177" y="471"/>
                </a:lnTo>
                <a:cubicBezTo>
                  <a:pt x="147" y="471"/>
                  <a:pt x="147" y="471"/>
                  <a:pt x="147" y="471"/>
                </a:cubicBezTo>
                <a:cubicBezTo>
                  <a:pt x="147" y="457"/>
                  <a:pt x="147" y="457"/>
                  <a:pt x="147" y="457"/>
                </a:cubicBezTo>
                <a:cubicBezTo>
                  <a:pt x="147" y="442"/>
                  <a:pt x="147" y="427"/>
                  <a:pt x="132" y="427"/>
                </a:cubicBezTo>
                <a:cubicBezTo>
                  <a:pt x="118" y="427"/>
                  <a:pt x="118" y="442"/>
                  <a:pt x="118" y="457"/>
                </a:cubicBezTo>
                <a:cubicBezTo>
                  <a:pt x="118" y="471"/>
                  <a:pt x="118" y="471"/>
                  <a:pt x="118" y="471"/>
                </a:cubicBezTo>
                <a:cubicBezTo>
                  <a:pt x="88" y="471"/>
                  <a:pt x="88" y="471"/>
                  <a:pt x="88" y="471"/>
                </a:cubicBezTo>
                <a:lnTo>
                  <a:pt x="73" y="486"/>
                </a:lnTo>
                <a:cubicBezTo>
                  <a:pt x="73" y="501"/>
                  <a:pt x="88" y="516"/>
                  <a:pt x="88" y="516"/>
                </a:cubicBezTo>
                <a:cubicBezTo>
                  <a:pt x="118" y="516"/>
                  <a:pt x="118" y="516"/>
                  <a:pt x="118" y="516"/>
                </a:cubicBezTo>
                <a:cubicBezTo>
                  <a:pt x="118" y="530"/>
                  <a:pt x="118" y="530"/>
                  <a:pt x="118" y="530"/>
                </a:cubicBezTo>
                <a:cubicBezTo>
                  <a:pt x="118" y="545"/>
                  <a:pt x="118" y="545"/>
                  <a:pt x="132" y="545"/>
                </a:cubicBezTo>
                <a:cubicBezTo>
                  <a:pt x="147" y="545"/>
                  <a:pt x="147" y="545"/>
                  <a:pt x="147" y="530"/>
                </a:cubicBezTo>
                <a:cubicBezTo>
                  <a:pt x="147" y="516"/>
                  <a:pt x="147" y="516"/>
                  <a:pt x="147" y="516"/>
                </a:cubicBezTo>
                <a:cubicBezTo>
                  <a:pt x="177" y="516"/>
                  <a:pt x="177" y="516"/>
                  <a:pt x="177" y="516"/>
                </a:cubicBezTo>
                <a:cubicBezTo>
                  <a:pt x="177" y="516"/>
                  <a:pt x="191" y="501"/>
                  <a:pt x="191" y="486"/>
                </a:cubicBezTo>
                <a:lnTo>
                  <a:pt x="177" y="471"/>
                </a:lnTo>
                <a:close/>
                <a:moveTo>
                  <a:pt x="427" y="0"/>
                </a:moveTo>
                <a:lnTo>
                  <a:pt x="427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30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33"/>
                  <a:pt x="73" y="633"/>
                </a:cubicBezTo>
                <a:cubicBezTo>
                  <a:pt x="427" y="633"/>
                  <a:pt x="427" y="633"/>
                  <a:pt x="427" y="633"/>
                </a:cubicBezTo>
                <a:cubicBezTo>
                  <a:pt x="471" y="633"/>
                  <a:pt x="500" y="589"/>
                  <a:pt x="500" y="545"/>
                </a:cubicBezTo>
                <a:cubicBezTo>
                  <a:pt x="500" y="74"/>
                  <a:pt x="500" y="74"/>
                  <a:pt x="500" y="74"/>
                </a:cubicBezTo>
                <a:cubicBezTo>
                  <a:pt x="500" y="30"/>
                  <a:pt x="471" y="0"/>
                  <a:pt x="427" y="0"/>
                </a:cubicBezTo>
                <a:close/>
                <a:moveTo>
                  <a:pt x="471" y="545"/>
                </a:moveTo>
                <a:lnTo>
                  <a:pt x="471" y="545"/>
                </a:lnTo>
                <a:cubicBezTo>
                  <a:pt x="471" y="574"/>
                  <a:pt x="441" y="589"/>
                  <a:pt x="427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74"/>
                  <a:pt x="29" y="545"/>
                </a:cubicBezTo>
                <a:cubicBezTo>
                  <a:pt x="29" y="74"/>
                  <a:pt x="29" y="74"/>
                  <a:pt x="29" y="74"/>
                </a:cubicBezTo>
                <a:cubicBezTo>
                  <a:pt x="29" y="59"/>
                  <a:pt x="59" y="44"/>
                  <a:pt x="73" y="44"/>
                </a:cubicBezTo>
                <a:cubicBezTo>
                  <a:pt x="427" y="44"/>
                  <a:pt x="427" y="44"/>
                  <a:pt x="427" y="44"/>
                </a:cubicBezTo>
                <a:cubicBezTo>
                  <a:pt x="441" y="44"/>
                  <a:pt x="471" y="59"/>
                  <a:pt x="471" y="74"/>
                </a:cubicBezTo>
                <a:lnTo>
                  <a:pt x="471" y="545"/>
                </a:lnTo>
                <a:close/>
                <a:moveTo>
                  <a:pt x="412" y="427"/>
                </a:moveTo>
                <a:lnTo>
                  <a:pt x="412" y="427"/>
                </a:lnTo>
                <a:cubicBezTo>
                  <a:pt x="397" y="427"/>
                  <a:pt x="382" y="442"/>
                  <a:pt x="382" y="457"/>
                </a:cubicBezTo>
                <a:cubicBezTo>
                  <a:pt x="382" y="457"/>
                  <a:pt x="397" y="471"/>
                  <a:pt x="412" y="471"/>
                </a:cubicBezTo>
                <a:lnTo>
                  <a:pt x="427" y="457"/>
                </a:lnTo>
                <a:cubicBezTo>
                  <a:pt x="427" y="442"/>
                  <a:pt x="412" y="427"/>
                  <a:pt x="412" y="427"/>
                </a:cubicBezTo>
                <a:close/>
                <a:moveTo>
                  <a:pt x="382" y="74"/>
                </a:moveTo>
                <a:lnTo>
                  <a:pt x="382" y="74"/>
                </a:lnTo>
                <a:cubicBezTo>
                  <a:pt x="118" y="74"/>
                  <a:pt x="118" y="74"/>
                  <a:pt x="118" y="74"/>
                </a:cubicBezTo>
                <a:cubicBezTo>
                  <a:pt x="88" y="74"/>
                  <a:pt x="73" y="103"/>
                  <a:pt x="73" y="118"/>
                </a:cubicBezTo>
                <a:cubicBezTo>
                  <a:pt x="73" y="354"/>
                  <a:pt x="73" y="354"/>
                  <a:pt x="73" y="354"/>
                </a:cubicBezTo>
                <a:cubicBezTo>
                  <a:pt x="73" y="368"/>
                  <a:pt x="88" y="398"/>
                  <a:pt x="118" y="398"/>
                </a:cubicBezTo>
                <a:cubicBezTo>
                  <a:pt x="382" y="398"/>
                  <a:pt x="382" y="398"/>
                  <a:pt x="382" y="398"/>
                </a:cubicBezTo>
                <a:cubicBezTo>
                  <a:pt x="412" y="398"/>
                  <a:pt x="427" y="368"/>
                  <a:pt x="427" y="354"/>
                </a:cubicBezTo>
                <a:cubicBezTo>
                  <a:pt x="427" y="118"/>
                  <a:pt x="427" y="118"/>
                  <a:pt x="427" y="118"/>
                </a:cubicBezTo>
                <a:cubicBezTo>
                  <a:pt x="427" y="103"/>
                  <a:pt x="412" y="74"/>
                  <a:pt x="382" y="74"/>
                </a:cubicBezTo>
                <a:close/>
                <a:moveTo>
                  <a:pt x="382" y="339"/>
                </a:moveTo>
                <a:lnTo>
                  <a:pt x="382" y="339"/>
                </a:lnTo>
                <a:cubicBezTo>
                  <a:pt x="382" y="339"/>
                  <a:pt x="382" y="354"/>
                  <a:pt x="368" y="354"/>
                </a:cubicBezTo>
                <a:cubicBezTo>
                  <a:pt x="132" y="354"/>
                  <a:pt x="132" y="354"/>
                  <a:pt x="132" y="354"/>
                </a:cubicBezTo>
                <a:cubicBezTo>
                  <a:pt x="118" y="354"/>
                  <a:pt x="118" y="339"/>
                  <a:pt x="118" y="339"/>
                </a:cubicBezTo>
                <a:cubicBezTo>
                  <a:pt x="118" y="133"/>
                  <a:pt x="118" y="133"/>
                  <a:pt x="118" y="133"/>
                </a:cubicBezTo>
                <a:cubicBezTo>
                  <a:pt x="118" y="133"/>
                  <a:pt x="118" y="118"/>
                  <a:pt x="132" y="118"/>
                </a:cubicBezTo>
                <a:cubicBezTo>
                  <a:pt x="368" y="118"/>
                  <a:pt x="368" y="118"/>
                  <a:pt x="368" y="118"/>
                </a:cubicBezTo>
                <a:cubicBezTo>
                  <a:pt x="382" y="118"/>
                  <a:pt x="382" y="133"/>
                  <a:pt x="382" y="133"/>
                </a:cubicBezTo>
                <a:lnTo>
                  <a:pt x="382" y="3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38" name="Freeform 147">
            <a:extLst>
              <a:ext uri="{FF2B5EF4-FFF2-40B4-BE49-F238E27FC236}">
                <a16:creationId xmlns:a16="http://schemas.microsoft.com/office/drawing/2014/main" id="{974ED04D-CDEB-48B3-9A8B-CCAC27DB7B2B}"/>
              </a:ext>
            </a:extLst>
          </p:cNvPr>
          <p:cNvSpPr>
            <a:spLocks/>
          </p:cNvSpPr>
          <p:nvPr/>
        </p:nvSpPr>
        <p:spPr bwMode="auto">
          <a:xfrm>
            <a:off x="3744913" y="2100263"/>
            <a:ext cx="298450" cy="166687"/>
          </a:xfrm>
          <a:custGeom>
            <a:avLst/>
            <a:gdLst>
              <a:gd name="T0" fmla="*/ 65133392 w 634"/>
              <a:gd name="T1" fmla="*/ 24686496 h 354"/>
              <a:gd name="T2" fmla="*/ 65133392 w 634"/>
              <a:gd name="T3" fmla="*/ 24686496 h 354"/>
              <a:gd name="T4" fmla="*/ 60201317 w 634"/>
              <a:gd name="T5" fmla="*/ 29556764 h 354"/>
              <a:gd name="T6" fmla="*/ 65133392 w 634"/>
              <a:gd name="T7" fmla="*/ 34594844 h 354"/>
              <a:gd name="T8" fmla="*/ 70064996 w 634"/>
              <a:gd name="T9" fmla="*/ 29556764 h 354"/>
              <a:gd name="T10" fmla="*/ 65133392 w 634"/>
              <a:gd name="T11" fmla="*/ 24686496 h 354"/>
              <a:gd name="T12" fmla="*/ 45065972 w 634"/>
              <a:gd name="T13" fmla="*/ 27205535 h 354"/>
              <a:gd name="T14" fmla="*/ 45065972 w 634"/>
              <a:gd name="T15" fmla="*/ 27205535 h 354"/>
              <a:gd name="T16" fmla="*/ 35202765 w 634"/>
              <a:gd name="T17" fmla="*/ 27205535 h 354"/>
              <a:gd name="T18" fmla="*/ 35202765 w 634"/>
              <a:gd name="T19" fmla="*/ 17297187 h 354"/>
              <a:gd name="T20" fmla="*/ 30100894 w 634"/>
              <a:gd name="T21" fmla="*/ 14778148 h 354"/>
              <a:gd name="T22" fmla="*/ 27549723 w 634"/>
              <a:gd name="T23" fmla="*/ 17297187 h 354"/>
              <a:gd name="T24" fmla="*/ 27549723 w 634"/>
              <a:gd name="T25" fmla="*/ 27205535 h 354"/>
              <a:gd name="T26" fmla="*/ 17516249 w 634"/>
              <a:gd name="T27" fmla="*/ 27205535 h 354"/>
              <a:gd name="T28" fmla="*/ 15135345 w 634"/>
              <a:gd name="T29" fmla="*/ 29556764 h 354"/>
              <a:gd name="T30" fmla="*/ 17516249 w 634"/>
              <a:gd name="T31" fmla="*/ 34594844 h 354"/>
              <a:gd name="T32" fmla="*/ 27549723 w 634"/>
              <a:gd name="T33" fmla="*/ 34594844 h 354"/>
              <a:gd name="T34" fmla="*/ 27549723 w 634"/>
              <a:gd name="T35" fmla="*/ 44502723 h 354"/>
              <a:gd name="T36" fmla="*/ 30100894 w 634"/>
              <a:gd name="T37" fmla="*/ 46853951 h 354"/>
              <a:gd name="T38" fmla="*/ 35202765 w 634"/>
              <a:gd name="T39" fmla="*/ 44502723 h 354"/>
              <a:gd name="T40" fmla="*/ 35202765 w 634"/>
              <a:gd name="T41" fmla="*/ 34594844 h 354"/>
              <a:gd name="T42" fmla="*/ 45065972 w 634"/>
              <a:gd name="T43" fmla="*/ 34594844 h 354"/>
              <a:gd name="T44" fmla="*/ 47617143 w 634"/>
              <a:gd name="T45" fmla="*/ 29556764 h 354"/>
              <a:gd name="T46" fmla="*/ 45065972 w 634"/>
              <a:gd name="T47" fmla="*/ 27205535 h 354"/>
              <a:gd name="T48" fmla="*/ 75166866 w 634"/>
              <a:gd name="T49" fmla="*/ 37113883 h 354"/>
              <a:gd name="T50" fmla="*/ 75166866 w 634"/>
              <a:gd name="T51" fmla="*/ 37113883 h 354"/>
              <a:gd name="T52" fmla="*/ 70064996 w 634"/>
              <a:gd name="T53" fmla="*/ 41983683 h 354"/>
              <a:gd name="T54" fmla="*/ 75166866 w 634"/>
              <a:gd name="T55" fmla="*/ 46853951 h 354"/>
              <a:gd name="T56" fmla="*/ 80098470 w 634"/>
              <a:gd name="T57" fmla="*/ 41983683 h 354"/>
              <a:gd name="T58" fmla="*/ 75166866 w 634"/>
              <a:gd name="T59" fmla="*/ 37113883 h 354"/>
              <a:gd name="T60" fmla="*/ 87751512 w 634"/>
              <a:gd name="T61" fmla="*/ 0 h 354"/>
              <a:gd name="T62" fmla="*/ 87751512 w 634"/>
              <a:gd name="T63" fmla="*/ 0 h 354"/>
              <a:gd name="T64" fmla="*/ 20066948 w 634"/>
              <a:gd name="T65" fmla="*/ 0 h 354"/>
              <a:gd name="T66" fmla="*/ 0 w 634"/>
              <a:gd name="T67" fmla="*/ 19648416 h 354"/>
              <a:gd name="T68" fmla="*/ 0 w 634"/>
              <a:gd name="T69" fmla="*/ 39464643 h 354"/>
              <a:gd name="T70" fmla="*/ 20066948 w 634"/>
              <a:gd name="T71" fmla="*/ 59281339 h 354"/>
              <a:gd name="T72" fmla="*/ 87751512 w 634"/>
              <a:gd name="T73" fmla="*/ 59281339 h 354"/>
              <a:gd name="T74" fmla="*/ 107648193 w 634"/>
              <a:gd name="T75" fmla="*/ 39464643 h 354"/>
              <a:gd name="T76" fmla="*/ 107648193 w 634"/>
              <a:gd name="T77" fmla="*/ 19648416 h 354"/>
              <a:gd name="T78" fmla="*/ 87751512 w 634"/>
              <a:gd name="T79" fmla="*/ 0 h 354"/>
              <a:gd name="T80" fmla="*/ 100165890 w 634"/>
              <a:gd name="T81" fmla="*/ 39464643 h 354"/>
              <a:gd name="T82" fmla="*/ 100165890 w 634"/>
              <a:gd name="T83" fmla="*/ 39464643 h 354"/>
              <a:gd name="T84" fmla="*/ 87751512 w 634"/>
              <a:gd name="T85" fmla="*/ 54411071 h 354"/>
              <a:gd name="T86" fmla="*/ 20066948 w 634"/>
              <a:gd name="T87" fmla="*/ 54411071 h 354"/>
              <a:gd name="T88" fmla="*/ 7652570 w 634"/>
              <a:gd name="T89" fmla="*/ 39464643 h 354"/>
              <a:gd name="T90" fmla="*/ 7652570 w 634"/>
              <a:gd name="T91" fmla="*/ 19648416 h 354"/>
              <a:gd name="T92" fmla="*/ 20066948 w 634"/>
              <a:gd name="T93" fmla="*/ 7389308 h 354"/>
              <a:gd name="T94" fmla="*/ 87751512 w 634"/>
              <a:gd name="T95" fmla="*/ 7389308 h 354"/>
              <a:gd name="T96" fmla="*/ 100165890 w 634"/>
              <a:gd name="T97" fmla="*/ 19648416 h 354"/>
              <a:gd name="T98" fmla="*/ 100165890 w 634"/>
              <a:gd name="T99" fmla="*/ 39464643 h 354"/>
              <a:gd name="T100" fmla="*/ 90131944 w 634"/>
              <a:gd name="T101" fmla="*/ 27205535 h 354"/>
              <a:gd name="T102" fmla="*/ 90131944 w 634"/>
              <a:gd name="T103" fmla="*/ 27205535 h 354"/>
              <a:gd name="T104" fmla="*/ 85200341 w 634"/>
              <a:gd name="T105" fmla="*/ 32075804 h 354"/>
              <a:gd name="T106" fmla="*/ 90131944 w 634"/>
              <a:gd name="T107" fmla="*/ 37113883 h 354"/>
              <a:gd name="T108" fmla="*/ 95233815 w 634"/>
              <a:gd name="T109" fmla="*/ 32075804 h 354"/>
              <a:gd name="T110" fmla="*/ 90131944 w 634"/>
              <a:gd name="T111" fmla="*/ 27205535 h 354"/>
              <a:gd name="T112" fmla="*/ 80098470 w 634"/>
              <a:gd name="T113" fmla="*/ 14778148 h 354"/>
              <a:gd name="T114" fmla="*/ 80098470 w 634"/>
              <a:gd name="T115" fmla="*/ 14778148 h 354"/>
              <a:gd name="T116" fmla="*/ 75166866 w 634"/>
              <a:gd name="T117" fmla="*/ 19648416 h 354"/>
              <a:gd name="T118" fmla="*/ 80098470 w 634"/>
              <a:gd name="T119" fmla="*/ 24686496 h 354"/>
              <a:gd name="T120" fmla="*/ 85200341 w 634"/>
              <a:gd name="T121" fmla="*/ 19648416 h 354"/>
              <a:gd name="T122" fmla="*/ 80098470 w 634"/>
              <a:gd name="T123" fmla="*/ 14778148 h 35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34" h="354">
                <a:moveTo>
                  <a:pt x="383" y="147"/>
                </a:moveTo>
                <a:lnTo>
                  <a:pt x="383" y="147"/>
                </a:lnTo>
                <a:cubicBezTo>
                  <a:pt x="369" y="147"/>
                  <a:pt x="354" y="162"/>
                  <a:pt x="354" y="176"/>
                </a:cubicBezTo>
                <a:cubicBezTo>
                  <a:pt x="354" y="191"/>
                  <a:pt x="369" y="206"/>
                  <a:pt x="383" y="206"/>
                </a:cubicBezTo>
                <a:cubicBezTo>
                  <a:pt x="398" y="206"/>
                  <a:pt x="412" y="191"/>
                  <a:pt x="412" y="176"/>
                </a:cubicBezTo>
                <a:cubicBezTo>
                  <a:pt x="412" y="162"/>
                  <a:pt x="398" y="147"/>
                  <a:pt x="383" y="147"/>
                </a:cubicBezTo>
                <a:close/>
                <a:moveTo>
                  <a:pt x="265" y="162"/>
                </a:moveTo>
                <a:lnTo>
                  <a:pt x="265" y="162"/>
                </a:lnTo>
                <a:cubicBezTo>
                  <a:pt x="207" y="162"/>
                  <a:pt x="207" y="162"/>
                  <a:pt x="207" y="162"/>
                </a:cubicBezTo>
                <a:cubicBezTo>
                  <a:pt x="207" y="103"/>
                  <a:pt x="207" y="103"/>
                  <a:pt x="207" y="103"/>
                </a:cubicBezTo>
                <a:cubicBezTo>
                  <a:pt x="207" y="88"/>
                  <a:pt x="192" y="88"/>
                  <a:pt x="177" y="88"/>
                </a:cubicBezTo>
                <a:cubicBezTo>
                  <a:pt x="177" y="88"/>
                  <a:pt x="162" y="88"/>
                  <a:pt x="162" y="103"/>
                </a:cubicBezTo>
                <a:cubicBezTo>
                  <a:pt x="162" y="162"/>
                  <a:pt x="162" y="162"/>
                  <a:pt x="162" y="162"/>
                </a:cubicBezTo>
                <a:cubicBezTo>
                  <a:pt x="103" y="162"/>
                  <a:pt x="103" y="162"/>
                  <a:pt x="103" y="162"/>
                </a:cubicBezTo>
                <a:cubicBezTo>
                  <a:pt x="89" y="162"/>
                  <a:pt x="89" y="176"/>
                  <a:pt x="89" y="176"/>
                </a:cubicBezTo>
                <a:cubicBezTo>
                  <a:pt x="89" y="191"/>
                  <a:pt x="89" y="206"/>
                  <a:pt x="103" y="206"/>
                </a:cubicBezTo>
                <a:cubicBezTo>
                  <a:pt x="162" y="206"/>
                  <a:pt x="162" y="206"/>
                  <a:pt x="162" y="206"/>
                </a:cubicBezTo>
                <a:cubicBezTo>
                  <a:pt x="162" y="265"/>
                  <a:pt x="162" y="265"/>
                  <a:pt x="162" y="265"/>
                </a:cubicBezTo>
                <a:lnTo>
                  <a:pt x="177" y="279"/>
                </a:lnTo>
                <a:cubicBezTo>
                  <a:pt x="192" y="279"/>
                  <a:pt x="207" y="265"/>
                  <a:pt x="207" y="265"/>
                </a:cubicBezTo>
                <a:cubicBezTo>
                  <a:pt x="207" y="206"/>
                  <a:pt x="207" y="206"/>
                  <a:pt x="207" y="206"/>
                </a:cubicBezTo>
                <a:cubicBezTo>
                  <a:pt x="265" y="206"/>
                  <a:pt x="265" y="206"/>
                  <a:pt x="265" y="206"/>
                </a:cubicBezTo>
                <a:cubicBezTo>
                  <a:pt x="265" y="206"/>
                  <a:pt x="280" y="191"/>
                  <a:pt x="280" y="176"/>
                </a:cubicBezTo>
                <a:lnTo>
                  <a:pt x="265" y="162"/>
                </a:lnTo>
                <a:close/>
                <a:moveTo>
                  <a:pt x="442" y="221"/>
                </a:moveTo>
                <a:lnTo>
                  <a:pt x="442" y="221"/>
                </a:lnTo>
                <a:cubicBezTo>
                  <a:pt x="428" y="221"/>
                  <a:pt x="412" y="235"/>
                  <a:pt x="412" y="250"/>
                </a:cubicBezTo>
                <a:cubicBezTo>
                  <a:pt x="412" y="265"/>
                  <a:pt x="428" y="279"/>
                  <a:pt x="442" y="279"/>
                </a:cubicBezTo>
                <a:cubicBezTo>
                  <a:pt x="457" y="279"/>
                  <a:pt x="471" y="265"/>
                  <a:pt x="471" y="250"/>
                </a:cubicBezTo>
                <a:cubicBezTo>
                  <a:pt x="471" y="235"/>
                  <a:pt x="457" y="221"/>
                  <a:pt x="442" y="221"/>
                </a:cubicBezTo>
                <a:close/>
                <a:moveTo>
                  <a:pt x="516" y="0"/>
                </a:moveTo>
                <a:lnTo>
                  <a:pt x="516" y="0"/>
                </a:lnTo>
                <a:cubicBezTo>
                  <a:pt x="118" y="0"/>
                  <a:pt x="118" y="0"/>
                  <a:pt x="118" y="0"/>
                </a:cubicBezTo>
                <a:cubicBezTo>
                  <a:pt x="59" y="0"/>
                  <a:pt x="0" y="58"/>
                  <a:pt x="0" y="117"/>
                </a:cubicBezTo>
                <a:cubicBezTo>
                  <a:pt x="0" y="235"/>
                  <a:pt x="0" y="235"/>
                  <a:pt x="0" y="235"/>
                </a:cubicBezTo>
                <a:cubicBezTo>
                  <a:pt x="0" y="309"/>
                  <a:pt x="59" y="353"/>
                  <a:pt x="118" y="353"/>
                </a:cubicBezTo>
                <a:cubicBezTo>
                  <a:pt x="516" y="353"/>
                  <a:pt x="516" y="353"/>
                  <a:pt x="516" y="353"/>
                </a:cubicBezTo>
                <a:cubicBezTo>
                  <a:pt x="575" y="353"/>
                  <a:pt x="633" y="309"/>
                  <a:pt x="633" y="235"/>
                </a:cubicBezTo>
                <a:cubicBezTo>
                  <a:pt x="633" y="117"/>
                  <a:pt x="633" y="117"/>
                  <a:pt x="633" y="117"/>
                </a:cubicBezTo>
                <a:cubicBezTo>
                  <a:pt x="633" y="58"/>
                  <a:pt x="575" y="0"/>
                  <a:pt x="516" y="0"/>
                </a:cubicBezTo>
                <a:close/>
                <a:moveTo>
                  <a:pt x="589" y="235"/>
                </a:moveTo>
                <a:lnTo>
                  <a:pt x="589" y="235"/>
                </a:lnTo>
                <a:cubicBezTo>
                  <a:pt x="589" y="279"/>
                  <a:pt x="560" y="324"/>
                  <a:pt x="516" y="324"/>
                </a:cubicBezTo>
                <a:cubicBezTo>
                  <a:pt x="118" y="324"/>
                  <a:pt x="118" y="324"/>
                  <a:pt x="118" y="324"/>
                </a:cubicBezTo>
                <a:cubicBezTo>
                  <a:pt x="74" y="324"/>
                  <a:pt x="45" y="279"/>
                  <a:pt x="45" y="235"/>
                </a:cubicBezTo>
                <a:cubicBezTo>
                  <a:pt x="45" y="117"/>
                  <a:pt x="45" y="117"/>
                  <a:pt x="45" y="117"/>
                </a:cubicBezTo>
                <a:cubicBezTo>
                  <a:pt x="45" y="74"/>
                  <a:pt x="74" y="44"/>
                  <a:pt x="118" y="44"/>
                </a:cubicBezTo>
                <a:cubicBezTo>
                  <a:pt x="516" y="44"/>
                  <a:pt x="516" y="44"/>
                  <a:pt x="516" y="44"/>
                </a:cubicBezTo>
                <a:cubicBezTo>
                  <a:pt x="560" y="44"/>
                  <a:pt x="589" y="74"/>
                  <a:pt x="589" y="117"/>
                </a:cubicBezTo>
                <a:lnTo>
                  <a:pt x="589" y="235"/>
                </a:lnTo>
                <a:close/>
                <a:moveTo>
                  <a:pt x="530" y="162"/>
                </a:moveTo>
                <a:lnTo>
                  <a:pt x="530" y="162"/>
                </a:lnTo>
                <a:cubicBezTo>
                  <a:pt x="516" y="162"/>
                  <a:pt x="501" y="176"/>
                  <a:pt x="501" y="191"/>
                </a:cubicBezTo>
                <a:cubicBezTo>
                  <a:pt x="501" y="206"/>
                  <a:pt x="516" y="221"/>
                  <a:pt x="530" y="221"/>
                </a:cubicBezTo>
                <a:cubicBezTo>
                  <a:pt x="545" y="221"/>
                  <a:pt x="560" y="206"/>
                  <a:pt x="560" y="191"/>
                </a:cubicBezTo>
                <a:cubicBezTo>
                  <a:pt x="560" y="176"/>
                  <a:pt x="545" y="162"/>
                  <a:pt x="530" y="162"/>
                </a:cubicBezTo>
                <a:close/>
                <a:moveTo>
                  <a:pt x="471" y="88"/>
                </a:moveTo>
                <a:lnTo>
                  <a:pt x="471" y="88"/>
                </a:lnTo>
                <a:cubicBezTo>
                  <a:pt x="457" y="88"/>
                  <a:pt x="442" y="103"/>
                  <a:pt x="442" y="117"/>
                </a:cubicBezTo>
                <a:cubicBezTo>
                  <a:pt x="442" y="132"/>
                  <a:pt x="457" y="147"/>
                  <a:pt x="471" y="147"/>
                </a:cubicBezTo>
                <a:cubicBezTo>
                  <a:pt x="486" y="147"/>
                  <a:pt x="501" y="132"/>
                  <a:pt x="501" y="117"/>
                </a:cubicBezTo>
                <a:cubicBezTo>
                  <a:pt x="501" y="103"/>
                  <a:pt x="486" y="88"/>
                  <a:pt x="471" y="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39" name="Freeform 148">
            <a:extLst>
              <a:ext uri="{FF2B5EF4-FFF2-40B4-BE49-F238E27FC236}">
                <a16:creationId xmlns:a16="http://schemas.microsoft.com/office/drawing/2014/main" id="{7C4972DF-D6AB-484D-8B4B-C1D52F24B66B}"/>
              </a:ext>
            </a:extLst>
          </p:cNvPr>
          <p:cNvSpPr>
            <a:spLocks/>
          </p:cNvSpPr>
          <p:nvPr/>
        </p:nvSpPr>
        <p:spPr bwMode="auto">
          <a:xfrm>
            <a:off x="3267075" y="2084388"/>
            <a:ext cx="298450" cy="203200"/>
          </a:xfrm>
          <a:custGeom>
            <a:avLst/>
            <a:gdLst>
              <a:gd name="T0" fmla="*/ 17516249 w 634"/>
              <a:gd name="T1" fmla="*/ 45219866 h 428"/>
              <a:gd name="T2" fmla="*/ 17516249 w 634"/>
              <a:gd name="T3" fmla="*/ 52728002 h 428"/>
              <a:gd name="T4" fmla="*/ 17516249 w 634"/>
              <a:gd name="T5" fmla="*/ 45219866 h 428"/>
              <a:gd name="T6" fmla="*/ 77547771 w 634"/>
              <a:gd name="T7" fmla="*/ 12627277 h 428"/>
              <a:gd name="T8" fmla="*/ 27549723 w 634"/>
              <a:gd name="T9" fmla="*/ 15016273 h 428"/>
              <a:gd name="T10" fmla="*/ 29930628 w 634"/>
              <a:gd name="T11" fmla="*/ 60407186 h 428"/>
              <a:gd name="T12" fmla="*/ 80098470 w 634"/>
              <a:gd name="T13" fmla="*/ 55287573 h 428"/>
              <a:gd name="T14" fmla="*/ 77547771 w 634"/>
              <a:gd name="T15" fmla="*/ 12627277 h 428"/>
              <a:gd name="T16" fmla="*/ 72445900 w 634"/>
              <a:gd name="T17" fmla="*/ 50339007 h 428"/>
              <a:gd name="T18" fmla="*/ 37583197 w 634"/>
              <a:gd name="T19" fmla="*/ 52728002 h 428"/>
              <a:gd name="T20" fmla="*/ 32481799 w 634"/>
              <a:gd name="T21" fmla="*/ 22695457 h 428"/>
              <a:gd name="T22" fmla="*/ 70064996 w 634"/>
              <a:gd name="T23" fmla="*/ 20135886 h 428"/>
              <a:gd name="T24" fmla="*/ 72445900 w 634"/>
              <a:gd name="T25" fmla="*/ 50339007 h 428"/>
              <a:gd name="T26" fmla="*/ 17516249 w 634"/>
              <a:gd name="T27" fmla="*/ 32763164 h 428"/>
              <a:gd name="T28" fmla="*/ 17516249 w 634"/>
              <a:gd name="T29" fmla="*/ 40271300 h 428"/>
              <a:gd name="T30" fmla="*/ 17516249 w 634"/>
              <a:gd name="T31" fmla="*/ 32763164 h 428"/>
              <a:gd name="T32" fmla="*/ 92512849 w 634"/>
              <a:gd name="T33" fmla="*/ 0 h 428"/>
              <a:gd name="T34" fmla="*/ 0 w 634"/>
              <a:gd name="T35" fmla="*/ 12627277 h 428"/>
              <a:gd name="T36" fmla="*/ 12414379 w 634"/>
              <a:gd name="T37" fmla="*/ 72863888 h 428"/>
              <a:gd name="T38" fmla="*/ 107648193 w 634"/>
              <a:gd name="T39" fmla="*/ 60407186 h 428"/>
              <a:gd name="T40" fmla="*/ 92512849 w 634"/>
              <a:gd name="T41" fmla="*/ 0 h 428"/>
              <a:gd name="T42" fmla="*/ 99995624 w 634"/>
              <a:gd name="T43" fmla="*/ 60407186 h 428"/>
              <a:gd name="T44" fmla="*/ 12414379 w 634"/>
              <a:gd name="T45" fmla="*/ 65355752 h 428"/>
              <a:gd name="T46" fmla="*/ 7482775 w 634"/>
              <a:gd name="T47" fmla="*/ 12627277 h 428"/>
              <a:gd name="T48" fmla="*/ 92512849 w 634"/>
              <a:gd name="T49" fmla="*/ 5119141 h 428"/>
              <a:gd name="T50" fmla="*/ 99995624 w 634"/>
              <a:gd name="T51" fmla="*/ 60407186 h 428"/>
              <a:gd name="T52" fmla="*/ 90131944 w 634"/>
              <a:gd name="T53" fmla="*/ 32763164 h 428"/>
              <a:gd name="T54" fmla="*/ 90131944 w 634"/>
              <a:gd name="T55" fmla="*/ 40271300 h 428"/>
              <a:gd name="T56" fmla="*/ 90131944 w 634"/>
              <a:gd name="T57" fmla="*/ 32763164 h 428"/>
              <a:gd name="T58" fmla="*/ 90131944 w 634"/>
              <a:gd name="T59" fmla="*/ 45219866 h 428"/>
              <a:gd name="T60" fmla="*/ 90131944 w 634"/>
              <a:gd name="T61" fmla="*/ 52728002 h 428"/>
              <a:gd name="T62" fmla="*/ 90131944 w 634"/>
              <a:gd name="T63" fmla="*/ 45219866 h 42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34" h="428">
                <a:moveTo>
                  <a:pt x="103" y="265"/>
                </a:moveTo>
                <a:lnTo>
                  <a:pt x="103" y="265"/>
                </a:lnTo>
                <a:cubicBezTo>
                  <a:pt x="88" y="265"/>
                  <a:pt x="73" y="280"/>
                  <a:pt x="73" y="295"/>
                </a:cubicBezTo>
                <a:cubicBezTo>
                  <a:pt x="73" y="295"/>
                  <a:pt x="88" y="309"/>
                  <a:pt x="103" y="309"/>
                </a:cubicBezTo>
                <a:lnTo>
                  <a:pt x="117" y="295"/>
                </a:lnTo>
                <a:cubicBezTo>
                  <a:pt x="117" y="280"/>
                  <a:pt x="103" y="265"/>
                  <a:pt x="103" y="265"/>
                </a:cubicBezTo>
                <a:close/>
                <a:moveTo>
                  <a:pt x="456" y="74"/>
                </a:moveTo>
                <a:lnTo>
                  <a:pt x="456" y="74"/>
                </a:lnTo>
                <a:cubicBezTo>
                  <a:pt x="176" y="74"/>
                  <a:pt x="176" y="74"/>
                  <a:pt x="176" y="74"/>
                </a:cubicBezTo>
                <a:cubicBezTo>
                  <a:pt x="162" y="74"/>
                  <a:pt x="162" y="88"/>
                  <a:pt x="162" y="88"/>
                </a:cubicBezTo>
                <a:cubicBezTo>
                  <a:pt x="162" y="324"/>
                  <a:pt x="162" y="324"/>
                  <a:pt x="162" y="324"/>
                </a:cubicBezTo>
                <a:cubicBezTo>
                  <a:pt x="162" y="339"/>
                  <a:pt x="162" y="354"/>
                  <a:pt x="176" y="354"/>
                </a:cubicBezTo>
                <a:cubicBezTo>
                  <a:pt x="456" y="354"/>
                  <a:pt x="456" y="354"/>
                  <a:pt x="456" y="354"/>
                </a:cubicBezTo>
                <a:cubicBezTo>
                  <a:pt x="456" y="354"/>
                  <a:pt x="471" y="339"/>
                  <a:pt x="471" y="324"/>
                </a:cubicBezTo>
                <a:cubicBezTo>
                  <a:pt x="471" y="88"/>
                  <a:pt x="471" y="88"/>
                  <a:pt x="471" y="88"/>
                </a:cubicBezTo>
                <a:lnTo>
                  <a:pt x="456" y="74"/>
                </a:lnTo>
                <a:close/>
                <a:moveTo>
                  <a:pt x="426" y="295"/>
                </a:moveTo>
                <a:lnTo>
                  <a:pt x="426" y="295"/>
                </a:lnTo>
                <a:cubicBezTo>
                  <a:pt x="426" y="295"/>
                  <a:pt x="426" y="309"/>
                  <a:pt x="412" y="309"/>
                </a:cubicBezTo>
                <a:cubicBezTo>
                  <a:pt x="221" y="309"/>
                  <a:pt x="221" y="309"/>
                  <a:pt x="221" y="309"/>
                </a:cubicBezTo>
                <a:cubicBezTo>
                  <a:pt x="206" y="309"/>
                  <a:pt x="191" y="295"/>
                  <a:pt x="191" y="295"/>
                </a:cubicBezTo>
                <a:cubicBezTo>
                  <a:pt x="191" y="133"/>
                  <a:pt x="191" y="133"/>
                  <a:pt x="191" y="133"/>
                </a:cubicBezTo>
                <a:cubicBezTo>
                  <a:pt x="191" y="118"/>
                  <a:pt x="206" y="118"/>
                  <a:pt x="221" y="118"/>
                </a:cubicBezTo>
                <a:cubicBezTo>
                  <a:pt x="412" y="118"/>
                  <a:pt x="412" y="118"/>
                  <a:pt x="412" y="118"/>
                </a:cubicBezTo>
                <a:cubicBezTo>
                  <a:pt x="426" y="118"/>
                  <a:pt x="426" y="118"/>
                  <a:pt x="426" y="133"/>
                </a:cubicBezTo>
                <a:lnTo>
                  <a:pt x="426" y="295"/>
                </a:lnTo>
                <a:close/>
                <a:moveTo>
                  <a:pt x="103" y="192"/>
                </a:moveTo>
                <a:lnTo>
                  <a:pt x="103" y="192"/>
                </a:lnTo>
                <a:cubicBezTo>
                  <a:pt x="88" y="192"/>
                  <a:pt x="73" y="206"/>
                  <a:pt x="73" y="206"/>
                </a:cubicBezTo>
                <a:cubicBezTo>
                  <a:pt x="73" y="221"/>
                  <a:pt x="88" y="236"/>
                  <a:pt x="103" y="236"/>
                </a:cubicBezTo>
                <a:cubicBezTo>
                  <a:pt x="103" y="236"/>
                  <a:pt x="117" y="221"/>
                  <a:pt x="117" y="206"/>
                </a:cubicBezTo>
                <a:lnTo>
                  <a:pt x="103" y="192"/>
                </a:lnTo>
                <a:close/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30"/>
                  <a:pt x="0" y="74"/>
                </a:cubicBezTo>
                <a:cubicBezTo>
                  <a:pt x="0" y="354"/>
                  <a:pt x="0" y="354"/>
                  <a:pt x="0" y="354"/>
                </a:cubicBezTo>
                <a:cubicBezTo>
                  <a:pt x="0" y="398"/>
                  <a:pt x="29" y="427"/>
                  <a:pt x="73" y="427"/>
                </a:cubicBezTo>
                <a:cubicBezTo>
                  <a:pt x="544" y="427"/>
                  <a:pt x="544" y="427"/>
                  <a:pt x="544" y="427"/>
                </a:cubicBezTo>
                <a:cubicBezTo>
                  <a:pt x="588" y="427"/>
                  <a:pt x="633" y="398"/>
                  <a:pt x="633" y="354"/>
                </a:cubicBezTo>
                <a:cubicBezTo>
                  <a:pt x="633" y="74"/>
                  <a:pt x="633" y="74"/>
                  <a:pt x="633" y="74"/>
                </a:cubicBezTo>
                <a:cubicBezTo>
                  <a:pt x="633" y="30"/>
                  <a:pt x="588" y="0"/>
                  <a:pt x="544" y="0"/>
                </a:cubicBezTo>
                <a:close/>
                <a:moveTo>
                  <a:pt x="588" y="354"/>
                </a:moveTo>
                <a:lnTo>
                  <a:pt x="588" y="354"/>
                </a:lnTo>
                <a:cubicBezTo>
                  <a:pt x="588" y="368"/>
                  <a:pt x="574" y="383"/>
                  <a:pt x="544" y="383"/>
                </a:cubicBezTo>
                <a:cubicBezTo>
                  <a:pt x="73" y="383"/>
                  <a:pt x="73" y="383"/>
                  <a:pt x="73" y="383"/>
                </a:cubicBezTo>
                <a:cubicBezTo>
                  <a:pt x="58" y="383"/>
                  <a:pt x="44" y="368"/>
                  <a:pt x="44" y="354"/>
                </a:cubicBezTo>
                <a:cubicBezTo>
                  <a:pt x="44" y="74"/>
                  <a:pt x="44" y="74"/>
                  <a:pt x="44" y="74"/>
                </a:cubicBezTo>
                <a:cubicBezTo>
                  <a:pt x="44" y="59"/>
                  <a:pt x="58" y="30"/>
                  <a:pt x="73" y="30"/>
                </a:cubicBezTo>
                <a:cubicBezTo>
                  <a:pt x="544" y="30"/>
                  <a:pt x="544" y="30"/>
                  <a:pt x="544" y="30"/>
                </a:cubicBezTo>
                <a:cubicBezTo>
                  <a:pt x="574" y="30"/>
                  <a:pt x="588" y="59"/>
                  <a:pt x="588" y="74"/>
                </a:cubicBezTo>
                <a:lnTo>
                  <a:pt x="588" y="354"/>
                </a:lnTo>
                <a:close/>
                <a:moveTo>
                  <a:pt x="530" y="192"/>
                </a:moveTo>
                <a:lnTo>
                  <a:pt x="530" y="192"/>
                </a:lnTo>
                <a:cubicBezTo>
                  <a:pt x="515" y="192"/>
                  <a:pt x="515" y="206"/>
                  <a:pt x="515" y="206"/>
                </a:cubicBezTo>
                <a:cubicBezTo>
                  <a:pt x="515" y="221"/>
                  <a:pt x="515" y="236"/>
                  <a:pt x="530" y="236"/>
                </a:cubicBezTo>
                <a:cubicBezTo>
                  <a:pt x="544" y="236"/>
                  <a:pt x="544" y="221"/>
                  <a:pt x="544" y="206"/>
                </a:cubicBezTo>
                <a:cubicBezTo>
                  <a:pt x="544" y="206"/>
                  <a:pt x="544" y="192"/>
                  <a:pt x="530" y="192"/>
                </a:cubicBezTo>
                <a:close/>
                <a:moveTo>
                  <a:pt x="530" y="265"/>
                </a:moveTo>
                <a:lnTo>
                  <a:pt x="530" y="265"/>
                </a:lnTo>
                <a:cubicBezTo>
                  <a:pt x="515" y="265"/>
                  <a:pt x="515" y="280"/>
                  <a:pt x="515" y="295"/>
                </a:cubicBezTo>
                <a:cubicBezTo>
                  <a:pt x="515" y="295"/>
                  <a:pt x="515" y="309"/>
                  <a:pt x="530" y="309"/>
                </a:cubicBezTo>
                <a:cubicBezTo>
                  <a:pt x="544" y="309"/>
                  <a:pt x="544" y="295"/>
                  <a:pt x="544" y="295"/>
                </a:cubicBezTo>
                <a:cubicBezTo>
                  <a:pt x="544" y="280"/>
                  <a:pt x="544" y="265"/>
                  <a:pt x="530" y="2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40" name="Freeform 149">
            <a:extLst>
              <a:ext uri="{FF2B5EF4-FFF2-40B4-BE49-F238E27FC236}">
                <a16:creationId xmlns:a16="http://schemas.microsoft.com/office/drawing/2014/main" id="{400D48E7-112D-4EE3-A01E-259B89FA39AA}"/>
              </a:ext>
            </a:extLst>
          </p:cNvPr>
          <p:cNvSpPr>
            <a:spLocks/>
          </p:cNvSpPr>
          <p:nvPr/>
        </p:nvSpPr>
        <p:spPr bwMode="auto">
          <a:xfrm>
            <a:off x="2789238" y="2057400"/>
            <a:ext cx="290512" cy="258763"/>
          </a:xfrm>
          <a:custGeom>
            <a:avLst/>
            <a:gdLst>
              <a:gd name="T0" fmla="*/ 91690670 w 619"/>
              <a:gd name="T1" fmla="*/ 12753762 h 546"/>
              <a:gd name="T2" fmla="*/ 91690670 w 619"/>
              <a:gd name="T3" fmla="*/ 12753762 h 546"/>
              <a:gd name="T4" fmla="*/ 81764535 w 619"/>
              <a:gd name="T5" fmla="*/ 12753762 h 546"/>
              <a:gd name="T6" fmla="*/ 79241132 w 619"/>
              <a:gd name="T7" fmla="*/ 5170265 h 546"/>
              <a:gd name="T8" fmla="*/ 71838400 w 619"/>
              <a:gd name="T9" fmla="*/ 0 h 546"/>
              <a:gd name="T10" fmla="*/ 32133861 w 619"/>
              <a:gd name="T11" fmla="*/ 0 h 546"/>
              <a:gd name="T12" fmla="*/ 24731129 w 619"/>
              <a:gd name="T13" fmla="*/ 5170265 h 546"/>
              <a:gd name="T14" fmla="*/ 22207727 w 619"/>
              <a:gd name="T15" fmla="*/ 12753762 h 546"/>
              <a:gd name="T16" fmla="*/ 12281592 w 619"/>
              <a:gd name="T17" fmla="*/ 12753762 h 546"/>
              <a:gd name="T18" fmla="*/ 0 w 619"/>
              <a:gd name="T19" fmla="*/ 25334676 h 546"/>
              <a:gd name="T20" fmla="*/ 0 w 619"/>
              <a:gd name="T21" fmla="*/ 81346666 h 546"/>
              <a:gd name="T22" fmla="*/ 12281592 w 619"/>
              <a:gd name="T23" fmla="*/ 93928055 h 546"/>
              <a:gd name="T24" fmla="*/ 91690670 w 619"/>
              <a:gd name="T25" fmla="*/ 93928055 h 546"/>
              <a:gd name="T26" fmla="*/ 103972262 w 619"/>
              <a:gd name="T27" fmla="*/ 81346666 h 546"/>
              <a:gd name="T28" fmla="*/ 103972262 w 619"/>
              <a:gd name="T29" fmla="*/ 25334676 h 546"/>
              <a:gd name="T30" fmla="*/ 91690670 w 619"/>
              <a:gd name="T31" fmla="*/ 12753762 h 546"/>
              <a:gd name="T32" fmla="*/ 99093402 w 619"/>
              <a:gd name="T33" fmla="*/ 81346666 h 546"/>
              <a:gd name="T34" fmla="*/ 99093402 w 619"/>
              <a:gd name="T35" fmla="*/ 81346666 h 546"/>
              <a:gd name="T36" fmla="*/ 91690670 w 619"/>
              <a:gd name="T37" fmla="*/ 86345032 h 546"/>
              <a:gd name="T38" fmla="*/ 12281592 w 619"/>
              <a:gd name="T39" fmla="*/ 86345032 h 546"/>
              <a:gd name="T40" fmla="*/ 4878860 w 619"/>
              <a:gd name="T41" fmla="*/ 81346666 h 546"/>
              <a:gd name="T42" fmla="*/ 4878860 w 619"/>
              <a:gd name="T43" fmla="*/ 25334676 h 546"/>
              <a:gd name="T44" fmla="*/ 12281592 w 619"/>
              <a:gd name="T45" fmla="*/ 20336785 h 546"/>
              <a:gd name="T46" fmla="*/ 24731129 w 619"/>
              <a:gd name="T47" fmla="*/ 20336785 h 546"/>
              <a:gd name="T48" fmla="*/ 29778404 w 619"/>
              <a:gd name="T49" fmla="*/ 12753762 h 546"/>
              <a:gd name="T50" fmla="*/ 34657264 w 619"/>
              <a:gd name="T51" fmla="*/ 5170265 h 546"/>
              <a:gd name="T52" fmla="*/ 69314997 w 619"/>
              <a:gd name="T53" fmla="*/ 5170265 h 546"/>
              <a:gd name="T54" fmla="*/ 74193858 w 619"/>
              <a:gd name="T55" fmla="*/ 12753762 h 546"/>
              <a:gd name="T56" fmla="*/ 79241132 w 619"/>
              <a:gd name="T57" fmla="*/ 20336785 h 546"/>
              <a:gd name="T58" fmla="*/ 91690670 w 619"/>
              <a:gd name="T59" fmla="*/ 20336785 h 546"/>
              <a:gd name="T60" fmla="*/ 99093402 w 619"/>
              <a:gd name="T61" fmla="*/ 25334676 h 546"/>
              <a:gd name="T62" fmla="*/ 99093402 w 619"/>
              <a:gd name="T63" fmla="*/ 81346666 h 546"/>
              <a:gd name="T64" fmla="*/ 51986131 w 619"/>
              <a:gd name="T65" fmla="*/ 25334676 h 546"/>
              <a:gd name="T66" fmla="*/ 51986131 w 619"/>
              <a:gd name="T67" fmla="*/ 25334676 h 546"/>
              <a:gd name="T68" fmla="*/ 24731129 w 619"/>
              <a:gd name="T69" fmla="*/ 53426858 h 546"/>
              <a:gd name="T70" fmla="*/ 51986131 w 619"/>
              <a:gd name="T71" fmla="*/ 81346666 h 546"/>
              <a:gd name="T72" fmla="*/ 79241132 w 619"/>
              <a:gd name="T73" fmla="*/ 53426858 h 546"/>
              <a:gd name="T74" fmla="*/ 51986131 w 619"/>
              <a:gd name="T75" fmla="*/ 25334676 h 546"/>
              <a:gd name="T76" fmla="*/ 51986131 w 619"/>
              <a:gd name="T77" fmla="*/ 73591270 h 546"/>
              <a:gd name="T78" fmla="*/ 51986131 w 619"/>
              <a:gd name="T79" fmla="*/ 73591270 h 546"/>
              <a:gd name="T80" fmla="*/ 32133861 w 619"/>
              <a:gd name="T81" fmla="*/ 53426858 h 546"/>
              <a:gd name="T82" fmla="*/ 51986131 w 619"/>
              <a:gd name="T83" fmla="*/ 33090073 h 546"/>
              <a:gd name="T84" fmla="*/ 71838400 w 619"/>
              <a:gd name="T85" fmla="*/ 53426858 h 546"/>
              <a:gd name="T86" fmla="*/ 51986131 w 619"/>
              <a:gd name="T87" fmla="*/ 73591270 h 54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19" h="546">
                <a:moveTo>
                  <a:pt x="545" y="74"/>
                </a:moveTo>
                <a:lnTo>
                  <a:pt x="545" y="74"/>
                </a:lnTo>
                <a:cubicBezTo>
                  <a:pt x="486" y="74"/>
                  <a:pt x="486" y="74"/>
                  <a:pt x="486" y="74"/>
                </a:cubicBezTo>
                <a:cubicBezTo>
                  <a:pt x="471" y="30"/>
                  <a:pt x="471" y="30"/>
                  <a:pt x="471" y="30"/>
                </a:cubicBezTo>
                <a:cubicBezTo>
                  <a:pt x="456" y="15"/>
                  <a:pt x="441" y="0"/>
                  <a:pt x="427" y="0"/>
                </a:cubicBezTo>
                <a:cubicBezTo>
                  <a:pt x="191" y="0"/>
                  <a:pt x="191" y="0"/>
                  <a:pt x="191" y="0"/>
                </a:cubicBezTo>
                <a:cubicBezTo>
                  <a:pt x="177" y="0"/>
                  <a:pt x="162" y="15"/>
                  <a:pt x="147" y="30"/>
                </a:cubicBezTo>
                <a:cubicBezTo>
                  <a:pt x="132" y="74"/>
                  <a:pt x="132" y="74"/>
                  <a:pt x="132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29" y="74"/>
                  <a:pt x="0" y="104"/>
                  <a:pt x="0" y="147"/>
                </a:cubicBezTo>
                <a:cubicBezTo>
                  <a:pt x="0" y="472"/>
                  <a:pt x="0" y="472"/>
                  <a:pt x="0" y="472"/>
                </a:cubicBezTo>
                <a:cubicBezTo>
                  <a:pt x="0" y="516"/>
                  <a:pt x="29" y="545"/>
                  <a:pt x="73" y="545"/>
                </a:cubicBezTo>
                <a:cubicBezTo>
                  <a:pt x="545" y="545"/>
                  <a:pt x="545" y="545"/>
                  <a:pt x="545" y="545"/>
                </a:cubicBezTo>
                <a:cubicBezTo>
                  <a:pt x="589" y="545"/>
                  <a:pt x="618" y="516"/>
                  <a:pt x="618" y="472"/>
                </a:cubicBezTo>
                <a:cubicBezTo>
                  <a:pt x="618" y="147"/>
                  <a:pt x="618" y="147"/>
                  <a:pt x="618" y="147"/>
                </a:cubicBezTo>
                <a:cubicBezTo>
                  <a:pt x="618" y="104"/>
                  <a:pt x="589" y="74"/>
                  <a:pt x="545" y="74"/>
                </a:cubicBezTo>
                <a:close/>
                <a:moveTo>
                  <a:pt x="589" y="472"/>
                </a:moveTo>
                <a:lnTo>
                  <a:pt x="589" y="472"/>
                </a:lnTo>
                <a:cubicBezTo>
                  <a:pt x="589" y="486"/>
                  <a:pt x="559" y="501"/>
                  <a:pt x="545" y="501"/>
                </a:cubicBezTo>
                <a:cubicBezTo>
                  <a:pt x="73" y="501"/>
                  <a:pt x="73" y="501"/>
                  <a:pt x="73" y="501"/>
                </a:cubicBezTo>
                <a:cubicBezTo>
                  <a:pt x="59" y="501"/>
                  <a:pt x="29" y="486"/>
                  <a:pt x="29" y="472"/>
                </a:cubicBezTo>
                <a:cubicBezTo>
                  <a:pt x="29" y="147"/>
                  <a:pt x="29" y="147"/>
                  <a:pt x="29" y="147"/>
                </a:cubicBezTo>
                <a:cubicBezTo>
                  <a:pt x="29" y="133"/>
                  <a:pt x="59" y="118"/>
                  <a:pt x="73" y="118"/>
                </a:cubicBezTo>
                <a:cubicBezTo>
                  <a:pt x="147" y="118"/>
                  <a:pt x="147" y="118"/>
                  <a:pt x="147" y="118"/>
                </a:cubicBezTo>
                <a:cubicBezTo>
                  <a:pt x="177" y="74"/>
                  <a:pt x="177" y="74"/>
                  <a:pt x="177" y="74"/>
                </a:cubicBezTo>
                <a:cubicBezTo>
                  <a:pt x="191" y="45"/>
                  <a:pt x="191" y="30"/>
                  <a:pt x="206" y="30"/>
                </a:cubicBezTo>
                <a:cubicBezTo>
                  <a:pt x="412" y="30"/>
                  <a:pt x="412" y="30"/>
                  <a:pt x="412" y="30"/>
                </a:cubicBezTo>
                <a:cubicBezTo>
                  <a:pt x="427" y="30"/>
                  <a:pt x="427" y="45"/>
                  <a:pt x="441" y="74"/>
                </a:cubicBezTo>
                <a:cubicBezTo>
                  <a:pt x="471" y="118"/>
                  <a:pt x="471" y="118"/>
                  <a:pt x="471" y="118"/>
                </a:cubicBezTo>
                <a:cubicBezTo>
                  <a:pt x="545" y="118"/>
                  <a:pt x="545" y="118"/>
                  <a:pt x="545" y="118"/>
                </a:cubicBezTo>
                <a:cubicBezTo>
                  <a:pt x="559" y="118"/>
                  <a:pt x="589" y="133"/>
                  <a:pt x="589" y="147"/>
                </a:cubicBezTo>
                <a:lnTo>
                  <a:pt x="589" y="472"/>
                </a:lnTo>
                <a:close/>
                <a:moveTo>
                  <a:pt x="309" y="147"/>
                </a:moveTo>
                <a:lnTo>
                  <a:pt x="309" y="147"/>
                </a:lnTo>
                <a:cubicBezTo>
                  <a:pt x="221" y="147"/>
                  <a:pt x="147" y="221"/>
                  <a:pt x="147" y="310"/>
                </a:cubicBezTo>
                <a:cubicBezTo>
                  <a:pt x="147" y="398"/>
                  <a:pt x="221" y="472"/>
                  <a:pt x="309" y="472"/>
                </a:cubicBezTo>
                <a:cubicBezTo>
                  <a:pt x="398" y="472"/>
                  <a:pt x="471" y="398"/>
                  <a:pt x="471" y="310"/>
                </a:cubicBezTo>
                <a:cubicBezTo>
                  <a:pt x="471" y="221"/>
                  <a:pt x="398" y="147"/>
                  <a:pt x="309" y="147"/>
                </a:cubicBezTo>
                <a:close/>
                <a:moveTo>
                  <a:pt x="309" y="427"/>
                </a:moveTo>
                <a:lnTo>
                  <a:pt x="309" y="427"/>
                </a:lnTo>
                <a:cubicBezTo>
                  <a:pt x="250" y="427"/>
                  <a:pt x="191" y="368"/>
                  <a:pt x="191" y="310"/>
                </a:cubicBezTo>
                <a:cubicBezTo>
                  <a:pt x="191" y="251"/>
                  <a:pt x="250" y="192"/>
                  <a:pt x="309" y="192"/>
                </a:cubicBezTo>
                <a:cubicBezTo>
                  <a:pt x="368" y="192"/>
                  <a:pt x="427" y="251"/>
                  <a:pt x="427" y="310"/>
                </a:cubicBezTo>
                <a:cubicBezTo>
                  <a:pt x="427" y="368"/>
                  <a:pt x="368" y="427"/>
                  <a:pt x="309" y="4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41" name="Freeform 150">
            <a:extLst>
              <a:ext uri="{FF2B5EF4-FFF2-40B4-BE49-F238E27FC236}">
                <a16:creationId xmlns:a16="http://schemas.microsoft.com/office/drawing/2014/main" id="{DC310010-E387-4E35-81BB-74360CC3E619}"/>
              </a:ext>
            </a:extLst>
          </p:cNvPr>
          <p:cNvSpPr>
            <a:spLocks/>
          </p:cNvSpPr>
          <p:nvPr/>
        </p:nvSpPr>
        <p:spPr bwMode="auto">
          <a:xfrm>
            <a:off x="2379663" y="2036763"/>
            <a:ext cx="133350" cy="300037"/>
          </a:xfrm>
          <a:custGeom>
            <a:avLst/>
            <a:gdLst>
              <a:gd name="T0" fmla="*/ 48019936 w 281"/>
              <a:gd name="T1" fmla="*/ 27863665 h 634"/>
              <a:gd name="T2" fmla="*/ 48019936 w 281"/>
              <a:gd name="T3" fmla="*/ 27863665 h 634"/>
              <a:gd name="T4" fmla="*/ 22809280 w 281"/>
              <a:gd name="T5" fmla="*/ 0 h 634"/>
              <a:gd name="T6" fmla="*/ 0 w 281"/>
              <a:gd name="T7" fmla="*/ 27863665 h 634"/>
              <a:gd name="T8" fmla="*/ 20236919 w 281"/>
              <a:gd name="T9" fmla="*/ 53147177 h 634"/>
              <a:gd name="T10" fmla="*/ 20236919 w 281"/>
              <a:gd name="T11" fmla="*/ 53147177 h 634"/>
              <a:gd name="T12" fmla="*/ 20236919 w 281"/>
              <a:gd name="T13" fmla="*/ 103886401 h 634"/>
              <a:gd name="T14" fmla="*/ 22809280 w 281"/>
              <a:gd name="T15" fmla="*/ 108874034 h 634"/>
              <a:gd name="T16" fmla="*/ 27783017 w 281"/>
              <a:gd name="T17" fmla="*/ 103886401 h 634"/>
              <a:gd name="T18" fmla="*/ 27783017 w 281"/>
              <a:gd name="T19" fmla="*/ 53147177 h 634"/>
              <a:gd name="T20" fmla="*/ 27783017 w 281"/>
              <a:gd name="T21" fmla="*/ 53147177 h 634"/>
              <a:gd name="T22" fmla="*/ 48019936 w 281"/>
              <a:gd name="T23" fmla="*/ 27863665 h 634"/>
              <a:gd name="T24" fmla="*/ 22809280 w 281"/>
              <a:gd name="T25" fmla="*/ 48159070 h 634"/>
              <a:gd name="T26" fmla="*/ 22809280 w 281"/>
              <a:gd name="T27" fmla="*/ 48159070 h 634"/>
              <a:gd name="T28" fmla="*/ 7717557 w 281"/>
              <a:gd name="T29" fmla="*/ 27863665 h 634"/>
              <a:gd name="T30" fmla="*/ 22809280 w 281"/>
              <a:gd name="T31" fmla="*/ 7567786 h 634"/>
              <a:gd name="T32" fmla="*/ 40473838 w 281"/>
              <a:gd name="T33" fmla="*/ 27863665 h 634"/>
              <a:gd name="T34" fmla="*/ 22809280 w 281"/>
              <a:gd name="T35" fmla="*/ 48159070 h 63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81" h="634">
                <a:moveTo>
                  <a:pt x="280" y="162"/>
                </a:moveTo>
                <a:lnTo>
                  <a:pt x="280" y="162"/>
                </a:lnTo>
                <a:cubicBezTo>
                  <a:pt x="280" y="74"/>
                  <a:pt x="207" y="0"/>
                  <a:pt x="133" y="0"/>
                </a:cubicBezTo>
                <a:cubicBezTo>
                  <a:pt x="59" y="0"/>
                  <a:pt x="0" y="74"/>
                  <a:pt x="0" y="162"/>
                </a:cubicBezTo>
                <a:cubicBezTo>
                  <a:pt x="0" y="236"/>
                  <a:pt x="45" y="295"/>
                  <a:pt x="118" y="309"/>
                </a:cubicBezTo>
                <a:cubicBezTo>
                  <a:pt x="118" y="604"/>
                  <a:pt x="118" y="604"/>
                  <a:pt x="118" y="604"/>
                </a:cubicBezTo>
                <a:cubicBezTo>
                  <a:pt x="118" y="619"/>
                  <a:pt x="133" y="633"/>
                  <a:pt x="133" y="633"/>
                </a:cubicBezTo>
                <a:cubicBezTo>
                  <a:pt x="148" y="633"/>
                  <a:pt x="162" y="619"/>
                  <a:pt x="162" y="604"/>
                </a:cubicBezTo>
                <a:cubicBezTo>
                  <a:pt x="162" y="309"/>
                  <a:pt x="162" y="309"/>
                  <a:pt x="162" y="309"/>
                </a:cubicBezTo>
                <a:cubicBezTo>
                  <a:pt x="221" y="295"/>
                  <a:pt x="280" y="236"/>
                  <a:pt x="280" y="162"/>
                </a:cubicBezTo>
                <a:close/>
                <a:moveTo>
                  <a:pt x="133" y="280"/>
                </a:moveTo>
                <a:lnTo>
                  <a:pt x="133" y="280"/>
                </a:lnTo>
                <a:cubicBezTo>
                  <a:pt x="89" y="280"/>
                  <a:pt x="45" y="221"/>
                  <a:pt x="45" y="162"/>
                </a:cubicBezTo>
                <a:cubicBezTo>
                  <a:pt x="45" y="89"/>
                  <a:pt x="89" y="44"/>
                  <a:pt x="133" y="44"/>
                </a:cubicBezTo>
                <a:cubicBezTo>
                  <a:pt x="192" y="44"/>
                  <a:pt x="236" y="89"/>
                  <a:pt x="236" y="162"/>
                </a:cubicBezTo>
                <a:cubicBezTo>
                  <a:pt x="236" y="221"/>
                  <a:pt x="192" y="280"/>
                  <a:pt x="133" y="2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42" name="Freeform 151">
            <a:extLst>
              <a:ext uri="{FF2B5EF4-FFF2-40B4-BE49-F238E27FC236}">
                <a16:creationId xmlns:a16="http://schemas.microsoft.com/office/drawing/2014/main" id="{E4280600-E87C-441E-A4DC-0D83EA2FB241}"/>
              </a:ext>
            </a:extLst>
          </p:cNvPr>
          <p:cNvSpPr>
            <a:spLocks/>
          </p:cNvSpPr>
          <p:nvPr/>
        </p:nvSpPr>
        <p:spPr bwMode="auto">
          <a:xfrm>
            <a:off x="1936750" y="2036763"/>
            <a:ext cx="76200" cy="300037"/>
          </a:xfrm>
          <a:custGeom>
            <a:avLst/>
            <a:gdLst>
              <a:gd name="T0" fmla="*/ 7322551 w 163"/>
              <a:gd name="T1" fmla="*/ 0 h 634"/>
              <a:gd name="T2" fmla="*/ 7322551 w 163"/>
              <a:gd name="T3" fmla="*/ 0 h 634"/>
              <a:gd name="T4" fmla="*/ 2496218 w 163"/>
              <a:gd name="T5" fmla="*/ 0 h 634"/>
              <a:gd name="T6" fmla="*/ 0 w 163"/>
              <a:gd name="T7" fmla="*/ 2580154 h 634"/>
              <a:gd name="T8" fmla="*/ 0 w 163"/>
              <a:gd name="T9" fmla="*/ 103886401 h 634"/>
              <a:gd name="T10" fmla="*/ 2496218 w 163"/>
              <a:gd name="T11" fmla="*/ 108874034 h 634"/>
              <a:gd name="T12" fmla="*/ 7322551 w 163"/>
              <a:gd name="T13" fmla="*/ 103886401 h 634"/>
              <a:gd name="T14" fmla="*/ 7322551 w 163"/>
              <a:gd name="T15" fmla="*/ 60887164 h 634"/>
              <a:gd name="T16" fmla="*/ 26960555 w 163"/>
              <a:gd name="T17" fmla="*/ 60887164 h 634"/>
              <a:gd name="T18" fmla="*/ 7322551 w 163"/>
              <a:gd name="T19" fmla="*/ 0 h 634"/>
              <a:gd name="T20" fmla="*/ 7322551 w 163"/>
              <a:gd name="T21" fmla="*/ 10147940 h 634"/>
              <a:gd name="T22" fmla="*/ 7322551 w 163"/>
              <a:gd name="T23" fmla="*/ 10147940 h 634"/>
              <a:gd name="T24" fmla="*/ 19638004 w 163"/>
              <a:gd name="T25" fmla="*/ 53147177 h 634"/>
              <a:gd name="T26" fmla="*/ 7322551 w 163"/>
              <a:gd name="T27" fmla="*/ 53147177 h 634"/>
              <a:gd name="T28" fmla="*/ 7322551 w 163"/>
              <a:gd name="T29" fmla="*/ 10147940 h 63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63" h="634">
                <a:moveTo>
                  <a:pt x="44" y="0"/>
                </a:moveTo>
                <a:lnTo>
                  <a:pt x="44" y="0"/>
                </a:lnTo>
                <a:cubicBezTo>
                  <a:pt x="30" y="0"/>
                  <a:pt x="30" y="0"/>
                  <a:pt x="15" y="0"/>
                </a:cubicBezTo>
                <a:lnTo>
                  <a:pt x="0" y="15"/>
                </a:lnTo>
                <a:cubicBezTo>
                  <a:pt x="0" y="604"/>
                  <a:pt x="0" y="604"/>
                  <a:pt x="0" y="604"/>
                </a:cubicBezTo>
                <a:cubicBezTo>
                  <a:pt x="0" y="619"/>
                  <a:pt x="15" y="633"/>
                  <a:pt x="15" y="633"/>
                </a:cubicBezTo>
                <a:cubicBezTo>
                  <a:pt x="30" y="633"/>
                  <a:pt x="44" y="619"/>
                  <a:pt x="44" y="604"/>
                </a:cubicBezTo>
                <a:cubicBezTo>
                  <a:pt x="44" y="354"/>
                  <a:pt x="44" y="354"/>
                  <a:pt x="44" y="354"/>
                </a:cubicBezTo>
                <a:cubicBezTo>
                  <a:pt x="44" y="354"/>
                  <a:pt x="74" y="354"/>
                  <a:pt x="162" y="354"/>
                </a:cubicBezTo>
                <a:cubicBezTo>
                  <a:pt x="162" y="118"/>
                  <a:pt x="44" y="0"/>
                  <a:pt x="44" y="0"/>
                </a:cubicBezTo>
                <a:close/>
                <a:moveTo>
                  <a:pt x="44" y="59"/>
                </a:moveTo>
                <a:lnTo>
                  <a:pt x="44" y="59"/>
                </a:lnTo>
                <a:cubicBezTo>
                  <a:pt x="44" y="59"/>
                  <a:pt x="118" y="191"/>
                  <a:pt x="118" y="309"/>
                </a:cubicBezTo>
                <a:cubicBezTo>
                  <a:pt x="59" y="309"/>
                  <a:pt x="44" y="309"/>
                  <a:pt x="44" y="309"/>
                </a:cubicBezTo>
                <a:lnTo>
                  <a:pt x="44" y="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43" name="Freeform 152">
            <a:extLst>
              <a:ext uri="{FF2B5EF4-FFF2-40B4-BE49-F238E27FC236}">
                <a16:creationId xmlns:a16="http://schemas.microsoft.com/office/drawing/2014/main" id="{EAE2A13F-CCA0-48D5-AFBF-D7997F8F02D9}"/>
              </a:ext>
            </a:extLst>
          </p:cNvPr>
          <p:cNvSpPr>
            <a:spLocks/>
          </p:cNvSpPr>
          <p:nvPr/>
        </p:nvSpPr>
        <p:spPr bwMode="auto">
          <a:xfrm>
            <a:off x="1443038" y="2036763"/>
            <a:ext cx="98425" cy="300037"/>
          </a:xfrm>
          <a:custGeom>
            <a:avLst/>
            <a:gdLst>
              <a:gd name="T0" fmla="*/ 30480089 w 207"/>
              <a:gd name="T1" fmla="*/ 0 h 634"/>
              <a:gd name="T2" fmla="*/ 30480089 w 207"/>
              <a:gd name="T3" fmla="*/ 0 h 634"/>
              <a:gd name="T4" fmla="*/ 28055542 w 207"/>
              <a:gd name="T5" fmla="*/ 2580154 h 634"/>
              <a:gd name="T6" fmla="*/ 28055542 w 207"/>
              <a:gd name="T7" fmla="*/ 27863665 h 634"/>
              <a:gd name="T8" fmla="*/ 20435401 w 207"/>
              <a:gd name="T9" fmla="*/ 35603652 h 634"/>
              <a:gd name="T10" fmla="*/ 20435401 w 207"/>
              <a:gd name="T11" fmla="*/ 2580154 h 634"/>
              <a:gd name="T12" fmla="*/ 17838080 w 207"/>
              <a:gd name="T13" fmla="*/ 0 h 634"/>
              <a:gd name="T14" fmla="*/ 15240283 w 207"/>
              <a:gd name="T15" fmla="*/ 2580154 h 634"/>
              <a:gd name="T16" fmla="*/ 15240283 w 207"/>
              <a:gd name="T17" fmla="*/ 35603652 h 634"/>
              <a:gd name="T18" fmla="*/ 7620141 w 207"/>
              <a:gd name="T19" fmla="*/ 27863665 h 634"/>
              <a:gd name="T20" fmla="*/ 7620141 w 207"/>
              <a:gd name="T21" fmla="*/ 2580154 h 634"/>
              <a:gd name="T22" fmla="*/ 5022344 w 207"/>
              <a:gd name="T23" fmla="*/ 0 h 634"/>
              <a:gd name="T24" fmla="*/ 0 w 207"/>
              <a:gd name="T25" fmla="*/ 2580154 h 634"/>
              <a:gd name="T26" fmla="*/ 0 w 207"/>
              <a:gd name="T27" fmla="*/ 27863665 h 634"/>
              <a:gd name="T28" fmla="*/ 15240283 w 207"/>
              <a:gd name="T29" fmla="*/ 42999238 h 634"/>
              <a:gd name="T30" fmla="*/ 15240283 w 207"/>
              <a:gd name="T31" fmla="*/ 103886401 h 634"/>
              <a:gd name="T32" fmla="*/ 17838080 w 207"/>
              <a:gd name="T33" fmla="*/ 108874034 h 634"/>
              <a:gd name="T34" fmla="*/ 20435401 w 207"/>
              <a:gd name="T35" fmla="*/ 103886401 h 634"/>
              <a:gd name="T36" fmla="*/ 20435401 w 207"/>
              <a:gd name="T37" fmla="*/ 42999238 h 634"/>
              <a:gd name="T38" fmla="*/ 35675683 w 207"/>
              <a:gd name="T39" fmla="*/ 27863665 h 634"/>
              <a:gd name="T40" fmla="*/ 35675683 w 207"/>
              <a:gd name="T41" fmla="*/ 2580154 h 634"/>
              <a:gd name="T42" fmla="*/ 30480089 w 207"/>
              <a:gd name="T43" fmla="*/ 0 h 63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07" h="634">
                <a:moveTo>
                  <a:pt x="176" y="0"/>
                </a:moveTo>
                <a:lnTo>
                  <a:pt x="176" y="0"/>
                </a:lnTo>
                <a:lnTo>
                  <a:pt x="162" y="15"/>
                </a:lnTo>
                <a:cubicBezTo>
                  <a:pt x="162" y="162"/>
                  <a:pt x="162" y="162"/>
                  <a:pt x="162" y="162"/>
                </a:cubicBezTo>
                <a:cubicBezTo>
                  <a:pt x="162" y="191"/>
                  <a:pt x="147" y="207"/>
                  <a:pt x="118" y="207"/>
                </a:cubicBezTo>
                <a:cubicBezTo>
                  <a:pt x="118" y="15"/>
                  <a:pt x="118" y="15"/>
                  <a:pt x="118" y="15"/>
                </a:cubicBezTo>
                <a:cubicBezTo>
                  <a:pt x="118" y="15"/>
                  <a:pt x="118" y="0"/>
                  <a:pt x="103" y="0"/>
                </a:cubicBezTo>
                <a:cubicBezTo>
                  <a:pt x="88" y="0"/>
                  <a:pt x="88" y="15"/>
                  <a:pt x="88" y="15"/>
                </a:cubicBezTo>
                <a:cubicBezTo>
                  <a:pt x="88" y="207"/>
                  <a:pt x="88" y="207"/>
                  <a:pt x="88" y="207"/>
                </a:cubicBezTo>
                <a:cubicBezTo>
                  <a:pt x="59" y="207"/>
                  <a:pt x="44" y="191"/>
                  <a:pt x="44" y="162"/>
                </a:cubicBezTo>
                <a:cubicBezTo>
                  <a:pt x="44" y="15"/>
                  <a:pt x="44" y="15"/>
                  <a:pt x="44" y="15"/>
                </a:cubicBezTo>
                <a:lnTo>
                  <a:pt x="29" y="0"/>
                </a:lnTo>
                <a:cubicBezTo>
                  <a:pt x="15" y="0"/>
                  <a:pt x="0" y="15"/>
                  <a:pt x="0" y="15"/>
                </a:cubicBezTo>
                <a:cubicBezTo>
                  <a:pt x="0" y="162"/>
                  <a:pt x="0" y="162"/>
                  <a:pt x="0" y="162"/>
                </a:cubicBezTo>
                <a:cubicBezTo>
                  <a:pt x="0" y="207"/>
                  <a:pt x="44" y="250"/>
                  <a:pt x="88" y="250"/>
                </a:cubicBezTo>
                <a:cubicBezTo>
                  <a:pt x="88" y="604"/>
                  <a:pt x="88" y="604"/>
                  <a:pt x="88" y="604"/>
                </a:cubicBezTo>
                <a:cubicBezTo>
                  <a:pt x="88" y="619"/>
                  <a:pt x="88" y="633"/>
                  <a:pt x="103" y="633"/>
                </a:cubicBezTo>
                <a:cubicBezTo>
                  <a:pt x="118" y="633"/>
                  <a:pt x="118" y="619"/>
                  <a:pt x="118" y="604"/>
                </a:cubicBezTo>
                <a:cubicBezTo>
                  <a:pt x="118" y="250"/>
                  <a:pt x="118" y="250"/>
                  <a:pt x="118" y="250"/>
                </a:cubicBezTo>
                <a:cubicBezTo>
                  <a:pt x="162" y="250"/>
                  <a:pt x="206" y="207"/>
                  <a:pt x="206" y="162"/>
                </a:cubicBezTo>
                <a:cubicBezTo>
                  <a:pt x="206" y="15"/>
                  <a:pt x="206" y="15"/>
                  <a:pt x="206" y="15"/>
                </a:cubicBezTo>
                <a:cubicBezTo>
                  <a:pt x="206" y="15"/>
                  <a:pt x="191" y="0"/>
                  <a:pt x="176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44" name="Freeform 153">
            <a:extLst>
              <a:ext uri="{FF2B5EF4-FFF2-40B4-BE49-F238E27FC236}">
                <a16:creationId xmlns:a16="http://schemas.microsoft.com/office/drawing/2014/main" id="{BAD5CFCC-582A-4E3D-9DD9-72B9477D8B4C}"/>
              </a:ext>
            </a:extLst>
          </p:cNvPr>
          <p:cNvSpPr>
            <a:spLocks/>
          </p:cNvSpPr>
          <p:nvPr/>
        </p:nvSpPr>
        <p:spPr bwMode="auto">
          <a:xfrm>
            <a:off x="5762625" y="1558925"/>
            <a:ext cx="112713" cy="290513"/>
          </a:xfrm>
          <a:custGeom>
            <a:avLst/>
            <a:gdLst>
              <a:gd name="T0" fmla="*/ 30408249 w 237"/>
              <a:gd name="T1" fmla="*/ 39528149 h 619"/>
              <a:gd name="T2" fmla="*/ 30408249 w 237"/>
              <a:gd name="T3" fmla="*/ 39528149 h 619"/>
              <a:gd name="T4" fmla="*/ 30408249 w 237"/>
              <a:gd name="T5" fmla="*/ 39528149 h 619"/>
              <a:gd name="T6" fmla="*/ 30408249 w 237"/>
              <a:gd name="T7" fmla="*/ 2354988 h 619"/>
              <a:gd name="T8" fmla="*/ 27831286 w 237"/>
              <a:gd name="T9" fmla="*/ 0 h 619"/>
              <a:gd name="T10" fmla="*/ 12713203 w 237"/>
              <a:gd name="T11" fmla="*/ 0 h 619"/>
              <a:gd name="T12" fmla="*/ 10136241 w 237"/>
              <a:gd name="T13" fmla="*/ 2354988 h 619"/>
              <a:gd name="T14" fmla="*/ 10136241 w 237"/>
              <a:gd name="T15" fmla="*/ 39528149 h 619"/>
              <a:gd name="T16" fmla="*/ 10136241 w 237"/>
              <a:gd name="T17" fmla="*/ 39528149 h 619"/>
              <a:gd name="T18" fmla="*/ 0 w 237"/>
              <a:gd name="T19" fmla="*/ 51975341 h 619"/>
              <a:gd name="T20" fmla="*/ 0 w 237"/>
              <a:gd name="T21" fmla="*/ 103950682 h 619"/>
              <a:gd name="T22" fmla="*/ 40544489 w 237"/>
              <a:gd name="T23" fmla="*/ 103950682 h 619"/>
              <a:gd name="T24" fmla="*/ 40544489 w 237"/>
              <a:gd name="T25" fmla="*/ 51975341 h 619"/>
              <a:gd name="T26" fmla="*/ 30408249 w 237"/>
              <a:gd name="T27" fmla="*/ 39528149 h 619"/>
              <a:gd name="T28" fmla="*/ 17695045 w 237"/>
              <a:gd name="T29" fmla="*/ 4877922 h 619"/>
              <a:gd name="T30" fmla="*/ 17695045 w 237"/>
              <a:gd name="T31" fmla="*/ 4877922 h 619"/>
              <a:gd name="T32" fmla="*/ 22848970 w 237"/>
              <a:gd name="T33" fmla="*/ 4877922 h 619"/>
              <a:gd name="T34" fmla="*/ 22848970 w 237"/>
              <a:gd name="T35" fmla="*/ 12278777 h 619"/>
              <a:gd name="T36" fmla="*/ 17695045 w 237"/>
              <a:gd name="T37" fmla="*/ 12278777 h 619"/>
              <a:gd name="T38" fmla="*/ 17695045 w 237"/>
              <a:gd name="T39" fmla="*/ 4877922 h 619"/>
              <a:gd name="T40" fmla="*/ 17695045 w 237"/>
              <a:gd name="T41" fmla="*/ 19680102 h 619"/>
              <a:gd name="T42" fmla="*/ 17695045 w 237"/>
              <a:gd name="T43" fmla="*/ 19680102 h 619"/>
              <a:gd name="T44" fmla="*/ 22848970 w 237"/>
              <a:gd name="T45" fmla="*/ 19680102 h 619"/>
              <a:gd name="T46" fmla="*/ 22848970 w 237"/>
              <a:gd name="T47" fmla="*/ 39528149 h 619"/>
              <a:gd name="T48" fmla="*/ 17695045 w 237"/>
              <a:gd name="T49" fmla="*/ 39528149 h 619"/>
              <a:gd name="T50" fmla="*/ 17695045 w 237"/>
              <a:gd name="T51" fmla="*/ 19680102 h 619"/>
              <a:gd name="T52" fmla="*/ 32985211 w 237"/>
              <a:gd name="T53" fmla="*/ 98904815 h 619"/>
              <a:gd name="T54" fmla="*/ 32985211 w 237"/>
              <a:gd name="T55" fmla="*/ 98904815 h 619"/>
              <a:gd name="T56" fmla="*/ 7730887 w 237"/>
              <a:gd name="T57" fmla="*/ 98904815 h 619"/>
              <a:gd name="T58" fmla="*/ 7730887 w 237"/>
              <a:gd name="T59" fmla="*/ 51975341 h 619"/>
              <a:gd name="T60" fmla="*/ 12713203 w 237"/>
              <a:gd name="T61" fmla="*/ 44406071 h 619"/>
              <a:gd name="T62" fmla="*/ 27831286 w 237"/>
              <a:gd name="T63" fmla="*/ 44406071 h 619"/>
              <a:gd name="T64" fmla="*/ 32985211 w 237"/>
              <a:gd name="T65" fmla="*/ 51975341 h 619"/>
              <a:gd name="T66" fmla="*/ 32985211 w 237"/>
              <a:gd name="T67" fmla="*/ 98904815 h 61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37" h="619">
                <a:moveTo>
                  <a:pt x="177" y="235"/>
                </a:moveTo>
                <a:lnTo>
                  <a:pt x="177" y="235"/>
                </a:lnTo>
                <a:cubicBezTo>
                  <a:pt x="177" y="14"/>
                  <a:pt x="177" y="14"/>
                  <a:pt x="177" y="14"/>
                </a:cubicBezTo>
                <a:cubicBezTo>
                  <a:pt x="177" y="0"/>
                  <a:pt x="162" y="0"/>
                  <a:pt x="162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4" y="0"/>
                  <a:pt x="59" y="0"/>
                  <a:pt x="59" y="14"/>
                </a:cubicBezTo>
                <a:cubicBezTo>
                  <a:pt x="59" y="235"/>
                  <a:pt x="59" y="235"/>
                  <a:pt x="59" y="235"/>
                </a:cubicBezTo>
                <a:cubicBezTo>
                  <a:pt x="15" y="235"/>
                  <a:pt x="0" y="264"/>
                  <a:pt x="0" y="309"/>
                </a:cubicBezTo>
                <a:cubicBezTo>
                  <a:pt x="0" y="618"/>
                  <a:pt x="0" y="618"/>
                  <a:pt x="0" y="618"/>
                </a:cubicBezTo>
                <a:cubicBezTo>
                  <a:pt x="236" y="618"/>
                  <a:pt x="236" y="618"/>
                  <a:pt x="236" y="618"/>
                </a:cubicBezTo>
                <a:cubicBezTo>
                  <a:pt x="236" y="309"/>
                  <a:pt x="236" y="309"/>
                  <a:pt x="236" y="309"/>
                </a:cubicBezTo>
                <a:cubicBezTo>
                  <a:pt x="236" y="264"/>
                  <a:pt x="221" y="235"/>
                  <a:pt x="177" y="235"/>
                </a:cubicBezTo>
                <a:close/>
                <a:moveTo>
                  <a:pt x="103" y="29"/>
                </a:moveTo>
                <a:lnTo>
                  <a:pt x="103" y="29"/>
                </a:lnTo>
                <a:cubicBezTo>
                  <a:pt x="133" y="29"/>
                  <a:pt x="133" y="29"/>
                  <a:pt x="133" y="29"/>
                </a:cubicBezTo>
                <a:cubicBezTo>
                  <a:pt x="133" y="73"/>
                  <a:pt x="133" y="73"/>
                  <a:pt x="133" y="73"/>
                </a:cubicBezTo>
                <a:cubicBezTo>
                  <a:pt x="103" y="73"/>
                  <a:pt x="103" y="73"/>
                  <a:pt x="103" y="73"/>
                </a:cubicBezTo>
                <a:lnTo>
                  <a:pt x="103" y="29"/>
                </a:lnTo>
                <a:close/>
                <a:moveTo>
                  <a:pt x="103" y="117"/>
                </a:moveTo>
                <a:lnTo>
                  <a:pt x="103" y="117"/>
                </a:lnTo>
                <a:cubicBezTo>
                  <a:pt x="133" y="117"/>
                  <a:pt x="133" y="117"/>
                  <a:pt x="133" y="117"/>
                </a:cubicBezTo>
                <a:cubicBezTo>
                  <a:pt x="133" y="235"/>
                  <a:pt x="133" y="235"/>
                  <a:pt x="133" y="235"/>
                </a:cubicBezTo>
                <a:cubicBezTo>
                  <a:pt x="103" y="235"/>
                  <a:pt x="103" y="235"/>
                  <a:pt x="103" y="235"/>
                </a:cubicBezTo>
                <a:lnTo>
                  <a:pt x="103" y="117"/>
                </a:lnTo>
                <a:close/>
                <a:moveTo>
                  <a:pt x="192" y="588"/>
                </a:moveTo>
                <a:lnTo>
                  <a:pt x="192" y="588"/>
                </a:lnTo>
                <a:cubicBezTo>
                  <a:pt x="45" y="588"/>
                  <a:pt x="45" y="588"/>
                  <a:pt x="45" y="588"/>
                </a:cubicBezTo>
                <a:cubicBezTo>
                  <a:pt x="45" y="309"/>
                  <a:pt x="45" y="309"/>
                  <a:pt x="45" y="309"/>
                </a:cubicBezTo>
                <a:cubicBezTo>
                  <a:pt x="45" y="294"/>
                  <a:pt x="59" y="264"/>
                  <a:pt x="74" y="264"/>
                </a:cubicBezTo>
                <a:cubicBezTo>
                  <a:pt x="162" y="264"/>
                  <a:pt x="162" y="264"/>
                  <a:pt x="162" y="264"/>
                </a:cubicBezTo>
                <a:cubicBezTo>
                  <a:pt x="177" y="264"/>
                  <a:pt x="192" y="294"/>
                  <a:pt x="192" y="309"/>
                </a:cubicBezTo>
                <a:lnTo>
                  <a:pt x="192" y="5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45" name="Freeform 154">
            <a:extLst>
              <a:ext uri="{FF2B5EF4-FFF2-40B4-BE49-F238E27FC236}">
                <a16:creationId xmlns:a16="http://schemas.microsoft.com/office/drawing/2014/main" id="{B2755468-C792-4459-A98E-A5F4CF1A45C6}"/>
              </a:ext>
            </a:extLst>
          </p:cNvPr>
          <p:cNvSpPr>
            <a:spLocks/>
          </p:cNvSpPr>
          <p:nvPr/>
        </p:nvSpPr>
        <p:spPr bwMode="auto">
          <a:xfrm>
            <a:off x="5208588" y="1573213"/>
            <a:ext cx="249237" cy="265112"/>
          </a:xfrm>
          <a:custGeom>
            <a:avLst/>
            <a:gdLst>
              <a:gd name="T0" fmla="*/ 89023838 w 531"/>
              <a:gd name="T1" fmla="*/ 7499774 h 560"/>
              <a:gd name="T2" fmla="*/ 89023838 w 531"/>
              <a:gd name="T3" fmla="*/ 7499774 h 560"/>
              <a:gd name="T4" fmla="*/ 89023838 w 531"/>
              <a:gd name="T5" fmla="*/ 4943022 h 560"/>
              <a:gd name="T6" fmla="*/ 86504339 w 531"/>
              <a:gd name="T7" fmla="*/ 0 h 560"/>
              <a:gd name="T8" fmla="*/ 86504339 w 531"/>
              <a:gd name="T9" fmla="*/ 0 h 560"/>
              <a:gd name="T10" fmla="*/ 2351688 w 531"/>
              <a:gd name="T11" fmla="*/ 0 h 560"/>
              <a:gd name="T12" fmla="*/ 0 w 531"/>
              <a:gd name="T13" fmla="*/ 2556752 h 560"/>
              <a:gd name="T14" fmla="*/ 0 w 531"/>
              <a:gd name="T15" fmla="*/ 7499774 h 560"/>
              <a:gd name="T16" fmla="*/ 41992420 w 531"/>
              <a:gd name="T17" fmla="*/ 57613810 h 560"/>
              <a:gd name="T18" fmla="*/ 41992420 w 531"/>
              <a:gd name="T19" fmla="*/ 87784332 h 560"/>
              <a:gd name="T20" fmla="*/ 29562739 w 531"/>
              <a:gd name="T21" fmla="*/ 87784332 h 560"/>
              <a:gd name="T22" fmla="*/ 27211051 w 531"/>
              <a:gd name="T23" fmla="*/ 90341083 h 560"/>
              <a:gd name="T24" fmla="*/ 29562739 w 531"/>
              <a:gd name="T25" fmla="*/ 95284105 h 560"/>
              <a:gd name="T26" fmla="*/ 61644508 w 531"/>
              <a:gd name="T27" fmla="*/ 95284105 h 560"/>
              <a:gd name="T28" fmla="*/ 66683973 w 531"/>
              <a:gd name="T29" fmla="*/ 90341083 h 560"/>
              <a:gd name="T30" fmla="*/ 61644508 w 531"/>
              <a:gd name="T31" fmla="*/ 87784332 h 560"/>
              <a:gd name="T32" fmla="*/ 49383105 w 531"/>
              <a:gd name="T33" fmla="*/ 87784332 h 560"/>
              <a:gd name="T34" fmla="*/ 49383105 w 531"/>
              <a:gd name="T35" fmla="*/ 57613810 h 560"/>
              <a:gd name="T36" fmla="*/ 89023838 w 531"/>
              <a:gd name="T37" fmla="*/ 7499774 h 560"/>
              <a:gd name="T38" fmla="*/ 46863607 w 531"/>
              <a:gd name="T39" fmla="*/ 50113564 h 560"/>
              <a:gd name="T40" fmla="*/ 46863607 w 531"/>
              <a:gd name="T41" fmla="*/ 50113564 h 560"/>
              <a:gd name="T42" fmla="*/ 9742373 w 531"/>
              <a:gd name="T43" fmla="*/ 7499774 h 560"/>
              <a:gd name="T44" fmla="*/ 79113654 w 531"/>
              <a:gd name="T45" fmla="*/ 7499774 h 560"/>
              <a:gd name="T46" fmla="*/ 46863607 w 531"/>
              <a:gd name="T47" fmla="*/ 50113564 h 56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31" h="560">
                <a:moveTo>
                  <a:pt x="530" y="44"/>
                </a:moveTo>
                <a:lnTo>
                  <a:pt x="530" y="44"/>
                </a:lnTo>
                <a:cubicBezTo>
                  <a:pt x="530" y="29"/>
                  <a:pt x="530" y="29"/>
                  <a:pt x="530" y="29"/>
                </a:cubicBezTo>
                <a:cubicBezTo>
                  <a:pt x="530" y="15"/>
                  <a:pt x="530" y="15"/>
                  <a:pt x="515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0" y="15"/>
                </a:cubicBezTo>
                <a:cubicBezTo>
                  <a:pt x="0" y="15"/>
                  <a:pt x="0" y="29"/>
                  <a:pt x="0" y="44"/>
                </a:cubicBezTo>
                <a:cubicBezTo>
                  <a:pt x="250" y="338"/>
                  <a:pt x="250" y="338"/>
                  <a:pt x="250" y="338"/>
                </a:cubicBezTo>
                <a:cubicBezTo>
                  <a:pt x="250" y="515"/>
                  <a:pt x="250" y="515"/>
                  <a:pt x="250" y="515"/>
                </a:cubicBezTo>
                <a:cubicBezTo>
                  <a:pt x="176" y="515"/>
                  <a:pt x="176" y="515"/>
                  <a:pt x="176" y="515"/>
                </a:cubicBezTo>
                <a:cubicBezTo>
                  <a:pt x="162" y="515"/>
                  <a:pt x="162" y="530"/>
                  <a:pt x="162" y="530"/>
                </a:cubicBezTo>
                <a:cubicBezTo>
                  <a:pt x="162" y="545"/>
                  <a:pt x="162" y="559"/>
                  <a:pt x="176" y="559"/>
                </a:cubicBezTo>
                <a:cubicBezTo>
                  <a:pt x="367" y="559"/>
                  <a:pt x="367" y="559"/>
                  <a:pt x="367" y="559"/>
                </a:cubicBezTo>
                <a:cubicBezTo>
                  <a:pt x="383" y="559"/>
                  <a:pt x="397" y="545"/>
                  <a:pt x="397" y="530"/>
                </a:cubicBezTo>
                <a:cubicBezTo>
                  <a:pt x="397" y="530"/>
                  <a:pt x="383" y="515"/>
                  <a:pt x="367" y="515"/>
                </a:cubicBezTo>
                <a:cubicBezTo>
                  <a:pt x="294" y="515"/>
                  <a:pt x="294" y="515"/>
                  <a:pt x="294" y="515"/>
                </a:cubicBezTo>
                <a:cubicBezTo>
                  <a:pt x="294" y="338"/>
                  <a:pt x="294" y="338"/>
                  <a:pt x="294" y="338"/>
                </a:cubicBezTo>
                <a:lnTo>
                  <a:pt x="530" y="44"/>
                </a:lnTo>
                <a:close/>
                <a:moveTo>
                  <a:pt x="279" y="294"/>
                </a:moveTo>
                <a:lnTo>
                  <a:pt x="279" y="294"/>
                </a:lnTo>
                <a:cubicBezTo>
                  <a:pt x="58" y="44"/>
                  <a:pt x="58" y="44"/>
                  <a:pt x="58" y="44"/>
                </a:cubicBezTo>
                <a:cubicBezTo>
                  <a:pt x="471" y="44"/>
                  <a:pt x="471" y="44"/>
                  <a:pt x="471" y="44"/>
                </a:cubicBezTo>
                <a:lnTo>
                  <a:pt x="279" y="2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46" name="Freeform 155">
            <a:extLst>
              <a:ext uri="{FF2B5EF4-FFF2-40B4-BE49-F238E27FC236}">
                <a16:creationId xmlns:a16="http://schemas.microsoft.com/office/drawing/2014/main" id="{3586DF4A-05BC-46F2-8390-7DAE6631AE91}"/>
              </a:ext>
            </a:extLst>
          </p:cNvPr>
          <p:cNvSpPr>
            <a:spLocks/>
          </p:cNvSpPr>
          <p:nvPr/>
        </p:nvSpPr>
        <p:spPr bwMode="auto">
          <a:xfrm>
            <a:off x="4708525" y="1587500"/>
            <a:ext cx="298450" cy="236538"/>
          </a:xfrm>
          <a:custGeom>
            <a:avLst/>
            <a:gdLst>
              <a:gd name="T0" fmla="*/ 102546795 w 634"/>
              <a:gd name="T1" fmla="*/ 80274330 h 502"/>
              <a:gd name="T2" fmla="*/ 102546795 w 634"/>
              <a:gd name="T3" fmla="*/ 80274330 h 502"/>
              <a:gd name="T4" fmla="*/ 2380904 w 634"/>
              <a:gd name="T5" fmla="*/ 80274330 h 502"/>
              <a:gd name="T6" fmla="*/ 0 w 634"/>
              <a:gd name="T7" fmla="*/ 82655097 h 502"/>
              <a:gd name="T8" fmla="*/ 2380904 w 634"/>
              <a:gd name="T9" fmla="*/ 85206154 h 502"/>
              <a:gd name="T10" fmla="*/ 102546795 w 634"/>
              <a:gd name="T11" fmla="*/ 85206154 h 502"/>
              <a:gd name="T12" fmla="*/ 107648193 w 634"/>
              <a:gd name="T13" fmla="*/ 82655097 h 502"/>
              <a:gd name="T14" fmla="*/ 102546795 w 634"/>
              <a:gd name="T15" fmla="*/ 80274330 h 502"/>
              <a:gd name="T16" fmla="*/ 57480351 w 634"/>
              <a:gd name="T17" fmla="*/ 12585466 h 502"/>
              <a:gd name="T18" fmla="*/ 57480351 w 634"/>
              <a:gd name="T19" fmla="*/ 12585466 h 502"/>
              <a:gd name="T20" fmla="*/ 57480351 w 634"/>
              <a:gd name="T21" fmla="*/ 5102114 h 502"/>
              <a:gd name="T22" fmla="*/ 62582221 w 634"/>
              <a:gd name="T23" fmla="*/ 5102114 h 502"/>
              <a:gd name="T24" fmla="*/ 67514297 w 634"/>
              <a:gd name="T25" fmla="*/ 2551057 h 502"/>
              <a:gd name="T26" fmla="*/ 62582221 w 634"/>
              <a:gd name="T27" fmla="*/ 0 h 502"/>
              <a:gd name="T28" fmla="*/ 42515273 w 634"/>
              <a:gd name="T29" fmla="*/ 0 h 502"/>
              <a:gd name="T30" fmla="*/ 39964102 w 634"/>
              <a:gd name="T31" fmla="*/ 2551057 h 502"/>
              <a:gd name="T32" fmla="*/ 42515273 w 634"/>
              <a:gd name="T33" fmla="*/ 5102114 h 502"/>
              <a:gd name="T34" fmla="*/ 49998048 w 634"/>
              <a:gd name="T35" fmla="*/ 5102114 h 502"/>
              <a:gd name="T36" fmla="*/ 49998048 w 634"/>
              <a:gd name="T37" fmla="*/ 12585466 h 502"/>
              <a:gd name="T38" fmla="*/ 0 w 634"/>
              <a:gd name="T39" fmla="*/ 65137807 h 502"/>
              <a:gd name="T40" fmla="*/ 0 w 634"/>
              <a:gd name="T41" fmla="*/ 70239921 h 502"/>
              <a:gd name="T42" fmla="*/ 2380904 w 634"/>
              <a:gd name="T43" fmla="*/ 72621159 h 502"/>
              <a:gd name="T44" fmla="*/ 102546795 w 634"/>
              <a:gd name="T45" fmla="*/ 72621159 h 502"/>
              <a:gd name="T46" fmla="*/ 107648193 w 634"/>
              <a:gd name="T47" fmla="*/ 70239921 h 502"/>
              <a:gd name="T48" fmla="*/ 107648193 w 634"/>
              <a:gd name="T49" fmla="*/ 65137807 h 502"/>
              <a:gd name="T50" fmla="*/ 57480351 w 634"/>
              <a:gd name="T51" fmla="*/ 12585466 h 502"/>
              <a:gd name="T52" fmla="*/ 7482775 w 634"/>
              <a:gd name="T53" fmla="*/ 65137807 h 502"/>
              <a:gd name="T54" fmla="*/ 7482775 w 634"/>
              <a:gd name="T55" fmla="*/ 65137807 h 502"/>
              <a:gd name="T56" fmla="*/ 52548747 w 634"/>
              <a:gd name="T57" fmla="*/ 20068347 h 502"/>
              <a:gd name="T58" fmla="*/ 99995624 w 634"/>
              <a:gd name="T59" fmla="*/ 65137807 h 502"/>
              <a:gd name="T60" fmla="*/ 7482775 w 634"/>
              <a:gd name="T61" fmla="*/ 65137807 h 50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634" h="502">
                <a:moveTo>
                  <a:pt x="603" y="472"/>
                </a:moveTo>
                <a:lnTo>
                  <a:pt x="603" y="472"/>
                </a:lnTo>
                <a:cubicBezTo>
                  <a:pt x="14" y="472"/>
                  <a:pt x="14" y="472"/>
                  <a:pt x="14" y="472"/>
                </a:cubicBezTo>
                <a:cubicBezTo>
                  <a:pt x="14" y="472"/>
                  <a:pt x="0" y="472"/>
                  <a:pt x="0" y="486"/>
                </a:cubicBezTo>
                <a:cubicBezTo>
                  <a:pt x="0" y="501"/>
                  <a:pt x="14" y="501"/>
                  <a:pt x="14" y="501"/>
                </a:cubicBezTo>
                <a:cubicBezTo>
                  <a:pt x="603" y="501"/>
                  <a:pt x="603" y="501"/>
                  <a:pt x="603" y="501"/>
                </a:cubicBezTo>
                <a:cubicBezTo>
                  <a:pt x="618" y="501"/>
                  <a:pt x="633" y="501"/>
                  <a:pt x="633" y="486"/>
                </a:cubicBezTo>
                <a:cubicBezTo>
                  <a:pt x="633" y="472"/>
                  <a:pt x="618" y="472"/>
                  <a:pt x="603" y="472"/>
                </a:cubicBezTo>
                <a:close/>
                <a:moveTo>
                  <a:pt x="338" y="74"/>
                </a:moveTo>
                <a:lnTo>
                  <a:pt x="338" y="74"/>
                </a:lnTo>
                <a:cubicBezTo>
                  <a:pt x="338" y="30"/>
                  <a:pt x="338" y="30"/>
                  <a:pt x="338" y="30"/>
                </a:cubicBezTo>
                <a:cubicBezTo>
                  <a:pt x="368" y="30"/>
                  <a:pt x="368" y="30"/>
                  <a:pt x="368" y="30"/>
                </a:cubicBezTo>
                <a:cubicBezTo>
                  <a:pt x="383" y="30"/>
                  <a:pt x="397" y="30"/>
                  <a:pt x="397" y="15"/>
                </a:cubicBezTo>
                <a:cubicBezTo>
                  <a:pt x="397" y="0"/>
                  <a:pt x="383" y="0"/>
                  <a:pt x="368" y="0"/>
                </a:cubicBezTo>
                <a:cubicBezTo>
                  <a:pt x="250" y="0"/>
                  <a:pt x="250" y="0"/>
                  <a:pt x="250" y="0"/>
                </a:cubicBezTo>
                <a:cubicBezTo>
                  <a:pt x="250" y="0"/>
                  <a:pt x="235" y="0"/>
                  <a:pt x="235" y="15"/>
                </a:cubicBezTo>
                <a:cubicBezTo>
                  <a:pt x="235" y="30"/>
                  <a:pt x="250" y="30"/>
                  <a:pt x="250" y="30"/>
                </a:cubicBezTo>
                <a:cubicBezTo>
                  <a:pt x="294" y="30"/>
                  <a:pt x="294" y="30"/>
                  <a:pt x="294" y="30"/>
                </a:cubicBezTo>
                <a:lnTo>
                  <a:pt x="294" y="74"/>
                </a:lnTo>
                <a:cubicBezTo>
                  <a:pt x="132" y="89"/>
                  <a:pt x="0" y="221"/>
                  <a:pt x="0" y="383"/>
                </a:cubicBezTo>
                <a:cubicBezTo>
                  <a:pt x="0" y="398"/>
                  <a:pt x="0" y="398"/>
                  <a:pt x="0" y="413"/>
                </a:cubicBezTo>
                <a:lnTo>
                  <a:pt x="14" y="427"/>
                </a:lnTo>
                <a:cubicBezTo>
                  <a:pt x="603" y="427"/>
                  <a:pt x="603" y="427"/>
                  <a:pt x="603" y="427"/>
                </a:cubicBezTo>
                <a:cubicBezTo>
                  <a:pt x="618" y="427"/>
                  <a:pt x="633" y="413"/>
                  <a:pt x="633" y="413"/>
                </a:cubicBezTo>
                <a:cubicBezTo>
                  <a:pt x="633" y="398"/>
                  <a:pt x="633" y="398"/>
                  <a:pt x="633" y="383"/>
                </a:cubicBezTo>
                <a:cubicBezTo>
                  <a:pt x="633" y="221"/>
                  <a:pt x="500" y="89"/>
                  <a:pt x="338" y="74"/>
                </a:cubicBezTo>
                <a:close/>
                <a:moveTo>
                  <a:pt x="44" y="383"/>
                </a:moveTo>
                <a:lnTo>
                  <a:pt x="44" y="383"/>
                </a:lnTo>
                <a:cubicBezTo>
                  <a:pt x="44" y="236"/>
                  <a:pt x="162" y="118"/>
                  <a:pt x="309" y="118"/>
                </a:cubicBezTo>
                <a:cubicBezTo>
                  <a:pt x="471" y="118"/>
                  <a:pt x="588" y="236"/>
                  <a:pt x="588" y="383"/>
                </a:cubicBezTo>
                <a:lnTo>
                  <a:pt x="44" y="3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47" name="Freeform 156">
            <a:extLst>
              <a:ext uri="{FF2B5EF4-FFF2-40B4-BE49-F238E27FC236}">
                <a16:creationId xmlns:a16="http://schemas.microsoft.com/office/drawing/2014/main" id="{67E765F3-4ABF-4CFA-8280-00E5EC140499}"/>
              </a:ext>
            </a:extLst>
          </p:cNvPr>
          <p:cNvSpPr>
            <a:spLocks/>
          </p:cNvSpPr>
          <p:nvPr/>
        </p:nvSpPr>
        <p:spPr bwMode="auto">
          <a:xfrm>
            <a:off x="4257675" y="1558925"/>
            <a:ext cx="236538" cy="290513"/>
          </a:xfrm>
          <a:custGeom>
            <a:avLst/>
            <a:gdLst>
              <a:gd name="T0" fmla="*/ 75318325 w 501"/>
              <a:gd name="T1" fmla="*/ 22203036 h 619"/>
              <a:gd name="T2" fmla="*/ 75318325 w 501"/>
              <a:gd name="T3" fmla="*/ 22203036 h 619"/>
              <a:gd name="T4" fmla="*/ 60288597 w 501"/>
              <a:gd name="T5" fmla="*/ 44406071 h 619"/>
              <a:gd name="T6" fmla="*/ 50212374 w 501"/>
              <a:gd name="T7" fmla="*/ 0 h 619"/>
              <a:gd name="T8" fmla="*/ 22544119 w 501"/>
              <a:gd name="T9" fmla="*/ 59376666 h 619"/>
              <a:gd name="T10" fmla="*/ 12467423 w 501"/>
              <a:gd name="T11" fmla="*/ 34482282 h 619"/>
              <a:gd name="T12" fmla="*/ 0 w 501"/>
              <a:gd name="T13" fmla="*/ 61731185 h 619"/>
              <a:gd name="T14" fmla="*/ 42697510 w 501"/>
              <a:gd name="T15" fmla="*/ 103950682 h 619"/>
              <a:gd name="T16" fmla="*/ 85395020 w 501"/>
              <a:gd name="T17" fmla="*/ 61731185 h 619"/>
              <a:gd name="T18" fmla="*/ 75318325 w 501"/>
              <a:gd name="T19" fmla="*/ 22203036 h 619"/>
              <a:gd name="T20" fmla="*/ 45259342 w 501"/>
              <a:gd name="T21" fmla="*/ 98904815 h 619"/>
              <a:gd name="T22" fmla="*/ 45259342 w 501"/>
              <a:gd name="T23" fmla="*/ 98904815 h 619"/>
              <a:gd name="T24" fmla="*/ 4953032 w 501"/>
              <a:gd name="T25" fmla="*/ 59376666 h 619"/>
              <a:gd name="T26" fmla="*/ 10076696 w 501"/>
              <a:gd name="T27" fmla="*/ 49452407 h 619"/>
              <a:gd name="T28" fmla="*/ 30229614 w 501"/>
              <a:gd name="T29" fmla="*/ 66777521 h 619"/>
              <a:gd name="T30" fmla="*/ 42697510 w 501"/>
              <a:gd name="T31" fmla="*/ 9755844 h 619"/>
              <a:gd name="T32" fmla="*/ 65241629 w 501"/>
              <a:gd name="T33" fmla="*/ 54330329 h 619"/>
              <a:gd name="T34" fmla="*/ 70365292 w 501"/>
              <a:gd name="T35" fmla="*/ 34482282 h 619"/>
              <a:gd name="T36" fmla="*/ 80441988 w 501"/>
              <a:gd name="T37" fmla="*/ 61731185 h 619"/>
              <a:gd name="T38" fmla="*/ 45259342 w 501"/>
              <a:gd name="T39" fmla="*/ 98904815 h 61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01" h="619">
                <a:moveTo>
                  <a:pt x="441" y="132"/>
                </a:moveTo>
                <a:lnTo>
                  <a:pt x="441" y="132"/>
                </a:lnTo>
                <a:cubicBezTo>
                  <a:pt x="353" y="162"/>
                  <a:pt x="339" y="220"/>
                  <a:pt x="353" y="264"/>
                </a:cubicBezTo>
                <a:cubicBezTo>
                  <a:pt x="280" y="191"/>
                  <a:pt x="294" y="117"/>
                  <a:pt x="294" y="0"/>
                </a:cubicBezTo>
                <a:cubicBezTo>
                  <a:pt x="88" y="73"/>
                  <a:pt x="132" y="279"/>
                  <a:pt x="132" y="353"/>
                </a:cubicBezTo>
                <a:cubicBezTo>
                  <a:pt x="88" y="309"/>
                  <a:pt x="73" y="205"/>
                  <a:pt x="73" y="205"/>
                </a:cubicBezTo>
                <a:cubicBezTo>
                  <a:pt x="14" y="235"/>
                  <a:pt x="0" y="309"/>
                  <a:pt x="0" y="367"/>
                </a:cubicBezTo>
                <a:cubicBezTo>
                  <a:pt x="0" y="515"/>
                  <a:pt x="103" y="618"/>
                  <a:pt x="250" y="618"/>
                </a:cubicBezTo>
                <a:cubicBezTo>
                  <a:pt x="397" y="618"/>
                  <a:pt x="500" y="515"/>
                  <a:pt x="500" y="367"/>
                </a:cubicBezTo>
                <a:cubicBezTo>
                  <a:pt x="500" y="279"/>
                  <a:pt x="441" y="250"/>
                  <a:pt x="441" y="132"/>
                </a:cubicBezTo>
                <a:close/>
                <a:moveTo>
                  <a:pt x="265" y="588"/>
                </a:moveTo>
                <a:lnTo>
                  <a:pt x="265" y="588"/>
                </a:lnTo>
                <a:cubicBezTo>
                  <a:pt x="132" y="588"/>
                  <a:pt x="29" y="485"/>
                  <a:pt x="29" y="353"/>
                </a:cubicBezTo>
                <a:cubicBezTo>
                  <a:pt x="29" y="338"/>
                  <a:pt x="29" y="309"/>
                  <a:pt x="59" y="294"/>
                </a:cubicBezTo>
                <a:cubicBezTo>
                  <a:pt x="59" y="309"/>
                  <a:pt x="88" y="412"/>
                  <a:pt x="177" y="397"/>
                </a:cubicBezTo>
                <a:cubicBezTo>
                  <a:pt x="177" y="323"/>
                  <a:pt x="147" y="117"/>
                  <a:pt x="250" y="58"/>
                </a:cubicBezTo>
                <a:cubicBezTo>
                  <a:pt x="250" y="162"/>
                  <a:pt x="265" y="309"/>
                  <a:pt x="382" y="323"/>
                </a:cubicBezTo>
                <a:cubicBezTo>
                  <a:pt x="382" y="279"/>
                  <a:pt x="382" y="220"/>
                  <a:pt x="412" y="205"/>
                </a:cubicBezTo>
                <a:cubicBezTo>
                  <a:pt x="412" y="264"/>
                  <a:pt x="471" y="309"/>
                  <a:pt x="471" y="367"/>
                </a:cubicBezTo>
                <a:cubicBezTo>
                  <a:pt x="471" y="485"/>
                  <a:pt x="353" y="588"/>
                  <a:pt x="265" y="5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48" name="Freeform 157">
            <a:extLst>
              <a:ext uri="{FF2B5EF4-FFF2-40B4-BE49-F238E27FC236}">
                <a16:creationId xmlns:a16="http://schemas.microsoft.com/office/drawing/2014/main" id="{30B182C9-347B-437B-B581-51813D4298C9}"/>
              </a:ext>
            </a:extLst>
          </p:cNvPr>
          <p:cNvSpPr>
            <a:spLocks/>
          </p:cNvSpPr>
          <p:nvPr/>
        </p:nvSpPr>
        <p:spPr bwMode="auto">
          <a:xfrm>
            <a:off x="3773488" y="1558925"/>
            <a:ext cx="244475" cy="290513"/>
          </a:xfrm>
          <a:custGeom>
            <a:avLst/>
            <a:gdLst>
              <a:gd name="T0" fmla="*/ 45019004 w 517"/>
              <a:gd name="T1" fmla="*/ 0 h 619"/>
              <a:gd name="T2" fmla="*/ 45019004 w 517"/>
              <a:gd name="T3" fmla="*/ 0 h 619"/>
              <a:gd name="T4" fmla="*/ 0 w 517"/>
              <a:gd name="T5" fmla="*/ 61731185 h 619"/>
              <a:gd name="T6" fmla="*/ 45019004 w 517"/>
              <a:gd name="T7" fmla="*/ 103950682 h 619"/>
              <a:gd name="T8" fmla="*/ 87660226 w 517"/>
              <a:gd name="T9" fmla="*/ 61731185 h 619"/>
              <a:gd name="T10" fmla="*/ 45019004 w 517"/>
              <a:gd name="T11" fmla="*/ 0 h 619"/>
              <a:gd name="T12" fmla="*/ 45019004 w 517"/>
              <a:gd name="T13" fmla="*/ 98904815 h 619"/>
              <a:gd name="T14" fmla="*/ 45019004 w 517"/>
              <a:gd name="T15" fmla="*/ 98904815 h 619"/>
              <a:gd name="T16" fmla="*/ 7475119 w 517"/>
              <a:gd name="T17" fmla="*/ 61731185 h 619"/>
              <a:gd name="T18" fmla="*/ 45019004 w 517"/>
              <a:gd name="T19" fmla="*/ 9755844 h 619"/>
              <a:gd name="T20" fmla="*/ 80015401 w 517"/>
              <a:gd name="T21" fmla="*/ 61731185 h 619"/>
              <a:gd name="T22" fmla="*/ 45019004 w 517"/>
              <a:gd name="T23" fmla="*/ 98904815 h 619"/>
              <a:gd name="T24" fmla="*/ 45019004 w 517"/>
              <a:gd name="T25" fmla="*/ 32127294 h 619"/>
              <a:gd name="T26" fmla="*/ 45019004 w 517"/>
              <a:gd name="T27" fmla="*/ 32127294 h 619"/>
              <a:gd name="T28" fmla="*/ 20046159 w 517"/>
              <a:gd name="T29" fmla="*/ 64254587 h 619"/>
              <a:gd name="T30" fmla="*/ 45019004 w 517"/>
              <a:gd name="T31" fmla="*/ 89148971 h 619"/>
              <a:gd name="T32" fmla="*/ 67613596 w 517"/>
              <a:gd name="T33" fmla="*/ 64254587 h 619"/>
              <a:gd name="T34" fmla="*/ 45019004 w 517"/>
              <a:gd name="T35" fmla="*/ 32127294 h 619"/>
              <a:gd name="T36" fmla="*/ 45019004 w 517"/>
              <a:gd name="T37" fmla="*/ 81579701 h 619"/>
              <a:gd name="T38" fmla="*/ 45019004 w 517"/>
              <a:gd name="T39" fmla="*/ 81579701 h 619"/>
              <a:gd name="T40" fmla="*/ 27521278 w 517"/>
              <a:gd name="T41" fmla="*/ 64254587 h 619"/>
              <a:gd name="T42" fmla="*/ 45019004 w 517"/>
              <a:gd name="T43" fmla="*/ 39528149 h 619"/>
              <a:gd name="T44" fmla="*/ 59968770 w 517"/>
              <a:gd name="T45" fmla="*/ 64254587 h 619"/>
              <a:gd name="T46" fmla="*/ 45019004 w 517"/>
              <a:gd name="T47" fmla="*/ 81579701 h 61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17" h="619">
                <a:moveTo>
                  <a:pt x="265" y="0"/>
                </a:moveTo>
                <a:lnTo>
                  <a:pt x="265" y="0"/>
                </a:lnTo>
                <a:cubicBezTo>
                  <a:pt x="162" y="88"/>
                  <a:pt x="0" y="220"/>
                  <a:pt x="0" y="367"/>
                </a:cubicBezTo>
                <a:cubicBezTo>
                  <a:pt x="0" y="515"/>
                  <a:pt x="118" y="618"/>
                  <a:pt x="265" y="618"/>
                </a:cubicBezTo>
                <a:cubicBezTo>
                  <a:pt x="398" y="618"/>
                  <a:pt x="516" y="515"/>
                  <a:pt x="516" y="367"/>
                </a:cubicBezTo>
                <a:cubicBezTo>
                  <a:pt x="516" y="220"/>
                  <a:pt x="353" y="88"/>
                  <a:pt x="265" y="0"/>
                </a:cubicBezTo>
                <a:close/>
                <a:moveTo>
                  <a:pt x="265" y="588"/>
                </a:moveTo>
                <a:lnTo>
                  <a:pt x="265" y="588"/>
                </a:lnTo>
                <a:cubicBezTo>
                  <a:pt x="148" y="588"/>
                  <a:pt x="44" y="485"/>
                  <a:pt x="44" y="367"/>
                </a:cubicBezTo>
                <a:cubicBezTo>
                  <a:pt x="44" y="250"/>
                  <a:pt x="177" y="132"/>
                  <a:pt x="265" y="58"/>
                </a:cubicBezTo>
                <a:cubicBezTo>
                  <a:pt x="339" y="132"/>
                  <a:pt x="471" y="250"/>
                  <a:pt x="471" y="367"/>
                </a:cubicBezTo>
                <a:cubicBezTo>
                  <a:pt x="471" y="485"/>
                  <a:pt x="383" y="588"/>
                  <a:pt x="265" y="588"/>
                </a:cubicBezTo>
                <a:close/>
                <a:moveTo>
                  <a:pt x="265" y="191"/>
                </a:moveTo>
                <a:lnTo>
                  <a:pt x="265" y="191"/>
                </a:lnTo>
                <a:cubicBezTo>
                  <a:pt x="206" y="250"/>
                  <a:pt x="118" y="309"/>
                  <a:pt x="118" y="382"/>
                </a:cubicBezTo>
                <a:cubicBezTo>
                  <a:pt x="118" y="471"/>
                  <a:pt x="192" y="530"/>
                  <a:pt x="265" y="530"/>
                </a:cubicBezTo>
                <a:cubicBezTo>
                  <a:pt x="339" y="530"/>
                  <a:pt x="398" y="471"/>
                  <a:pt x="398" y="382"/>
                </a:cubicBezTo>
                <a:cubicBezTo>
                  <a:pt x="398" y="309"/>
                  <a:pt x="310" y="250"/>
                  <a:pt x="265" y="191"/>
                </a:cubicBezTo>
                <a:close/>
                <a:moveTo>
                  <a:pt x="265" y="485"/>
                </a:moveTo>
                <a:lnTo>
                  <a:pt x="265" y="485"/>
                </a:lnTo>
                <a:cubicBezTo>
                  <a:pt x="206" y="485"/>
                  <a:pt x="162" y="441"/>
                  <a:pt x="162" y="382"/>
                </a:cubicBezTo>
                <a:cubicBezTo>
                  <a:pt x="162" y="323"/>
                  <a:pt x="221" y="279"/>
                  <a:pt x="265" y="235"/>
                </a:cubicBezTo>
                <a:cubicBezTo>
                  <a:pt x="295" y="279"/>
                  <a:pt x="353" y="323"/>
                  <a:pt x="353" y="382"/>
                </a:cubicBezTo>
                <a:cubicBezTo>
                  <a:pt x="353" y="441"/>
                  <a:pt x="310" y="485"/>
                  <a:pt x="265" y="48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49" name="Freeform 158">
            <a:extLst>
              <a:ext uri="{FF2B5EF4-FFF2-40B4-BE49-F238E27FC236}">
                <a16:creationId xmlns:a16="http://schemas.microsoft.com/office/drawing/2014/main" id="{2F1A928A-261E-46D9-9D52-D1D3E5A095E4}"/>
              </a:ext>
            </a:extLst>
          </p:cNvPr>
          <p:cNvSpPr>
            <a:spLocks/>
          </p:cNvSpPr>
          <p:nvPr/>
        </p:nvSpPr>
        <p:spPr bwMode="auto">
          <a:xfrm>
            <a:off x="3267075" y="1558925"/>
            <a:ext cx="298450" cy="290513"/>
          </a:xfrm>
          <a:custGeom>
            <a:avLst/>
            <a:gdLst>
              <a:gd name="T0" fmla="*/ 52548747 w 634"/>
              <a:gd name="T1" fmla="*/ 14802180 h 619"/>
              <a:gd name="T2" fmla="*/ 52548747 w 634"/>
              <a:gd name="T3" fmla="*/ 14802180 h 619"/>
              <a:gd name="T4" fmla="*/ 29930628 w 634"/>
              <a:gd name="T5" fmla="*/ 39528149 h 619"/>
              <a:gd name="T6" fmla="*/ 52548747 w 634"/>
              <a:gd name="T7" fmla="*/ 61731185 h 619"/>
              <a:gd name="T8" fmla="*/ 77547771 w 634"/>
              <a:gd name="T9" fmla="*/ 39528149 h 619"/>
              <a:gd name="T10" fmla="*/ 52548747 w 634"/>
              <a:gd name="T11" fmla="*/ 14802180 h 619"/>
              <a:gd name="T12" fmla="*/ 52548747 w 634"/>
              <a:gd name="T13" fmla="*/ 54330329 h 619"/>
              <a:gd name="T14" fmla="*/ 52548747 w 634"/>
              <a:gd name="T15" fmla="*/ 54330329 h 619"/>
              <a:gd name="T16" fmla="*/ 37583197 w 634"/>
              <a:gd name="T17" fmla="*/ 39528149 h 619"/>
              <a:gd name="T18" fmla="*/ 52548747 w 634"/>
              <a:gd name="T19" fmla="*/ 22203036 h 619"/>
              <a:gd name="T20" fmla="*/ 70064996 w 634"/>
              <a:gd name="T21" fmla="*/ 39528149 h 619"/>
              <a:gd name="T22" fmla="*/ 52548747 w 634"/>
              <a:gd name="T23" fmla="*/ 54330329 h 619"/>
              <a:gd name="T24" fmla="*/ 90131944 w 634"/>
              <a:gd name="T25" fmla="*/ 56853263 h 619"/>
              <a:gd name="T26" fmla="*/ 90131944 w 634"/>
              <a:gd name="T27" fmla="*/ 56853263 h 619"/>
              <a:gd name="T28" fmla="*/ 95064020 w 634"/>
              <a:gd name="T29" fmla="*/ 39528149 h 619"/>
              <a:gd name="T30" fmla="*/ 52548747 w 634"/>
              <a:gd name="T31" fmla="*/ 0 h 619"/>
              <a:gd name="T32" fmla="*/ 12414379 w 634"/>
              <a:gd name="T33" fmla="*/ 39528149 h 619"/>
              <a:gd name="T34" fmla="*/ 17516249 w 634"/>
              <a:gd name="T35" fmla="*/ 56853263 h 619"/>
              <a:gd name="T36" fmla="*/ 0 w 634"/>
              <a:gd name="T37" fmla="*/ 84102635 h 619"/>
              <a:gd name="T38" fmla="*/ 19897153 w 634"/>
              <a:gd name="T39" fmla="*/ 89148971 h 619"/>
              <a:gd name="T40" fmla="*/ 35032498 w 634"/>
              <a:gd name="T41" fmla="*/ 103950682 h 619"/>
              <a:gd name="T42" fmla="*/ 49998048 w 634"/>
              <a:gd name="T43" fmla="*/ 79224713 h 619"/>
              <a:gd name="T44" fmla="*/ 52548747 w 634"/>
              <a:gd name="T45" fmla="*/ 79224713 h 619"/>
              <a:gd name="T46" fmla="*/ 55099446 w 634"/>
              <a:gd name="T47" fmla="*/ 79224713 h 619"/>
              <a:gd name="T48" fmla="*/ 70064996 w 634"/>
              <a:gd name="T49" fmla="*/ 103950682 h 619"/>
              <a:gd name="T50" fmla="*/ 85030546 w 634"/>
              <a:gd name="T51" fmla="*/ 89148971 h 619"/>
              <a:gd name="T52" fmla="*/ 107648193 w 634"/>
              <a:gd name="T53" fmla="*/ 84102635 h 619"/>
              <a:gd name="T54" fmla="*/ 90131944 w 634"/>
              <a:gd name="T55" fmla="*/ 56853263 h 619"/>
              <a:gd name="T56" fmla="*/ 35032498 w 634"/>
              <a:gd name="T57" fmla="*/ 91503490 h 619"/>
              <a:gd name="T58" fmla="*/ 35032498 w 634"/>
              <a:gd name="T59" fmla="*/ 91503490 h 619"/>
              <a:gd name="T60" fmla="*/ 24999024 w 634"/>
              <a:gd name="T61" fmla="*/ 84102635 h 619"/>
              <a:gd name="T62" fmla="*/ 9863679 w 634"/>
              <a:gd name="T63" fmla="*/ 79224713 h 619"/>
              <a:gd name="T64" fmla="*/ 19897153 w 634"/>
              <a:gd name="T65" fmla="*/ 64254587 h 619"/>
              <a:gd name="T66" fmla="*/ 42515273 w 634"/>
              <a:gd name="T67" fmla="*/ 76701779 h 619"/>
              <a:gd name="T68" fmla="*/ 35032498 w 634"/>
              <a:gd name="T69" fmla="*/ 91503490 h 619"/>
              <a:gd name="T70" fmla="*/ 52548747 w 634"/>
              <a:gd name="T71" fmla="*/ 71655443 h 619"/>
              <a:gd name="T72" fmla="*/ 52548747 w 634"/>
              <a:gd name="T73" fmla="*/ 71655443 h 619"/>
              <a:gd name="T74" fmla="*/ 19897153 w 634"/>
              <a:gd name="T75" fmla="*/ 39528149 h 619"/>
              <a:gd name="T76" fmla="*/ 52548747 w 634"/>
              <a:gd name="T77" fmla="*/ 4877922 h 619"/>
              <a:gd name="T78" fmla="*/ 87581245 w 634"/>
              <a:gd name="T79" fmla="*/ 39528149 h 619"/>
              <a:gd name="T80" fmla="*/ 52548747 w 634"/>
              <a:gd name="T81" fmla="*/ 71655443 h 619"/>
              <a:gd name="T82" fmla="*/ 82479375 w 634"/>
              <a:gd name="T83" fmla="*/ 84102635 h 619"/>
              <a:gd name="T84" fmla="*/ 82479375 w 634"/>
              <a:gd name="T85" fmla="*/ 84102635 h 619"/>
              <a:gd name="T86" fmla="*/ 72445900 w 634"/>
              <a:gd name="T87" fmla="*/ 91503490 h 619"/>
              <a:gd name="T88" fmla="*/ 62582221 w 634"/>
              <a:gd name="T89" fmla="*/ 76701779 h 619"/>
              <a:gd name="T90" fmla="*/ 85030546 w 634"/>
              <a:gd name="T91" fmla="*/ 64254587 h 619"/>
              <a:gd name="T92" fmla="*/ 95064020 w 634"/>
              <a:gd name="T93" fmla="*/ 79224713 h 619"/>
              <a:gd name="T94" fmla="*/ 82479375 w 634"/>
              <a:gd name="T95" fmla="*/ 84102635 h 61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634" h="619">
                <a:moveTo>
                  <a:pt x="309" y="88"/>
                </a:moveTo>
                <a:lnTo>
                  <a:pt x="309" y="88"/>
                </a:lnTo>
                <a:cubicBezTo>
                  <a:pt x="235" y="88"/>
                  <a:pt x="176" y="162"/>
                  <a:pt x="176" y="235"/>
                </a:cubicBezTo>
                <a:cubicBezTo>
                  <a:pt x="176" y="309"/>
                  <a:pt x="235" y="367"/>
                  <a:pt x="309" y="367"/>
                </a:cubicBezTo>
                <a:cubicBezTo>
                  <a:pt x="383" y="367"/>
                  <a:pt x="456" y="309"/>
                  <a:pt x="456" y="235"/>
                </a:cubicBezTo>
                <a:cubicBezTo>
                  <a:pt x="456" y="162"/>
                  <a:pt x="383" y="88"/>
                  <a:pt x="309" y="88"/>
                </a:cubicBezTo>
                <a:close/>
                <a:moveTo>
                  <a:pt x="309" y="323"/>
                </a:moveTo>
                <a:lnTo>
                  <a:pt x="309" y="323"/>
                </a:lnTo>
                <a:cubicBezTo>
                  <a:pt x="265" y="323"/>
                  <a:pt x="221" y="279"/>
                  <a:pt x="221" y="235"/>
                </a:cubicBezTo>
                <a:cubicBezTo>
                  <a:pt x="221" y="176"/>
                  <a:pt x="265" y="132"/>
                  <a:pt x="309" y="132"/>
                </a:cubicBezTo>
                <a:cubicBezTo>
                  <a:pt x="368" y="132"/>
                  <a:pt x="412" y="176"/>
                  <a:pt x="412" y="235"/>
                </a:cubicBezTo>
                <a:cubicBezTo>
                  <a:pt x="412" y="279"/>
                  <a:pt x="368" y="323"/>
                  <a:pt x="309" y="323"/>
                </a:cubicBezTo>
                <a:close/>
                <a:moveTo>
                  <a:pt x="530" y="338"/>
                </a:moveTo>
                <a:lnTo>
                  <a:pt x="530" y="338"/>
                </a:lnTo>
                <a:cubicBezTo>
                  <a:pt x="544" y="309"/>
                  <a:pt x="559" y="264"/>
                  <a:pt x="559" y="235"/>
                </a:cubicBezTo>
                <a:cubicBezTo>
                  <a:pt x="559" y="103"/>
                  <a:pt x="441" y="0"/>
                  <a:pt x="309" y="0"/>
                </a:cubicBezTo>
                <a:cubicBezTo>
                  <a:pt x="176" y="0"/>
                  <a:pt x="73" y="103"/>
                  <a:pt x="73" y="235"/>
                </a:cubicBezTo>
                <a:cubicBezTo>
                  <a:pt x="73" y="264"/>
                  <a:pt x="88" y="309"/>
                  <a:pt x="103" y="338"/>
                </a:cubicBezTo>
                <a:cubicBezTo>
                  <a:pt x="0" y="500"/>
                  <a:pt x="0" y="500"/>
                  <a:pt x="0" y="500"/>
                </a:cubicBezTo>
                <a:cubicBezTo>
                  <a:pt x="0" y="500"/>
                  <a:pt x="58" y="515"/>
                  <a:pt x="117" y="530"/>
                </a:cubicBezTo>
                <a:cubicBezTo>
                  <a:pt x="162" y="574"/>
                  <a:pt x="206" y="618"/>
                  <a:pt x="206" y="618"/>
                </a:cubicBezTo>
                <a:cubicBezTo>
                  <a:pt x="294" y="471"/>
                  <a:pt x="294" y="471"/>
                  <a:pt x="294" y="471"/>
                </a:cubicBezTo>
                <a:cubicBezTo>
                  <a:pt x="309" y="471"/>
                  <a:pt x="309" y="471"/>
                  <a:pt x="309" y="471"/>
                </a:cubicBezTo>
                <a:cubicBezTo>
                  <a:pt x="324" y="471"/>
                  <a:pt x="324" y="471"/>
                  <a:pt x="324" y="471"/>
                </a:cubicBezTo>
                <a:cubicBezTo>
                  <a:pt x="412" y="618"/>
                  <a:pt x="412" y="618"/>
                  <a:pt x="412" y="618"/>
                </a:cubicBezTo>
                <a:cubicBezTo>
                  <a:pt x="412" y="618"/>
                  <a:pt x="456" y="574"/>
                  <a:pt x="500" y="530"/>
                </a:cubicBezTo>
                <a:cubicBezTo>
                  <a:pt x="559" y="515"/>
                  <a:pt x="633" y="500"/>
                  <a:pt x="633" y="500"/>
                </a:cubicBezTo>
                <a:lnTo>
                  <a:pt x="530" y="338"/>
                </a:lnTo>
                <a:close/>
                <a:moveTo>
                  <a:pt x="206" y="544"/>
                </a:moveTo>
                <a:lnTo>
                  <a:pt x="206" y="544"/>
                </a:lnTo>
                <a:cubicBezTo>
                  <a:pt x="206" y="544"/>
                  <a:pt x="176" y="530"/>
                  <a:pt x="147" y="500"/>
                </a:cubicBezTo>
                <a:cubicBezTo>
                  <a:pt x="103" y="485"/>
                  <a:pt x="58" y="471"/>
                  <a:pt x="58" y="471"/>
                </a:cubicBezTo>
                <a:cubicBezTo>
                  <a:pt x="117" y="382"/>
                  <a:pt x="117" y="382"/>
                  <a:pt x="117" y="382"/>
                </a:cubicBezTo>
                <a:cubicBezTo>
                  <a:pt x="147" y="412"/>
                  <a:pt x="206" y="456"/>
                  <a:pt x="250" y="456"/>
                </a:cubicBezTo>
                <a:lnTo>
                  <a:pt x="206" y="544"/>
                </a:lnTo>
                <a:close/>
                <a:moveTo>
                  <a:pt x="309" y="426"/>
                </a:moveTo>
                <a:lnTo>
                  <a:pt x="309" y="426"/>
                </a:lnTo>
                <a:cubicBezTo>
                  <a:pt x="206" y="426"/>
                  <a:pt x="117" y="338"/>
                  <a:pt x="117" y="235"/>
                </a:cubicBezTo>
                <a:cubicBezTo>
                  <a:pt x="117" y="117"/>
                  <a:pt x="206" y="29"/>
                  <a:pt x="309" y="29"/>
                </a:cubicBezTo>
                <a:cubicBezTo>
                  <a:pt x="426" y="29"/>
                  <a:pt x="515" y="117"/>
                  <a:pt x="515" y="235"/>
                </a:cubicBezTo>
                <a:cubicBezTo>
                  <a:pt x="515" y="338"/>
                  <a:pt x="426" y="426"/>
                  <a:pt x="309" y="426"/>
                </a:cubicBezTo>
                <a:close/>
                <a:moveTo>
                  <a:pt x="485" y="500"/>
                </a:moveTo>
                <a:lnTo>
                  <a:pt x="485" y="500"/>
                </a:lnTo>
                <a:cubicBezTo>
                  <a:pt x="456" y="530"/>
                  <a:pt x="426" y="544"/>
                  <a:pt x="426" y="544"/>
                </a:cubicBezTo>
                <a:cubicBezTo>
                  <a:pt x="368" y="456"/>
                  <a:pt x="368" y="456"/>
                  <a:pt x="368" y="456"/>
                </a:cubicBezTo>
                <a:cubicBezTo>
                  <a:pt x="426" y="456"/>
                  <a:pt x="471" y="412"/>
                  <a:pt x="500" y="382"/>
                </a:cubicBezTo>
                <a:cubicBezTo>
                  <a:pt x="559" y="471"/>
                  <a:pt x="559" y="471"/>
                  <a:pt x="559" y="471"/>
                </a:cubicBezTo>
                <a:cubicBezTo>
                  <a:pt x="559" y="471"/>
                  <a:pt x="530" y="485"/>
                  <a:pt x="485" y="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50" name="Freeform 159">
            <a:extLst>
              <a:ext uri="{FF2B5EF4-FFF2-40B4-BE49-F238E27FC236}">
                <a16:creationId xmlns:a16="http://schemas.microsoft.com/office/drawing/2014/main" id="{5AF4CD1E-2B62-40D7-9E82-17B4E5F41EEB}"/>
              </a:ext>
            </a:extLst>
          </p:cNvPr>
          <p:cNvSpPr>
            <a:spLocks/>
          </p:cNvSpPr>
          <p:nvPr/>
        </p:nvSpPr>
        <p:spPr bwMode="auto">
          <a:xfrm>
            <a:off x="2781300" y="1566863"/>
            <a:ext cx="304800" cy="277812"/>
          </a:xfrm>
          <a:custGeom>
            <a:avLst/>
            <a:gdLst>
              <a:gd name="T0" fmla="*/ 86504118 w 649"/>
              <a:gd name="T1" fmla="*/ 12582817 h 590"/>
              <a:gd name="T2" fmla="*/ 86504118 w 649"/>
              <a:gd name="T3" fmla="*/ 12582817 h 590"/>
              <a:gd name="T4" fmla="*/ 74242278 w 649"/>
              <a:gd name="T5" fmla="*/ 0 h 590"/>
              <a:gd name="T6" fmla="*/ 34601647 w 649"/>
              <a:gd name="T7" fmla="*/ 0 h 590"/>
              <a:gd name="T8" fmla="*/ 22339807 w 649"/>
              <a:gd name="T9" fmla="*/ 12582817 h 590"/>
              <a:gd name="T10" fmla="*/ 2519492 w 649"/>
              <a:gd name="T11" fmla="*/ 27546640 h 590"/>
              <a:gd name="T12" fmla="*/ 22339807 w 649"/>
              <a:gd name="T13" fmla="*/ 47611132 h 590"/>
              <a:gd name="T14" fmla="*/ 24691489 w 649"/>
              <a:gd name="T15" fmla="*/ 47611132 h 590"/>
              <a:gd name="T16" fmla="*/ 51902471 w 649"/>
              <a:gd name="T17" fmla="*/ 72606965 h 590"/>
              <a:gd name="T18" fmla="*/ 51902471 w 649"/>
              <a:gd name="T19" fmla="*/ 92671458 h 590"/>
              <a:gd name="T20" fmla="*/ 41992313 w 649"/>
              <a:gd name="T21" fmla="*/ 92671458 h 590"/>
              <a:gd name="T22" fmla="*/ 37121139 w 649"/>
              <a:gd name="T23" fmla="*/ 97602798 h 590"/>
              <a:gd name="T24" fmla="*/ 41992313 w 649"/>
              <a:gd name="T25" fmla="*/ 100153133 h 590"/>
              <a:gd name="T26" fmla="*/ 66683803 w 649"/>
              <a:gd name="T27" fmla="*/ 100153133 h 590"/>
              <a:gd name="T28" fmla="*/ 71722786 w 649"/>
              <a:gd name="T29" fmla="*/ 97602798 h 590"/>
              <a:gd name="T30" fmla="*/ 66683803 w 649"/>
              <a:gd name="T31" fmla="*/ 92671458 h 590"/>
              <a:gd name="T32" fmla="*/ 56941455 w 649"/>
              <a:gd name="T33" fmla="*/ 92671458 h 590"/>
              <a:gd name="T34" fmla="*/ 56941455 w 649"/>
              <a:gd name="T35" fmla="*/ 72606965 h 590"/>
              <a:gd name="T36" fmla="*/ 84152436 w 649"/>
              <a:gd name="T37" fmla="*/ 47611132 h 590"/>
              <a:gd name="T38" fmla="*/ 86504118 w 649"/>
              <a:gd name="T39" fmla="*/ 47611132 h 590"/>
              <a:gd name="T40" fmla="*/ 106324434 w 649"/>
              <a:gd name="T41" fmla="*/ 27546640 h 590"/>
              <a:gd name="T42" fmla="*/ 86504118 w 649"/>
              <a:gd name="T43" fmla="*/ 12582817 h 590"/>
              <a:gd name="T44" fmla="*/ 22339807 w 649"/>
              <a:gd name="T45" fmla="*/ 40129457 h 590"/>
              <a:gd name="T46" fmla="*/ 22339807 w 649"/>
              <a:gd name="T47" fmla="*/ 40129457 h 590"/>
              <a:gd name="T48" fmla="*/ 7390666 w 649"/>
              <a:gd name="T49" fmla="*/ 27546640 h 590"/>
              <a:gd name="T50" fmla="*/ 22339807 w 649"/>
              <a:gd name="T51" fmla="*/ 20064493 h 590"/>
              <a:gd name="T52" fmla="*/ 22339807 w 649"/>
              <a:gd name="T53" fmla="*/ 40129457 h 590"/>
              <a:gd name="T54" fmla="*/ 81632944 w 649"/>
              <a:gd name="T55" fmla="*/ 32477508 h 590"/>
              <a:gd name="T56" fmla="*/ 81632944 w 649"/>
              <a:gd name="T57" fmla="*/ 32477508 h 590"/>
              <a:gd name="T58" fmla="*/ 54421963 w 649"/>
              <a:gd name="T59" fmla="*/ 67675625 h 590"/>
              <a:gd name="T60" fmla="*/ 27210981 w 649"/>
              <a:gd name="T61" fmla="*/ 32477508 h 590"/>
              <a:gd name="T62" fmla="*/ 27210981 w 649"/>
              <a:gd name="T63" fmla="*/ 12582817 h 590"/>
              <a:gd name="T64" fmla="*/ 34601647 w 649"/>
              <a:gd name="T65" fmla="*/ 7481675 h 590"/>
              <a:gd name="T66" fmla="*/ 74242278 w 649"/>
              <a:gd name="T67" fmla="*/ 7481675 h 590"/>
              <a:gd name="T68" fmla="*/ 81632944 w 649"/>
              <a:gd name="T69" fmla="*/ 12582817 h 590"/>
              <a:gd name="T70" fmla="*/ 81632944 w 649"/>
              <a:gd name="T71" fmla="*/ 32477508 h 590"/>
              <a:gd name="T72" fmla="*/ 86504118 w 649"/>
              <a:gd name="T73" fmla="*/ 40129457 h 590"/>
              <a:gd name="T74" fmla="*/ 86504118 w 649"/>
              <a:gd name="T75" fmla="*/ 40129457 h 590"/>
              <a:gd name="T76" fmla="*/ 86504118 w 649"/>
              <a:gd name="T77" fmla="*/ 20064493 h 590"/>
              <a:gd name="T78" fmla="*/ 101453260 w 649"/>
              <a:gd name="T79" fmla="*/ 27546640 h 590"/>
              <a:gd name="T80" fmla="*/ 86504118 w 649"/>
              <a:gd name="T81" fmla="*/ 40129457 h 59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49" h="590">
                <a:moveTo>
                  <a:pt x="515" y="74"/>
                </a:moveTo>
                <a:lnTo>
                  <a:pt x="515" y="74"/>
                </a:lnTo>
                <a:cubicBezTo>
                  <a:pt x="515" y="30"/>
                  <a:pt x="486" y="0"/>
                  <a:pt x="442" y="0"/>
                </a:cubicBezTo>
                <a:cubicBezTo>
                  <a:pt x="206" y="0"/>
                  <a:pt x="206" y="0"/>
                  <a:pt x="206" y="0"/>
                </a:cubicBezTo>
                <a:cubicBezTo>
                  <a:pt x="162" y="0"/>
                  <a:pt x="133" y="30"/>
                  <a:pt x="133" y="74"/>
                </a:cubicBezTo>
                <a:cubicBezTo>
                  <a:pt x="0" y="74"/>
                  <a:pt x="15" y="74"/>
                  <a:pt x="15" y="162"/>
                </a:cubicBezTo>
                <a:cubicBezTo>
                  <a:pt x="15" y="221"/>
                  <a:pt x="59" y="280"/>
                  <a:pt x="133" y="280"/>
                </a:cubicBezTo>
                <a:cubicBezTo>
                  <a:pt x="133" y="280"/>
                  <a:pt x="133" y="280"/>
                  <a:pt x="147" y="280"/>
                </a:cubicBezTo>
                <a:cubicBezTo>
                  <a:pt x="162" y="353"/>
                  <a:pt x="236" y="427"/>
                  <a:pt x="309" y="427"/>
                </a:cubicBezTo>
                <a:cubicBezTo>
                  <a:pt x="309" y="545"/>
                  <a:pt x="309" y="545"/>
                  <a:pt x="309" y="545"/>
                </a:cubicBezTo>
                <a:cubicBezTo>
                  <a:pt x="250" y="545"/>
                  <a:pt x="250" y="545"/>
                  <a:pt x="250" y="545"/>
                </a:cubicBezTo>
                <a:cubicBezTo>
                  <a:pt x="236" y="545"/>
                  <a:pt x="221" y="560"/>
                  <a:pt x="221" y="574"/>
                </a:cubicBezTo>
                <a:cubicBezTo>
                  <a:pt x="221" y="574"/>
                  <a:pt x="236" y="589"/>
                  <a:pt x="250" y="589"/>
                </a:cubicBezTo>
                <a:cubicBezTo>
                  <a:pt x="397" y="589"/>
                  <a:pt x="397" y="589"/>
                  <a:pt x="397" y="589"/>
                </a:cubicBezTo>
                <a:cubicBezTo>
                  <a:pt x="413" y="589"/>
                  <a:pt x="427" y="574"/>
                  <a:pt x="427" y="574"/>
                </a:cubicBezTo>
                <a:cubicBezTo>
                  <a:pt x="427" y="560"/>
                  <a:pt x="413" y="545"/>
                  <a:pt x="397" y="545"/>
                </a:cubicBezTo>
                <a:cubicBezTo>
                  <a:pt x="339" y="545"/>
                  <a:pt x="339" y="545"/>
                  <a:pt x="339" y="545"/>
                </a:cubicBezTo>
                <a:cubicBezTo>
                  <a:pt x="339" y="427"/>
                  <a:pt x="339" y="427"/>
                  <a:pt x="339" y="427"/>
                </a:cubicBezTo>
                <a:cubicBezTo>
                  <a:pt x="413" y="427"/>
                  <a:pt x="486" y="353"/>
                  <a:pt x="501" y="280"/>
                </a:cubicBezTo>
                <a:cubicBezTo>
                  <a:pt x="515" y="280"/>
                  <a:pt x="515" y="280"/>
                  <a:pt x="515" y="280"/>
                </a:cubicBezTo>
                <a:cubicBezTo>
                  <a:pt x="589" y="280"/>
                  <a:pt x="633" y="221"/>
                  <a:pt x="633" y="162"/>
                </a:cubicBezTo>
                <a:cubicBezTo>
                  <a:pt x="633" y="74"/>
                  <a:pt x="648" y="74"/>
                  <a:pt x="515" y="74"/>
                </a:cubicBezTo>
                <a:close/>
                <a:moveTo>
                  <a:pt x="133" y="236"/>
                </a:moveTo>
                <a:lnTo>
                  <a:pt x="133" y="236"/>
                </a:lnTo>
                <a:cubicBezTo>
                  <a:pt x="88" y="236"/>
                  <a:pt x="44" y="206"/>
                  <a:pt x="44" y="162"/>
                </a:cubicBezTo>
                <a:cubicBezTo>
                  <a:pt x="44" y="118"/>
                  <a:pt x="44" y="118"/>
                  <a:pt x="133" y="118"/>
                </a:cubicBezTo>
                <a:lnTo>
                  <a:pt x="133" y="236"/>
                </a:lnTo>
                <a:close/>
                <a:moveTo>
                  <a:pt x="486" y="191"/>
                </a:moveTo>
                <a:lnTo>
                  <a:pt x="486" y="191"/>
                </a:lnTo>
                <a:cubicBezTo>
                  <a:pt x="486" y="280"/>
                  <a:pt x="413" y="398"/>
                  <a:pt x="324" y="398"/>
                </a:cubicBezTo>
                <a:cubicBezTo>
                  <a:pt x="236" y="398"/>
                  <a:pt x="162" y="280"/>
                  <a:pt x="162" y="191"/>
                </a:cubicBezTo>
                <a:cubicBezTo>
                  <a:pt x="162" y="74"/>
                  <a:pt x="162" y="74"/>
                  <a:pt x="162" y="74"/>
                </a:cubicBezTo>
                <a:cubicBezTo>
                  <a:pt x="162" y="59"/>
                  <a:pt x="192" y="44"/>
                  <a:pt x="206" y="44"/>
                </a:cubicBezTo>
                <a:cubicBezTo>
                  <a:pt x="442" y="44"/>
                  <a:pt x="442" y="44"/>
                  <a:pt x="442" y="44"/>
                </a:cubicBezTo>
                <a:cubicBezTo>
                  <a:pt x="456" y="44"/>
                  <a:pt x="486" y="59"/>
                  <a:pt x="486" y="74"/>
                </a:cubicBezTo>
                <a:lnTo>
                  <a:pt x="486" y="191"/>
                </a:lnTo>
                <a:close/>
                <a:moveTo>
                  <a:pt x="515" y="236"/>
                </a:moveTo>
                <a:lnTo>
                  <a:pt x="515" y="236"/>
                </a:lnTo>
                <a:cubicBezTo>
                  <a:pt x="515" y="118"/>
                  <a:pt x="515" y="118"/>
                  <a:pt x="515" y="118"/>
                </a:cubicBezTo>
                <a:cubicBezTo>
                  <a:pt x="604" y="118"/>
                  <a:pt x="604" y="118"/>
                  <a:pt x="604" y="162"/>
                </a:cubicBezTo>
                <a:cubicBezTo>
                  <a:pt x="604" y="206"/>
                  <a:pt x="560" y="236"/>
                  <a:pt x="515" y="2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51" name="Freeform 160">
            <a:extLst>
              <a:ext uri="{FF2B5EF4-FFF2-40B4-BE49-F238E27FC236}">
                <a16:creationId xmlns:a16="http://schemas.microsoft.com/office/drawing/2014/main" id="{CEB29947-2620-4AF5-A41D-4C5974319D53}"/>
              </a:ext>
            </a:extLst>
          </p:cNvPr>
          <p:cNvSpPr>
            <a:spLocks/>
          </p:cNvSpPr>
          <p:nvPr/>
        </p:nvSpPr>
        <p:spPr bwMode="auto">
          <a:xfrm>
            <a:off x="2301875" y="1558925"/>
            <a:ext cx="300038" cy="290513"/>
          </a:xfrm>
          <a:custGeom>
            <a:avLst/>
            <a:gdLst>
              <a:gd name="T0" fmla="*/ 30100894 w 634"/>
              <a:gd name="T1" fmla="*/ 32127294 h 619"/>
              <a:gd name="T2" fmla="*/ 30100894 w 634"/>
              <a:gd name="T3" fmla="*/ 32127294 h 619"/>
              <a:gd name="T4" fmla="*/ 27549723 w 634"/>
              <a:gd name="T5" fmla="*/ 34482282 h 619"/>
              <a:gd name="T6" fmla="*/ 27549723 w 634"/>
              <a:gd name="T7" fmla="*/ 69300455 h 619"/>
              <a:gd name="T8" fmla="*/ 30100894 w 634"/>
              <a:gd name="T9" fmla="*/ 71655443 h 619"/>
              <a:gd name="T10" fmla="*/ 35202765 w 634"/>
              <a:gd name="T11" fmla="*/ 69300455 h 619"/>
              <a:gd name="T12" fmla="*/ 35202765 w 634"/>
              <a:gd name="T13" fmla="*/ 34482282 h 619"/>
              <a:gd name="T14" fmla="*/ 30100894 w 634"/>
              <a:gd name="T15" fmla="*/ 32127294 h 619"/>
              <a:gd name="T16" fmla="*/ 57650617 w 634"/>
              <a:gd name="T17" fmla="*/ 42051552 h 619"/>
              <a:gd name="T18" fmla="*/ 57650617 w 634"/>
              <a:gd name="T19" fmla="*/ 42051552 h 619"/>
              <a:gd name="T20" fmla="*/ 55099446 w 634"/>
              <a:gd name="T21" fmla="*/ 44406071 h 619"/>
              <a:gd name="T22" fmla="*/ 55099446 w 634"/>
              <a:gd name="T23" fmla="*/ 64254587 h 619"/>
              <a:gd name="T24" fmla="*/ 57650617 w 634"/>
              <a:gd name="T25" fmla="*/ 69300455 h 619"/>
              <a:gd name="T26" fmla="*/ 60201317 w 634"/>
              <a:gd name="T27" fmla="*/ 64254587 h 619"/>
              <a:gd name="T28" fmla="*/ 60201317 w 634"/>
              <a:gd name="T29" fmla="*/ 44406071 h 619"/>
              <a:gd name="T30" fmla="*/ 57650617 w 634"/>
              <a:gd name="T31" fmla="*/ 42051552 h 619"/>
              <a:gd name="T32" fmla="*/ 80098470 w 634"/>
              <a:gd name="T33" fmla="*/ 0 h 619"/>
              <a:gd name="T34" fmla="*/ 80098470 w 634"/>
              <a:gd name="T35" fmla="*/ 0 h 619"/>
              <a:gd name="T36" fmla="*/ 55099446 w 634"/>
              <a:gd name="T37" fmla="*/ 19680102 h 619"/>
              <a:gd name="T38" fmla="*/ 27549723 w 634"/>
              <a:gd name="T39" fmla="*/ 9755844 h 619"/>
              <a:gd name="T40" fmla="*/ 0 w 634"/>
              <a:gd name="T41" fmla="*/ 24725969 h 619"/>
              <a:gd name="T42" fmla="*/ 0 w 634"/>
              <a:gd name="T43" fmla="*/ 103950682 h 619"/>
              <a:gd name="T44" fmla="*/ 27549723 w 634"/>
              <a:gd name="T45" fmla="*/ 89148971 h 619"/>
              <a:gd name="T46" fmla="*/ 55099446 w 634"/>
              <a:gd name="T47" fmla="*/ 98904815 h 619"/>
              <a:gd name="T48" fmla="*/ 80098470 w 634"/>
              <a:gd name="T49" fmla="*/ 79224713 h 619"/>
              <a:gd name="T50" fmla="*/ 107648193 w 634"/>
              <a:gd name="T51" fmla="*/ 98904815 h 619"/>
              <a:gd name="T52" fmla="*/ 107648193 w 634"/>
              <a:gd name="T53" fmla="*/ 19680102 h 619"/>
              <a:gd name="T54" fmla="*/ 80098470 w 634"/>
              <a:gd name="T55" fmla="*/ 0 h 619"/>
              <a:gd name="T56" fmla="*/ 100165890 w 634"/>
              <a:gd name="T57" fmla="*/ 86625568 h 619"/>
              <a:gd name="T58" fmla="*/ 100165890 w 634"/>
              <a:gd name="T59" fmla="*/ 86625568 h 619"/>
              <a:gd name="T60" fmla="*/ 80098470 w 634"/>
              <a:gd name="T61" fmla="*/ 71655443 h 619"/>
              <a:gd name="T62" fmla="*/ 55099446 w 634"/>
              <a:gd name="T63" fmla="*/ 91503490 h 619"/>
              <a:gd name="T64" fmla="*/ 27549723 w 634"/>
              <a:gd name="T65" fmla="*/ 81579701 h 619"/>
              <a:gd name="T66" fmla="*/ 7482775 w 634"/>
              <a:gd name="T67" fmla="*/ 94026893 h 619"/>
              <a:gd name="T68" fmla="*/ 7482775 w 634"/>
              <a:gd name="T69" fmla="*/ 27249372 h 619"/>
              <a:gd name="T70" fmla="*/ 27549723 w 634"/>
              <a:gd name="T71" fmla="*/ 14802180 h 619"/>
              <a:gd name="T72" fmla="*/ 55099446 w 634"/>
              <a:gd name="T73" fmla="*/ 24725969 h 619"/>
              <a:gd name="T74" fmla="*/ 80098470 w 634"/>
              <a:gd name="T75" fmla="*/ 4877922 h 619"/>
              <a:gd name="T76" fmla="*/ 100165890 w 634"/>
              <a:gd name="T77" fmla="*/ 19680102 h 619"/>
              <a:gd name="T78" fmla="*/ 100165890 w 634"/>
              <a:gd name="T79" fmla="*/ 86625568 h 619"/>
              <a:gd name="T80" fmla="*/ 80098470 w 634"/>
              <a:gd name="T81" fmla="*/ 54330329 h 619"/>
              <a:gd name="T82" fmla="*/ 80098470 w 634"/>
              <a:gd name="T83" fmla="*/ 54330329 h 619"/>
              <a:gd name="T84" fmla="*/ 85200341 w 634"/>
              <a:gd name="T85" fmla="*/ 59376666 h 619"/>
              <a:gd name="T86" fmla="*/ 87751512 w 634"/>
              <a:gd name="T87" fmla="*/ 54330329 h 619"/>
              <a:gd name="T88" fmla="*/ 87751512 w 634"/>
              <a:gd name="T89" fmla="*/ 29604360 h 619"/>
              <a:gd name="T90" fmla="*/ 85200341 w 634"/>
              <a:gd name="T91" fmla="*/ 24725969 h 619"/>
              <a:gd name="T92" fmla="*/ 80098470 w 634"/>
              <a:gd name="T93" fmla="*/ 29604360 h 619"/>
              <a:gd name="T94" fmla="*/ 80098470 w 634"/>
              <a:gd name="T95" fmla="*/ 54330329 h 61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634" h="619">
                <a:moveTo>
                  <a:pt x="177" y="191"/>
                </a:moveTo>
                <a:lnTo>
                  <a:pt x="177" y="191"/>
                </a:lnTo>
                <a:lnTo>
                  <a:pt x="162" y="205"/>
                </a:lnTo>
                <a:cubicBezTo>
                  <a:pt x="162" y="412"/>
                  <a:pt x="162" y="412"/>
                  <a:pt x="162" y="412"/>
                </a:cubicBezTo>
                <a:lnTo>
                  <a:pt x="177" y="426"/>
                </a:lnTo>
                <a:cubicBezTo>
                  <a:pt x="192" y="426"/>
                  <a:pt x="207" y="412"/>
                  <a:pt x="207" y="412"/>
                </a:cubicBezTo>
                <a:cubicBezTo>
                  <a:pt x="207" y="205"/>
                  <a:pt x="207" y="205"/>
                  <a:pt x="207" y="205"/>
                </a:cubicBezTo>
                <a:cubicBezTo>
                  <a:pt x="207" y="205"/>
                  <a:pt x="192" y="191"/>
                  <a:pt x="177" y="191"/>
                </a:cubicBezTo>
                <a:close/>
                <a:moveTo>
                  <a:pt x="339" y="250"/>
                </a:moveTo>
                <a:lnTo>
                  <a:pt x="339" y="250"/>
                </a:lnTo>
                <a:cubicBezTo>
                  <a:pt x="324" y="250"/>
                  <a:pt x="324" y="264"/>
                  <a:pt x="324" y="264"/>
                </a:cubicBezTo>
                <a:cubicBezTo>
                  <a:pt x="324" y="382"/>
                  <a:pt x="324" y="382"/>
                  <a:pt x="324" y="382"/>
                </a:cubicBezTo>
                <a:cubicBezTo>
                  <a:pt x="324" y="397"/>
                  <a:pt x="324" y="412"/>
                  <a:pt x="339" y="412"/>
                </a:cubicBezTo>
                <a:cubicBezTo>
                  <a:pt x="354" y="412"/>
                  <a:pt x="354" y="397"/>
                  <a:pt x="354" y="382"/>
                </a:cubicBezTo>
                <a:cubicBezTo>
                  <a:pt x="354" y="264"/>
                  <a:pt x="354" y="264"/>
                  <a:pt x="354" y="264"/>
                </a:cubicBezTo>
                <a:cubicBezTo>
                  <a:pt x="354" y="264"/>
                  <a:pt x="354" y="250"/>
                  <a:pt x="339" y="250"/>
                </a:cubicBezTo>
                <a:close/>
                <a:moveTo>
                  <a:pt x="471" y="0"/>
                </a:moveTo>
                <a:lnTo>
                  <a:pt x="471" y="0"/>
                </a:lnTo>
                <a:cubicBezTo>
                  <a:pt x="324" y="117"/>
                  <a:pt x="324" y="117"/>
                  <a:pt x="324" y="117"/>
                </a:cubicBezTo>
                <a:cubicBezTo>
                  <a:pt x="162" y="58"/>
                  <a:pt x="162" y="58"/>
                  <a:pt x="162" y="58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618"/>
                  <a:pt x="0" y="618"/>
                  <a:pt x="0" y="618"/>
                </a:cubicBezTo>
                <a:cubicBezTo>
                  <a:pt x="162" y="530"/>
                  <a:pt x="162" y="530"/>
                  <a:pt x="162" y="530"/>
                </a:cubicBezTo>
                <a:cubicBezTo>
                  <a:pt x="324" y="588"/>
                  <a:pt x="324" y="588"/>
                  <a:pt x="324" y="588"/>
                </a:cubicBezTo>
                <a:cubicBezTo>
                  <a:pt x="471" y="471"/>
                  <a:pt x="471" y="471"/>
                  <a:pt x="471" y="471"/>
                </a:cubicBezTo>
                <a:cubicBezTo>
                  <a:pt x="633" y="588"/>
                  <a:pt x="633" y="588"/>
                  <a:pt x="633" y="588"/>
                </a:cubicBezTo>
                <a:cubicBezTo>
                  <a:pt x="633" y="117"/>
                  <a:pt x="633" y="117"/>
                  <a:pt x="633" y="117"/>
                </a:cubicBezTo>
                <a:lnTo>
                  <a:pt x="471" y="0"/>
                </a:lnTo>
                <a:close/>
                <a:moveTo>
                  <a:pt x="589" y="515"/>
                </a:moveTo>
                <a:lnTo>
                  <a:pt x="589" y="515"/>
                </a:lnTo>
                <a:cubicBezTo>
                  <a:pt x="471" y="426"/>
                  <a:pt x="471" y="426"/>
                  <a:pt x="471" y="426"/>
                </a:cubicBezTo>
                <a:cubicBezTo>
                  <a:pt x="324" y="544"/>
                  <a:pt x="324" y="544"/>
                  <a:pt x="324" y="544"/>
                </a:cubicBezTo>
                <a:cubicBezTo>
                  <a:pt x="162" y="485"/>
                  <a:pt x="162" y="485"/>
                  <a:pt x="162" y="485"/>
                </a:cubicBezTo>
                <a:cubicBezTo>
                  <a:pt x="44" y="559"/>
                  <a:pt x="44" y="559"/>
                  <a:pt x="44" y="559"/>
                </a:cubicBezTo>
                <a:cubicBezTo>
                  <a:pt x="44" y="162"/>
                  <a:pt x="44" y="162"/>
                  <a:pt x="44" y="162"/>
                </a:cubicBezTo>
                <a:cubicBezTo>
                  <a:pt x="162" y="88"/>
                  <a:pt x="162" y="88"/>
                  <a:pt x="162" y="88"/>
                </a:cubicBezTo>
                <a:cubicBezTo>
                  <a:pt x="324" y="147"/>
                  <a:pt x="324" y="147"/>
                  <a:pt x="324" y="147"/>
                </a:cubicBezTo>
                <a:cubicBezTo>
                  <a:pt x="471" y="29"/>
                  <a:pt x="471" y="29"/>
                  <a:pt x="471" y="29"/>
                </a:cubicBezTo>
                <a:cubicBezTo>
                  <a:pt x="589" y="117"/>
                  <a:pt x="589" y="117"/>
                  <a:pt x="589" y="117"/>
                </a:cubicBezTo>
                <a:lnTo>
                  <a:pt x="589" y="515"/>
                </a:lnTo>
                <a:close/>
                <a:moveTo>
                  <a:pt x="471" y="323"/>
                </a:moveTo>
                <a:lnTo>
                  <a:pt x="471" y="323"/>
                </a:lnTo>
                <a:cubicBezTo>
                  <a:pt x="471" y="338"/>
                  <a:pt x="486" y="353"/>
                  <a:pt x="501" y="353"/>
                </a:cubicBezTo>
                <a:cubicBezTo>
                  <a:pt x="501" y="353"/>
                  <a:pt x="516" y="338"/>
                  <a:pt x="516" y="323"/>
                </a:cubicBezTo>
                <a:cubicBezTo>
                  <a:pt x="516" y="176"/>
                  <a:pt x="516" y="176"/>
                  <a:pt x="516" y="176"/>
                </a:cubicBezTo>
                <a:cubicBezTo>
                  <a:pt x="516" y="162"/>
                  <a:pt x="501" y="147"/>
                  <a:pt x="501" y="147"/>
                </a:cubicBezTo>
                <a:cubicBezTo>
                  <a:pt x="486" y="147"/>
                  <a:pt x="471" y="162"/>
                  <a:pt x="471" y="176"/>
                </a:cubicBezTo>
                <a:lnTo>
                  <a:pt x="471" y="3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52" name="Freeform 161">
            <a:extLst>
              <a:ext uri="{FF2B5EF4-FFF2-40B4-BE49-F238E27FC236}">
                <a16:creationId xmlns:a16="http://schemas.microsoft.com/office/drawing/2014/main" id="{1D0BD430-50B9-45C2-AE31-6A234DE7200B}"/>
              </a:ext>
            </a:extLst>
          </p:cNvPr>
          <p:cNvSpPr>
            <a:spLocks/>
          </p:cNvSpPr>
          <p:nvPr/>
        </p:nvSpPr>
        <p:spPr bwMode="auto">
          <a:xfrm>
            <a:off x="1852613" y="1558925"/>
            <a:ext cx="242887" cy="290513"/>
          </a:xfrm>
          <a:custGeom>
            <a:avLst/>
            <a:gdLst>
              <a:gd name="T0" fmla="*/ 83908399 w 517"/>
              <a:gd name="T1" fmla="*/ 39528149 h 619"/>
              <a:gd name="T2" fmla="*/ 83908399 w 517"/>
              <a:gd name="T3" fmla="*/ 39528149 h 619"/>
              <a:gd name="T4" fmla="*/ 74027103 w 517"/>
              <a:gd name="T5" fmla="*/ 19680102 h 619"/>
              <a:gd name="T6" fmla="*/ 71514536 w 517"/>
              <a:gd name="T7" fmla="*/ 19680102 h 619"/>
              <a:gd name="T8" fmla="*/ 51751945 w 517"/>
              <a:gd name="T9" fmla="*/ 19680102 h 619"/>
              <a:gd name="T10" fmla="*/ 51751945 w 517"/>
              <a:gd name="T11" fmla="*/ 12278777 h 619"/>
              <a:gd name="T12" fmla="*/ 39525650 w 517"/>
              <a:gd name="T13" fmla="*/ 0 h 619"/>
              <a:gd name="T14" fmla="*/ 32156453 w 517"/>
              <a:gd name="T15" fmla="*/ 0 h 619"/>
              <a:gd name="T16" fmla="*/ 19763059 w 517"/>
              <a:gd name="T17" fmla="*/ 12278777 h 619"/>
              <a:gd name="T18" fmla="*/ 19763059 w 517"/>
              <a:gd name="T19" fmla="*/ 19680102 h 619"/>
              <a:gd name="T20" fmla="*/ 7536764 w 517"/>
              <a:gd name="T21" fmla="*/ 19680102 h 619"/>
              <a:gd name="T22" fmla="*/ 0 w 517"/>
              <a:gd name="T23" fmla="*/ 24725969 h 619"/>
              <a:gd name="T24" fmla="*/ 0 w 517"/>
              <a:gd name="T25" fmla="*/ 59376666 h 619"/>
              <a:gd name="T26" fmla="*/ 7536764 w 517"/>
              <a:gd name="T27" fmla="*/ 64254587 h 619"/>
              <a:gd name="T28" fmla="*/ 19763059 w 517"/>
              <a:gd name="T29" fmla="*/ 64254587 h 619"/>
              <a:gd name="T30" fmla="*/ 19763059 w 517"/>
              <a:gd name="T31" fmla="*/ 91503490 h 619"/>
              <a:gd name="T32" fmla="*/ 32156453 w 517"/>
              <a:gd name="T33" fmla="*/ 103950682 h 619"/>
              <a:gd name="T34" fmla="*/ 39525650 w 517"/>
              <a:gd name="T35" fmla="*/ 103950682 h 619"/>
              <a:gd name="T36" fmla="*/ 51751945 w 517"/>
              <a:gd name="T37" fmla="*/ 91503490 h 619"/>
              <a:gd name="T38" fmla="*/ 51751945 w 517"/>
              <a:gd name="T39" fmla="*/ 64254587 h 619"/>
              <a:gd name="T40" fmla="*/ 71514536 w 517"/>
              <a:gd name="T41" fmla="*/ 64254587 h 619"/>
              <a:gd name="T42" fmla="*/ 71514536 w 517"/>
              <a:gd name="T43" fmla="*/ 64254587 h 619"/>
              <a:gd name="T44" fmla="*/ 74027103 w 517"/>
              <a:gd name="T45" fmla="*/ 64254587 h 619"/>
              <a:gd name="T46" fmla="*/ 83908399 w 517"/>
              <a:gd name="T47" fmla="*/ 44406071 h 619"/>
              <a:gd name="T48" fmla="*/ 86420497 w 517"/>
              <a:gd name="T49" fmla="*/ 42051552 h 619"/>
              <a:gd name="T50" fmla="*/ 83908399 w 517"/>
              <a:gd name="T51" fmla="*/ 39528149 h 619"/>
              <a:gd name="T52" fmla="*/ 27132256 w 517"/>
              <a:gd name="T53" fmla="*/ 12278777 h 619"/>
              <a:gd name="T54" fmla="*/ 27132256 w 517"/>
              <a:gd name="T55" fmla="*/ 12278777 h 619"/>
              <a:gd name="T56" fmla="*/ 32156453 w 517"/>
              <a:gd name="T57" fmla="*/ 4877922 h 619"/>
              <a:gd name="T58" fmla="*/ 39525650 w 517"/>
              <a:gd name="T59" fmla="*/ 4877922 h 619"/>
              <a:gd name="T60" fmla="*/ 46894847 w 517"/>
              <a:gd name="T61" fmla="*/ 12278777 h 619"/>
              <a:gd name="T62" fmla="*/ 46894847 w 517"/>
              <a:gd name="T63" fmla="*/ 19680102 h 619"/>
              <a:gd name="T64" fmla="*/ 27132256 w 517"/>
              <a:gd name="T65" fmla="*/ 19680102 h 619"/>
              <a:gd name="T66" fmla="*/ 27132256 w 517"/>
              <a:gd name="T67" fmla="*/ 12278777 h 619"/>
              <a:gd name="T68" fmla="*/ 46894847 w 517"/>
              <a:gd name="T69" fmla="*/ 91503490 h 619"/>
              <a:gd name="T70" fmla="*/ 46894847 w 517"/>
              <a:gd name="T71" fmla="*/ 91503490 h 619"/>
              <a:gd name="T72" fmla="*/ 39525650 w 517"/>
              <a:gd name="T73" fmla="*/ 98904815 h 619"/>
              <a:gd name="T74" fmla="*/ 32156453 w 517"/>
              <a:gd name="T75" fmla="*/ 98904815 h 619"/>
              <a:gd name="T76" fmla="*/ 27132256 w 517"/>
              <a:gd name="T77" fmla="*/ 91503490 h 619"/>
              <a:gd name="T78" fmla="*/ 27132256 w 517"/>
              <a:gd name="T79" fmla="*/ 64254587 h 619"/>
              <a:gd name="T80" fmla="*/ 46894847 w 517"/>
              <a:gd name="T81" fmla="*/ 64254587 h 619"/>
              <a:gd name="T82" fmla="*/ 46894847 w 517"/>
              <a:gd name="T83" fmla="*/ 91503490 h 619"/>
              <a:gd name="T84" fmla="*/ 71514536 w 517"/>
              <a:gd name="T85" fmla="*/ 56853263 h 619"/>
              <a:gd name="T86" fmla="*/ 71514536 w 517"/>
              <a:gd name="T87" fmla="*/ 56853263 h 619"/>
              <a:gd name="T88" fmla="*/ 69170005 w 517"/>
              <a:gd name="T89" fmla="*/ 59376666 h 619"/>
              <a:gd name="T90" fmla="*/ 9881296 w 517"/>
              <a:gd name="T91" fmla="*/ 59376666 h 619"/>
              <a:gd name="T92" fmla="*/ 7536764 w 517"/>
              <a:gd name="T93" fmla="*/ 54330329 h 619"/>
              <a:gd name="T94" fmla="*/ 7536764 w 517"/>
              <a:gd name="T95" fmla="*/ 29604360 h 619"/>
              <a:gd name="T96" fmla="*/ 9881296 w 517"/>
              <a:gd name="T97" fmla="*/ 24725969 h 619"/>
              <a:gd name="T98" fmla="*/ 69170005 w 517"/>
              <a:gd name="T99" fmla="*/ 24725969 h 619"/>
              <a:gd name="T100" fmla="*/ 71514536 w 517"/>
              <a:gd name="T101" fmla="*/ 27249372 h 619"/>
              <a:gd name="T102" fmla="*/ 79051300 w 517"/>
              <a:gd name="T103" fmla="*/ 42051552 h 619"/>
              <a:gd name="T104" fmla="*/ 71514536 w 517"/>
              <a:gd name="T105" fmla="*/ 56853263 h 61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17" h="619">
                <a:moveTo>
                  <a:pt x="501" y="235"/>
                </a:moveTo>
                <a:lnTo>
                  <a:pt x="501" y="235"/>
                </a:lnTo>
                <a:cubicBezTo>
                  <a:pt x="442" y="117"/>
                  <a:pt x="442" y="117"/>
                  <a:pt x="442" y="117"/>
                </a:cubicBezTo>
                <a:cubicBezTo>
                  <a:pt x="442" y="117"/>
                  <a:pt x="442" y="117"/>
                  <a:pt x="427" y="117"/>
                </a:cubicBezTo>
                <a:cubicBezTo>
                  <a:pt x="309" y="117"/>
                  <a:pt x="309" y="117"/>
                  <a:pt x="309" y="117"/>
                </a:cubicBezTo>
                <a:cubicBezTo>
                  <a:pt x="309" y="73"/>
                  <a:pt x="309" y="73"/>
                  <a:pt x="309" y="73"/>
                </a:cubicBezTo>
                <a:cubicBezTo>
                  <a:pt x="309" y="29"/>
                  <a:pt x="280" y="0"/>
                  <a:pt x="236" y="0"/>
                </a:cubicBezTo>
                <a:cubicBezTo>
                  <a:pt x="192" y="0"/>
                  <a:pt x="192" y="0"/>
                  <a:pt x="192" y="0"/>
                </a:cubicBezTo>
                <a:cubicBezTo>
                  <a:pt x="148" y="0"/>
                  <a:pt x="118" y="29"/>
                  <a:pt x="118" y="73"/>
                </a:cubicBezTo>
                <a:cubicBezTo>
                  <a:pt x="118" y="117"/>
                  <a:pt x="118" y="117"/>
                  <a:pt x="118" y="117"/>
                </a:cubicBezTo>
                <a:cubicBezTo>
                  <a:pt x="45" y="117"/>
                  <a:pt x="45" y="117"/>
                  <a:pt x="45" y="117"/>
                </a:cubicBezTo>
                <a:cubicBezTo>
                  <a:pt x="15" y="117"/>
                  <a:pt x="0" y="132"/>
                  <a:pt x="0" y="147"/>
                </a:cubicBezTo>
                <a:cubicBezTo>
                  <a:pt x="0" y="353"/>
                  <a:pt x="0" y="353"/>
                  <a:pt x="0" y="353"/>
                </a:cubicBezTo>
                <a:cubicBezTo>
                  <a:pt x="0" y="367"/>
                  <a:pt x="15" y="382"/>
                  <a:pt x="45" y="382"/>
                </a:cubicBezTo>
                <a:cubicBezTo>
                  <a:pt x="118" y="382"/>
                  <a:pt x="118" y="382"/>
                  <a:pt x="118" y="382"/>
                </a:cubicBezTo>
                <a:cubicBezTo>
                  <a:pt x="118" y="544"/>
                  <a:pt x="118" y="544"/>
                  <a:pt x="118" y="544"/>
                </a:cubicBezTo>
                <a:cubicBezTo>
                  <a:pt x="118" y="588"/>
                  <a:pt x="148" y="618"/>
                  <a:pt x="192" y="618"/>
                </a:cubicBezTo>
                <a:cubicBezTo>
                  <a:pt x="236" y="618"/>
                  <a:pt x="236" y="618"/>
                  <a:pt x="236" y="618"/>
                </a:cubicBezTo>
                <a:cubicBezTo>
                  <a:pt x="280" y="618"/>
                  <a:pt x="309" y="588"/>
                  <a:pt x="309" y="544"/>
                </a:cubicBezTo>
                <a:cubicBezTo>
                  <a:pt x="309" y="382"/>
                  <a:pt x="309" y="382"/>
                  <a:pt x="309" y="382"/>
                </a:cubicBezTo>
                <a:cubicBezTo>
                  <a:pt x="427" y="382"/>
                  <a:pt x="427" y="382"/>
                  <a:pt x="427" y="382"/>
                </a:cubicBezTo>
                <a:cubicBezTo>
                  <a:pt x="442" y="382"/>
                  <a:pt x="442" y="382"/>
                  <a:pt x="442" y="382"/>
                </a:cubicBezTo>
                <a:cubicBezTo>
                  <a:pt x="501" y="264"/>
                  <a:pt x="501" y="264"/>
                  <a:pt x="501" y="264"/>
                </a:cubicBezTo>
                <a:cubicBezTo>
                  <a:pt x="516" y="250"/>
                  <a:pt x="516" y="250"/>
                  <a:pt x="516" y="250"/>
                </a:cubicBezTo>
                <a:cubicBezTo>
                  <a:pt x="516" y="250"/>
                  <a:pt x="516" y="235"/>
                  <a:pt x="501" y="235"/>
                </a:cubicBezTo>
                <a:close/>
                <a:moveTo>
                  <a:pt x="162" y="73"/>
                </a:moveTo>
                <a:lnTo>
                  <a:pt x="162" y="73"/>
                </a:lnTo>
                <a:cubicBezTo>
                  <a:pt x="162" y="58"/>
                  <a:pt x="177" y="29"/>
                  <a:pt x="192" y="29"/>
                </a:cubicBezTo>
                <a:cubicBezTo>
                  <a:pt x="236" y="29"/>
                  <a:pt x="236" y="29"/>
                  <a:pt x="236" y="29"/>
                </a:cubicBezTo>
                <a:cubicBezTo>
                  <a:pt x="251" y="29"/>
                  <a:pt x="280" y="58"/>
                  <a:pt x="280" y="73"/>
                </a:cubicBezTo>
                <a:cubicBezTo>
                  <a:pt x="280" y="117"/>
                  <a:pt x="280" y="117"/>
                  <a:pt x="280" y="117"/>
                </a:cubicBezTo>
                <a:cubicBezTo>
                  <a:pt x="162" y="117"/>
                  <a:pt x="162" y="117"/>
                  <a:pt x="162" y="117"/>
                </a:cubicBezTo>
                <a:lnTo>
                  <a:pt x="162" y="73"/>
                </a:lnTo>
                <a:close/>
                <a:moveTo>
                  <a:pt x="280" y="544"/>
                </a:moveTo>
                <a:lnTo>
                  <a:pt x="280" y="544"/>
                </a:lnTo>
                <a:cubicBezTo>
                  <a:pt x="280" y="559"/>
                  <a:pt x="251" y="588"/>
                  <a:pt x="236" y="588"/>
                </a:cubicBezTo>
                <a:cubicBezTo>
                  <a:pt x="192" y="588"/>
                  <a:pt x="192" y="588"/>
                  <a:pt x="192" y="588"/>
                </a:cubicBezTo>
                <a:cubicBezTo>
                  <a:pt x="177" y="588"/>
                  <a:pt x="162" y="559"/>
                  <a:pt x="162" y="544"/>
                </a:cubicBezTo>
                <a:cubicBezTo>
                  <a:pt x="162" y="382"/>
                  <a:pt x="162" y="382"/>
                  <a:pt x="162" y="382"/>
                </a:cubicBezTo>
                <a:cubicBezTo>
                  <a:pt x="280" y="382"/>
                  <a:pt x="280" y="382"/>
                  <a:pt x="280" y="382"/>
                </a:cubicBezTo>
                <a:lnTo>
                  <a:pt x="280" y="544"/>
                </a:lnTo>
                <a:close/>
                <a:moveTo>
                  <a:pt x="427" y="338"/>
                </a:moveTo>
                <a:lnTo>
                  <a:pt x="427" y="338"/>
                </a:lnTo>
                <a:cubicBezTo>
                  <a:pt x="427" y="353"/>
                  <a:pt x="413" y="353"/>
                  <a:pt x="413" y="353"/>
                </a:cubicBezTo>
                <a:cubicBezTo>
                  <a:pt x="59" y="353"/>
                  <a:pt x="59" y="353"/>
                  <a:pt x="59" y="353"/>
                </a:cubicBezTo>
                <a:cubicBezTo>
                  <a:pt x="45" y="353"/>
                  <a:pt x="45" y="338"/>
                  <a:pt x="45" y="323"/>
                </a:cubicBezTo>
                <a:cubicBezTo>
                  <a:pt x="45" y="176"/>
                  <a:pt x="45" y="176"/>
                  <a:pt x="45" y="176"/>
                </a:cubicBezTo>
                <a:cubicBezTo>
                  <a:pt x="45" y="162"/>
                  <a:pt x="45" y="147"/>
                  <a:pt x="59" y="147"/>
                </a:cubicBezTo>
                <a:cubicBezTo>
                  <a:pt x="413" y="147"/>
                  <a:pt x="413" y="147"/>
                  <a:pt x="413" y="147"/>
                </a:cubicBezTo>
                <a:cubicBezTo>
                  <a:pt x="413" y="147"/>
                  <a:pt x="427" y="147"/>
                  <a:pt x="427" y="162"/>
                </a:cubicBezTo>
                <a:cubicBezTo>
                  <a:pt x="472" y="250"/>
                  <a:pt x="472" y="250"/>
                  <a:pt x="472" y="250"/>
                </a:cubicBezTo>
                <a:lnTo>
                  <a:pt x="427" y="3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53" name="Freeform 162">
            <a:extLst>
              <a:ext uri="{FF2B5EF4-FFF2-40B4-BE49-F238E27FC236}">
                <a16:creationId xmlns:a16="http://schemas.microsoft.com/office/drawing/2014/main" id="{CE2C8C95-4A3E-4C6A-A964-24D712F628EC}"/>
              </a:ext>
            </a:extLst>
          </p:cNvPr>
          <p:cNvSpPr>
            <a:spLocks/>
          </p:cNvSpPr>
          <p:nvPr/>
        </p:nvSpPr>
        <p:spPr bwMode="auto">
          <a:xfrm>
            <a:off x="1381125" y="1558925"/>
            <a:ext cx="223838" cy="290513"/>
          </a:xfrm>
          <a:custGeom>
            <a:avLst/>
            <a:gdLst>
              <a:gd name="T0" fmla="*/ 40262757 w 472"/>
              <a:gd name="T1" fmla="*/ 0 h 619"/>
              <a:gd name="T2" fmla="*/ 40262757 w 472"/>
              <a:gd name="T3" fmla="*/ 0 h 619"/>
              <a:gd name="T4" fmla="*/ 0 w 472"/>
              <a:gd name="T5" fmla="*/ 39528149 h 619"/>
              <a:gd name="T6" fmla="*/ 40262757 w 472"/>
              <a:gd name="T7" fmla="*/ 103950682 h 619"/>
              <a:gd name="T8" fmla="*/ 80354976 w 472"/>
              <a:gd name="T9" fmla="*/ 39528149 h 619"/>
              <a:gd name="T10" fmla="*/ 40262757 w 472"/>
              <a:gd name="T11" fmla="*/ 0 h 619"/>
              <a:gd name="T12" fmla="*/ 40262757 w 472"/>
              <a:gd name="T13" fmla="*/ 94026893 h 619"/>
              <a:gd name="T14" fmla="*/ 40262757 w 472"/>
              <a:gd name="T15" fmla="*/ 94026893 h 619"/>
              <a:gd name="T16" fmla="*/ 7677083 w 472"/>
              <a:gd name="T17" fmla="*/ 39528149 h 619"/>
              <a:gd name="T18" fmla="*/ 40262757 w 472"/>
              <a:gd name="T19" fmla="*/ 4877922 h 619"/>
              <a:gd name="T20" fmla="*/ 72848432 w 472"/>
              <a:gd name="T21" fmla="*/ 39528149 h 619"/>
              <a:gd name="T22" fmla="*/ 40262757 w 472"/>
              <a:gd name="T23" fmla="*/ 94026893 h 619"/>
              <a:gd name="T24" fmla="*/ 40262757 w 472"/>
              <a:gd name="T25" fmla="*/ 22203036 h 619"/>
              <a:gd name="T26" fmla="*/ 40262757 w 472"/>
              <a:gd name="T27" fmla="*/ 22203036 h 619"/>
              <a:gd name="T28" fmla="*/ 22690642 w 472"/>
              <a:gd name="T29" fmla="*/ 39528149 h 619"/>
              <a:gd name="T30" fmla="*/ 40262757 w 472"/>
              <a:gd name="T31" fmla="*/ 54330329 h 619"/>
              <a:gd name="T32" fmla="*/ 57834872 w 472"/>
              <a:gd name="T33" fmla="*/ 39528149 h 619"/>
              <a:gd name="T34" fmla="*/ 40262757 w 472"/>
              <a:gd name="T35" fmla="*/ 22203036 h 619"/>
              <a:gd name="T36" fmla="*/ 40262757 w 472"/>
              <a:gd name="T37" fmla="*/ 49452407 h 619"/>
              <a:gd name="T38" fmla="*/ 40262757 w 472"/>
              <a:gd name="T39" fmla="*/ 49452407 h 619"/>
              <a:gd name="T40" fmla="*/ 30197186 w 472"/>
              <a:gd name="T41" fmla="*/ 39528149 h 619"/>
              <a:gd name="T42" fmla="*/ 40262757 w 472"/>
              <a:gd name="T43" fmla="*/ 29604360 h 619"/>
              <a:gd name="T44" fmla="*/ 50328329 w 472"/>
              <a:gd name="T45" fmla="*/ 39528149 h 619"/>
              <a:gd name="T46" fmla="*/ 40262757 w 472"/>
              <a:gd name="T47" fmla="*/ 49452407 h 61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472" h="619">
                <a:moveTo>
                  <a:pt x="236" y="0"/>
                </a:moveTo>
                <a:lnTo>
                  <a:pt x="236" y="0"/>
                </a:lnTo>
                <a:cubicBezTo>
                  <a:pt x="104" y="0"/>
                  <a:pt x="0" y="103"/>
                  <a:pt x="0" y="235"/>
                </a:cubicBezTo>
                <a:cubicBezTo>
                  <a:pt x="0" y="323"/>
                  <a:pt x="192" y="618"/>
                  <a:pt x="236" y="618"/>
                </a:cubicBezTo>
                <a:cubicBezTo>
                  <a:pt x="280" y="618"/>
                  <a:pt x="471" y="323"/>
                  <a:pt x="471" y="235"/>
                </a:cubicBezTo>
                <a:cubicBezTo>
                  <a:pt x="471" y="103"/>
                  <a:pt x="368" y="0"/>
                  <a:pt x="236" y="0"/>
                </a:cubicBezTo>
                <a:close/>
                <a:moveTo>
                  <a:pt x="236" y="559"/>
                </a:moveTo>
                <a:lnTo>
                  <a:pt x="236" y="559"/>
                </a:lnTo>
                <a:cubicBezTo>
                  <a:pt x="207" y="559"/>
                  <a:pt x="45" y="309"/>
                  <a:pt x="45" y="235"/>
                </a:cubicBezTo>
                <a:cubicBezTo>
                  <a:pt x="45" y="117"/>
                  <a:pt x="133" y="29"/>
                  <a:pt x="236" y="29"/>
                </a:cubicBezTo>
                <a:cubicBezTo>
                  <a:pt x="339" y="29"/>
                  <a:pt x="427" y="117"/>
                  <a:pt x="427" y="235"/>
                </a:cubicBezTo>
                <a:cubicBezTo>
                  <a:pt x="427" y="309"/>
                  <a:pt x="266" y="559"/>
                  <a:pt x="236" y="559"/>
                </a:cubicBezTo>
                <a:close/>
                <a:moveTo>
                  <a:pt x="236" y="132"/>
                </a:moveTo>
                <a:lnTo>
                  <a:pt x="236" y="132"/>
                </a:lnTo>
                <a:cubicBezTo>
                  <a:pt x="177" y="132"/>
                  <a:pt x="133" y="176"/>
                  <a:pt x="133" y="235"/>
                </a:cubicBezTo>
                <a:cubicBezTo>
                  <a:pt x="133" y="279"/>
                  <a:pt x="177" y="323"/>
                  <a:pt x="236" y="323"/>
                </a:cubicBezTo>
                <a:cubicBezTo>
                  <a:pt x="295" y="323"/>
                  <a:pt x="339" y="279"/>
                  <a:pt x="339" y="235"/>
                </a:cubicBezTo>
                <a:cubicBezTo>
                  <a:pt x="339" y="176"/>
                  <a:pt x="295" y="132"/>
                  <a:pt x="236" y="132"/>
                </a:cubicBezTo>
                <a:close/>
                <a:moveTo>
                  <a:pt x="236" y="294"/>
                </a:moveTo>
                <a:lnTo>
                  <a:pt x="236" y="294"/>
                </a:lnTo>
                <a:cubicBezTo>
                  <a:pt x="207" y="294"/>
                  <a:pt x="177" y="264"/>
                  <a:pt x="177" y="235"/>
                </a:cubicBezTo>
                <a:cubicBezTo>
                  <a:pt x="177" y="191"/>
                  <a:pt x="207" y="176"/>
                  <a:pt x="236" y="176"/>
                </a:cubicBezTo>
                <a:cubicBezTo>
                  <a:pt x="266" y="176"/>
                  <a:pt x="295" y="191"/>
                  <a:pt x="295" y="235"/>
                </a:cubicBezTo>
                <a:cubicBezTo>
                  <a:pt x="295" y="264"/>
                  <a:pt x="266" y="294"/>
                  <a:pt x="236" y="2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3" name="Rectangle 10">
            <a:extLst>
              <a:ext uri="{FF2B5EF4-FFF2-40B4-BE49-F238E27FC236}">
                <a16:creationId xmlns:a16="http://schemas.microsoft.com/office/drawing/2014/main" id="{1747699C-E304-4FED-AA05-CD6247CAEBBE}"/>
              </a:ext>
            </a:extLst>
          </p:cNvPr>
          <p:cNvSpPr/>
          <p:nvPr/>
        </p:nvSpPr>
        <p:spPr>
          <a:xfrm>
            <a:off x="119967" y="137709"/>
            <a:ext cx="11936566" cy="6584823"/>
          </a:xfrm>
          <a:prstGeom prst="rect">
            <a:avLst/>
          </a:prstGeom>
          <a:gradFill flip="none" rotWithShape="1">
            <a:gsLst>
              <a:gs pos="0">
                <a:srgbClr val="20537F">
                  <a:alpha val="80000"/>
                </a:srgbClr>
              </a:gs>
              <a:gs pos="50000">
                <a:srgbClr val="2C7D88">
                  <a:alpha val="80000"/>
                </a:srgbClr>
              </a:gs>
              <a:gs pos="100000">
                <a:srgbClr val="3DB692">
                  <a:alpha val="80000"/>
                </a:srgbClr>
              </a:gs>
            </a:gsLst>
            <a:lin ang="189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46174" y="1858963"/>
            <a:ext cx="5419819" cy="3950937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Методическое обеспечение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Методические </a:t>
            </a:r>
            <a:r>
              <a:rPr lang="ru-RU" dirty="0">
                <a:solidFill>
                  <a:schemeClr val="tx1"/>
                </a:solidFill>
              </a:rPr>
              <a:t>рекомендации по </a:t>
            </a:r>
            <a:r>
              <a:rPr lang="ru-RU" dirty="0" smtClean="0">
                <a:solidFill>
                  <a:schemeClr val="tx1"/>
                </a:solidFill>
              </a:rPr>
              <a:t>составлению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и представлению отчетности </a:t>
            </a:r>
            <a:r>
              <a:rPr lang="ru-RU" dirty="0">
                <a:solidFill>
                  <a:schemeClr val="tx1"/>
                </a:solidFill>
              </a:rPr>
              <a:t>о результатах </a:t>
            </a:r>
            <a:r>
              <a:rPr lang="ru-RU" dirty="0" smtClean="0">
                <a:solidFill>
                  <a:schemeClr val="tx1"/>
                </a:solidFill>
              </a:rPr>
              <a:t>контроля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(приказ </a:t>
            </a:r>
            <a:r>
              <a:rPr lang="ru-RU" b="1" dirty="0" smtClean="0">
                <a:solidFill>
                  <a:schemeClr val="tx1"/>
                </a:solidFill>
              </a:rPr>
              <a:t>Минфина России от </a:t>
            </a:r>
            <a:r>
              <a:rPr lang="ru-RU" b="1" dirty="0">
                <a:solidFill>
                  <a:schemeClr val="tx1"/>
                </a:solidFill>
              </a:rPr>
              <a:t>01.12.2021 № 540)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Рекомендации по оценке действий объектов контроля в </a:t>
            </a:r>
            <a:r>
              <a:rPr lang="ru-RU" dirty="0" smtClean="0">
                <a:solidFill>
                  <a:schemeClr val="tx1"/>
                </a:solidFill>
              </a:rPr>
              <a:t>целях подтверждения </a:t>
            </a:r>
            <a:r>
              <a:rPr lang="ru-RU" dirty="0">
                <a:solidFill>
                  <a:schemeClr val="tx1"/>
                </a:solidFill>
              </a:rPr>
              <a:t>признаков нецелевого, неэффективного </a:t>
            </a:r>
            <a:r>
              <a:rPr lang="ru-RU" dirty="0" smtClean="0">
                <a:solidFill>
                  <a:schemeClr val="tx1"/>
                </a:solidFill>
              </a:rPr>
              <a:t>и неправомерного </a:t>
            </a:r>
            <a:r>
              <a:rPr lang="ru-RU" dirty="0">
                <a:solidFill>
                  <a:schemeClr val="tx1"/>
                </a:solidFill>
              </a:rPr>
              <a:t>использования бюджетных </a:t>
            </a:r>
            <a:r>
              <a:rPr lang="ru-RU" dirty="0" smtClean="0">
                <a:solidFill>
                  <a:schemeClr val="tx1"/>
                </a:solidFill>
              </a:rPr>
              <a:t>средств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(системное письмо Минфина России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и Федерального Казначейства с </a:t>
            </a:r>
            <a:r>
              <a:rPr lang="ru-RU" b="1" dirty="0">
                <a:solidFill>
                  <a:schemeClr val="tx1"/>
                </a:solidFill>
              </a:rPr>
              <a:t>учетом позиции </a:t>
            </a:r>
            <a:r>
              <a:rPr lang="ru-RU" b="1" dirty="0" smtClean="0">
                <a:solidFill>
                  <a:schemeClr val="tx1"/>
                </a:solidFill>
              </a:rPr>
              <a:t>Счетной палаты </a:t>
            </a:r>
            <a:r>
              <a:rPr lang="ru-RU" b="1" dirty="0">
                <a:solidFill>
                  <a:schemeClr val="tx1"/>
                </a:solidFill>
              </a:rPr>
              <a:t>РФ</a:t>
            </a:r>
            <a:r>
              <a:rPr lang="ru-RU" b="1" dirty="0" smtClean="0">
                <a:solidFill>
                  <a:schemeClr val="tx1"/>
                </a:solidFill>
              </a:rPr>
              <a:t>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5" name="Скругленный прямоугольник 164"/>
          <p:cNvSpPr/>
          <p:nvPr/>
        </p:nvSpPr>
        <p:spPr>
          <a:xfrm>
            <a:off x="5565993" y="1190283"/>
            <a:ext cx="6455086" cy="5425448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 СФЕРЕ ФХД: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Нарушение сроков размещения отчетности, </a:t>
            </a:r>
            <a:r>
              <a:rPr lang="ru-RU" dirty="0" err="1">
                <a:solidFill>
                  <a:schemeClr val="tx1"/>
                </a:solidFill>
              </a:rPr>
              <a:t>неразмещение</a:t>
            </a:r>
            <a:r>
              <a:rPr lang="ru-RU" dirty="0">
                <a:solidFill>
                  <a:schemeClr val="tx1"/>
                </a:solidFill>
              </a:rPr>
              <a:t> отчетности по </a:t>
            </a:r>
            <a:r>
              <a:rPr lang="ru-RU" dirty="0" smtClean="0">
                <a:solidFill>
                  <a:schemeClr val="tx1"/>
                </a:solidFill>
              </a:rPr>
              <a:t>соглашениям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о предоставлении </a:t>
            </a:r>
            <a:r>
              <a:rPr lang="ru-RU" dirty="0">
                <a:solidFill>
                  <a:schemeClr val="tx1"/>
                </a:solidFill>
              </a:rPr>
              <a:t>субсидий на иные </a:t>
            </a:r>
            <a:r>
              <a:rPr lang="ru-RU" dirty="0" smtClean="0">
                <a:solidFill>
                  <a:schemeClr val="tx1"/>
                </a:solidFill>
              </a:rPr>
              <a:t>цели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несоответствие </a:t>
            </a:r>
            <a:r>
              <a:rPr lang="ru-RU" dirty="0">
                <a:solidFill>
                  <a:schemeClr val="tx1"/>
                </a:solidFill>
              </a:rPr>
              <a:t>Отчета об исполнении Учреждением плана финансово-хозяйственной </a:t>
            </a:r>
            <a:r>
              <a:rPr lang="ru-RU" dirty="0" smtClean="0">
                <a:solidFill>
                  <a:schemeClr val="tx1"/>
                </a:solidFill>
              </a:rPr>
              <a:t>деятельности 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с </a:t>
            </a:r>
            <a:r>
              <a:rPr lang="ru-RU" dirty="0">
                <a:solidFill>
                  <a:schemeClr val="tx1"/>
                </a:solidFill>
              </a:rPr>
              <a:t>данными Отчета о состоянии отдельного лицевого счета бюджетного учреждения в части </a:t>
            </a:r>
            <a:r>
              <a:rPr lang="ru-RU" dirty="0" smtClean="0">
                <a:solidFill>
                  <a:schemeClr val="tx1"/>
                </a:solidFill>
              </a:rPr>
              <a:t>поступлений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и выплат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 СФЕРЕ ЗАКУПОЧНОЙ ДЕЯТЕЛЬНОСТИ: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Превышение цены ТРУ относительно </a:t>
            </a:r>
            <a:r>
              <a:rPr lang="ru-RU" dirty="0" smtClean="0">
                <a:solidFill>
                  <a:schemeClr val="tx1"/>
                </a:solidFill>
              </a:rPr>
              <a:t>среднерыночной 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Заключение контрактов с единственным </a:t>
            </a:r>
            <a:r>
              <a:rPr lang="ru-RU" dirty="0" smtClean="0">
                <a:solidFill>
                  <a:schemeClr val="tx1"/>
                </a:solidFill>
              </a:rPr>
              <a:t>поставщиком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Заключение контракта по результатам повторной закупки после расторжения контракта </a:t>
            </a:r>
            <a:endParaRPr lang="ru-RU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Проблема заключения контрактов с одним и тем же </a:t>
            </a:r>
            <a:r>
              <a:rPr lang="ru-RU" dirty="0" smtClean="0">
                <a:solidFill>
                  <a:schemeClr val="tx1"/>
                </a:solidFill>
              </a:rPr>
              <a:t>поставщиком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Нарушение сроков исполнения </a:t>
            </a:r>
            <a:r>
              <a:rPr lang="ru-RU" dirty="0" smtClean="0">
                <a:solidFill>
                  <a:schemeClr val="tx1"/>
                </a:solidFill>
              </a:rPr>
              <a:t>контракта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Удовлетворенные (частично удовлетворенные) жалобы в отношении заказчика в реестре жалоб ЕИС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6" name="Скругленный прямоугольник 165"/>
          <p:cNvSpPr/>
          <p:nvPr/>
        </p:nvSpPr>
        <p:spPr>
          <a:xfrm>
            <a:off x="889735" y="454390"/>
            <a:ext cx="6098970" cy="8421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Пилотное учреждение 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ФГБУ «НМИЦ ССХ им А.Н. Бакулева» Минздрава России</a:t>
            </a:r>
            <a:endParaRPr lang="ru-RU" sz="28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68" name="Рисунок 1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52" y="186515"/>
            <a:ext cx="322805" cy="358452"/>
          </a:xfrm>
          <a:prstGeom prst="rect">
            <a:avLst/>
          </a:prstGeom>
        </p:spPr>
      </p:pic>
      <p:sp>
        <p:nvSpPr>
          <p:cNvPr id="167" name="Rectangle: Rounded Corners 37">
            <a:extLst>
              <a:ext uri="{FF2B5EF4-FFF2-40B4-BE49-F238E27FC236}">
                <a16:creationId xmlns:a16="http://schemas.microsoft.com/office/drawing/2014/main" id="{DF3AB4F2-C5F3-47A9-9C49-F52E4C308728}"/>
              </a:ext>
            </a:extLst>
          </p:cNvPr>
          <p:cNvSpPr/>
          <p:nvPr/>
        </p:nvSpPr>
        <p:spPr>
          <a:xfrm>
            <a:off x="459151" y="6289814"/>
            <a:ext cx="562598" cy="32591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17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9" name="Рисунок 1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142" y="85441"/>
            <a:ext cx="1287466" cy="468169"/>
          </a:xfrm>
          <a:prstGeom prst="rect">
            <a:avLst/>
          </a:prstGeom>
        </p:spPr>
      </p:pic>
      <p:sp>
        <p:nvSpPr>
          <p:cNvPr id="170" name="Скругленный прямоугольник 169"/>
          <p:cNvSpPr/>
          <p:nvPr/>
        </p:nvSpPr>
        <p:spPr>
          <a:xfrm>
            <a:off x="6085839" y="388123"/>
            <a:ext cx="6098970" cy="8421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ВЫЯВЛЕННЫЕ РИСКИ</a:t>
            </a:r>
          </a:p>
        </p:txBody>
      </p:sp>
    </p:spTree>
    <p:extLst>
      <p:ext uri="{BB962C8B-B14F-4D97-AF65-F5344CB8AC3E}">
        <p14:creationId xmlns:p14="http://schemas.microsoft.com/office/powerpoint/2010/main" val="150557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reeform 2">
            <a:extLst>
              <a:ext uri="{FF2B5EF4-FFF2-40B4-BE49-F238E27FC236}">
                <a16:creationId xmlns:a16="http://schemas.microsoft.com/office/drawing/2014/main" id="{646B42AE-7458-4E4F-BFA1-B9E6815DD367}"/>
              </a:ext>
            </a:extLst>
          </p:cNvPr>
          <p:cNvSpPr>
            <a:spLocks/>
          </p:cNvSpPr>
          <p:nvPr/>
        </p:nvSpPr>
        <p:spPr bwMode="auto">
          <a:xfrm>
            <a:off x="10569575" y="5014913"/>
            <a:ext cx="223838" cy="123825"/>
          </a:xfrm>
          <a:custGeom>
            <a:avLst/>
            <a:gdLst>
              <a:gd name="T0" fmla="*/ 80354976 w 472"/>
              <a:gd name="T1" fmla="*/ 0 h 266"/>
              <a:gd name="T2" fmla="*/ 80354976 w 472"/>
              <a:gd name="T3" fmla="*/ 0 h 266"/>
              <a:gd name="T4" fmla="*/ 75236921 w 472"/>
              <a:gd name="T5" fmla="*/ 0 h 266"/>
              <a:gd name="T6" fmla="*/ 40092219 w 472"/>
              <a:gd name="T7" fmla="*/ 36973941 h 266"/>
              <a:gd name="T8" fmla="*/ 4947516 w 472"/>
              <a:gd name="T9" fmla="*/ 0 h 266"/>
              <a:gd name="T10" fmla="*/ 0 w 472"/>
              <a:gd name="T11" fmla="*/ 0 h 266"/>
              <a:gd name="T12" fmla="*/ 0 w 472"/>
              <a:gd name="T13" fmla="*/ 4851757 h 266"/>
              <a:gd name="T14" fmla="*/ 37533191 w 472"/>
              <a:gd name="T15" fmla="*/ 44335323 h 266"/>
              <a:gd name="T16" fmla="*/ 40092219 w 472"/>
              <a:gd name="T17" fmla="*/ 44335323 h 266"/>
              <a:gd name="T18" fmla="*/ 42651246 w 472"/>
              <a:gd name="T19" fmla="*/ 44335323 h 266"/>
              <a:gd name="T20" fmla="*/ 80354976 w 472"/>
              <a:gd name="T21" fmla="*/ 4851757 h 266"/>
              <a:gd name="T22" fmla="*/ 80354976 w 472"/>
              <a:gd name="T23" fmla="*/ 0 h 26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72" h="266">
                <a:moveTo>
                  <a:pt x="471" y="0"/>
                </a:moveTo>
                <a:lnTo>
                  <a:pt x="471" y="0"/>
                </a:lnTo>
                <a:cubicBezTo>
                  <a:pt x="456" y="0"/>
                  <a:pt x="441" y="0"/>
                  <a:pt x="441" y="0"/>
                </a:cubicBezTo>
                <a:cubicBezTo>
                  <a:pt x="235" y="221"/>
                  <a:pt x="235" y="221"/>
                  <a:pt x="235" y="221"/>
                </a:cubicBezTo>
                <a:cubicBezTo>
                  <a:pt x="29" y="0"/>
                  <a:pt x="29" y="0"/>
                  <a:pt x="29" y="0"/>
                </a:cubicBezTo>
                <a:cubicBezTo>
                  <a:pt x="29" y="0"/>
                  <a:pt x="14" y="0"/>
                  <a:pt x="0" y="0"/>
                </a:cubicBezTo>
                <a:cubicBezTo>
                  <a:pt x="0" y="14"/>
                  <a:pt x="0" y="14"/>
                  <a:pt x="0" y="29"/>
                </a:cubicBezTo>
                <a:cubicBezTo>
                  <a:pt x="220" y="265"/>
                  <a:pt x="220" y="265"/>
                  <a:pt x="220" y="265"/>
                </a:cubicBezTo>
                <a:lnTo>
                  <a:pt x="235" y="265"/>
                </a:lnTo>
                <a:lnTo>
                  <a:pt x="250" y="265"/>
                </a:lnTo>
                <a:cubicBezTo>
                  <a:pt x="471" y="29"/>
                  <a:pt x="471" y="29"/>
                  <a:pt x="471" y="29"/>
                </a:cubicBezTo>
                <a:cubicBezTo>
                  <a:pt x="471" y="14"/>
                  <a:pt x="471" y="14"/>
                  <a:pt x="471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395" name="Freeform 3">
            <a:extLst>
              <a:ext uri="{FF2B5EF4-FFF2-40B4-BE49-F238E27FC236}">
                <a16:creationId xmlns:a16="http://schemas.microsoft.com/office/drawing/2014/main" id="{20DD61E0-DEFF-430F-934B-1FB83EE60879}"/>
              </a:ext>
            </a:extLst>
          </p:cNvPr>
          <p:cNvSpPr>
            <a:spLocks/>
          </p:cNvSpPr>
          <p:nvPr/>
        </p:nvSpPr>
        <p:spPr bwMode="auto">
          <a:xfrm>
            <a:off x="10077450" y="5014913"/>
            <a:ext cx="222250" cy="123825"/>
          </a:xfrm>
          <a:custGeom>
            <a:avLst/>
            <a:gdLst>
              <a:gd name="T0" fmla="*/ 80354143 w 472"/>
              <a:gd name="T1" fmla="*/ 39316539 h 266"/>
              <a:gd name="T2" fmla="*/ 80354143 w 472"/>
              <a:gd name="T3" fmla="*/ 39316539 h 266"/>
              <a:gd name="T4" fmla="*/ 42821593 w 472"/>
              <a:gd name="T5" fmla="*/ 0 h 266"/>
              <a:gd name="T6" fmla="*/ 40262577 w 472"/>
              <a:gd name="T7" fmla="*/ 0 h 266"/>
              <a:gd name="T8" fmla="*/ 37703088 w 472"/>
              <a:gd name="T9" fmla="*/ 0 h 266"/>
              <a:gd name="T10" fmla="*/ 2559016 w 472"/>
              <a:gd name="T11" fmla="*/ 39316539 h 266"/>
              <a:gd name="T12" fmla="*/ 2559016 w 472"/>
              <a:gd name="T13" fmla="*/ 44335323 h 266"/>
              <a:gd name="T14" fmla="*/ 7506510 w 472"/>
              <a:gd name="T15" fmla="*/ 44335323 h 266"/>
              <a:gd name="T16" fmla="*/ 40262577 w 472"/>
              <a:gd name="T17" fmla="*/ 7361383 h 266"/>
              <a:gd name="T18" fmla="*/ 75406649 w 472"/>
              <a:gd name="T19" fmla="*/ 44335323 h 266"/>
              <a:gd name="T20" fmla="*/ 80354143 w 472"/>
              <a:gd name="T21" fmla="*/ 44335323 h 266"/>
              <a:gd name="T22" fmla="*/ 80354143 w 472"/>
              <a:gd name="T23" fmla="*/ 39316539 h 26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72" h="266">
                <a:moveTo>
                  <a:pt x="471" y="235"/>
                </a:moveTo>
                <a:lnTo>
                  <a:pt x="471" y="235"/>
                </a:lnTo>
                <a:cubicBezTo>
                  <a:pt x="251" y="0"/>
                  <a:pt x="251" y="0"/>
                  <a:pt x="251" y="0"/>
                </a:cubicBezTo>
                <a:cubicBezTo>
                  <a:pt x="251" y="0"/>
                  <a:pt x="251" y="0"/>
                  <a:pt x="236" y="0"/>
                </a:cubicBezTo>
                <a:cubicBezTo>
                  <a:pt x="236" y="0"/>
                  <a:pt x="236" y="0"/>
                  <a:pt x="221" y="0"/>
                </a:cubicBezTo>
                <a:cubicBezTo>
                  <a:pt x="15" y="235"/>
                  <a:pt x="15" y="235"/>
                  <a:pt x="15" y="235"/>
                </a:cubicBezTo>
                <a:cubicBezTo>
                  <a:pt x="0" y="250"/>
                  <a:pt x="0" y="250"/>
                  <a:pt x="15" y="265"/>
                </a:cubicBezTo>
                <a:cubicBezTo>
                  <a:pt x="15" y="265"/>
                  <a:pt x="30" y="265"/>
                  <a:pt x="44" y="265"/>
                </a:cubicBezTo>
                <a:cubicBezTo>
                  <a:pt x="236" y="44"/>
                  <a:pt x="236" y="44"/>
                  <a:pt x="236" y="44"/>
                </a:cubicBezTo>
                <a:cubicBezTo>
                  <a:pt x="442" y="265"/>
                  <a:pt x="442" y="265"/>
                  <a:pt x="442" y="265"/>
                </a:cubicBezTo>
                <a:cubicBezTo>
                  <a:pt x="457" y="265"/>
                  <a:pt x="457" y="265"/>
                  <a:pt x="471" y="265"/>
                </a:cubicBezTo>
                <a:cubicBezTo>
                  <a:pt x="471" y="250"/>
                  <a:pt x="471" y="250"/>
                  <a:pt x="471" y="235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396" name="Freeform 4">
            <a:extLst>
              <a:ext uri="{FF2B5EF4-FFF2-40B4-BE49-F238E27FC236}">
                <a16:creationId xmlns:a16="http://schemas.microsoft.com/office/drawing/2014/main" id="{AE44766C-2E88-4DFE-B857-A92950D6A793}"/>
              </a:ext>
            </a:extLst>
          </p:cNvPr>
          <p:cNvSpPr>
            <a:spLocks/>
          </p:cNvSpPr>
          <p:nvPr/>
        </p:nvSpPr>
        <p:spPr bwMode="auto">
          <a:xfrm>
            <a:off x="9653588" y="4964113"/>
            <a:ext cx="133350" cy="223837"/>
          </a:xfrm>
          <a:custGeom>
            <a:avLst/>
            <a:gdLst>
              <a:gd name="T0" fmla="*/ 45619034 w 281"/>
              <a:gd name="T1" fmla="*/ 37695530 h 472"/>
              <a:gd name="T2" fmla="*/ 45619034 w 281"/>
              <a:gd name="T3" fmla="*/ 37695530 h 472"/>
              <a:gd name="T4" fmla="*/ 5145196 w 281"/>
              <a:gd name="T5" fmla="*/ 0 h 472"/>
              <a:gd name="T6" fmla="*/ 0 w 281"/>
              <a:gd name="T7" fmla="*/ 0 h 472"/>
              <a:gd name="T8" fmla="*/ 0 w 281"/>
              <a:gd name="T9" fmla="*/ 4946549 h 472"/>
              <a:gd name="T10" fmla="*/ 37901477 w 281"/>
              <a:gd name="T11" fmla="*/ 40083063 h 472"/>
              <a:gd name="T12" fmla="*/ 0 w 281"/>
              <a:gd name="T13" fmla="*/ 75390587 h 472"/>
              <a:gd name="T14" fmla="*/ 0 w 281"/>
              <a:gd name="T15" fmla="*/ 80337137 h 472"/>
              <a:gd name="T16" fmla="*/ 5145196 w 281"/>
              <a:gd name="T17" fmla="*/ 80337137 h 472"/>
              <a:gd name="T18" fmla="*/ 45619034 w 281"/>
              <a:gd name="T19" fmla="*/ 42641607 h 472"/>
              <a:gd name="T20" fmla="*/ 48019936 w 281"/>
              <a:gd name="T21" fmla="*/ 40083063 h 472"/>
              <a:gd name="T22" fmla="*/ 45619034 w 281"/>
              <a:gd name="T23" fmla="*/ 37695530 h 47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81" h="472">
                <a:moveTo>
                  <a:pt x="266" y="221"/>
                </a:moveTo>
                <a:lnTo>
                  <a:pt x="266" y="221"/>
                </a:ln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15" y="0"/>
                  <a:pt x="0" y="0"/>
                </a:cubicBezTo>
                <a:cubicBezTo>
                  <a:pt x="0" y="14"/>
                  <a:pt x="0" y="29"/>
                  <a:pt x="0" y="29"/>
                </a:cubicBezTo>
                <a:cubicBezTo>
                  <a:pt x="221" y="235"/>
                  <a:pt x="221" y="235"/>
                  <a:pt x="221" y="235"/>
                </a:cubicBezTo>
                <a:cubicBezTo>
                  <a:pt x="0" y="442"/>
                  <a:pt x="0" y="442"/>
                  <a:pt x="0" y="442"/>
                </a:cubicBezTo>
                <a:cubicBezTo>
                  <a:pt x="0" y="442"/>
                  <a:pt x="0" y="456"/>
                  <a:pt x="0" y="471"/>
                </a:cubicBezTo>
                <a:cubicBezTo>
                  <a:pt x="15" y="471"/>
                  <a:pt x="30" y="471"/>
                  <a:pt x="30" y="471"/>
                </a:cubicBezTo>
                <a:cubicBezTo>
                  <a:pt x="266" y="250"/>
                  <a:pt x="266" y="250"/>
                  <a:pt x="266" y="250"/>
                </a:cubicBezTo>
                <a:cubicBezTo>
                  <a:pt x="280" y="250"/>
                  <a:pt x="280" y="235"/>
                  <a:pt x="280" y="235"/>
                </a:cubicBezTo>
                <a:cubicBezTo>
                  <a:pt x="280" y="235"/>
                  <a:pt x="280" y="221"/>
                  <a:pt x="266" y="22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397" name="Freeform 5">
            <a:extLst>
              <a:ext uri="{FF2B5EF4-FFF2-40B4-BE49-F238E27FC236}">
                <a16:creationId xmlns:a16="http://schemas.microsoft.com/office/drawing/2014/main" id="{56AFCC2C-081F-4B00-B21B-9790FFF85EA0}"/>
              </a:ext>
            </a:extLst>
          </p:cNvPr>
          <p:cNvSpPr>
            <a:spLocks/>
          </p:cNvSpPr>
          <p:nvPr/>
        </p:nvSpPr>
        <p:spPr bwMode="auto">
          <a:xfrm>
            <a:off x="9177338" y="4964113"/>
            <a:ext cx="123825" cy="223837"/>
          </a:xfrm>
          <a:custGeom>
            <a:avLst/>
            <a:gdLst>
              <a:gd name="T0" fmla="*/ 7418748 w 265"/>
              <a:gd name="T1" fmla="*/ 40083063 h 472"/>
              <a:gd name="T2" fmla="*/ 7418748 w 265"/>
              <a:gd name="T3" fmla="*/ 40083063 h 472"/>
              <a:gd name="T4" fmla="*/ 44511549 w 265"/>
              <a:gd name="T5" fmla="*/ 4946549 h 472"/>
              <a:gd name="T6" fmla="*/ 44511549 w 265"/>
              <a:gd name="T7" fmla="*/ 0 h 472"/>
              <a:gd name="T8" fmla="*/ 39622229 w 265"/>
              <a:gd name="T9" fmla="*/ 0 h 472"/>
              <a:gd name="T10" fmla="*/ 0 w 265"/>
              <a:gd name="T11" fmla="*/ 37695530 h 472"/>
              <a:gd name="T12" fmla="*/ 0 w 265"/>
              <a:gd name="T13" fmla="*/ 40083063 h 472"/>
              <a:gd name="T14" fmla="*/ 0 w 265"/>
              <a:gd name="T15" fmla="*/ 42641607 h 472"/>
              <a:gd name="T16" fmla="*/ 39622229 w 265"/>
              <a:gd name="T17" fmla="*/ 80337137 h 472"/>
              <a:gd name="T18" fmla="*/ 44511549 w 265"/>
              <a:gd name="T19" fmla="*/ 80337137 h 472"/>
              <a:gd name="T20" fmla="*/ 44511549 w 265"/>
              <a:gd name="T21" fmla="*/ 75390587 h 472"/>
              <a:gd name="T22" fmla="*/ 7418748 w 265"/>
              <a:gd name="T23" fmla="*/ 40083063 h 47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65" h="472">
                <a:moveTo>
                  <a:pt x="44" y="235"/>
                </a:moveTo>
                <a:lnTo>
                  <a:pt x="44" y="235"/>
                </a:lnTo>
                <a:cubicBezTo>
                  <a:pt x="264" y="29"/>
                  <a:pt x="264" y="29"/>
                  <a:pt x="264" y="29"/>
                </a:cubicBezTo>
                <a:cubicBezTo>
                  <a:pt x="264" y="29"/>
                  <a:pt x="264" y="14"/>
                  <a:pt x="264" y="0"/>
                </a:cubicBezTo>
                <a:cubicBezTo>
                  <a:pt x="250" y="0"/>
                  <a:pt x="250" y="0"/>
                  <a:pt x="235" y="0"/>
                </a:cubicBezTo>
                <a:cubicBezTo>
                  <a:pt x="0" y="221"/>
                  <a:pt x="0" y="221"/>
                  <a:pt x="0" y="221"/>
                </a:cubicBezTo>
                <a:lnTo>
                  <a:pt x="0" y="235"/>
                </a:lnTo>
                <a:lnTo>
                  <a:pt x="0" y="250"/>
                </a:lnTo>
                <a:cubicBezTo>
                  <a:pt x="235" y="471"/>
                  <a:pt x="235" y="471"/>
                  <a:pt x="235" y="471"/>
                </a:cubicBezTo>
                <a:cubicBezTo>
                  <a:pt x="250" y="471"/>
                  <a:pt x="250" y="471"/>
                  <a:pt x="264" y="471"/>
                </a:cubicBezTo>
                <a:cubicBezTo>
                  <a:pt x="264" y="456"/>
                  <a:pt x="264" y="442"/>
                  <a:pt x="264" y="442"/>
                </a:cubicBezTo>
                <a:lnTo>
                  <a:pt x="44" y="235"/>
                </a:lnTo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398" name="Freeform 6">
            <a:extLst>
              <a:ext uri="{FF2B5EF4-FFF2-40B4-BE49-F238E27FC236}">
                <a16:creationId xmlns:a16="http://schemas.microsoft.com/office/drawing/2014/main" id="{11A09E3D-BAF9-4EED-A9D0-98C8E76E6290}"/>
              </a:ext>
            </a:extLst>
          </p:cNvPr>
          <p:cNvSpPr>
            <a:spLocks/>
          </p:cNvSpPr>
          <p:nvPr/>
        </p:nvSpPr>
        <p:spPr bwMode="auto">
          <a:xfrm>
            <a:off x="8607425" y="4932363"/>
            <a:ext cx="300038" cy="290512"/>
          </a:xfrm>
          <a:custGeom>
            <a:avLst/>
            <a:gdLst>
              <a:gd name="T0" fmla="*/ 45065972 w 634"/>
              <a:gd name="T1" fmla="*/ 59376666 h 619"/>
              <a:gd name="T2" fmla="*/ 45065972 w 634"/>
              <a:gd name="T3" fmla="*/ 59376666 h 619"/>
              <a:gd name="T4" fmla="*/ 15135345 w 634"/>
              <a:gd name="T5" fmla="*/ 59376666 h 619"/>
              <a:gd name="T6" fmla="*/ 10033474 w 634"/>
              <a:gd name="T7" fmla="*/ 61899599 h 619"/>
              <a:gd name="T8" fmla="*/ 15135345 w 634"/>
              <a:gd name="T9" fmla="*/ 64422533 h 619"/>
              <a:gd name="T10" fmla="*/ 37583197 w 634"/>
              <a:gd name="T11" fmla="*/ 64422533 h 619"/>
              <a:gd name="T12" fmla="*/ 0 w 634"/>
              <a:gd name="T13" fmla="*/ 99072760 h 619"/>
              <a:gd name="T14" fmla="*/ 5101870 w 634"/>
              <a:gd name="T15" fmla="*/ 103950682 h 619"/>
              <a:gd name="T16" fmla="*/ 40134368 w 634"/>
              <a:gd name="T17" fmla="*/ 69300455 h 619"/>
              <a:gd name="T18" fmla="*/ 40134368 w 634"/>
              <a:gd name="T19" fmla="*/ 91671905 h 619"/>
              <a:gd name="T20" fmla="*/ 45065972 w 634"/>
              <a:gd name="T21" fmla="*/ 94026893 h 619"/>
              <a:gd name="T22" fmla="*/ 47617143 w 634"/>
              <a:gd name="T23" fmla="*/ 91671905 h 619"/>
              <a:gd name="T24" fmla="*/ 47617143 w 634"/>
              <a:gd name="T25" fmla="*/ 61899599 h 619"/>
              <a:gd name="T26" fmla="*/ 47617143 w 634"/>
              <a:gd name="T27" fmla="*/ 59376666 h 619"/>
              <a:gd name="T28" fmla="*/ 45065972 w 634"/>
              <a:gd name="T29" fmla="*/ 59376666 h 619"/>
              <a:gd name="T30" fmla="*/ 95233815 w 634"/>
              <a:gd name="T31" fmla="*/ 39696564 h 619"/>
              <a:gd name="T32" fmla="*/ 95233815 w 634"/>
              <a:gd name="T33" fmla="*/ 39696564 h 619"/>
              <a:gd name="T34" fmla="*/ 72785962 w 634"/>
              <a:gd name="T35" fmla="*/ 39696564 h 619"/>
              <a:gd name="T36" fmla="*/ 107648193 w 634"/>
              <a:gd name="T37" fmla="*/ 4877922 h 619"/>
              <a:gd name="T38" fmla="*/ 102716590 w 634"/>
              <a:gd name="T39" fmla="*/ 0 h 619"/>
              <a:gd name="T40" fmla="*/ 67684092 w 634"/>
              <a:gd name="T41" fmla="*/ 34650227 h 619"/>
              <a:gd name="T42" fmla="*/ 67684092 w 634"/>
              <a:gd name="T43" fmla="*/ 12447192 h 619"/>
              <a:gd name="T44" fmla="*/ 65133392 w 634"/>
              <a:gd name="T45" fmla="*/ 9924258 h 619"/>
              <a:gd name="T46" fmla="*/ 60201317 w 634"/>
              <a:gd name="T47" fmla="*/ 12447192 h 619"/>
              <a:gd name="T48" fmla="*/ 60201317 w 634"/>
              <a:gd name="T49" fmla="*/ 42051552 h 619"/>
              <a:gd name="T50" fmla="*/ 62752488 w 634"/>
              <a:gd name="T51" fmla="*/ 44574486 h 619"/>
              <a:gd name="T52" fmla="*/ 65133392 w 634"/>
              <a:gd name="T53" fmla="*/ 44574486 h 619"/>
              <a:gd name="T54" fmla="*/ 95233815 w 634"/>
              <a:gd name="T55" fmla="*/ 44574486 h 619"/>
              <a:gd name="T56" fmla="*/ 97784986 w 634"/>
              <a:gd name="T57" fmla="*/ 42051552 h 619"/>
              <a:gd name="T58" fmla="*/ 95233815 w 634"/>
              <a:gd name="T59" fmla="*/ 39696564 h 61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34" h="619">
                <a:moveTo>
                  <a:pt x="265" y="353"/>
                </a:moveTo>
                <a:lnTo>
                  <a:pt x="265" y="353"/>
                </a:lnTo>
                <a:cubicBezTo>
                  <a:pt x="89" y="353"/>
                  <a:pt x="89" y="353"/>
                  <a:pt x="89" y="353"/>
                </a:cubicBezTo>
                <a:cubicBezTo>
                  <a:pt x="74" y="353"/>
                  <a:pt x="59" y="353"/>
                  <a:pt x="59" y="368"/>
                </a:cubicBezTo>
                <a:cubicBezTo>
                  <a:pt x="59" y="383"/>
                  <a:pt x="74" y="383"/>
                  <a:pt x="89" y="383"/>
                </a:cubicBezTo>
                <a:cubicBezTo>
                  <a:pt x="221" y="383"/>
                  <a:pt x="221" y="383"/>
                  <a:pt x="221" y="383"/>
                </a:cubicBezTo>
                <a:cubicBezTo>
                  <a:pt x="0" y="589"/>
                  <a:pt x="0" y="589"/>
                  <a:pt x="0" y="589"/>
                </a:cubicBezTo>
                <a:cubicBezTo>
                  <a:pt x="30" y="618"/>
                  <a:pt x="30" y="618"/>
                  <a:pt x="30" y="618"/>
                </a:cubicBezTo>
                <a:cubicBezTo>
                  <a:pt x="236" y="412"/>
                  <a:pt x="236" y="412"/>
                  <a:pt x="236" y="412"/>
                </a:cubicBezTo>
                <a:cubicBezTo>
                  <a:pt x="236" y="545"/>
                  <a:pt x="236" y="545"/>
                  <a:pt x="236" y="545"/>
                </a:cubicBezTo>
                <a:cubicBezTo>
                  <a:pt x="236" y="559"/>
                  <a:pt x="251" y="559"/>
                  <a:pt x="265" y="559"/>
                </a:cubicBezTo>
                <a:cubicBezTo>
                  <a:pt x="265" y="559"/>
                  <a:pt x="280" y="559"/>
                  <a:pt x="280" y="545"/>
                </a:cubicBezTo>
                <a:cubicBezTo>
                  <a:pt x="280" y="368"/>
                  <a:pt x="280" y="368"/>
                  <a:pt x="280" y="368"/>
                </a:cubicBezTo>
                <a:lnTo>
                  <a:pt x="280" y="353"/>
                </a:lnTo>
                <a:cubicBezTo>
                  <a:pt x="265" y="353"/>
                  <a:pt x="265" y="353"/>
                  <a:pt x="265" y="353"/>
                </a:cubicBezTo>
                <a:close/>
                <a:moveTo>
                  <a:pt x="560" y="236"/>
                </a:moveTo>
                <a:lnTo>
                  <a:pt x="560" y="236"/>
                </a:lnTo>
                <a:cubicBezTo>
                  <a:pt x="428" y="236"/>
                  <a:pt x="428" y="236"/>
                  <a:pt x="428" y="236"/>
                </a:cubicBezTo>
                <a:cubicBezTo>
                  <a:pt x="633" y="29"/>
                  <a:pt x="633" y="29"/>
                  <a:pt x="633" y="29"/>
                </a:cubicBezTo>
                <a:cubicBezTo>
                  <a:pt x="604" y="0"/>
                  <a:pt x="604" y="0"/>
                  <a:pt x="604" y="0"/>
                </a:cubicBezTo>
                <a:cubicBezTo>
                  <a:pt x="398" y="206"/>
                  <a:pt x="398" y="206"/>
                  <a:pt x="398" y="206"/>
                </a:cubicBezTo>
                <a:cubicBezTo>
                  <a:pt x="398" y="74"/>
                  <a:pt x="398" y="74"/>
                  <a:pt x="398" y="74"/>
                </a:cubicBezTo>
                <a:cubicBezTo>
                  <a:pt x="398" y="59"/>
                  <a:pt x="383" y="59"/>
                  <a:pt x="383" y="59"/>
                </a:cubicBezTo>
                <a:cubicBezTo>
                  <a:pt x="369" y="59"/>
                  <a:pt x="354" y="59"/>
                  <a:pt x="354" y="74"/>
                </a:cubicBezTo>
                <a:cubicBezTo>
                  <a:pt x="354" y="250"/>
                  <a:pt x="354" y="250"/>
                  <a:pt x="354" y="250"/>
                </a:cubicBezTo>
                <a:cubicBezTo>
                  <a:pt x="354" y="250"/>
                  <a:pt x="354" y="265"/>
                  <a:pt x="369" y="265"/>
                </a:cubicBezTo>
                <a:cubicBezTo>
                  <a:pt x="369" y="265"/>
                  <a:pt x="369" y="265"/>
                  <a:pt x="383" y="265"/>
                </a:cubicBezTo>
                <a:cubicBezTo>
                  <a:pt x="560" y="265"/>
                  <a:pt x="560" y="265"/>
                  <a:pt x="560" y="265"/>
                </a:cubicBezTo>
                <a:cubicBezTo>
                  <a:pt x="560" y="265"/>
                  <a:pt x="575" y="265"/>
                  <a:pt x="575" y="250"/>
                </a:cubicBezTo>
                <a:cubicBezTo>
                  <a:pt x="575" y="236"/>
                  <a:pt x="560" y="236"/>
                  <a:pt x="560" y="2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399" name="Freeform 7">
            <a:extLst>
              <a:ext uri="{FF2B5EF4-FFF2-40B4-BE49-F238E27FC236}">
                <a16:creationId xmlns:a16="http://schemas.microsoft.com/office/drawing/2014/main" id="{963A68EE-160D-42DD-9B35-E69694378F97}"/>
              </a:ext>
            </a:extLst>
          </p:cNvPr>
          <p:cNvSpPr>
            <a:spLocks/>
          </p:cNvSpPr>
          <p:nvPr/>
        </p:nvSpPr>
        <p:spPr bwMode="auto">
          <a:xfrm>
            <a:off x="8129588" y="4932363"/>
            <a:ext cx="298450" cy="290512"/>
          </a:xfrm>
          <a:custGeom>
            <a:avLst/>
            <a:gdLst>
              <a:gd name="T0" fmla="*/ 42515415 w 634"/>
              <a:gd name="T1" fmla="*/ 57021677 h 619"/>
              <a:gd name="T2" fmla="*/ 42515415 w 634"/>
              <a:gd name="T3" fmla="*/ 57021677 h 619"/>
              <a:gd name="T4" fmla="*/ 7482800 w 634"/>
              <a:gd name="T5" fmla="*/ 94026893 h 619"/>
              <a:gd name="T6" fmla="*/ 7482800 w 634"/>
              <a:gd name="T7" fmla="*/ 71823857 h 619"/>
              <a:gd name="T8" fmla="*/ 2380912 w 634"/>
              <a:gd name="T9" fmla="*/ 69300455 h 619"/>
              <a:gd name="T10" fmla="*/ 0 w 634"/>
              <a:gd name="T11" fmla="*/ 71823857 h 619"/>
              <a:gd name="T12" fmla="*/ 0 w 634"/>
              <a:gd name="T13" fmla="*/ 101596163 h 619"/>
              <a:gd name="T14" fmla="*/ 0 w 634"/>
              <a:gd name="T15" fmla="*/ 103950682 h 619"/>
              <a:gd name="T16" fmla="*/ 2380912 w 634"/>
              <a:gd name="T17" fmla="*/ 103950682 h 619"/>
              <a:gd name="T18" fmla="*/ 32481907 w 634"/>
              <a:gd name="T19" fmla="*/ 103950682 h 619"/>
              <a:gd name="T20" fmla="*/ 37583795 w 634"/>
              <a:gd name="T21" fmla="*/ 101596163 h 619"/>
              <a:gd name="T22" fmla="*/ 32481907 w 634"/>
              <a:gd name="T23" fmla="*/ 99072760 h 619"/>
              <a:gd name="T24" fmla="*/ 9863712 w 634"/>
              <a:gd name="T25" fmla="*/ 99072760 h 619"/>
              <a:gd name="T26" fmla="*/ 47447507 w 634"/>
              <a:gd name="T27" fmla="*/ 61899599 h 619"/>
              <a:gd name="T28" fmla="*/ 42515415 w 634"/>
              <a:gd name="T29" fmla="*/ 57021677 h 619"/>
              <a:gd name="T30" fmla="*/ 105098317 w 634"/>
              <a:gd name="T31" fmla="*/ 0 h 619"/>
              <a:gd name="T32" fmla="*/ 105098317 w 634"/>
              <a:gd name="T33" fmla="*/ 0 h 619"/>
              <a:gd name="T34" fmla="*/ 102547138 w 634"/>
              <a:gd name="T35" fmla="*/ 0 h 619"/>
              <a:gd name="T36" fmla="*/ 72446614 w 634"/>
              <a:gd name="T37" fmla="*/ 0 h 619"/>
              <a:gd name="T38" fmla="*/ 70065702 w 634"/>
              <a:gd name="T39" fmla="*/ 2522934 h 619"/>
              <a:gd name="T40" fmla="*/ 72446614 w 634"/>
              <a:gd name="T41" fmla="*/ 4877922 h 619"/>
              <a:gd name="T42" fmla="*/ 95064809 w 634"/>
              <a:gd name="T43" fmla="*/ 4877922 h 619"/>
              <a:gd name="T44" fmla="*/ 60031723 w 634"/>
              <a:gd name="T45" fmla="*/ 42051552 h 619"/>
              <a:gd name="T46" fmla="*/ 65133610 w 634"/>
              <a:gd name="T47" fmla="*/ 47097419 h 619"/>
              <a:gd name="T48" fmla="*/ 99996430 w 634"/>
              <a:gd name="T49" fmla="*/ 9924258 h 619"/>
              <a:gd name="T50" fmla="*/ 99996430 w 634"/>
              <a:gd name="T51" fmla="*/ 32127294 h 619"/>
              <a:gd name="T52" fmla="*/ 102547138 w 634"/>
              <a:gd name="T53" fmla="*/ 34650227 h 619"/>
              <a:gd name="T54" fmla="*/ 107649025 w 634"/>
              <a:gd name="T55" fmla="*/ 32127294 h 619"/>
              <a:gd name="T56" fmla="*/ 107649025 w 634"/>
              <a:gd name="T57" fmla="*/ 2522934 h 619"/>
              <a:gd name="T58" fmla="*/ 105098317 w 634"/>
              <a:gd name="T59" fmla="*/ 0 h 61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34" h="619">
                <a:moveTo>
                  <a:pt x="250" y="339"/>
                </a:moveTo>
                <a:lnTo>
                  <a:pt x="250" y="339"/>
                </a:lnTo>
                <a:cubicBezTo>
                  <a:pt x="44" y="559"/>
                  <a:pt x="44" y="559"/>
                  <a:pt x="44" y="559"/>
                </a:cubicBezTo>
                <a:cubicBezTo>
                  <a:pt x="44" y="427"/>
                  <a:pt x="44" y="427"/>
                  <a:pt x="44" y="427"/>
                </a:cubicBezTo>
                <a:cubicBezTo>
                  <a:pt x="44" y="412"/>
                  <a:pt x="29" y="412"/>
                  <a:pt x="14" y="412"/>
                </a:cubicBezTo>
                <a:cubicBezTo>
                  <a:pt x="14" y="412"/>
                  <a:pt x="0" y="412"/>
                  <a:pt x="0" y="427"/>
                </a:cubicBezTo>
                <a:cubicBezTo>
                  <a:pt x="0" y="604"/>
                  <a:pt x="0" y="604"/>
                  <a:pt x="0" y="604"/>
                </a:cubicBezTo>
                <a:lnTo>
                  <a:pt x="0" y="618"/>
                </a:lnTo>
                <a:cubicBezTo>
                  <a:pt x="14" y="618"/>
                  <a:pt x="14" y="618"/>
                  <a:pt x="14" y="618"/>
                </a:cubicBezTo>
                <a:cubicBezTo>
                  <a:pt x="191" y="618"/>
                  <a:pt x="191" y="618"/>
                  <a:pt x="191" y="618"/>
                </a:cubicBezTo>
                <a:cubicBezTo>
                  <a:pt x="206" y="618"/>
                  <a:pt x="221" y="618"/>
                  <a:pt x="221" y="604"/>
                </a:cubicBezTo>
                <a:cubicBezTo>
                  <a:pt x="221" y="589"/>
                  <a:pt x="206" y="589"/>
                  <a:pt x="191" y="589"/>
                </a:cubicBezTo>
                <a:cubicBezTo>
                  <a:pt x="58" y="589"/>
                  <a:pt x="58" y="589"/>
                  <a:pt x="58" y="589"/>
                </a:cubicBezTo>
                <a:cubicBezTo>
                  <a:pt x="279" y="368"/>
                  <a:pt x="279" y="368"/>
                  <a:pt x="279" y="368"/>
                </a:cubicBezTo>
                <a:lnTo>
                  <a:pt x="250" y="339"/>
                </a:lnTo>
                <a:close/>
                <a:moveTo>
                  <a:pt x="618" y="0"/>
                </a:moveTo>
                <a:lnTo>
                  <a:pt x="618" y="0"/>
                </a:lnTo>
                <a:cubicBezTo>
                  <a:pt x="618" y="0"/>
                  <a:pt x="618" y="0"/>
                  <a:pt x="603" y="0"/>
                </a:cubicBezTo>
                <a:cubicBezTo>
                  <a:pt x="426" y="0"/>
                  <a:pt x="426" y="0"/>
                  <a:pt x="426" y="0"/>
                </a:cubicBezTo>
                <a:cubicBezTo>
                  <a:pt x="426" y="0"/>
                  <a:pt x="412" y="0"/>
                  <a:pt x="412" y="15"/>
                </a:cubicBezTo>
                <a:cubicBezTo>
                  <a:pt x="412" y="29"/>
                  <a:pt x="426" y="29"/>
                  <a:pt x="426" y="29"/>
                </a:cubicBezTo>
                <a:cubicBezTo>
                  <a:pt x="559" y="29"/>
                  <a:pt x="559" y="29"/>
                  <a:pt x="559" y="29"/>
                </a:cubicBezTo>
                <a:cubicBezTo>
                  <a:pt x="353" y="250"/>
                  <a:pt x="353" y="250"/>
                  <a:pt x="353" y="250"/>
                </a:cubicBezTo>
                <a:cubicBezTo>
                  <a:pt x="383" y="280"/>
                  <a:pt x="383" y="280"/>
                  <a:pt x="383" y="280"/>
                </a:cubicBezTo>
                <a:cubicBezTo>
                  <a:pt x="588" y="59"/>
                  <a:pt x="588" y="59"/>
                  <a:pt x="588" y="59"/>
                </a:cubicBezTo>
                <a:cubicBezTo>
                  <a:pt x="588" y="191"/>
                  <a:pt x="588" y="191"/>
                  <a:pt x="588" y="191"/>
                </a:cubicBezTo>
                <a:cubicBezTo>
                  <a:pt x="588" y="206"/>
                  <a:pt x="603" y="206"/>
                  <a:pt x="603" y="206"/>
                </a:cubicBezTo>
                <a:cubicBezTo>
                  <a:pt x="618" y="206"/>
                  <a:pt x="633" y="206"/>
                  <a:pt x="633" y="191"/>
                </a:cubicBezTo>
                <a:cubicBezTo>
                  <a:pt x="633" y="15"/>
                  <a:pt x="633" y="15"/>
                  <a:pt x="633" y="15"/>
                </a:cubicBezTo>
                <a:cubicBezTo>
                  <a:pt x="633" y="15"/>
                  <a:pt x="633" y="0"/>
                  <a:pt x="6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00" name="Freeform 8">
            <a:extLst>
              <a:ext uri="{FF2B5EF4-FFF2-40B4-BE49-F238E27FC236}">
                <a16:creationId xmlns:a16="http://schemas.microsoft.com/office/drawing/2014/main" id="{5BAE962D-8ED7-4971-924A-C5D8E66328E8}"/>
              </a:ext>
            </a:extLst>
          </p:cNvPr>
          <p:cNvSpPr>
            <a:spLocks/>
          </p:cNvSpPr>
          <p:nvPr/>
        </p:nvSpPr>
        <p:spPr bwMode="auto">
          <a:xfrm>
            <a:off x="7651750" y="5014913"/>
            <a:ext cx="290513" cy="123825"/>
          </a:xfrm>
          <a:custGeom>
            <a:avLst/>
            <a:gdLst>
              <a:gd name="T0" fmla="*/ 103972262 w 619"/>
              <a:gd name="T1" fmla="*/ 19742017 h 266"/>
              <a:gd name="T2" fmla="*/ 103972262 w 619"/>
              <a:gd name="T3" fmla="*/ 19742017 h 266"/>
              <a:gd name="T4" fmla="*/ 84119992 w 619"/>
              <a:gd name="T5" fmla="*/ 0 h 266"/>
              <a:gd name="T6" fmla="*/ 79241132 w 619"/>
              <a:gd name="T7" fmla="*/ 0 h 266"/>
              <a:gd name="T8" fmla="*/ 79241132 w 619"/>
              <a:gd name="T9" fmla="*/ 4851757 h 266"/>
              <a:gd name="T10" fmla="*/ 94046127 w 619"/>
              <a:gd name="T11" fmla="*/ 19742017 h 266"/>
              <a:gd name="T12" fmla="*/ 9926135 w 619"/>
              <a:gd name="T13" fmla="*/ 19742017 h 266"/>
              <a:gd name="T14" fmla="*/ 24731129 w 619"/>
              <a:gd name="T15" fmla="*/ 4851757 h 266"/>
              <a:gd name="T16" fmla="*/ 24731129 w 619"/>
              <a:gd name="T17" fmla="*/ 0 h 266"/>
              <a:gd name="T18" fmla="*/ 19852269 w 619"/>
              <a:gd name="T19" fmla="*/ 0 h 266"/>
              <a:gd name="T20" fmla="*/ 0 w 619"/>
              <a:gd name="T21" fmla="*/ 19742017 h 266"/>
              <a:gd name="T22" fmla="*/ 0 w 619"/>
              <a:gd name="T23" fmla="*/ 22084148 h 266"/>
              <a:gd name="T24" fmla="*/ 0 w 619"/>
              <a:gd name="T25" fmla="*/ 24593774 h 266"/>
              <a:gd name="T26" fmla="*/ 19852269 w 619"/>
              <a:gd name="T27" fmla="*/ 44335323 h 266"/>
              <a:gd name="T28" fmla="*/ 24731129 w 619"/>
              <a:gd name="T29" fmla="*/ 44335323 h 266"/>
              <a:gd name="T30" fmla="*/ 24731129 w 619"/>
              <a:gd name="T31" fmla="*/ 39316539 h 266"/>
              <a:gd name="T32" fmla="*/ 9926135 w 619"/>
              <a:gd name="T33" fmla="*/ 24593774 h 266"/>
              <a:gd name="T34" fmla="*/ 94046127 w 619"/>
              <a:gd name="T35" fmla="*/ 24593774 h 266"/>
              <a:gd name="T36" fmla="*/ 79241132 w 619"/>
              <a:gd name="T37" fmla="*/ 39316539 h 266"/>
              <a:gd name="T38" fmla="*/ 79241132 w 619"/>
              <a:gd name="T39" fmla="*/ 44335323 h 266"/>
              <a:gd name="T40" fmla="*/ 84119992 w 619"/>
              <a:gd name="T41" fmla="*/ 44335323 h 266"/>
              <a:gd name="T42" fmla="*/ 103972262 w 619"/>
              <a:gd name="T43" fmla="*/ 24593774 h 266"/>
              <a:gd name="T44" fmla="*/ 103972262 w 619"/>
              <a:gd name="T45" fmla="*/ 22084148 h 266"/>
              <a:gd name="T46" fmla="*/ 103972262 w 619"/>
              <a:gd name="T47" fmla="*/ 19742017 h 26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619" h="266">
                <a:moveTo>
                  <a:pt x="618" y="118"/>
                </a:moveTo>
                <a:lnTo>
                  <a:pt x="618" y="118"/>
                </a:lnTo>
                <a:cubicBezTo>
                  <a:pt x="500" y="0"/>
                  <a:pt x="500" y="0"/>
                  <a:pt x="500" y="0"/>
                </a:cubicBezTo>
                <a:cubicBezTo>
                  <a:pt x="500" y="0"/>
                  <a:pt x="486" y="0"/>
                  <a:pt x="471" y="0"/>
                </a:cubicBezTo>
                <a:cubicBezTo>
                  <a:pt x="471" y="14"/>
                  <a:pt x="471" y="14"/>
                  <a:pt x="471" y="29"/>
                </a:cubicBezTo>
                <a:cubicBezTo>
                  <a:pt x="559" y="118"/>
                  <a:pt x="559" y="118"/>
                  <a:pt x="559" y="118"/>
                </a:cubicBezTo>
                <a:cubicBezTo>
                  <a:pt x="59" y="118"/>
                  <a:pt x="59" y="118"/>
                  <a:pt x="59" y="118"/>
                </a:cubicBezTo>
                <a:cubicBezTo>
                  <a:pt x="147" y="29"/>
                  <a:pt x="147" y="29"/>
                  <a:pt x="147" y="29"/>
                </a:cubicBezTo>
                <a:cubicBezTo>
                  <a:pt x="147" y="14"/>
                  <a:pt x="147" y="14"/>
                  <a:pt x="147" y="0"/>
                </a:cubicBezTo>
                <a:cubicBezTo>
                  <a:pt x="132" y="0"/>
                  <a:pt x="118" y="0"/>
                  <a:pt x="118" y="0"/>
                </a:cubicBezTo>
                <a:cubicBezTo>
                  <a:pt x="0" y="118"/>
                  <a:pt x="0" y="118"/>
                  <a:pt x="0" y="118"/>
                </a:cubicBezTo>
                <a:lnTo>
                  <a:pt x="0" y="132"/>
                </a:lnTo>
                <a:lnTo>
                  <a:pt x="0" y="147"/>
                </a:lnTo>
                <a:cubicBezTo>
                  <a:pt x="118" y="265"/>
                  <a:pt x="118" y="265"/>
                  <a:pt x="118" y="265"/>
                </a:cubicBezTo>
                <a:cubicBezTo>
                  <a:pt x="118" y="265"/>
                  <a:pt x="132" y="265"/>
                  <a:pt x="147" y="265"/>
                </a:cubicBezTo>
                <a:cubicBezTo>
                  <a:pt x="147" y="250"/>
                  <a:pt x="147" y="250"/>
                  <a:pt x="147" y="235"/>
                </a:cubicBezTo>
                <a:cubicBezTo>
                  <a:pt x="59" y="147"/>
                  <a:pt x="59" y="147"/>
                  <a:pt x="59" y="147"/>
                </a:cubicBezTo>
                <a:cubicBezTo>
                  <a:pt x="559" y="147"/>
                  <a:pt x="559" y="147"/>
                  <a:pt x="559" y="147"/>
                </a:cubicBezTo>
                <a:cubicBezTo>
                  <a:pt x="471" y="235"/>
                  <a:pt x="471" y="235"/>
                  <a:pt x="471" y="235"/>
                </a:cubicBezTo>
                <a:cubicBezTo>
                  <a:pt x="471" y="250"/>
                  <a:pt x="471" y="250"/>
                  <a:pt x="471" y="265"/>
                </a:cubicBezTo>
                <a:cubicBezTo>
                  <a:pt x="486" y="265"/>
                  <a:pt x="500" y="265"/>
                  <a:pt x="500" y="265"/>
                </a:cubicBezTo>
                <a:cubicBezTo>
                  <a:pt x="618" y="147"/>
                  <a:pt x="618" y="147"/>
                  <a:pt x="618" y="147"/>
                </a:cubicBezTo>
                <a:lnTo>
                  <a:pt x="618" y="132"/>
                </a:lnTo>
                <a:lnTo>
                  <a:pt x="618" y="118"/>
                </a:lnTo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01" name="Freeform 9">
            <a:extLst>
              <a:ext uri="{FF2B5EF4-FFF2-40B4-BE49-F238E27FC236}">
                <a16:creationId xmlns:a16="http://schemas.microsoft.com/office/drawing/2014/main" id="{8FA3D8C6-D210-4EFD-8317-F71712039B55}"/>
              </a:ext>
            </a:extLst>
          </p:cNvPr>
          <p:cNvSpPr>
            <a:spLocks/>
          </p:cNvSpPr>
          <p:nvPr/>
        </p:nvSpPr>
        <p:spPr bwMode="auto">
          <a:xfrm>
            <a:off x="7237413" y="4932363"/>
            <a:ext cx="123825" cy="290512"/>
          </a:xfrm>
          <a:custGeom>
            <a:avLst/>
            <a:gdLst>
              <a:gd name="T0" fmla="*/ 39622229 w 265"/>
              <a:gd name="T1" fmla="*/ 79224713 h 619"/>
              <a:gd name="T2" fmla="*/ 39622229 w 265"/>
              <a:gd name="T3" fmla="*/ 79224713 h 619"/>
              <a:gd name="T4" fmla="*/ 24784733 w 265"/>
              <a:gd name="T5" fmla="*/ 94026893 h 619"/>
              <a:gd name="T6" fmla="*/ 24784733 w 265"/>
              <a:gd name="T7" fmla="*/ 9924258 h 619"/>
              <a:gd name="T8" fmla="*/ 39622229 w 265"/>
              <a:gd name="T9" fmla="*/ 24725969 h 619"/>
              <a:gd name="T10" fmla="*/ 44511549 w 265"/>
              <a:gd name="T11" fmla="*/ 24725969 h 619"/>
              <a:gd name="T12" fmla="*/ 44511549 w 265"/>
              <a:gd name="T13" fmla="*/ 19848047 h 619"/>
              <a:gd name="T14" fmla="*/ 24784733 w 265"/>
              <a:gd name="T15" fmla="*/ 0 h 619"/>
              <a:gd name="T16" fmla="*/ 22255775 w 265"/>
              <a:gd name="T17" fmla="*/ 0 h 619"/>
              <a:gd name="T18" fmla="*/ 19726816 w 265"/>
              <a:gd name="T19" fmla="*/ 0 h 619"/>
              <a:gd name="T20" fmla="*/ 0 w 265"/>
              <a:gd name="T21" fmla="*/ 19848047 h 619"/>
              <a:gd name="T22" fmla="*/ 0 w 265"/>
              <a:gd name="T23" fmla="*/ 24725969 h 619"/>
              <a:gd name="T24" fmla="*/ 4889320 w 265"/>
              <a:gd name="T25" fmla="*/ 24725969 h 619"/>
              <a:gd name="T26" fmla="*/ 19726816 w 265"/>
              <a:gd name="T27" fmla="*/ 9924258 h 619"/>
              <a:gd name="T28" fmla="*/ 19726816 w 265"/>
              <a:gd name="T29" fmla="*/ 94026893 h 619"/>
              <a:gd name="T30" fmla="*/ 4889320 w 265"/>
              <a:gd name="T31" fmla="*/ 79224713 h 619"/>
              <a:gd name="T32" fmla="*/ 0 w 265"/>
              <a:gd name="T33" fmla="*/ 79224713 h 619"/>
              <a:gd name="T34" fmla="*/ 0 w 265"/>
              <a:gd name="T35" fmla="*/ 84102635 h 619"/>
              <a:gd name="T36" fmla="*/ 19726816 w 265"/>
              <a:gd name="T37" fmla="*/ 103950682 h 619"/>
              <a:gd name="T38" fmla="*/ 22255775 w 265"/>
              <a:gd name="T39" fmla="*/ 103950682 h 619"/>
              <a:gd name="T40" fmla="*/ 24784733 w 265"/>
              <a:gd name="T41" fmla="*/ 103950682 h 619"/>
              <a:gd name="T42" fmla="*/ 44511549 w 265"/>
              <a:gd name="T43" fmla="*/ 84102635 h 619"/>
              <a:gd name="T44" fmla="*/ 44511549 w 265"/>
              <a:gd name="T45" fmla="*/ 79224713 h 619"/>
              <a:gd name="T46" fmla="*/ 39622229 w 265"/>
              <a:gd name="T47" fmla="*/ 79224713 h 61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65" h="619">
                <a:moveTo>
                  <a:pt x="235" y="471"/>
                </a:moveTo>
                <a:lnTo>
                  <a:pt x="235" y="471"/>
                </a:lnTo>
                <a:cubicBezTo>
                  <a:pt x="147" y="559"/>
                  <a:pt x="147" y="559"/>
                  <a:pt x="147" y="559"/>
                </a:cubicBezTo>
                <a:cubicBezTo>
                  <a:pt x="147" y="59"/>
                  <a:pt x="147" y="59"/>
                  <a:pt x="147" y="59"/>
                </a:cubicBezTo>
                <a:cubicBezTo>
                  <a:pt x="235" y="147"/>
                  <a:pt x="235" y="147"/>
                  <a:pt x="235" y="147"/>
                </a:cubicBezTo>
                <a:cubicBezTo>
                  <a:pt x="250" y="147"/>
                  <a:pt x="250" y="147"/>
                  <a:pt x="264" y="147"/>
                </a:cubicBezTo>
                <a:cubicBezTo>
                  <a:pt x="264" y="133"/>
                  <a:pt x="264" y="118"/>
                  <a:pt x="264" y="118"/>
                </a:cubicBezTo>
                <a:cubicBezTo>
                  <a:pt x="147" y="0"/>
                  <a:pt x="147" y="0"/>
                  <a:pt x="147" y="0"/>
                </a:cubicBezTo>
                <a:lnTo>
                  <a:pt x="132" y="0"/>
                </a:lnTo>
                <a:lnTo>
                  <a:pt x="117" y="0"/>
                </a:lnTo>
                <a:cubicBezTo>
                  <a:pt x="0" y="118"/>
                  <a:pt x="0" y="118"/>
                  <a:pt x="0" y="118"/>
                </a:cubicBezTo>
                <a:cubicBezTo>
                  <a:pt x="0" y="118"/>
                  <a:pt x="0" y="133"/>
                  <a:pt x="0" y="147"/>
                </a:cubicBezTo>
                <a:cubicBezTo>
                  <a:pt x="14" y="147"/>
                  <a:pt x="14" y="147"/>
                  <a:pt x="29" y="147"/>
                </a:cubicBezTo>
                <a:cubicBezTo>
                  <a:pt x="117" y="59"/>
                  <a:pt x="117" y="59"/>
                  <a:pt x="117" y="59"/>
                </a:cubicBezTo>
                <a:cubicBezTo>
                  <a:pt x="117" y="559"/>
                  <a:pt x="117" y="559"/>
                  <a:pt x="117" y="559"/>
                </a:cubicBezTo>
                <a:cubicBezTo>
                  <a:pt x="29" y="471"/>
                  <a:pt x="29" y="471"/>
                  <a:pt x="29" y="471"/>
                </a:cubicBezTo>
                <a:cubicBezTo>
                  <a:pt x="14" y="471"/>
                  <a:pt x="14" y="471"/>
                  <a:pt x="0" y="471"/>
                </a:cubicBezTo>
                <a:cubicBezTo>
                  <a:pt x="0" y="486"/>
                  <a:pt x="0" y="500"/>
                  <a:pt x="0" y="500"/>
                </a:cubicBezTo>
                <a:cubicBezTo>
                  <a:pt x="117" y="618"/>
                  <a:pt x="117" y="618"/>
                  <a:pt x="117" y="618"/>
                </a:cubicBezTo>
                <a:lnTo>
                  <a:pt x="132" y="618"/>
                </a:lnTo>
                <a:lnTo>
                  <a:pt x="147" y="618"/>
                </a:lnTo>
                <a:cubicBezTo>
                  <a:pt x="264" y="500"/>
                  <a:pt x="264" y="500"/>
                  <a:pt x="264" y="500"/>
                </a:cubicBezTo>
                <a:cubicBezTo>
                  <a:pt x="264" y="500"/>
                  <a:pt x="264" y="486"/>
                  <a:pt x="264" y="471"/>
                </a:cubicBezTo>
                <a:cubicBezTo>
                  <a:pt x="250" y="471"/>
                  <a:pt x="250" y="471"/>
                  <a:pt x="235" y="47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02" name="Freeform 10">
            <a:extLst>
              <a:ext uri="{FF2B5EF4-FFF2-40B4-BE49-F238E27FC236}">
                <a16:creationId xmlns:a16="http://schemas.microsoft.com/office/drawing/2014/main" id="{C8A8CF88-4BB5-4193-ADDD-A1DA2488F4FE}"/>
              </a:ext>
            </a:extLst>
          </p:cNvPr>
          <p:cNvSpPr>
            <a:spLocks/>
          </p:cNvSpPr>
          <p:nvPr/>
        </p:nvSpPr>
        <p:spPr bwMode="auto">
          <a:xfrm>
            <a:off x="6694488" y="4943475"/>
            <a:ext cx="249237" cy="265113"/>
          </a:xfrm>
          <a:custGeom>
            <a:avLst/>
            <a:gdLst>
              <a:gd name="T0" fmla="*/ 89023838 w 531"/>
              <a:gd name="T1" fmla="*/ 37536207 h 561"/>
              <a:gd name="T2" fmla="*/ 89023838 w 531"/>
              <a:gd name="T3" fmla="*/ 37536207 h 561"/>
              <a:gd name="T4" fmla="*/ 56941600 w 531"/>
              <a:gd name="T5" fmla="*/ 2547480 h 561"/>
              <a:gd name="T6" fmla="*/ 52070414 w 531"/>
              <a:gd name="T7" fmla="*/ 2547480 h 561"/>
              <a:gd name="T8" fmla="*/ 49550915 w 531"/>
              <a:gd name="T9" fmla="*/ 5095432 h 561"/>
              <a:gd name="T10" fmla="*/ 49550915 w 531"/>
              <a:gd name="T11" fmla="*/ 25137276 h 561"/>
              <a:gd name="T12" fmla="*/ 0 w 531"/>
              <a:gd name="T13" fmla="*/ 75072415 h 561"/>
              <a:gd name="T14" fmla="*/ 5038997 w 531"/>
              <a:gd name="T15" fmla="*/ 95114730 h 561"/>
              <a:gd name="T16" fmla="*/ 49550915 w 531"/>
              <a:gd name="T17" fmla="*/ 57578523 h 561"/>
              <a:gd name="T18" fmla="*/ 49550915 w 531"/>
              <a:gd name="T19" fmla="*/ 77620366 h 561"/>
              <a:gd name="T20" fmla="*/ 52070414 w 531"/>
              <a:gd name="T21" fmla="*/ 79998140 h 561"/>
              <a:gd name="T22" fmla="*/ 52070414 w 531"/>
              <a:gd name="T23" fmla="*/ 79998140 h 561"/>
              <a:gd name="T24" fmla="*/ 54422102 w 531"/>
              <a:gd name="T25" fmla="*/ 79998140 h 561"/>
              <a:gd name="T26" fmla="*/ 56941600 w 531"/>
              <a:gd name="T27" fmla="*/ 79998140 h 561"/>
              <a:gd name="T28" fmla="*/ 89023838 w 531"/>
              <a:gd name="T29" fmla="*/ 42631639 h 561"/>
              <a:gd name="T30" fmla="*/ 89023838 w 531"/>
              <a:gd name="T31" fmla="*/ 40084159 h 561"/>
              <a:gd name="T32" fmla="*/ 89023838 w 531"/>
              <a:gd name="T33" fmla="*/ 37536207 h 561"/>
              <a:gd name="T34" fmla="*/ 56941600 w 531"/>
              <a:gd name="T35" fmla="*/ 70147160 h 561"/>
              <a:gd name="T36" fmla="*/ 56941600 w 531"/>
              <a:gd name="T37" fmla="*/ 70147160 h 561"/>
              <a:gd name="T38" fmla="*/ 56941600 w 531"/>
              <a:gd name="T39" fmla="*/ 50104845 h 561"/>
              <a:gd name="T40" fmla="*/ 47031417 w 531"/>
              <a:gd name="T41" fmla="*/ 50104845 h 561"/>
              <a:gd name="T42" fmla="*/ 7390685 w 531"/>
              <a:gd name="T43" fmla="*/ 70147160 h 561"/>
              <a:gd name="T44" fmla="*/ 47031417 w 531"/>
              <a:gd name="T45" fmla="*/ 30063001 h 561"/>
              <a:gd name="T46" fmla="*/ 56941600 w 531"/>
              <a:gd name="T47" fmla="*/ 30063001 h 561"/>
              <a:gd name="T48" fmla="*/ 56941600 w 531"/>
              <a:gd name="T49" fmla="*/ 12568638 h 561"/>
              <a:gd name="T50" fmla="*/ 81633153 w 531"/>
              <a:gd name="T51" fmla="*/ 40084159 h 561"/>
              <a:gd name="T52" fmla="*/ 56941600 w 531"/>
              <a:gd name="T53" fmla="*/ 70147160 h 56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531" h="561">
                <a:moveTo>
                  <a:pt x="530" y="221"/>
                </a:moveTo>
                <a:lnTo>
                  <a:pt x="530" y="221"/>
                </a:lnTo>
                <a:cubicBezTo>
                  <a:pt x="339" y="15"/>
                  <a:pt x="339" y="15"/>
                  <a:pt x="339" y="15"/>
                </a:cubicBezTo>
                <a:cubicBezTo>
                  <a:pt x="324" y="0"/>
                  <a:pt x="310" y="0"/>
                  <a:pt x="310" y="15"/>
                </a:cubicBezTo>
                <a:cubicBezTo>
                  <a:pt x="295" y="15"/>
                  <a:pt x="295" y="15"/>
                  <a:pt x="295" y="30"/>
                </a:cubicBezTo>
                <a:cubicBezTo>
                  <a:pt x="295" y="148"/>
                  <a:pt x="295" y="148"/>
                  <a:pt x="295" y="148"/>
                </a:cubicBezTo>
                <a:cubicBezTo>
                  <a:pt x="133" y="148"/>
                  <a:pt x="0" y="280"/>
                  <a:pt x="0" y="442"/>
                </a:cubicBezTo>
                <a:cubicBezTo>
                  <a:pt x="0" y="487"/>
                  <a:pt x="15" y="516"/>
                  <a:pt x="30" y="560"/>
                </a:cubicBezTo>
                <a:cubicBezTo>
                  <a:pt x="59" y="428"/>
                  <a:pt x="177" y="339"/>
                  <a:pt x="295" y="339"/>
                </a:cubicBezTo>
                <a:lnTo>
                  <a:pt x="295" y="457"/>
                </a:lnTo>
                <a:cubicBezTo>
                  <a:pt x="295" y="457"/>
                  <a:pt x="295" y="471"/>
                  <a:pt x="310" y="471"/>
                </a:cubicBezTo>
                <a:cubicBezTo>
                  <a:pt x="310" y="471"/>
                  <a:pt x="310" y="471"/>
                  <a:pt x="324" y="471"/>
                </a:cubicBezTo>
                <a:cubicBezTo>
                  <a:pt x="324" y="471"/>
                  <a:pt x="324" y="471"/>
                  <a:pt x="339" y="471"/>
                </a:cubicBezTo>
                <a:cubicBezTo>
                  <a:pt x="530" y="251"/>
                  <a:pt x="530" y="251"/>
                  <a:pt x="530" y="251"/>
                </a:cubicBezTo>
                <a:cubicBezTo>
                  <a:pt x="530" y="251"/>
                  <a:pt x="530" y="251"/>
                  <a:pt x="530" y="236"/>
                </a:cubicBezTo>
                <a:cubicBezTo>
                  <a:pt x="530" y="236"/>
                  <a:pt x="530" y="236"/>
                  <a:pt x="530" y="221"/>
                </a:cubicBezTo>
                <a:close/>
                <a:moveTo>
                  <a:pt x="339" y="413"/>
                </a:moveTo>
                <a:lnTo>
                  <a:pt x="339" y="413"/>
                </a:lnTo>
                <a:cubicBezTo>
                  <a:pt x="339" y="295"/>
                  <a:pt x="339" y="295"/>
                  <a:pt x="339" y="295"/>
                </a:cubicBezTo>
                <a:cubicBezTo>
                  <a:pt x="339" y="295"/>
                  <a:pt x="295" y="295"/>
                  <a:pt x="280" y="295"/>
                </a:cubicBezTo>
                <a:cubicBezTo>
                  <a:pt x="192" y="295"/>
                  <a:pt x="89" y="369"/>
                  <a:pt x="44" y="413"/>
                </a:cubicBezTo>
                <a:cubicBezTo>
                  <a:pt x="44" y="339"/>
                  <a:pt x="148" y="192"/>
                  <a:pt x="280" y="177"/>
                </a:cubicBezTo>
                <a:cubicBezTo>
                  <a:pt x="295" y="177"/>
                  <a:pt x="339" y="177"/>
                  <a:pt x="339" y="177"/>
                </a:cubicBezTo>
                <a:cubicBezTo>
                  <a:pt x="339" y="74"/>
                  <a:pt x="339" y="74"/>
                  <a:pt x="339" y="74"/>
                </a:cubicBezTo>
                <a:cubicBezTo>
                  <a:pt x="486" y="236"/>
                  <a:pt x="486" y="236"/>
                  <a:pt x="486" y="236"/>
                </a:cubicBezTo>
                <a:lnTo>
                  <a:pt x="339" y="4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03" name="Freeform 11">
            <a:extLst>
              <a:ext uri="{FF2B5EF4-FFF2-40B4-BE49-F238E27FC236}">
                <a16:creationId xmlns:a16="http://schemas.microsoft.com/office/drawing/2014/main" id="{39B52FD6-A78B-4746-AFA4-25F8E66437A7}"/>
              </a:ext>
            </a:extLst>
          </p:cNvPr>
          <p:cNvSpPr>
            <a:spLocks/>
          </p:cNvSpPr>
          <p:nvPr/>
        </p:nvSpPr>
        <p:spPr bwMode="auto">
          <a:xfrm>
            <a:off x="6208713" y="4943475"/>
            <a:ext cx="249237" cy="265113"/>
          </a:xfrm>
          <a:custGeom>
            <a:avLst/>
            <a:gdLst>
              <a:gd name="T0" fmla="*/ 39472922 w 531"/>
              <a:gd name="T1" fmla="*/ 25137276 h 561"/>
              <a:gd name="T2" fmla="*/ 39472922 w 531"/>
              <a:gd name="T3" fmla="*/ 25137276 h 561"/>
              <a:gd name="T4" fmla="*/ 39472922 w 531"/>
              <a:gd name="T5" fmla="*/ 5095432 h 561"/>
              <a:gd name="T6" fmla="*/ 37121234 w 531"/>
              <a:gd name="T7" fmla="*/ 2547480 h 561"/>
              <a:gd name="T8" fmla="*/ 32082237 w 531"/>
              <a:gd name="T9" fmla="*/ 2547480 h 561"/>
              <a:gd name="T10" fmla="*/ 0 w 531"/>
              <a:gd name="T11" fmla="*/ 37536207 h 561"/>
              <a:gd name="T12" fmla="*/ 0 w 531"/>
              <a:gd name="T13" fmla="*/ 40084159 h 561"/>
              <a:gd name="T14" fmla="*/ 0 w 531"/>
              <a:gd name="T15" fmla="*/ 42631639 h 561"/>
              <a:gd name="T16" fmla="*/ 32082237 w 531"/>
              <a:gd name="T17" fmla="*/ 79998140 h 561"/>
              <a:gd name="T18" fmla="*/ 34601736 w 531"/>
              <a:gd name="T19" fmla="*/ 79998140 h 561"/>
              <a:gd name="T20" fmla="*/ 37121234 w 531"/>
              <a:gd name="T21" fmla="*/ 79998140 h 561"/>
              <a:gd name="T22" fmla="*/ 37121234 w 531"/>
              <a:gd name="T23" fmla="*/ 79998140 h 561"/>
              <a:gd name="T24" fmla="*/ 39472922 w 531"/>
              <a:gd name="T25" fmla="*/ 77620366 h 561"/>
              <a:gd name="T26" fmla="*/ 39472922 w 531"/>
              <a:gd name="T27" fmla="*/ 57578523 h 561"/>
              <a:gd name="T28" fmla="*/ 83984372 w 531"/>
              <a:gd name="T29" fmla="*/ 95114730 h 561"/>
              <a:gd name="T30" fmla="*/ 89023838 w 531"/>
              <a:gd name="T31" fmla="*/ 75072415 h 561"/>
              <a:gd name="T32" fmla="*/ 39472922 w 531"/>
              <a:gd name="T33" fmla="*/ 25137276 h 561"/>
              <a:gd name="T34" fmla="*/ 41992420 w 531"/>
              <a:gd name="T35" fmla="*/ 50104845 h 561"/>
              <a:gd name="T36" fmla="*/ 41992420 w 531"/>
              <a:gd name="T37" fmla="*/ 50104845 h 561"/>
              <a:gd name="T38" fmla="*/ 32082237 w 531"/>
              <a:gd name="T39" fmla="*/ 50104845 h 561"/>
              <a:gd name="T40" fmla="*/ 32082237 w 531"/>
              <a:gd name="T41" fmla="*/ 70147160 h 561"/>
              <a:gd name="T42" fmla="*/ 7390685 w 531"/>
              <a:gd name="T43" fmla="*/ 40084159 h 561"/>
              <a:gd name="T44" fmla="*/ 32082237 w 531"/>
              <a:gd name="T45" fmla="*/ 12568638 h 561"/>
              <a:gd name="T46" fmla="*/ 32082237 w 531"/>
              <a:gd name="T47" fmla="*/ 30063001 h 561"/>
              <a:gd name="T48" fmla="*/ 41992420 w 531"/>
              <a:gd name="T49" fmla="*/ 30063001 h 561"/>
              <a:gd name="T50" fmla="*/ 81633153 w 531"/>
              <a:gd name="T51" fmla="*/ 70147160 h 561"/>
              <a:gd name="T52" fmla="*/ 41992420 w 531"/>
              <a:gd name="T53" fmla="*/ 50104845 h 56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531" h="561">
                <a:moveTo>
                  <a:pt x="235" y="148"/>
                </a:moveTo>
                <a:lnTo>
                  <a:pt x="235" y="148"/>
                </a:lnTo>
                <a:cubicBezTo>
                  <a:pt x="235" y="30"/>
                  <a:pt x="235" y="30"/>
                  <a:pt x="235" y="30"/>
                </a:cubicBezTo>
                <a:cubicBezTo>
                  <a:pt x="235" y="15"/>
                  <a:pt x="235" y="15"/>
                  <a:pt x="221" y="15"/>
                </a:cubicBezTo>
                <a:cubicBezTo>
                  <a:pt x="221" y="0"/>
                  <a:pt x="206" y="0"/>
                  <a:pt x="191" y="15"/>
                </a:cubicBezTo>
                <a:cubicBezTo>
                  <a:pt x="0" y="221"/>
                  <a:pt x="0" y="221"/>
                  <a:pt x="0" y="221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251"/>
                  <a:pt x="0" y="251"/>
                  <a:pt x="0" y="251"/>
                </a:cubicBezTo>
                <a:cubicBezTo>
                  <a:pt x="191" y="471"/>
                  <a:pt x="191" y="471"/>
                  <a:pt x="191" y="471"/>
                </a:cubicBezTo>
                <a:cubicBezTo>
                  <a:pt x="206" y="471"/>
                  <a:pt x="206" y="471"/>
                  <a:pt x="206" y="471"/>
                </a:cubicBezTo>
                <a:cubicBezTo>
                  <a:pt x="221" y="471"/>
                  <a:pt x="221" y="471"/>
                  <a:pt x="221" y="471"/>
                </a:cubicBezTo>
                <a:cubicBezTo>
                  <a:pt x="235" y="471"/>
                  <a:pt x="235" y="457"/>
                  <a:pt x="235" y="457"/>
                </a:cubicBezTo>
                <a:lnTo>
                  <a:pt x="235" y="339"/>
                </a:lnTo>
                <a:cubicBezTo>
                  <a:pt x="353" y="339"/>
                  <a:pt x="471" y="428"/>
                  <a:pt x="500" y="560"/>
                </a:cubicBezTo>
                <a:cubicBezTo>
                  <a:pt x="515" y="516"/>
                  <a:pt x="530" y="487"/>
                  <a:pt x="530" y="442"/>
                </a:cubicBezTo>
                <a:cubicBezTo>
                  <a:pt x="530" y="280"/>
                  <a:pt x="397" y="148"/>
                  <a:pt x="235" y="148"/>
                </a:cubicBezTo>
                <a:close/>
                <a:moveTo>
                  <a:pt x="250" y="295"/>
                </a:moveTo>
                <a:lnTo>
                  <a:pt x="250" y="295"/>
                </a:lnTo>
                <a:cubicBezTo>
                  <a:pt x="235" y="295"/>
                  <a:pt x="191" y="295"/>
                  <a:pt x="191" y="295"/>
                </a:cubicBezTo>
                <a:cubicBezTo>
                  <a:pt x="191" y="413"/>
                  <a:pt x="191" y="413"/>
                  <a:pt x="191" y="413"/>
                </a:cubicBezTo>
                <a:cubicBezTo>
                  <a:pt x="44" y="236"/>
                  <a:pt x="44" y="236"/>
                  <a:pt x="44" y="236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177"/>
                  <a:pt x="191" y="177"/>
                  <a:pt x="191" y="177"/>
                </a:cubicBezTo>
                <a:cubicBezTo>
                  <a:pt x="191" y="177"/>
                  <a:pt x="235" y="177"/>
                  <a:pt x="250" y="177"/>
                </a:cubicBezTo>
                <a:cubicBezTo>
                  <a:pt x="382" y="192"/>
                  <a:pt x="486" y="339"/>
                  <a:pt x="486" y="413"/>
                </a:cubicBezTo>
                <a:cubicBezTo>
                  <a:pt x="441" y="369"/>
                  <a:pt x="339" y="295"/>
                  <a:pt x="250" y="2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04" name="Freeform 12">
            <a:extLst>
              <a:ext uri="{FF2B5EF4-FFF2-40B4-BE49-F238E27FC236}">
                <a16:creationId xmlns:a16="http://schemas.microsoft.com/office/drawing/2014/main" id="{63320D3E-8989-463C-9675-ACFD9E77C99D}"/>
              </a:ext>
            </a:extLst>
          </p:cNvPr>
          <p:cNvSpPr>
            <a:spLocks/>
          </p:cNvSpPr>
          <p:nvPr/>
        </p:nvSpPr>
        <p:spPr bwMode="auto">
          <a:xfrm>
            <a:off x="10534650" y="4492625"/>
            <a:ext cx="290513" cy="203200"/>
          </a:xfrm>
          <a:custGeom>
            <a:avLst/>
            <a:gdLst>
              <a:gd name="T0" fmla="*/ 91690670 w 619"/>
              <a:gd name="T1" fmla="*/ 0 h 427"/>
              <a:gd name="T2" fmla="*/ 91690670 w 619"/>
              <a:gd name="T3" fmla="*/ 0 h 427"/>
              <a:gd name="T4" fmla="*/ 32133861 w 619"/>
              <a:gd name="T5" fmla="*/ 0 h 427"/>
              <a:gd name="T6" fmla="*/ 29778404 w 619"/>
              <a:gd name="T7" fmla="*/ 0 h 427"/>
              <a:gd name="T8" fmla="*/ 0 w 619"/>
              <a:gd name="T9" fmla="*/ 35317540 h 427"/>
              <a:gd name="T10" fmla="*/ 0 w 619"/>
              <a:gd name="T11" fmla="*/ 37888800 h 427"/>
              <a:gd name="T12" fmla="*/ 0 w 619"/>
              <a:gd name="T13" fmla="*/ 40289086 h 427"/>
              <a:gd name="T14" fmla="*/ 29778404 w 619"/>
              <a:gd name="T15" fmla="*/ 73034891 h 427"/>
              <a:gd name="T16" fmla="*/ 32133861 w 619"/>
              <a:gd name="T17" fmla="*/ 73034891 h 427"/>
              <a:gd name="T18" fmla="*/ 32133861 w 619"/>
              <a:gd name="T19" fmla="*/ 73034891 h 427"/>
              <a:gd name="T20" fmla="*/ 91690670 w 619"/>
              <a:gd name="T21" fmla="*/ 73034891 h 427"/>
              <a:gd name="T22" fmla="*/ 103972262 w 619"/>
              <a:gd name="T23" fmla="*/ 60519590 h 427"/>
              <a:gd name="T24" fmla="*/ 103972262 w 619"/>
              <a:gd name="T25" fmla="*/ 12515301 h 427"/>
              <a:gd name="T26" fmla="*/ 91690670 w 619"/>
              <a:gd name="T27" fmla="*/ 0 h 427"/>
              <a:gd name="T28" fmla="*/ 99093402 w 619"/>
              <a:gd name="T29" fmla="*/ 60519590 h 427"/>
              <a:gd name="T30" fmla="*/ 99093402 w 619"/>
              <a:gd name="T31" fmla="*/ 60519590 h 427"/>
              <a:gd name="T32" fmla="*/ 91690670 w 619"/>
              <a:gd name="T33" fmla="*/ 68062871 h 427"/>
              <a:gd name="T34" fmla="*/ 34657264 w 619"/>
              <a:gd name="T35" fmla="*/ 68062871 h 427"/>
              <a:gd name="T36" fmla="*/ 7402732 w 619"/>
              <a:gd name="T37" fmla="*/ 37888800 h 427"/>
              <a:gd name="T38" fmla="*/ 34657264 w 619"/>
              <a:gd name="T39" fmla="*/ 7543281 h 427"/>
              <a:gd name="T40" fmla="*/ 91690670 w 619"/>
              <a:gd name="T41" fmla="*/ 7543281 h 427"/>
              <a:gd name="T42" fmla="*/ 99093402 w 619"/>
              <a:gd name="T43" fmla="*/ 12515301 h 427"/>
              <a:gd name="T44" fmla="*/ 99093402 w 619"/>
              <a:gd name="T45" fmla="*/ 60519590 h 42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19" h="427">
                <a:moveTo>
                  <a:pt x="545" y="0"/>
                </a:moveTo>
                <a:lnTo>
                  <a:pt x="545" y="0"/>
                </a:lnTo>
                <a:cubicBezTo>
                  <a:pt x="191" y="0"/>
                  <a:pt x="191" y="0"/>
                  <a:pt x="191" y="0"/>
                </a:cubicBezTo>
                <a:lnTo>
                  <a:pt x="177" y="0"/>
                </a:lnTo>
                <a:cubicBezTo>
                  <a:pt x="0" y="206"/>
                  <a:pt x="0" y="206"/>
                  <a:pt x="0" y="206"/>
                </a:cubicBezTo>
                <a:cubicBezTo>
                  <a:pt x="0" y="206"/>
                  <a:pt x="0" y="206"/>
                  <a:pt x="0" y="221"/>
                </a:cubicBezTo>
                <a:cubicBezTo>
                  <a:pt x="0" y="221"/>
                  <a:pt x="0" y="221"/>
                  <a:pt x="0" y="235"/>
                </a:cubicBezTo>
                <a:cubicBezTo>
                  <a:pt x="177" y="426"/>
                  <a:pt x="177" y="426"/>
                  <a:pt x="177" y="426"/>
                </a:cubicBezTo>
                <a:lnTo>
                  <a:pt x="191" y="426"/>
                </a:lnTo>
                <a:cubicBezTo>
                  <a:pt x="545" y="426"/>
                  <a:pt x="545" y="426"/>
                  <a:pt x="545" y="426"/>
                </a:cubicBezTo>
                <a:cubicBezTo>
                  <a:pt x="589" y="426"/>
                  <a:pt x="618" y="397"/>
                  <a:pt x="618" y="353"/>
                </a:cubicBezTo>
                <a:cubicBezTo>
                  <a:pt x="618" y="73"/>
                  <a:pt x="618" y="73"/>
                  <a:pt x="618" y="73"/>
                </a:cubicBezTo>
                <a:cubicBezTo>
                  <a:pt x="618" y="29"/>
                  <a:pt x="589" y="0"/>
                  <a:pt x="545" y="0"/>
                </a:cubicBezTo>
                <a:close/>
                <a:moveTo>
                  <a:pt x="589" y="353"/>
                </a:moveTo>
                <a:lnTo>
                  <a:pt x="589" y="353"/>
                </a:lnTo>
                <a:cubicBezTo>
                  <a:pt x="589" y="368"/>
                  <a:pt x="559" y="397"/>
                  <a:pt x="545" y="397"/>
                </a:cubicBezTo>
                <a:cubicBezTo>
                  <a:pt x="206" y="397"/>
                  <a:pt x="206" y="397"/>
                  <a:pt x="206" y="397"/>
                </a:cubicBezTo>
                <a:cubicBezTo>
                  <a:pt x="44" y="221"/>
                  <a:pt x="44" y="221"/>
                  <a:pt x="44" y="221"/>
                </a:cubicBezTo>
                <a:cubicBezTo>
                  <a:pt x="206" y="44"/>
                  <a:pt x="206" y="44"/>
                  <a:pt x="206" y="44"/>
                </a:cubicBezTo>
                <a:cubicBezTo>
                  <a:pt x="545" y="44"/>
                  <a:pt x="545" y="44"/>
                  <a:pt x="545" y="44"/>
                </a:cubicBezTo>
                <a:cubicBezTo>
                  <a:pt x="559" y="44"/>
                  <a:pt x="589" y="58"/>
                  <a:pt x="589" y="73"/>
                </a:cubicBezTo>
                <a:lnTo>
                  <a:pt x="589" y="3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05" name="Freeform 13">
            <a:extLst>
              <a:ext uri="{FF2B5EF4-FFF2-40B4-BE49-F238E27FC236}">
                <a16:creationId xmlns:a16="http://schemas.microsoft.com/office/drawing/2014/main" id="{839B893F-D906-493E-A6E2-B519560DD626}"/>
              </a:ext>
            </a:extLst>
          </p:cNvPr>
          <p:cNvSpPr>
            <a:spLocks/>
          </p:cNvSpPr>
          <p:nvPr/>
        </p:nvSpPr>
        <p:spPr bwMode="auto">
          <a:xfrm>
            <a:off x="10052050" y="4492625"/>
            <a:ext cx="298450" cy="203200"/>
          </a:xfrm>
          <a:custGeom>
            <a:avLst/>
            <a:gdLst>
              <a:gd name="T0" fmla="*/ 95234605 w 634"/>
              <a:gd name="T1" fmla="*/ 0 h 427"/>
              <a:gd name="T2" fmla="*/ 95234605 w 634"/>
              <a:gd name="T3" fmla="*/ 0 h 427"/>
              <a:gd name="T4" fmla="*/ 35202882 w 634"/>
              <a:gd name="T5" fmla="*/ 0 h 427"/>
              <a:gd name="T6" fmla="*/ 32651703 w 634"/>
              <a:gd name="T7" fmla="*/ 0 h 427"/>
              <a:gd name="T8" fmla="*/ 2550708 w 634"/>
              <a:gd name="T9" fmla="*/ 35317540 h 427"/>
              <a:gd name="T10" fmla="*/ 0 w 634"/>
              <a:gd name="T11" fmla="*/ 37888800 h 427"/>
              <a:gd name="T12" fmla="*/ 2550708 w 634"/>
              <a:gd name="T13" fmla="*/ 40289086 h 427"/>
              <a:gd name="T14" fmla="*/ 32651703 w 634"/>
              <a:gd name="T15" fmla="*/ 73034891 h 427"/>
              <a:gd name="T16" fmla="*/ 35202882 w 634"/>
              <a:gd name="T17" fmla="*/ 73034891 h 427"/>
              <a:gd name="T18" fmla="*/ 35202882 w 634"/>
              <a:gd name="T19" fmla="*/ 73034891 h 427"/>
              <a:gd name="T20" fmla="*/ 95234605 w 634"/>
              <a:gd name="T21" fmla="*/ 73034891 h 427"/>
              <a:gd name="T22" fmla="*/ 107649025 w 634"/>
              <a:gd name="T23" fmla="*/ 60519590 h 427"/>
              <a:gd name="T24" fmla="*/ 107649025 w 634"/>
              <a:gd name="T25" fmla="*/ 12515301 h 427"/>
              <a:gd name="T26" fmla="*/ 95234605 w 634"/>
              <a:gd name="T27" fmla="*/ 0 h 427"/>
              <a:gd name="T28" fmla="*/ 100166697 w 634"/>
              <a:gd name="T29" fmla="*/ 60519590 h 427"/>
              <a:gd name="T30" fmla="*/ 100166697 w 634"/>
              <a:gd name="T31" fmla="*/ 60519590 h 427"/>
              <a:gd name="T32" fmla="*/ 95234605 w 634"/>
              <a:gd name="T33" fmla="*/ 68062871 h 427"/>
              <a:gd name="T34" fmla="*/ 35202882 w 634"/>
              <a:gd name="T35" fmla="*/ 68062871 h 427"/>
              <a:gd name="T36" fmla="*/ 7652595 w 634"/>
              <a:gd name="T37" fmla="*/ 37888800 h 427"/>
              <a:gd name="T38" fmla="*/ 35202882 w 634"/>
              <a:gd name="T39" fmla="*/ 7543281 h 427"/>
              <a:gd name="T40" fmla="*/ 95234605 w 634"/>
              <a:gd name="T41" fmla="*/ 7543281 h 427"/>
              <a:gd name="T42" fmla="*/ 100166697 w 634"/>
              <a:gd name="T43" fmla="*/ 12515301 h 427"/>
              <a:gd name="T44" fmla="*/ 100166697 w 634"/>
              <a:gd name="T45" fmla="*/ 60519590 h 427"/>
              <a:gd name="T46" fmla="*/ 77718297 w 634"/>
              <a:gd name="T47" fmla="*/ 25202051 h 427"/>
              <a:gd name="T48" fmla="*/ 77718297 w 634"/>
              <a:gd name="T49" fmla="*/ 25202051 h 427"/>
              <a:gd name="T50" fmla="*/ 72786677 w 634"/>
              <a:gd name="T51" fmla="*/ 25202051 h 427"/>
              <a:gd name="T52" fmla="*/ 65133610 w 634"/>
              <a:gd name="T53" fmla="*/ 32745805 h 427"/>
              <a:gd name="T54" fmla="*/ 57650810 w 634"/>
              <a:gd name="T55" fmla="*/ 25202051 h 427"/>
              <a:gd name="T56" fmla="*/ 52719190 w 634"/>
              <a:gd name="T57" fmla="*/ 25202051 h 427"/>
              <a:gd name="T58" fmla="*/ 52719190 w 634"/>
              <a:gd name="T59" fmla="*/ 30174071 h 427"/>
              <a:gd name="T60" fmla="*/ 60201990 w 634"/>
              <a:gd name="T61" fmla="*/ 37888800 h 427"/>
              <a:gd name="T62" fmla="*/ 52719190 w 634"/>
              <a:gd name="T63" fmla="*/ 45432555 h 427"/>
              <a:gd name="T64" fmla="*/ 52719190 w 634"/>
              <a:gd name="T65" fmla="*/ 50404575 h 427"/>
              <a:gd name="T66" fmla="*/ 57650810 w 634"/>
              <a:gd name="T67" fmla="*/ 50404575 h 427"/>
              <a:gd name="T68" fmla="*/ 65133610 w 634"/>
              <a:gd name="T69" fmla="*/ 42860820 h 427"/>
              <a:gd name="T70" fmla="*/ 72786677 w 634"/>
              <a:gd name="T71" fmla="*/ 50404575 h 427"/>
              <a:gd name="T72" fmla="*/ 77718297 w 634"/>
              <a:gd name="T73" fmla="*/ 50404575 h 427"/>
              <a:gd name="T74" fmla="*/ 77718297 w 634"/>
              <a:gd name="T75" fmla="*/ 45432555 h 427"/>
              <a:gd name="T76" fmla="*/ 70065702 w 634"/>
              <a:gd name="T77" fmla="*/ 37888800 h 427"/>
              <a:gd name="T78" fmla="*/ 77718297 w 634"/>
              <a:gd name="T79" fmla="*/ 30174071 h 427"/>
              <a:gd name="T80" fmla="*/ 77718297 w 634"/>
              <a:gd name="T81" fmla="*/ 25202051 h 42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34" h="427">
                <a:moveTo>
                  <a:pt x="560" y="0"/>
                </a:moveTo>
                <a:lnTo>
                  <a:pt x="560" y="0"/>
                </a:lnTo>
                <a:cubicBezTo>
                  <a:pt x="207" y="0"/>
                  <a:pt x="207" y="0"/>
                  <a:pt x="207" y="0"/>
                </a:cubicBezTo>
                <a:cubicBezTo>
                  <a:pt x="192" y="0"/>
                  <a:pt x="192" y="0"/>
                  <a:pt x="192" y="0"/>
                </a:cubicBezTo>
                <a:cubicBezTo>
                  <a:pt x="15" y="206"/>
                  <a:pt x="15" y="206"/>
                  <a:pt x="15" y="206"/>
                </a:cubicBezTo>
                <a:cubicBezTo>
                  <a:pt x="0" y="206"/>
                  <a:pt x="0" y="206"/>
                  <a:pt x="0" y="221"/>
                </a:cubicBezTo>
                <a:cubicBezTo>
                  <a:pt x="0" y="221"/>
                  <a:pt x="0" y="221"/>
                  <a:pt x="15" y="235"/>
                </a:cubicBezTo>
                <a:cubicBezTo>
                  <a:pt x="192" y="426"/>
                  <a:pt x="192" y="426"/>
                  <a:pt x="192" y="426"/>
                </a:cubicBezTo>
                <a:cubicBezTo>
                  <a:pt x="192" y="426"/>
                  <a:pt x="192" y="426"/>
                  <a:pt x="207" y="426"/>
                </a:cubicBezTo>
                <a:cubicBezTo>
                  <a:pt x="560" y="426"/>
                  <a:pt x="560" y="426"/>
                  <a:pt x="560" y="426"/>
                </a:cubicBezTo>
                <a:cubicBezTo>
                  <a:pt x="604" y="426"/>
                  <a:pt x="633" y="397"/>
                  <a:pt x="633" y="353"/>
                </a:cubicBezTo>
                <a:cubicBezTo>
                  <a:pt x="633" y="73"/>
                  <a:pt x="633" y="73"/>
                  <a:pt x="633" y="73"/>
                </a:cubicBezTo>
                <a:cubicBezTo>
                  <a:pt x="633" y="29"/>
                  <a:pt x="604" y="0"/>
                  <a:pt x="560" y="0"/>
                </a:cubicBezTo>
                <a:close/>
                <a:moveTo>
                  <a:pt x="589" y="353"/>
                </a:moveTo>
                <a:lnTo>
                  <a:pt x="589" y="353"/>
                </a:lnTo>
                <a:cubicBezTo>
                  <a:pt x="589" y="368"/>
                  <a:pt x="575" y="397"/>
                  <a:pt x="560" y="397"/>
                </a:cubicBezTo>
                <a:cubicBezTo>
                  <a:pt x="207" y="397"/>
                  <a:pt x="207" y="397"/>
                  <a:pt x="207" y="397"/>
                </a:cubicBezTo>
                <a:cubicBezTo>
                  <a:pt x="45" y="221"/>
                  <a:pt x="45" y="221"/>
                  <a:pt x="45" y="221"/>
                </a:cubicBezTo>
                <a:cubicBezTo>
                  <a:pt x="207" y="44"/>
                  <a:pt x="207" y="44"/>
                  <a:pt x="207" y="44"/>
                </a:cubicBezTo>
                <a:cubicBezTo>
                  <a:pt x="560" y="44"/>
                  <a:pt x="560" y="44"/>
                  <a:pt x="560" y="44"/>
                </a:cubicBezTo>
                <a:cubicBezTo>
                  <a:pt x="575" y="44"/>
                  <a:pt x="589" y="58"/>
                  <a:pt x="589" y="73"/>
                </a:cubicBezTo>
                <a:lnTo>
                  <a:pt x="589" y="353"/>
                </a:lnTo>
                <a:close/>
                <a:moveTo>
                  <a:pt x="457" y="147"/>
                </a:moveTo>
                <a:lnTo>
                  <a:pt x="457" y="147"/>
                </a:lnTo>
                <a:cubicBezTo>
                  <a:pt x="442" y="132"/>
                  <a:pt x="428" y="132"/>
                  <a:pt x="428" y="147"/>
                </a:cubicBezTo>
                <a:cubicBezTo>
                  <a:pt x="383" y="191"/>
                  <a:pt x="383" y="191"/>
                  <a:pt x="383" y="191"/>
                </a:cubicBezTo>
                <a:cubicBezTo>
                  <a:pt x="339" y="147"/>
                  <a:pt x="339" y="147"/>
                  <a:pt x="339" y="147"/>
                </a:cubicBezTo>
                <a:cubicBezTo>
                  <a:pt x="324" y="132"/>
                  <a:pt x="310" y="132"/>
                  <a:pt x="310" y="147"/>
                </a:cubicBezTo>
                <a:cubicBezTo>
                  <a:pt x="295" y="147"/>
                  <a:pt x="295" y="162"/>
                  <a:pt x="310" y="176"/>
                </a:cubicBezTo>
                <a:cubicBezTo>
                  <a:pt x="354" y="221"/>
                  <a:pt x="354" y="221"/>
                  <a:pt x="354" y="221"/>
                </a:cubicBezTo>
                <a:cubicBezTo>
                  <a:pt x="310" y="265"/>
                  <a:pt x="310" y="265"/>
                  <a:pt x="310" y="265"/>
                </a:cubicBezTo>
                <a:cubicBezTo>
                  <a:pt x="295" y="265"/>
                  <a:pt x="295" y="279"/>
                  <a:pt x="310" y="294"/>
                </a:cubicBezTo>
                <a:cubicBezTo>
                  <a:pt x="310" y="294"/>
                  <a:pt x="324" y="294"/>
                  <a:pt x="339" y="294"/>
                </a:cubicBezTo>
                <a:cubicBezTo>
                  <a:pt x="383" y="250"/>
                  <a:pt x="383" y="250"/>
                  <a:pt x="383" y="250"/>
                </a:cubicBezTo>
                <a:cubicBezTo>
                  <a:pt x="428" y="294"/>
                  <a:pt x="428" y="294"/>
                  <a:pt x="428" y="294"/>
                </a:cubicBezTo>
                <a:cubicBezTo>
                  <a:pt x="428" y="294"/>
                  <a:pt x="442" y="294"/>
                  <a:pt x="457" y="294"/>
                </a:cubicBezTo>
                <a:cubicBezTo>
                  <a:pt x="457" y="279"/>
                  <a:pt x="457" y="265"/>
                  <a:pt x="457" y="265"/>
                </a:cubicBezTo>
                <a:cubicBezTo>
                  <a:pt x="412" y="221"/>
                  <a:pt x="412" y="221"/>
                  <a:pt x="412" y="221"/>
                </a:cubicBezTo>
                <a:cubicBezTo>
                  <a:pt x="457" y="176"/>
                  <a:pt x="457" y="176"/>
                  <a:pt x="457" y="176"/>
                </a:cubicBezTo>
                <a:cubicBezTo>
                  <a:pt x="457" y="162"/>
                  <a:pt x="457" y="147"/>
                  <a:pt x="457" y="1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06" name="Freeform 14">
            <a:extLst>
              <a:ext uri="{FF2B5EF4-FFF2-40B4-BE49-F238E27FC236}">
                <a16:creationId xmlns:a16="http://schemas.microsoft.com/office/drawing/2014/main" id="{A9525795-97B4-400B-AA7B-F8DFD0404687}"/>
              </a:ext>
            </a:extLst>
          </p:cNvPr>
          <p:cNvSpPr>
            <a:spLocks/>
          </p:cNvSpPr>
          <p:nvPr/>
        </p:nvSpPr>
        <p:spPr bwMode="auto">
          <a:xfrm>
            <a:off x="9571038" y="4445000"/>
            <a:ext cx="298450" cy="222250"/>
          </a:xfrm>
          <a:custGeom>
            <a:avLst/>
            <a:gdLst>
              <a:gd name="T0" fmla="*/ 55100102 w 634"/>
              <a:gd name="T1" fmla="*/ 22589873 h 473"/>
              <a:gd name="T2" fmla="*/ 55100102 w 634"/>
              <a:gd name="T3" fmla="*/ 22589873 h 473"/>
              <a:gd name="T4" fmla="*/ 52548923 w 634"/>
              <a:gd name="T5" fmla="*/ 20041913 h 473"/>
              <a:gd name="T6" fmla="*/ 49998215 w 634"/>
              <a:gd name="T7" fmla="*/ 22589873 h 473"/>
              <a:gd name="T8" fmla="*/ 29930728 w 634"/>
              <a:gd name="T9" fmla="*/ 42631786 h 473"/>
              <a:gd name="T10" fmla="*/ 29930728 w 634"/>
              <a:gd name="T11" fmla="*/ 45179746 h 473"/>
              <a:gd name="T12" fmla="*/ 35032615 w 634"/>
              <a:gd name="T13" fmla="*/ 45179746 h 473"/>
              <a:gd name="T14" fmla="*/ 49998215 w 634"/>
              <a:gd name="T15" fmla="*/ 32611065 h 473"/>
              <a:gd name="T16" fmla="*/ 49998215 w 634"/>
              <a:gd name="T17" fmla="*/ 65051952 h 473"/>
              <a:gd name="T18" fmla="*/ 52548923 w 634"/>
              <a:gd name="T19" fmla="*/ 67599441 h 473"/>
              <a:gd name="T20" fmla="*/ 57481015 w 634"/>
              <a:gd name="T21" fmla="*/ 65051952 h 473"/>
              <a:gd name="T22" fmla="*/ 57481015 w 634"/>
              <a:gd name="T23" fmla="*/ 32611065 h 473"/>
              <a:gd name="T24" fmla="*/ 70065702 w 634"/>
              <a:gd name="T25" fmla="*/ 45179746 h 473"/>
              <a:gd name="T26" fmla="*/ 75167589 w 634"/>
              <a:gd name="T27" fmla="*/ 45179746 h 473"/>
              <a:gd name="T28" fmla="*/ 75167589 w 634"/>
              <a:gd name="T29" fmla="*/ 42631786 h 473"/>
              <a:gd name="T30" fmla="*/ 55100102 w 634"/>
              <a:gd name="T31" fmla="*/ 22589873 h 473"/>
              <a:gd name="T32" fmla="*/ 77548030 w 634"/>
              <a:gd name="T33" fmla="*/ 17664130 h 473"/>
              <a:gd name="T34" fmla="*/ 77548030 w 634"/>
              <a:gd name="T35" fmla="*/ 17664130 h 473"/>
              <a:gd name="T36" fmla="*/ 49998215 w 634"/>
              <a:gd name="T37" fmla="*/ 0 h 473"/>
              <a:gd name="T38" fmla="*/ 19897220 w 634"/>
              <a:gd name="T39" fmla="*/ 27515616 h 473"/>
              <a:gd name="T40" fmla="*/ 0 w 634"/>
              <a:gd name="T41" fmla="*/ 55200938 h 473"/>
              <a:gd name="T42" fmla="*/ 27549815 w 634"/>
              <a:gd name="T43" fmla="*/ 80168593 h 473"/>
              <a:gd name="T44" fmla="*/ 82480122 w 634"/>
              <a:gd name="T45" fmla="*/ 80168593 h 473"/>
              <a:gd name="T46" fmla="*/ 107649025 w 634"/>
              <a:gd name="T47" fmla="*/ 50105489 h 473"/>
              <a:gd name="T48" fmla="*/ 77548030 w 634"/>
              <a:gd name="T49" fmla="*/ 17664130 h 473"/>
              <a:gd name="T50" fmla="*/ 82480122 w 634"/>
              <a:gd name="T51" fmla="*/ 75073144 h 473"/>
              <a:gd name="T52" fmla="*/ 82480122 w 634"/>
              <a:gd name="T53" fmla="*/ 75073144 h 473"/>
              <a:gd name="T54" fmla="*/ 27549815 w 634"/>
              <a:gd name="T55" fmla="*/ 75073144 h 473"/>
              <a:gd name="T56" fmla="*/ 7482800 w 634"/>
              <a:gd name="T57" fmla="*/ 55200938 h 473"/>
              <a:gd name="T58" fmla="*/ 27549815 w 634"/>
              <a:gd name="T59" fmla="*/ 35158554 h 473"/>
              <a:gd name="T60" fmla="*/ 49998215 w 634"/>
              <a:gd name="T61" fmla="*/ 7643410 h 473"/>
              <a:gd name="T62" fmla="*/ 72446614 w 634"/>
              <a:gd name="T63" fmla="*/ 25137362 h 473"/>
              <a:gd name="T64" fmla="*/ 99996430 w 634"/>
              <a:gd name="T65" fmla="*/ 47557528 h 473"/>
              <a:gd name="T66" fmla="*/ 82480122 w 634"/>
              <a:gd name="T67" fmla="*/ 75073144 h 47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34" h="473">
                <a:moveTo>
                  <a:pt x="324" y="133"/>
                </a:moveTo>
                <a:lnTo>
                  <a:pt x="324" y="133"/>
                </a:lnTo>
                <a:cubicBezTo>
                  <a:pt x="324" y="118"/>
                  <a:pt x="324" y="118"/>
                  <a:pt x="309" y="118"/>
                </a:cubicBezTo>
                <a:cubicBezTo>
                  <a:pt x="309" y="118"/>
                  <a:pt x="309" y="118"/>
                  <a:pt x="294" y="133"/>
                </a:cubicBezTo>
                <a:cubicBezTo>
                  <a:pt x="176" y="251"/>
                  <a:pt x="176" y="251"/>
                  <a:pt x="176" y="251"/>
                </a:cubicBezTo>
                <a:lnTo>
                  <a:pt x="176" y="266"/>
                </a:lnTo>
                <a:cubicBezTo>
                  <a:pt x="191" y="280"/>
                  <a:pt x="206" y="280"/>
                  <a:pt x="206" y="266"/>
                </a:cubicBezTo>
                <a:cubicBezTo>
                  <a:pt x="294" y="192"/>
                  <a:pt x="294" y="192"/>
                  <a:pt x="294" y="192"/>
                </a:cubicBezTo>
                <a:cubicBezTo>
                  <a:pt x="294" y="383"/>
                  <a:pt x="294" y="383"/>
                  <a:pt x="294" y="383"/>
                </a:cubicBezTo>
                <a:lnTo>
                  <a:pt x="309" y="398"/>
                </a:lnTo>
                <a:cubicBezTo>
                  <a:pt x="324" y="398"/>
                  <a:pt x="338" y="383"/>
                  <a:pt x="338" y="383"/>
                </a:cubicBezTo>
                <a:cubicBezTo>
                  <a:pt x="338" y="192"/>
                  <a:pt x="338" y="192"/>
                  <a:pt x="338" y="192"/>
                </a:cubicBezTo>
                <a:cubicBezTo>
                  <a:pt x="412" y="266"/>
                  <a:pt x="412" y="266"/>
                  <a:pt x="412" y="266"/>
                </a:cubicBezTo>
                <a:cubicBezTo>
                  <a:pt x="426" y="280"/>
                  <a:pt x="442" y="280"/>
                  <a:pt x="442" y="266"/>
                </a:cubicBezTo>
                <a:cubicBezTo>
                  <a:pt x="456" y="266"/>
                  <a:pt x="456" y="251"/>
                  <a:pt x="442" y="251"/>
                </a:cubicBezTo>
                <a:lnTo>
                  <a:pt x="324" y="133"/>
                </a:lnTo>
                <a:close/>
                <a:moveTo>
                  <a:pt x="456" y="104"/>
                </a:moveTo>
                <a:lnTo>
                  <a:pt x="456" y="104"/>
                </a:lnTo>
                <a:cubicBezTo>
                  <a:pt x="426" y="45"/>
                  <a:pt x="368" y="0"/>
                  <a:pt x="294" y="0"/>
                </a:cubicBezTo>
                <a:cubicBezTo>
                  <a:pt x="206" y="0"/>
                  <a:pt x="117" y="74"/>
                  <a:pt x="117" y="162"/>
                </a:cubicBezTo>
                <a:cubicBezTo>
                  <a:pt x="44" y="192"/>
                  <a:pt x="0" y="251"/>
                  <a:pt x="0" y="325"/>
                </a:cubicBezTo>
                <a:cubicBezTo>
                  <a:pt x="0" y="398"/>
                  <a:pt x="73" y="472"/>
                  <a:pt x="162" y="472"/>
                </a:cubicBezTo>
                <a:cubicBezTo>
                  <a:pt x="485" y="472"/>
                  <a:pt x="485" y="472"/>
                  <a:pt x="485" y="472"/>
                </a:cubicBezTo>
                <a:cubicBezTo>
                  <a:pt x="559" y="442"/>
                  <a:pt x="633" y="369"/>
                  <a:pt x="633" y="295"/>
                </a:cubicBezTo>
                <a:cubicBezTo>
                  <a:pt x="633" y="192"/>
                  <a:pt x="544" y="104"/>
                  <a:pt x="456" y="104"/>
                </a:cubicBezTo>
                <a:close/>
                <a:moveTo>
                  <a:pt x="485" y="442"/>
                </a:moveTo>
                <a:lnTo>
                  <a:pt x="485" y="442"/>
                </a:lnTo>
                <a:cubicBezTo>
                  <a:pt x="162" y="442"/>
                  <a:pt x="162" y="442"/>
                  <a:pt x="162" y="442"/>
                </a:cubicBezTo>
                <a:cubicBezTo>
                  <a:pt x="162" y="442"/>
                  <a:pt x="44" y="428"/>
                  <a:pt x="44" y="325"/>
                </a:cubicBezTo>
                <a:cubicBezTo>
                  <a:pt x="44" y="266"/>
                  <a:pt x="88" y="207"/>
                  <a:pt x="162" y="207"/>
                </a:cubicBezTo>
                <a:cubicBezTo>
                  <a:pt x="162" y="118"/>
                  <a:pt x="206" y="45"/>
                  <a:pt x="294" y="45"/>
                </a:cubicBezTo>
                <a:cubicBezTo>
                  <a:pt x="368" y="45"/>
                  <a:pt x="412" y="89"/>
                  <a:pt x="426" y="148"/>
                </a:cubicBezTo>
                <a:cubicBezTo>
                  <a:pt x="515" y="133"/>
                  <a:pt x="588" y="221"/>
                  <a:pt x="588" y="280"/>
                </a:cubicBezTo>
                <a:cubicBezTo>
                  <a:pt x="588" y="339"/>
                  <a:pt x="544" y="413"/>
                  <a:pt x="485" y="4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07" name="Freeform 15">
            <a:extLst>
              <a:ext uri="{FF2B5EF4-FFF2-40B4-BE49-F238E27FC236}">
                <a16:creationId xmlns:a16="http://schemas.microsoft.com/office/drawing/2014/main" id="{AA697FF4-B64F-451A-BE32-1F7C872D60E7}"/>
              </a:ext>
            </a:extLst>
          </p:cNvPr>
          <p:cNvSpPr>
            <a:spLocks/>
          </p:cNvSpPr>
          <p:nvPr/>
        </p:nvSpPr>
        <p:spPr bwMode="auto">
          <a:xfrm>
            <a:off x="9093200" y="4445000"/>
            <a:ext cx="290513" cy="222250"/>
          </a:xfrm>
          <a:custGeom>
            <a:avLst/>
            <a:gdLst>
              <a:gd name="T0" fmla="*/ 69314997 w 619"/>
              <a:gd name="T1" fmla="*/ 42631786 h 473"/>
              <a:gd name="T2" fmla="*/ 69314997 w 619"/>
              <a:gd name="T3" fmla="*/ 42631786 h 473"/>
              <a:gd name="T4" fmla="*/ 54510003 w 619"/>
              <a:gd name="T5" fmla="*/ 57578720 h 473"/>
              <a:gd name="T6" fmla="*/ 54510003 w 619"/>
              <a:gd name="T7" fmla="*/ 25137362 h 473"/>
              <a:gd name="T8" fmla="*/ 51986131 w 619"/>
              <a:gd name="T9" fmla="*/ 20041913 h 473"/>
              <a:gd name="T10" fmla="*/ 49462728 w 619"/>
              <a:gd name="T11" fmla="*/ 25137362 h 473"/>
              <a:gd name="T12" fmla="*/ 49462728 w 619"/>
              <a:gd name="T13" fmla="*/ 57578720 h 473"/>
              <a:gd name="T14" fmla="*/ 34657264 w 619"/>
              <a:gd name="T15" fmla="*/ 42631786 h 473"/>
              <a:gd name="T16" fmla="*/ 29778404 w 619"/>
              <a:gd name="T17" fmla="*/ 42631786 h 473"/>
              <a:gd name="T18" fmla="*/ 29778404 w 619"/>
              <a:gd name="T19" fmla="*/ 47557528 h 473"/>
              <a:gd name="T20" fmla="*/ 49462728 w 619"/>
              <a:gd name="T21" fmla="*/ 67599441 h 473"/>
              <a:gd name="T22" fmla="*/ 51986131 w 619"/>
              <a:gd name="T23" fmla="*/ 67599441 h 473"/>
              <a:gd name="T24" fmla="*/ 54510003 w 619"/>
              <a:gd name="T25" fmla="*/ 67599441 h 473"/>
              <a:gd name="T26" fmla="*/ 74193858 w 619"/>
              <a:gd name="T27" fmla="*/ 47557528 h 473"/>
              <a:gd name="T28" fmla="*/ 74193858 w 619"/>
              <a:gd name="T29" fmla="*/ 42631786 h 473"/>
              <a:gd name="T30" fmla="*/ 69314997 w 619"/>
              <a:gd name="T31" fmla="*/ 42631786 h 473"/>
              <a:gd name="T32" fmla="*/ 74193858 w 619"/>
              <a:gd name="T33" fmla="*/ 17664130 h 473"/>
              <a:gd name="T34" fmla="*/ 74193858 w 619"/>
              <a:gd name="T35" fmla="*/ 17664130 h 473"/>
              <a:gd name="T36" fmla="*/ 49462728 w 619"/>
              <a:gd name="T37" fmla="*/ 0 h 473"/>
              <a:gd name="T38" fmla="*/ 19852269 w 619"/>
              <a:gd name="T39" fmla="*/ 27515616 h 473"/>
              <a:gd name="T40" fmla="*/ 0 w 619"/>
              <a:gd name="T41" fmla="*/ 55200938 h 473"/>
              <a:gd name="T42" fmla="*/ 24731129 w 619"/>
              <a:gd name="T43" fmla="*/ 80168593 h 473"/>
              <a:gd name="T44" fmla="*/ 81764535 w 619"/>
              <a:gd name="T45" fmla="*/ 80168593 h 473"/>
              <a:gd name="T46" fmla="*/ 103972262 w 619"/>
              <a:gd name="T47" fmla="*/ 50105489 h 473"/>
              <a:gd name="T48" fmla="*/ 74193858 w 619"/>
              <a:gd name="T49" fmla="*/ 17664130 h 473"/>
              <a:gd name="T50" fmla="*/ 81764535 w 619"/>
              <a:gd name="T51" fmla="*/ 75073144 h 473"/>
              <a:gd name="T52" fmla="*/ 81764535 w 619"/>
              <a:gd name="T53" fmla="*/ 75073144 h 473"/>
              <a:gd name="T54" fmla="*/ 24731129 w 619"/>
              <a:gd name="T55" fmla="*/ 75073144 h 473"/>
              <a:gd name="T56" fmla="*/ 4878860 w 619"/>
              <a:gd name="T57" fmla="*/ 55200938 h 473"/>
              <a:gd name="T58" fmla="*/ 24731129 w 619"/>
              <a:gd name="T59" fmla="*/ 35158554 h 473"/>
              <a:gd name="T60" fmla="*/ 49462728 w 619"/>
              <a:gd name="T61" fmla="*/ 7643410 h 473"/>
              <a:gd name="T62" fmla="*/ 69314997 w 619"/>
              <a:gd name="T63" fmla="*/ 25137362 h 473"/>
              <a:gd name="T64" fmla="*/ 99093402 w 619"/>
              <a:gd name="T65" fmla="*/ 47557528 h 473"/>
              <a:gd name="T66" fmla="*/ 81764535 w 619"/>
              <a:gd name="T67" fmla="*/ 75073144 h 47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19" h="473">
                <a:moveTo>
                  <a:pt x="412" y="251"/>
                </a:moveTo>
                <a:lnTo>
                  <a:pt x="412" y="251"/>
                </a:lnTo>
                <a:cubicBezTo>
                  <a:pt x="324" y="339"/>
                  <a:pt x="324" y="339"/>
                  <a:pt x="324" y="339"/>
                </a:cubicBezTo>
                <a:cubicBezTo>
                  <a:pt x="324" y="148"/>
                  <a:pt x="324" y="148"/>
                  <a:pt x="324" y="148"/>
                </a:cubicBezTo>
                <a:cubicBezTo>
                  <a:pt x="324" y="133"/>
                  <a:pt x="324" y="118"/>
                  <a:pt x="309" y="118"/>
                </a:cubicBezTo>
                <a:cubicBezTo>
                  <a:pt x="294" y="118"/>
                  <a:pt x="294" y="133"/>
                  <a:pt x="294" y="148"/>
                </a:cubicBezTo>
                <a:cubicBezTo>
                  <a:pt x="294" y="339"/>
                  <a:pt x="294" y="339"/>
                  <a:pt x="294" y="339"/>
                </a:cubicBezTo>
                <a:cubicBezTo>
                  <a:pt x="206" y="251"/>
                  <a:pt x="206" y="251"/>
                  <a:pt x="206" y="251"/>
                </a:cubicBezTo>
                <a:cubicBezTo>
                  <a:pt x="191" y="236"/>
                  <a:pt x="191" y="236"/>
                  <a:pt x="177" y="251"/>
                </a:cubicBezTo>
                <a:cubicBezTo>
                  <a:pt x="177" y="251"/>
                  <a:pt x="177" y="266"/>
                  <a:pt x="177" y="280"/>
                </a:cubicBezTo>
                <a:cubicBezTo>
                  <a:pt x="294" y="398"/>
                  <a:pt x="294" y="398"/>
                  <a:pt x="294" y="398"/>
                </a:cubicBezTo>
                <a:lnTo>
                  <a:pt x="309" y="398"/>
                </a:lnTo>
                <a:lnTo>
                  <a:pt x="324" y="398"/>
                </a:lnTo>
                <a:cubicBezTo>
                  <a:pt x="441" y="280"/>
                  <a:pt x="441" y="280"/>
                  <a:pt x="441" y="280"/>
                </a:cubicBezTo>
                <a:cubicBezTo>
                  <a:pt x="441" y="266"/>
                  <a:pt x="441" y="251"/>
                  <a:pt x="441" y="251"/>
                </a:cubicBezTo>
                <a:cubicBezTo>
                  <a:pt x="427" y="236"/>
                  <a:pt x="427" y="236"/>
                  <a:pt x="412" y="251"/>
                </a:cubicBezTo>
                <a:close/>
                <a:moveTo>
                  <a:pt x="441" y="104"/>
                </a:moveTo>
                <a:lnTo>
                  <a:pt x="441" y="104"/>
                </a:lnTo>
                <a:cubicBezTo>
                  <a:pt x="412" y="45"/>
                  <a:pt x="353" y="0"/>
                  <a:pt x="294" y="0"/>
                </a:cubicBezTo>
                <a:cubicBezTo>
                  <a:pt x="191" y="0"/>
                  <a:pt x="118" y="74"/>
                  <a:pt x="118" y="162"/>
                </a:cubicBezTo>
                <a:cubicBezTo>
                  <a:pt x="44" y="192"/>
                  <a:pt x="0" y="251"/>
                  <a:pt x="0" y="325"/>
                </a:cubicBezTo>
                <a:cubicBezTo>
                  <a:pt x="0" y="398"/>
                  <a:pt x="59" y="472"/>
                  <a:pt x="147" y="472"/>
                </a:cubicBezTo>
                <a:cubicBezTo>
                  <a:pt x="486" y="472"/>
                  <a:pt x="486" y="472"/>
                  <a:pt x="486" y="472"/>
                </a:cubicBezTo>
                <a:cubicBezTo>
                  <a:pt x="559" y="442"/>
                  <a:pt x="618" y="369"/>
                  <a:pt x="618" y="295"/>
                </a:cubicBezTo>
                <a:cubicBezTo>
                  <a:pt x="618" y="192"/>
                  <a:pt x="545" y="104"/>
                  <a:pt x="441" y="104"/>
                </a:cubicBezTo>
                <a:close/>
                <a:moveTo>
                  <a:pt x="486" y="442"/>
                </a:moveTo>
                <a:lnTo>
                  <a:pt x="486" y="442"/>
                </a:lnTo>
                <a:cubicBezTo>
                  <a:pt x="147" y="442"/>
                  <a:pt x="147" y="442"/>
                  <a:pt x="147" y="442"/>
                </a:cubicBezTo>
                <a:cubicBezTo>
                  <a:pt x="147" y="442"/>
                  <a:pt x="29" y="428"/>
                  <a:pt x="29" y="325"/>
                </a:cubicBezTo>
                <a:cubicBezTo>
                  <a:pt x="29" y="266"/>
                  <a:pt x="88" y="207"/>
                  <a:pt x="147" y="207"/>
                </a:cubicBezTo>
                <a:cubicBezTo>
                  <a:pt x="147" y="118"/>
                  <a:pt x="206" y="45"/>
                  <a:pt x="294" y="45"/>
                </a:cubicBezTo>
                <a:cubicBezTo>
                  <a:pt x="353" y="45"/>
                  <a:pt x="398" y="89"/>
                  <a:pt x="412" y="148"/>
                </a:cubicBezTo>
                <a:cubicBezTo>
                  <a:pt x="515" y="133"/>
                  <a:pt x="574" y="221"/>
                  <a:pt x="589" y="280"/>
                </a:cubicBezTo>
                <a:cubicBezTo>
                  <a:pt x="589" y="339"/>
                  <a:pt x="545" y="413"/>
                  <a:pt x="486" y="4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08" name="Freeform 16">
            <a:extLst>
              <a:ext uri="{FF2B5EF4-FFF2-40B4-BE49-F238E27FC236}">
                <a16:creationId xmlns:a16="http://schemas.microsoft.com/office/drawing/2014/main" id="{1D918213-5675-42D3-8ED1-051C7D28E7B3}"/>
              </a:ext>
            </a:extLst>
          </p:cNvPr>
          <p:cNvSpPr>
            <a:spLocks/>
          </p:cNvSpPr>
          <p:nvPr/>
        </p:nvSpPr>
        <p:spPr bwMode="auto">
          <a:xfrm>
            <a:off x="8607425" y="4445000"/>
            <a:ext cx="300038" cy="300038"/>
          </a:xfrm>
          <a:custGeom>
            <a:avLst/>
            <a:gdLst>
              <a:gd name="T0" fmla="*/ 62752488 w 634"/>
              <a:gd name="T1" fmla="*/ 43035248 h 635"/>
              <a:gd name="T2" fmla="*/ 62752488 w 634"/>
              <a:gd name="T3" fmla="*/ 43035248 h 635"/>
              <a:gd name="T4" fmla="*/ 30100894 w 634"/>
              <a:gd name="T5" fmla="*/ 43035248 h 635"/>
              <a:gd name="T6" fmla="*/ 27549723 w 634"/>
              <a:gd name="T7" fmla="*/ 45607076 h 635"/>
              <a:gd name="T8" fmla="*/ 30100894 w 634"/>
              <a:gd name="T9" fmla="*/ 48007448 h 635"/>
              <a:gd name="T10" fmla="*/ 62752488 w 634"/>
              <a:gd name="T11" fmla="*/ 48007448 h 635"/>
              <a:gd name="T12" fmla="*/ 67684092 w 634"/>
              <a:gd name="T13" fmla="*/ 45607076 h 635"/>
              <a:gd name="T14" fmla="*/ 62752488 w 634"/>
              <a:gd name="T15" fmla="*/ 43035248 h 635"/>
              <a:gd name="T16" fmla="*/ 107648193 w 634"/>
              <a:gd name="T17" fmla="*/ 103559397 h 635"/>
              <a:gd name="T18" fmla="*/ 107648193 w 634"/>
              <a:gd name="T19" fmla="*/ 103559397 h 635"/>
              <a:gd name="T20" fmla="*/ 80098470 w 634"/>
              <a:gd name="T21" fmla="*/ 75783660 h 635"/>
              <a:gd name="T22" fmla="*/ 90131944 w 634"/>
              <a:gd name="T23" fmla="*/ 45607076 h 635"/>
              <a:gd name="T24" fmla="*/ 45065972 w 634"/>
              <a:gd name="T25" fmla="*/ 0 h 635"/>
              <a:gd name="T26" fmla="*/ 0 w 634"/>
              <a:gd name="T27" fmla="*/ 45607076 h 635"/>
              <a:gd name="T28" fmla="*/ 45065972 w 634"/>
              <a:gd name="T29" fmla="*/ 90871715 h 635"/>
              <a:gd name="T30" fmla="*/ 75166866 w 634"/>
              <a:gd name="T31" fmla="*/ 80927315 h 635"/>
              <a:gd name="T32" fmla="*/ 102716590 w 634"/>
              <a:gd name="T33" fmla="*/ 108703052 h 635"/>
              <a:gd name="T34" fmla="*/ 107648193 w 634"/>
              <a:gd name="T35" fmla="*/ 108703052 h 635"/>
              <a:gd name="T36" fmla="*/ 107648193 w 634"/>
              <a:gd name="T37" fmla="*/ 103559397 h 635"/>
              <a:gd name="T38" fmla="*/ 45065972 w 634"/>
              <a:gd name="T39" fmla="*/ 83499142 h 635"/>
              <a:gd name="T40" fmla="*/ 45065972 w 634"/>
              <a:gd name="T41" fmla="*/ 83499142 h 635"/>
              <a:gd name="T42" fmla="*/ 7652570 w 634"/>
              <a:gd name="T43" fmla="*/ 45607076 h 635"/>
              <a:gd name="T44" fmla="*/ 45065972 w 634"/>
              <a:gd name="T45" fmla="*/ 7715483 h 635"/>
              <a:gd name="T46" fmla="*/ 82649641 w 634"/>
              <a:gd name="T47" fmla="*/ 45607076 h 635"/>
              <a:gd name="T48" fmla="*/ 45065972 w 634"/>
              <a:gd name="T49" fmla="*/ 83499142 h 63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34" h="635">
                <a:moveTo>
                  <a:pt x="369" y="251"/>
                </a:moveTo>
                <a:lnTo>
                  <a:pt x="369" y="251"/>
                </a:lnTo>
                <a:cubicBezTo>
                  <a:pt x="177" y="251"/>
                  <a:pt x="177" y="251"/>
                  <a:pt x="177" y="251"/>
                </a:cubicBezTo>
                <a:cubicBezTo>
                  <a:pt x="162" y="251"/>
                  <a:pt x="162" y="251"/>
                  <a:pt x="162" y="266"/>
                </a:cubicBezTo>
                <a:cubicBezTo>
                  <a:pt x="162" y="280"/>
                  <a:pt x="162" y="280"/>
                  <a:pt x="177" y="280"/>
                </a:cubicBezTo>
                <a:cubicBezTo>
                  <a:pt x="369" y="280"/>
                  <a:pt x="369" y="280"/>
                  <a:pt x="369" y="280"/>
                </a:cubicBezTo>
                <a:cubicBezTo>
                  <a:pt x="383" y="280"/>
                  <a:pt x="398" y="280"/>
                  <a:pt x="398" y="266"/>
                </a:cubicBezTo>
                <a:cubicBezTo>
                  <a:pt x="398" y="251"/>
                  <a:pt x="383" y="251"/>
                  <a:pt x="369" y="251"/>
                </a:cubicBezTo>
                <a:close/>
                <a:moveTo>
                  <a:pt x="633" y="604"/>
                </a:moveTo>
                <a:lnTo>
                  <a:pt x="633" y="604"/>
                </a:lnTo>
                <a:cubicBezTo>
                  <a:pt x="471" y="442"/>
                  <a:pt x="471" y="442"/>
                  <a:pt x="471" y="442"/>
                </a:cubicBezTo>
                <a:cubicBezTo>
                  <a:pt x="501" y="398"/>
                  <a:pt x="530" y="339"/>
                  <a:pt x="530" y="266"/>
                </a:cubicBezTo>
                <a:cubicBezTo>
                  <a:pt x="530" y="118"/>
                  <a:pt x="412" y="0"/>
                  <a:pt x="265" y="0"/>
                </a:cubicBezTo>
                <a:cubicBezTo>
                  <a:pt x="118" y="0"/>
                  <a:pt x="0" y="118"/>
                  <a:pt x="0" y="266"/>
                </a:cubicBezTo>
                <a:cubicBezTo>
                  <a:pt x="0" y="413"/>
                  <a:pt x="118" y="530"/>
                  <a:pt x="265" y="530"/>
                </a:cubicBezTo>
                <a:cubicBezTo>
                  <a:pt x="339" y="530"/>
                  <a:pt x="383" y="501"/>
                  <a:pt x="442" y="472"/>
                </a:cubicBezTo>
                <a:cubicBezTo>
                  <a:pt x="604" y="634"/>
                  <a:pt x="604" y="634"/>
                  <a:pt x="604" y="634"/>
                </a:cubicBezTo>
                <a:cubicBezTo>
                  <a:pt x="604" y="634"/>
                  <a:pt x="619" y="634"/>
                  <a:pt x="633" y="634"/>
                </a:cubicBezTo>
                <a:cubicBezTo>
                  <a:pt x="633" y="619"/>
                  <a:pt x="633" y="604"/>
                  <a:pt x="633" y="604"/>
                </a:cubicBezTo>
                <a:close/>
                <a:moveTo>
                  <a:pt x="265" y="487"/>
                </a:moveTo>
                <a:lnTo>
                  <a:pt x="265" y="487"/>
                </a:lnTo>
                <a:cubicBezTo>
                  <a:pt x="148" y="487"/>
                  <a:pt x="45" y="383"/>
                  <a:pt x="45" y="266"/>
                </a:cubicBezTo>
                <a:cubicBezTo>
                  <a:pt x="45" y="148"/>
                  <a:pt x="148" y="45"/>
                  <a:pt x="265" y="45"/>
                </a:cubicBezTo>
                <a:cubicBezTo>
                  <a:pt x="398" y="45"/>
                  <a:pt x="486" y="148"/>
                  <a:pt x="486" y="266"/>
                </a:cubicBezTo>
                <a:cubicBezTo>
                  <a:pt x="486" y="383"/>
                  <a:pt x="398" y="487"/>
                  <a:pt x="265" y="4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09" name="Freeform 17">
            <a:extLst>
              <a:ext uri="{FF2B5EF4-FFF2-40B4-BE49-F238E27FC236}">
                <a16:creationId xmlns:a16="http://schemas.microsoft.com/office/drawing/2014/main" id="{64765F1B-A28D-4097-8FBA-151D1F39BA4E}"/>
              </a:ext>
            </a:extLst>
          </p:cNvPr>
          <p:cNvSpPr>
            <a:spLocks/>
          </p:cNvSpPr>
          <p:nvPr/>
        </p:nvSpPr>
        <p:spPr bwMode="auto">
          <a:xfrm>
            <a:off x="8129588" y="4445000"/>
            <a:ext cx="298450" cy="300038"/>
          </a:xfrm>
          <a:custGeom>
            <a:avLst/>
            <a:gdLst>
              <a:gd name="T0" fmla="*/ 62582902 w 634"/>
              <a:gd name="T1" fmla="*/ 43035248 h 635"/>
              <a:gd name="T2" fmla="*/ 62582902 w 634"/>
              <a:gd name="T3" fmla="*/ 43035248 h 635"/>
              <a:gd name="T4" fmla="*/ 47447507 w 634"/>
              <a:gd name="T5" fmla="*/ 43035248 h 635"/>
              <a:gd name="T6" fmla="*/ 47447507 w 634"/>
              <a:gd name="T7" fmla="*/ 30347565 h 635"/>
              <a:gd name="T8" fmla="*/ 45066595 w 634"/>
              <a:gd name="T9" fmla="*/ 25375365 h 635"/>
              <a:gd name="T10" fmla="*/ 42515415 w 634"/>
              <a:gd name="T11" fmla="*/ 30347565 h 635"/>
              <a:gd name="T12" fmla="*/ 42515415 w 634"/>
              <a:gd name="T13" fmla="*/ 43035248 h 635"/>
              <a:gd name="T14" fmla="*/ 27549815 w 634"/>
              <a:gd name="T15" fmla="*/ 43035248 h 635"/>
              <a:gd name="T16" fmla="*/ 24999107 w 634"/>
              <a:gd name="T17" fmla="*/ 45607076 h 635"/>
              <a:gd name="T18" fmla="*/ 27549815 w 634"/>
              <a:gd name="T19" fmla="*/ 50579276 h 635"/>
              <a:gd name="T20" fmla="*/ 42515415 w 634"/>
              <a:gd name="T21" fmla="*/ 50579276 h 635"/>
              <a:gd name="T22" fmla="*/ 42515415 w 634"/>
              <a:gd name="T23" fmla="*/ 63267432 h 635"/>
              <a:gd name="T24" fmla="*/ 45066595 w 634"/>
              <a:gd name="T25" fmla="*/ 65667804 h 635"/>
              <a:gd name="T26" fmla="*/ 47447507 w 634"/>
              <a:gd name="T27" fmla="*/ 63267432 h 635"/>
              <a:gd name="T28" fmla="*/ 47447507 w 634"/>
              <a:gd name="T29" fmla="*/ 50579276 h 635"/>
              <a:gd name="T30" fmla="*/ 62582902 w 634"/>
              <a:gd name="T31" fmla="*/ 50579276 h 635"/>
              <a:gd name="T32" fmla="*/ 65133610 w 634"/>
              <a:gd name="T33" fmla="*/ 45607076 h 635"/>
              <a:gd name="T34" fmla="*/ 62582902 w 634"/>
              <a:gd name="T35" fmla="*/ 43035248 h 635"/>
              <a:gd name="T36" fmla="*/ 105098317 w 634"/>
              <a:gd name="T37" fmla="*/ 103559397 h 635"/>
              <a:gd name="T38" fmla="*/ 105098317 w 634"/>
              <a:gd name="T39" fmla="*/ 103559397 h 635"/>
              <a:gd name="T40" fmla="*/ 77548030 w 634"/>
              <a:gd name="T41" fmla="*/ 75783660 h 635"/>
              <a:gd name="T42" fmla="*/ 90132717 w 634"/>
              <a:gd name="T43" fmla="*/ 45607076 h 635"/>
              <a:gd name="T44" fmla="*/ 45066595 w 634"/>
              <a:gd name="T45" fmla="*/ 0 h 635"/>
              <a:gd name="T46" fmla="*/ 0 w 634"/>
              <a:gd name="T47" fmla="*/ 45607076 h 635"/>
              <a:gd name="T48" fmla="*/ 45066595 w 634"/>
              <a:gd name="T49" fmla="*/ 90871715 h 635"/>
              <a:gd name="T50" fmla="*/ 72446614 w 634"/>
              <a:gd name="T51" fmla="*/ 80927315 h 635"/>
              <a:gd name="T52" fmla="*/ 99996430 w 634"/>
              <a:gd name="T53" fmla="*/ 108703052 h 635"/>
              <a:gd name="T54" fmla="*/ 105098317 w 634"/>
              <a:gd name="T55" fmla="*/ 108703052 h 635"/>
              <a:gd name="T56" fmla="*/ 105098317 w 634"/>
              <a:gd name="T57" fmla="*/ 103559397 h 635"/>
              <a:gd name="T58" fmla="*/ 45066595 w 634"/>
              <a:gd name="T59" fmla="*/ 83499142 h 635"/>
              <a:gd name="T60" fmla="*/ 45066595 w 634"/>
              <a:gd name="T61" fmla="*/ 83499142 h 635"/>
              <a:gd name="T62" fmla="*/ 7482800 w 634"/>
              <a:gd name="T63" fmla="*/ 45607076 h 635"/>
              <a:gd name="T64" fmla="*/ 45066595 w 634"/>
              <a:gd name="T65" fmla="*/ 7715483 h 635"/>
              <a:gd name="T66" fmla="*/ 82480122 w 634"/>
              <a:gd name="T67" fmla="*/ 45607076 h 635"/>
              <a:gd name="T68" fmla="*/ 45066595 w 634"/>
              <a:gd name="T69" fmla="*/ 83499142 h 63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34" h="635">
                <a:moveTo>
                  <a:pt x="368" y="251"/>
                </a:moveTo>
                <a:lnTo>
                  <a:pt x="368" y="251"/>
                </a:lnTo>
                <a:cubicBezTo>
                  <a:pt x="279" y="251"/>
                  <a:pt x="279" y="251"/>
                  <a:pt x="279" y="251"/>
                </a:cubicBezTo>
                <a:cubicBezTo>
                  <a:pt x="279" y="177"/>
                  <a:pt x="279" y="177"/>
                  <a:pt x="279" y="177"/>
                </a:cubicBezTo>
                <a:cubicBezTo>
                  <a:pt x="279" y="162"/>
                  <a:pt x="279" y="148"/>
                  <a:pt x="265" y="148"/>
                </a:cubicBezTo>
                <a:cubicBezTo>
                  <a:pt x="250" y="148"/>
                  <a:pt x="250" y="162"/>
                  <a:pt x="250" y="177"/>
                </a:cubicBezTo>
                <a:cubicBezTo>
                  <a:pt x="250" y="251"/>
                  <a:pt x="250" y="251"/>
                  <a:pt x="250" y="251"/>
                </a:cubicBezTo>
                <a:cubicBezTo>
                  <a:pt x="162" y="251"/>
                  <a:pt x="162" y="251"/>
                  <a:pt x="162" y="251"/>
                </a:cubicBezTo>
                <a:cubicBezTo>
                  <a:pt x="162" y="251"/>
                  <a:pt x="147" y="251"/>
                  <a:pt x="147" y="266"/>
                </a:cubicBezTo>
                <a:cubicBezTo>
                  <a:pt x="147" y="280"/>
                  <a:pt x="162" y="295"/>
                  <a:pt x="162" y="295"/>
                </a:cubicBezTo>
                <a:cubicBezTo>
                  <a:pt x="250" y="295"/>
                  <a:pt x="250" y="295"/>
                  <a:pt x="250" y="295"/>
                </a:cubicBezTo>
                <a:cubicBezTo>
                  <a:pt x="250" y="369"/>
                  <a:pt x="250" y="369"/>
                  <a:pt x="250" y="369"/>
                </a:cubicBezTo>
                <a:cubicBezTo>
                  <a:pt x="250" y="383"/>
                  <a:pt x="250" y="383"/>
                  <a:pt x="265" y="383"/>
                </a:cubicBezTo>
                <a:cubicBezTo>
                  <a:pt x="279" y="383"/>
                  <a:pt x="279" y="383"/>
                  <a:pt x="279" y="369"/>
                </a:cubicBezTo>
                <a:cubicBezTo>
                  <a:pt x="279" y="295"/>
                  <a:pt x="279" y="295"/>
                  <a:pt x="279" y="295"/>
                </a:cubicBezTo>
                <a:cubicBezTo>
                  <a:pt x="368" y="295"/>
                  <a:pt x="368" y="295"/>
                  <a:pt x="368" y="295"/>
                </a:cubicBezTo>
                <a:cubicBezTo>
                  <a:pt x="368" y="295"/>
                  <a:pt x="383" y="280"/>
                  <a:pt x="383" y="266"/>
                </a:cubicBezTo>
                <a:cubicBezTo>
                  <a:pt x="383" y="251"/>
                  <a:pt x="368" y="251"/>
                  <a:pt x="368" y="251"/>
                </a:cubicBezTo>
                <a:close/>
                <a:moveTo>
                  <a:pt x="618" y="604"/>
                </a:moveTo>
                <a:lnTo>
                  <a:pt x="618" y="604"/>
                </a:lnTo>
                <a:cubicBezTo>
                  <a:pt x="456" y="442"/>
                  <a:pt x="456" y="442"/>
                  <a:pt x="456" y="442"/>
                </a:cubicBezTo>
                <a:cubicBezTo>
                  <a:pt x="500" y="398"/>
                  <a:pt x="530" y="339"/>
                  <a:pt x="530" y="266"/>
                </a:cubicBezTo>
                <a:cubicBezTo>
                  <a:pt x="530" y="118"/>
                  <a:pt x="412" y="0"/>
                  <a:pt x="265" y="0"/>
                </a:cubicBezTo>
                <a:cubicBezTo>
                  <a:pt x="117" y="0"/>
                  <a:pt x="0" y="118"/>
                  <a:pt x="0" y="266"/>
                </a:cubicBezTo>
                <a:cubicBezTo>
                  <a:pt x="0" y="413"/>
                  <a:pt x="117" y="530"/>
                  <a:pt x="265" y="530"/>
                </a:cubicBezTo>
                <a:cubicBezTo>
                  <a:pt x="324" y="530"/>
                  <a:pt x="383" y="501"/>
                  <a:pt x="426" y="472"/>
                </a:cubicBezTo>
                <a:cubicBezTo>
                  <a:pt x="588" y="634"/>
                  <a:pt x="588" y="634"/>
                  <a:pt x="588" y="634"/>
                </a:cubicBezTo>
                <a:cubicBezTo>
                  <a:pt x="603" y="634"/>
                  <a:pt x="618" y="634"/>
                  <a:pt x="618" y="634"/>
                </a:cubicBezTo>
                <a:cubicBezTo>
                  <a:pt x="633" y="619"/>
                  <a:pt x="633" y="604"/>
                  <a:pt x="618" y="604"/>
                </a:cubicBezTo>
                <a:close/>
                <a:moveTo>
                  <a:pt x="265" y="487"/>
                </a:moveTo>
                <a:lnTo>
                  <a:pt x="265" y="487"/>
                </a:lnTo>
                <a:cubicBezTo>
                  <a:pt x="147" y="487"/>
                  <a:pt x="44" y="383"/>
                  <a:pt x="44" y="266"/>
                </a:cubicBezTo>
                <a:cubicBezTo>
                  <a:pt x="44" y="148"/>
                  <a:pt x="147" y="45"/>
                  <a:pt x="265" y="45"/>
                </a:cubicBezTo>
                <a:cubicBezTo>
                  <a:pt x="383" y="45"/>
                  <a:pt x="485" y="148"/>
                  <a:pt x="485" y="266"/>
                </a:cubicBezTo>
                <a:cubicBezTo>
                  <a:pt x="485" y="383"/>
                  <a:pt x="383" y="487"/>
                  <a:pt x="265" y="4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10" name="Freeform 18">
            <a:extLst>
              <a:ext uri="{FF2B5EF4-FFF2-40B4-BE49-F238E27FC236}">
                <a16:creationId xmlns:a16="http://schemas.microsoft.com/office/drawing/2014/main" id="{95CC6DE6-8092-459D-A609-493891A20A59}"/>
              </a:ext>
            </a:extLst>
          </p:cNvPr>
          <p:cNvSpPr>
            <a:spLocks/>
          </p:cNvSpPr>
          <p:nvPr/>
        </p:nvSpPr>
        <p:spPr bwMode="auto">
          <a:xfrm>
            <a:off x="7651750" y="4445000"/>
            <a:ext cx="290513" cy="300038"/>
          </a:xfrm>
          <a:custGeom>
            <a:avLst/>
            <a:gdLst>
              <a:gd name="T0" fmla="*/ 103972262 w 619"/>
              <a:gd name="T1" fmla="*/ 103559397 h 635"/>
              <a:gd name="T2" fmla="*/ 103972262 w 619"/>
              <a:gd name="T3" fmla="*/ 103559397 h 635"/>
              <a:gd name="T4" fmla="*/ 76717729 w 619"/>
              <a:gd name="T5" fmla="*/ 75783660 h 635"/>
              <a:gd name="T6" fmla="*/ 89167267 w 619"/>
              <a:gd name="T7" fmla="*/ 45607076 h 635"/>
              <a:gd name="T8" fmla="*/ 44583868 w 619"/>
              <a:gd name="T9" fmla="*/ 0 h 635"/>
              <a:gd name="T10" fmla="*/ 0 w 619"/>
              <a:gd name="T11" fmla="*/ 45607076 h 635"/>
              <a:gd name="T12" fmla="*/ 44583868 w 619"/>
              <a:gd name="T13" fmla="*/ 90871715 h 635"/>
              <a:gd name="T14" fmla="*/ 71838400 w 619"/>
              <a:gd name="T15" fmla="*/ 80927315 h 635"/>
              <a:gd name="T16" fmla="*/ 99093402 w 619"/>
              <a:gd name="T17" fmla="*/ 108703052 h 635"/>
              <a:gd name="T18" fmla="*/ 103972262 w 619"/>
              <a:gd name="T19" fmla="*/ 108703052 h 635"/>
              <a:gd name="T20" fmla="*/ 103972262 w 619"/>
              <a:gd name="T21" fmla="*/ 103559397 h 635"/>
              <a:gd name="T22" fmla="*/ 44583868 w 619"/>
              <a:gd name="T23" fmla="*/ 83499142 h 635"/>
              <a:gd name="T24" fmla="*/ 44583868 w 619"/>
              <a:gd name="T25" fmla="*/ 83499142 h 635"/>
              <a:gd name="T26" fmla="*/ 4878860 w 619"/>
              <a:gd name="T27" fmla="*/ 45607076 h 635"/>
              <a:gd name="T28" fmla="*/ 44583868 w 619"/>
              <a:gd name="T29" fmla="*/ 7715483 h 635"/>
              <a:gd name="T30" fmla="*/ 81764535 w 619"/>
              <a:gd name="T31" fmla="*/ 45607076 h 635"/>
              <a:gd name="T32" fmla="*/ 44583868 w 619"/>
              <a:gd name="T33" fmla="*/ 83499142 h 63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19" h="635">
                <a:moveTo>
                  <a:pt x="618" y="604"/>
                </a:moveTo>
                <a:lnTo>
                  <a:pt x="618" y="604"/>
                </a:lnTo>
                <a:cubicBezTo>
                  <a:pt x="456" y="442"/>
                  <a:pt x="456" y="442"/>
                  <a:pt x="456" y="442"/>
                </a:cubicBezTo>
                <a:cubicBezTo>
                  <a:pt x="500" y="398"/>
                  <a:pt x="530" y="339"/>
                  <a:pt x="530" y="266"/>
                </a:cubicBezTo>
                <a:cubicBezTo>
                  <a:pt x="530" y="118"/>
                  <a:pt x="412" y="0"/>
                  <a:pt x="265" y="0"/>
                </a:cubicBezTo>
                <a:cubicBezTo>
                  <a:pt x="118" y="0"/>
                  <a:pt x="0" y="118"/>
                  <a:pt x="0" y="266"/>
                </a:cubicBezTo>
                <a:cubicBezTo>
                  <a:pt x="0" y="413"/>
                  <a:pt x="118" y="530"/>
                  <a:pt x="265" y="530"/>
                </a:cubicBezTo>
                <a:cubicBezTo>
                  <a:pt x="324" y="530"/>
                  <a:pt x="382" y="501"/>
                  <a:pt x="427" y="472"/>
                </a:cubicBezTo>
                <a:cubicBezTo>
                  <a:pt x="589" y="634"/>
                  <a:pt x="589" y="634"/>
                  <a:pt x="589" y="634"/>
                </a:cubicBezTo>
                <a:cubicBezTo>
                  <a:pt x="603" y="634"/>
                  <a:pt x="603" y="634"/>
                  <a:pt x="618" y="634"/>
                </a:cubicBezTo>
                <a:cubicBezTo>
                  <a:pt x="618" y="619"/>
                  <a:pt x="618" y="604"/>
                  <a:pt x="618" y="604"/>
                </a:cubicBezTo>
                <a:close/>
                <a:moveTo>
                  <a:pt x="265" y="487"/>
                </a:moveTo>
                <a:lnTo>
                  <a:pt x="265" y="487"/>
                </a:lnTo>
                <a:cubicBezTo>
                  <a:pt x="132" y="487"/>
                  <a:pt x="29" y="383"/>
                  <a:pt x="29" y="266"/>
                </a:cubicBezTo>
                <a:cubicBezTo>
                  <a:pt x="29" y="148"/>
                  <a:pt x="132" y="45"/>
                  <a:pt x="265" y="45"/>
                </a:cubicBezTo>
                <a:cubicBezTo>
                  <a:pt x="382" y="45"/>
                  <a:pt x="486" y="148"/>
                  <a:pt x="486" y="266"/>
                </a:cubicBezTo>
                <a:cubicBezTo>
                  <a:pt x="486" y="383"/>
                  <a:pt x="382" y="487"/>
                  <a:pt x="265" y="4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11" name="Freeform 19">
            <a:extLst>
              <a:ext uri="{FF2B5EF4-FFF2-40B4-BE49-F238E27FC236}">
                <a16:creationId xmlns:a16="http://schemas.microsoft.com/office/drawing/2014/main" id="{E6220CA0-7598-43BC-95A4-2A92D899C720}"/>
              </a:ext>
            </a:extLst>
          </p:cNvPr>
          <p:cNvSpPr>
            <a:spLocks/>
          </p:cNvSpPr>
          <p:nvPr/>
        </p:nvSpPr>
        <p:spPr bwMode="auto">
          <a:xfrm>
            <a:off x="7165975" y="4445000"/>
            <a:ext cx="300038" cy="300038"/>
          </a:xfrm>
          <a:custGeom>
            <a:avLst/>
            <a:gdLst>
              <a:gd name="T0" fmla="*/ 5101870 w 634"/>
              <a:gd name="T1" fmla="*/ 40463421 h 635"/>
              <a:gd name="T2" fmla="*/ 5101870 w 634"/>
              <a:gd name="T3" fmla="*/ 40463421 h 635"/>
              <a:gd name="T4" fmla="*/ 37583197 w 634"/>
              <a:gd name="T5" fmla="*/ 40463421 h 635"/>
              <a:gd name="T6" fmla="*/ 40134368 w 634"/>
              <a:gd name="T7" fmla="*/ 37891593 h 635"/>
              <a:gd name="T8" fmla="*/ 37583197 w 634"/>
              <a:gd name="T9" fmla="*/ 35491221 h 635"/>
              <a:gd name="T10" fmla="*/ 12584645 w 634"/>
              <a:gd name="T11" fmla="*/ 35491221 h 635"/>
              <a:gd name="T12" fmla="*/ 55099446 w 634"/>
              <a:gd name="T13" fmla="*/ 7715483 h 635"/>
              <a:gd name="T14" fmla="*/ 100165890 w 634"/>
              <a:gd name="T15" fmla="*/ 48007448 h 635"/>
              <a:gd name="T16" fmla="*/ 107648193 w 634"/>
              <a:gd name="T17" fmla="*/ 48007448 h 635"/>
              <a:gd name="T18" fmla="*/ 55099446 w 634"/>
              <a:gd name="T19" fmla="*/ 0 h 635"/>
              <a:gd name="T20" fmla="*/ 7482775 w 634"/>
              <a:gd name="T21" fmla="*/ 27775738 h 635"/>
              <a:gd name="T22" fmla="*/ 7482775 w 634"/>
              <a:gd name="T23" fmla="*/ 5143655 h 635"/>
              <a:gd name="T24" fmla="*/ 5101870 w 634"/>
              <a:gd name="T25" fmla="*/ 0 h 635"/>
              <a:gd name="T26" fmla="*/ 0 w 634"/>
              <a:gd name="T27" fmla="*/ 5143655 h 635"/>
              <a:gd name="T28" fmla="*/ 0 w 634"/>
              <a:gd name="T29" fmla="*/ 37891593 h 635"/>
              <a:gd name="T30" fmla="*/ 5101870 w 634"/>
              <a:gd name="T31" fmla="*/ 40463421 h 635"/>
              <a:gd name="T32" fmla="*/ 105267761 w 634"/>
              <a:gd name="T33" fmla="*/ 68239632 h 635"/>
              <a:gd name="T34" fmla="*/ 105267761 w 634"/>
              <a:gd name="T35" fmla="*/ 68239632 h 635"/>
              <a:gd name="T36" fmla="*/ 70064996 w 634"/>
              <a:gd name="T37" fmla="*/ 68239632 h 635"/>
              <a:gd name="T38" fmla="*/ 67684092 w 634"/>
              <a:gd name="T39" fmla="*/ 70811460 h 635"/>
              <a:gd name="T40" fmla="*/ 70064996 w 634"/>
              <a:gd name="T41" fmla="*/ 75783660 h 635"/>
              <a:gd name="T42" fmla="*/ 97614719 w 634"/>
              <a:gd name="T43" fmla="*/ 75783660 h 635"/>
              <a:gd name="T44" fmla="*/ 55099446 w 634"/>
              <a:gd name="T45" fmla="*/ 100987570 h 635"/>
              <a:gd name="T46" fmla="*/ 7482775 w 634"/>
              <a:gd name="T47" fmla="*/ 60695604 h 635"/>
              <a:gd name="T48" fmla="*/ 2550699 w 634"/>
              <a:gd name="T49" fmla="*/ 60695604 h 635"/>
              <a:gd name="T50" fmla="*/ 55099446 w 634"/>
              <a:gd name="T51" fmla="*/ 108703052 h 635"/>
              <a:gd name="T52" fmla="*/ 100165890 w 634"/>
              <a:gd name="T53" fmla="*/ 80927315 h 635"/>
              <a:gd name="T54" fmla="*/ 100165890 w 634"/>
              <a:gd name="T55" fmla="*/ 106131225 h 635"/>
              <a:gd name="T56" fmla="*/ 105267761 w 634"/>
              <a:gd name="T57" fmla="*/ 108703052 h 635"/>
              <a:gd name="T58" fmla="*/ 107648193 w 634"/>
              <a:gd name="T59" fmla="*/ 106131225 h 635"/>
              <a:gd name="T60" fmla="*/ 107648193 w 634"/>
              <a:gd name="T61" fmla="*/ 70811460 h 635"/>
              <a:gd name="T62" fmla="*/ 105267761 w 634"/>
              <a:gd name="T63" fmla="*/ 68239632 h 63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34" h="635">
                <a:moveTo>
                  <a:pt x="30" y="236"/>
                </a:moveTo>
                <a:lnTo>
                  <a:pt x="30" y="236"/>
                </a:lnTo>
                <a:cubicBezTo>
                  <a:pt x="221" y="236"/>
                  <a:pt x="221" y="236"/>
                  <a:pt x="221" y="236"/>
                </a:cubicBezTo>
                <a:cubicBezTo>
                  <a:pt x="236" y="236"/>
                  <a:pt x="236" y="236"/>
                  <a:pt x="236" y="221"/>
                </a:cubicBezTo>
                <a:cubicBezTo>
                  <a:pt x="236" y="207"/>
                  <a:pt x="236" y="207"/>
                  <a:pt x="221" y="207"/>
                </a:cubicBezTo>
                <a:cubicBezTo>
                  <a:pt x="74" y="207"/>
                  <a:pt x="74" y="207"/>
                  <a:pt x="74" y="207"/>
                </a:cubicBezTo>
                <a:cubicBezTo>
                  <a:pt x="118" y="104"/>
                  <a:pt x="207" y="45"/>
                  <a:pt x="324" y="45"/>
                </a:cubicBezTo>
                <a:cubicBezTo>
                  <a:pt x="457" y="45"/>
                  <a:pt x="574" y="148"/>
                  <a:pt x="589" y="280"/>
                </a:cubicBezTo>
                <a:cubicBezTo>
                  <a:pt x="633" y="280"/>
                  <a:pt x="633" y="280"/>
                  <a:pt x="633" y="280"/>
                </a:cubicBezTo>
                <a:cubicBezTo>
                  <a:pt x="619" y="118"/>
                  <a:pt x="486" y="0"/>
                  <a:pt x="324" y="0"/>
                </a:cubicBezTo>
                <a:cubicBezTo>
                  <a:pt x="207" y="0"/>
                  <a:pt x="103" y="74"/>
                  <a:pt x="44" y="162"/>
                </a:cubicBezTo>
                <a:cubicBezTo>
                  <a:pt x="44" y="30"/>
                  <a:pt x="44" y="30"/>
                  <a:pt x="44" y="30"/>
                </a:cubicBezTo>
                <a:cubicBezTo>
                  <a:pt x="44" y="15"/>
                  <a:pt x="30" y="0"/>
                  <a:pt x="30" y="0"/>
                </a:cubicBezTo>
                <a:cubicBezTo>
                  <a:pt x="15" y="0"/>
                  <a:pt x="0" y="15"/>
                  <a:pt x="0" y="30"/>
                </a:cubicBezTo>
                <a:cubicBezTo>
                  <a:pt x="0" y="221"/>
                  <a:pt x="0" y="221"/>
                  <a:pt x="0" y="221"/>
                </a:cubicBezTo>
                <a:cubicBezTo>
                  <a:pt x="0" y="236"/>
                  <a:pt x="30" y="236"/>
                  <a:pt x="30" y="236"/>
                </a:cubicBezTo>
                <a:close/>
                <a:moveTo>
                  <a:pt x="619" y="398"/>
                </a:moveTo>
                <a:lnTo>
                  <a:pt x="619" y="398"/>
                </a:lnTo>
                <a:cubicBezTo>
                  <a:pt x="412" y="398"/>
                  <a:pt x="412" y="398"/>
                  <a:pt x="412" y="398"/>
                </a:cubicBezTo>
                <a:lnTo>
                  <a:pt x="398" y="413"/>
                </a:lnTo>
                <a:cubicBezTo>
                  <a:pt x="398" y="428"/>
                  <a:pt x="412" y="442"/>
                  <a:pt x="412" y="442"/>
                </a:cubicBezTo>
                <a:cubicBezTo>
                  <a:pt x="574" y="442"/>
                  <a:pt x="574" y="442"/>
                  <a:pt x="574" y="442"/>
                </a:cubicBezTo>
                <a:cubicBezTo>
                  <a:pt x="530" y="530"/>
                  <a:pt x="427" y="589"/>
                  <a:pt x="324" y="589"/>
                </a:cubicBezTo>
                <a:cubicBezTo>
                  <a:pt x="177" y="589"/>
                  <a:pt x="74" y="487"/>
                  <a:pt x="44" y="354"/>
                </a:cubicBezTo>
                <a:cubicBezTo>
                  <a:pt x="15" y="354"/>
                  <a:pt x="15" y="354"/>
                  <a:pt x="15" y="354"/>
                </a:cubicBezTo>
                <a:cubicBezTo>
                  <a:pt x="30" y="516"/>
                  <a:pt x="162" y="634"/>
                  <a:pt x="324" y="634"/>
                </a:cubicBezTo>
                <a:cubicBezTo>
                  <a:pt x="442" y="634"/>
                  <a:pt x="545" y="575"/>
                  <a:pt x="589" y="472"/>
                </a:cubicBezTo>
                <a:cubicBezTo>
                  <a:pt x="589" y="619"/>
                  <a:pt x="589" y="619"/>
                  <a:pt x="589" y="619"/>
                </a:cubicBezTo>
                <a:cubicBezTo>
                  <a:pt x="589" y="619"/>
                  <a:pt x="604" y="634"/>
                  <a:pt x="619" y="634"/>
                </a:cubicBezTo>
                <a:lnTo>
                  <a:pt x="633" y="619"/>
                </a:lnTo>
                <a:cubicBezTo>
                  <a:pt x="633" y="413"/>
                  <a:pt x="633" y="413"/>
                  <a:pt x="633" y="413"/>
                </a:cubicBezTo>
                <a:cubicBezTo>
                  <a:pt x="633" y="398"/>
                  <a:pt x="619" y="398"/>
                  <a:pt x="619" y="3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12" name="Freeform 20">
            <a:extLst>
              <a:ext uri="{FF2B5EF4-FFF2-40B4-BE49-F238E27FC236}">
                <a16:creationId xmlns:a16="http://schemas.microsoft.com/office/drawing/2014/main" id="{C1933EF3-1C63-4E91-BD43-89EF86011CDC}"/>
              </a:ext>
            </a:extLst>
          </p:cNvPr>
          <p:cNvSpPr>
            <a:spLocks/>
          </p:cNvSpPr>
          <p:nvPr/>
        </p:nvSpPr>
        <p:spPr bwMode="auto">
          <a:xfrm>
            <a:off x="6689725" y="4445000"/>
            <a:ext cx="298450" cy="300038"/>
          </a:xfrm>
          <a:custGeom>
            <a:avLst/>
            <a:gdLst>
              <a:gd name="T0" fmla="*/ 80098470 w 634"/>
              <a:gd name="T1" fmla="*/ 7715483 h 635"/>
              <a:gd name="T2" fmla="*/ 80098470 w 634"/>
              <a:gd name="T3" fmla="*/ 7715483 h 635"/>
              <a:gd name="T4" fmla="*/ 102546795 w 634"/>
              <a:gd name="T5" fmla="*/ 7715483 h 635"/>
              <a:gd name="T6" fmla="*/ 107648193 w 634"/>
              <a:gd name="T7" fmla="*/ 5143655 h 635"/>
              <a:gd name="T8" fmla="*/ 102546795 w 634"/>
              <a:gd name="T9" fmla="*/ 0 h 635"/>
              <a:gd name="T10" fmla="*/ 70064996 w 634"/>
              <a:gd name="T11" fmla="*/ 0 h 635"/>
              <a:gd name="T12" fmla="*/ 67514297 w 634"/>
              <a:gd name="T13" fmla="*/ 5143655 h 635"/>
              <a:gd name="T14" fmla="*/ 67514297 w 634"/>
              <a:gd name="T15" fmla="*/ 37891593 h 635"/>
              <a:gd name="T16" fmla="*/ 70064996 w 634"/>
              <a:gd name="T17" fmla="*/ 40463421 h 635"/>
              <a:gd name="T18" fmla="*/ 72445900 w 634"/>
              <a:gd name="T19" fmla="*/ 37891593 h 635"/>
              <a:gd name="T20" fmla="*/ 72445900 w 634"/>
              <a:gd name="T21" fmla="*/ 12687683 h 635"/>
              <a:gd name="T22" fmla="*/ 99995624 w 634"/>
              <a:gd name="T23" fmla="*/ 55723404 h 635"/>
              <a:gd name="T24" fmla="*/ 52548747 w 634"/>
              <a:gd name="T25" fmla="*/ 100987570 h 635"/>
              <a:gd name="T26" fmla="*/ 7482775 w 634"/>
              <a:gd name="T27" fmla="*/ 55723404 h 635"/>
              <a:gd name="T28" fmla="*/ 47446877 w 634"/>
              <a:gd name="T29" fmla="*/ 7715483 h 635"/>
              <a:gd name="T30" fmla="*/ 47446877 w 634"/>
              <a:gd name="T31" fmla="*/ 2571828 h 635"/>
              <a:gd name="T32" fmla="*/ 0 w 634"/>
              <a:gd name="T33" fmla="*/ 55723404 h 635"/>
              <a:gd name="T34" fmla="*/ 52548747 w 634"/>
              <a:gd name="T35" fmla="*/ 108703052 h 635"/>
              <a:gd name="T36" fmla="*/ 107648193 w 634"/>
              <a:gd name="T37" fmla="*/ 55723404 h 635"/>
              <a:gd name="T38" fmla="*/ 80098470 w 634"/>
              <a:gd name="T39" fmla="*/ 7715483 h 63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634" h="635">
                <a:moveTo>
                  <a:pt x="471" y="45"/>
                </a:moveTo>
                <a:lnTo>
                  <a:pt x="471" y="45"/>
                </a:lnTo>
                <a:cubicBezTo>
                  <a:pt x="603" y="45"/>
                  <a:pt x="603" y="45"/>
                  <a:pt x="603" y="45"/>
                </a:cubicBezTo>
                <a:cubicBezTo>
                  <a:pt x="618" y="45"/>
                  <a:pt x="633" y="30"/>
                  <a:pt x="633" y="30"/>
                </a:cubicBezTo>
                <a:cubicBezTo>
                  <a:pt x="633" y="15"/>
                  <a:pt x="618" y="0"/>
                  <a:pt x="603" y="0"/>
                </a:cubicBezTo>
                <a:cubicBezTo>
                  <a:pt x="412" y="0"/>
                  <a:pt x="412" y="0"/>
                  <a:pt x="412" y="0"/>
                </a:cubicBezTo>
                <a:cubicBezTo>
                  <a:pt x="412" y="0"/>
                  <a:pt x="397" y="0"/>
                  <a:pt x="397" y="30"/>
                </a:cubicBezTo>
                <a:cubicBezTo>
                  <a:pt x="397" y="221"/>
                  <a:pt x="397" y="221"/>
                  <a:pt x="397" y="221"/>
                </a:cubicBezTo>
                <a:cubicBezTo>
                  <a:pt x="397" y="236"/>
                  <a:pt x="397" y="236"/>
                  <a:pt x="412" y="236"/>
                </a:cubicBezTo>
                <a:cubicBezTo>
                  <a:pt x="426" y="236"/>
                  <a:pt x="426" y="236"/>
                  <a:pt x="426" y="221"/>
                </a:cubicBezTo>
                <a:cubicBezTo>
                  <a:pt x="426" y="74"/>
                  <a:pt x="426" y="74"/>
                  <a:pt x="426" y="74"/>
                </a:cubicBezTo>
                <a:cubicBezTo>
                  <a:pt x="530" y="118"/>
                  <a:pt x="588" y="207"/>
                  <a:pt x="588" y="325"/>
                </a:cubicBezTo>
                <a:cubicBezTo>
                  <a:pt x="588" y="472"/>
                  <a:pt x="471" y="589"/>
                  <a:pt x="309" y="589"/>
                </a:cubicBezTo>
                <a:cubicBezTo>
                  <a:pt x="162" y="589"/>
                  <a:pt x="44" y="472"/>
                  <a:pt x="44" y="325"/>
                </a:cubicBezTo>
                <a:cubicBezTo>
                  <a:pt x="44" y="177"/>
                  <a:pt x="147" y="74"/>
                  <a:pt x="279" y="45"/>
                </a:cubicBezTo>
                <a:cubicBezTo>
                  <a:pt x="279" y="15"/>
                  <a:pt x="279" y="15"/>
                  <a:pt x="279" y="15"/>
                </a:cubicBezTo>
                <a:cubicBezTo>
                  <a:pt x="117" y="30"/>
                  <a:pt x="0" y="162"/>
                  <a:pt x="0" y="325"/>
                </a:cubicBezTo>
                <a:cubicBezTo>
                  <a:pt x="0" y="487"/>
                  <a:pt x="147" y="634"/>
                  <a:pt x="309" y="634"/>
                </a:cubicBezTo>
                <a:cubicBezTo>
                  <a:pt x="485" y="634"/>
                  <a:pt x="633" y="487"/>
                  <a:pt x="633" y="325"/>
                </a:cubicBezTo>
                <a:cubicBezTo>
                  <a:pt x="633" y="207"/>
                  <a:pt x="559" y="104"/>
                  <a:pt x="471" y="45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13" name="Freeform 21">
            <a:extLst>
              <a:ext uri="{FF2B5EF4-FFF2-40B4-BE49-F238E27FC236}">
                <a16:creationId xmlns:a16="http://schemas.microsoft.com/office/drawing/2014/main" id="{8D4F1EAA-36DD-4996-BCF5-67A2BCFA465B}"/>
              </a:ext>
            </a:extLst>
          </p:cNvPr>
          <p:cNvSpPr>
            <a:spLocks/>
          </p:cNvSpPr>
          <p:nvPr/>
        </p:nvSpPr>
        <p:spPr bwMode="auto">
          <a:xfrm>
            <a:off x="6208713" y="4445000"/>
            <a:ext cx="290512" cy="300038"/>
          </a:xfrm>
          <a:custGeom>
            <a:avLst/>
            <a:gdLst>
              <a:gd name="T0" fmla="*/ 51986131 w 619"/>
              <a:gd name="T1" fmla="*/ 0 h 635"/>
              <a:gd name="T2" fmla="*/ 51986131 w 619"/>
              <a:gd name="T3" fmla="*/ 0 h 635"/>
              <a:gd name="T4" fmla="*/ 0 w 619"/>
              <a:gd name="T5" fmla="*/ 55723404 h 635"/>
              <a:gd name="T6" fmla="*/ 51986131 w 619"/>
              <a:gd name="T7" fmla="*/ 108703052 h 635"/>
              <a:gd name="T8" fmla="*/ 103972262 w 619"/>
              <a:gd name="T9" fmla="*/ 55723404 h 635"/>
              <a:gd name="T10" fmla="*/ 51986131 w 619"/>
              <a:gd name="T11" fmla="*/ 0 h 635"/>
              <a:gd name="T12" fmla="*/ 51986131 w 619"/>
              <a:gd name="T13" fmla="*/ 100987570 h 635"/>
              <a:gd name="T14" fmla="*/ 51986131 w 619"/>
              <a:gd name="T15" fmla="*/ 100987570 h 635"/>
              <a:gd name="T16" fmla="*/ 4878860 w 619"/>
              <a:gd name="T17" fmla="*/ 55723404 h 635"/>
              <a:gd name="T18" fmla="*/ 51986131 w 619"/>
              <a:gd name="T19" fmla="*/ 7715483 h 635"/>
              <a:gd name="T20" fmla="*/ 99093402 w 619"/>
              <a:gd name="T21" fmla="*/ 55723404 h 635"/>
              <a:gd name="T22" fmla="*/ 51986131 w 619"/>
              <a:gd name="T23" fmla="*/ 100987570 h 635"/>
              <a:gd name="T24" fmla="*/ 71838400 w 619"/>
              <a:gd name="T25" fmla="*/ 30347565 h 635"/>
              <a:gd name="T26" fmla="*/ 71838400 w 619"/>
              <a:gd name="T27" fmla="*/ 30347565 h 635"/>
              <a:gd name="T28" fmla="*/ 66791126 w 619"/>
              <a:gd name="T29" fmla="*/ 32919393 h 635"/>
              <a:gd name="T30" fmla="*/ 47107271 w 619"/>
              <a:gd name="T31" fmla="*/ 70811460 h 635"/>
              <a:gd name="T32" fmla="*/ 34657264 w 619"/>
              <a:gd name="T33" fmla="*/ 58123777 h 635"/>
              <a:gd name="T34" fmla="*/ 29778404 w 619"/>
              <a:gd name="T35" fmla="*/ 58123777 h 635"/>
              <a:gd name="T36" fmla="*/ 29778404 w 619"/>
              <a:gd name="T37" fmla="*/ 63267432 h 635"/>
              <a:gd name="T38" fmla="*/ 44583868 w 619"/>
              <a:gd name="T39" fmla="*/ 78355487 h 635"/>
              <a:gd name="T40" fmla="*/ 49462728 w 619"/>
              <a:gd name="T41" fmla="*/ 78355487 h 635"/>
              <a:gd name="T42" fmla="*/ 74193858 w 619"/>
              <a:gd name="T43" fmla="*/ 35491221 h 635"/>
              <a:gd name="T44" fmla="*/ 71838400 w 619"/>
              <a:gd name="T45" fmla="*/ 30347565 h 63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19" h="635">
                <a:moveTo>
                  <a:pt x="309" y="0"/>
                </a:moveTo>
                <a:lnTo>
                  <a:pt x="309" y="0"/>
                </a:lnTo>
                <a:cubicBezTo>
                  <a:pt x="132" y="0"/>
                  <a:pt x="0" y="148"/>
                  <a:pt x="0" y="325"/>
                </a:cubicBezTo>
                <a:cubicBezTo>
                  <a:pt x="0" y="487"/>
                  <a:pt x="132" y="634"/>
                  <a:pt x="309" y="634"/>
                </a:cubicBezTo>
                <a:cubicBezTo>
                  <a:pt x="486" y="634"/>
                  <a:pt x="618" y="487"/>
                  <a:pt x="618" y="325"/>
                </a:cubicBezTo>
                <a:cubicBezTo>
                  <a:pt x="618" y="148"/>
                  <a:pt x="486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29" y="472"/>
                  <a:pt x="29" y="325"/>
                </a:cubicBezTo>
                <a:cubicBezTo>
                  <a:pt x="29" y="162"/>
                  <a:pt x="162" y="45"/>
                  <a:pt x="309" y="45"/>
                </a:cubicBezTo>
                <a:cubicBezTo>
                  <a:pt x="456" y="45"/>
                  <a:pt x="589" y="162"/>
                  <a:pt x="589" y="325"/>
                </a:cubicBezTo>
                <a:cubicBezTo>
                  <a:pt x="589" y="472"/>
                  <a:pt x="456" y="589"/>
                  <a:pt x="309" y="589"/>
                </a:cubicBezTo>
                <a:close/>
                <a:moveTo>
                  <a:pt x="427" y="177"/>
                </a:moveTo>
                <a:lnTo>
                  <a:pt x="427" y="177"/>
                </a:lnTo>
                <a:cubicBezTo>
                  <a:pt x="412" y="177"/>
                  <a:pt x="412" y="177"/>
                  <a:pt x="397" y="192"/>
                </a:cubicBezTo>
                <a:cubicBezTo>
                  <a:pt x="280" y="413"/>
                  <a:pt x="280" y="413"/>
                  <a:pt x="280" y="413"/>
                </a:cubicBezTo>
                <a:cubicBezTo>
                  <a:pt x="206" y="339"/>
                  <a:pt x="206" y="339"/>
                  <a:pt x="206" y="339"/>
                </a:cubicBezTo>
                <a:cubicBezTo>
                  <a:pt x="191" y="339"/>
                  <a:pt x="191" y="339"/>
                  <a:pt x="177" y="339"/>
                </a:cubicBezTo>
                <a:cubicBezTo>
                  <a:pt x="162" y="354"/>
                  <a:pt x="162" y="369"/>
                  <a:pt x="177" y="369"/>
                </a:cubicBezTo>
                <a:cubicBezTo>
                  <a:pt x="265" y="457"/>
                  <a:pt x="265" y="457"/>
                  <a:pt x="265" y="457"/>
                </a:cubicBezTo>
                <a:cubicBezTo>
                  <a:pt x="280" y="457"/>
                  <a:pt x="280" y="457"/>
                  <a:pt x="294" y="457"/>
                </a:cubicBezTo>
                <a:lnTo>
                  <a:pt x="441" y="207"/>
                </a:lnTo>
                <a:cubicBezTo>
                  <a:pt x="441" y="207"/>
                  <a:pt x="441" y="192"/>
                  <a:pt x="427" y="1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14" name="Freeform 22">
            <a:extLst>
              <a:ext uri="{FF2B5EF4-FFF2-40B4-BE49-F238E27FC236}">
                <a16:creationId xmlns:a16="http://schemas.microsoft.com/office/drawing/2014/main" id="{4D26DE19-DBE9-4519-A27D-B350615382EC}"/>
              </a:ext>
            </a:extLst>
          </p:cNvPr>
          <p:cNvSpPr>
            <a:spLocks/>
          </p:cNvSpPr>
          <p:nvPr/>
        </p:nvSpPr>
        <p:spPr bwMode="auto">
          <a:xfrm>
            <a:off x="10534650" y="3967163"/>
            <a:ext cx="290513" cy="298450"/>
          </a:xfrm>
          <a:custGeom>
            <a:avLst/>
            <a:gdLst>
              <a:gd name="T0" fmla="*/ 71838400 w 619"/>
              <a:gd name="T1" fmla="*/ 35025657 h 634"/>
              <a:gd name="T2" fmla="*/ 71838400 w 619"/>
              <a:gd name="T3" fmla="*/ 35025657 h 634"/>
              <a:gd name="T4" fmla="*/ 66959540 w 619"/>
              <a:gd name="T5" fmla="*/ 35025657 h 634"/>
              <a:gd name="T6" fmla="*/ 51986131 w 619"/>
              <a:gd name="T7" fmla="*/ 47607557 h 634"/>
              <a:gd name="T8" fmla="*/ 37181136 w 619"/>
              <a:gd name="T9" fmla="*/ 35025657 h 634"/>
              <a:gd name="T10" fmla="*/ 32133861 w 619"/>
              <a:gd name="T11" fmla="*/ 35025657 h 634"/>
              <a:gd name="T12" fmla="*/ 32133861 w 619"/>
              <a:gd name="T13" fmla="*/ 39956351 h 634"/>
              <a:gd name="T14" fmla="*/ 47107271 w 619"/>
              <a:gd name="T15" fmla="*/ 52538722 h 634"/>
              <a:gd name="T16" fmla="*/ 32133861 w 619"/>
              <a:gd name="T17" fmla="*/ 67501070 h 634"/>
              <a:gd name="T18" fmla="*/ 32133861 w 619"/>
              <a:gd name="T19" fmla="*/ 72601560 h 634"/>
              <a:gd name="T20" fmla="*/ 37181136 w 619"/>
              <a:gd name="T21" fmla="*/ 72601560 h 634"/>
              <a:gd name="T22" fmla="*/ 51986131 w 619"/>
              <a:gd name="T23" fmla="*/ 57469415 h 634"/>
              <a:gd name="T24" fmla="*/ 66959540 w 619"/>
              <a:gd name="T25" fmla="*/ 72601560 h 634"/>
              <a:gd name="T26" fmla="*/ 71838400 w 619"/>
              <a:gd name="T27" fmla="*/ 72601560 h 634"/>
              <a:gd name="T28" fmla="*/ 71838400 w 619"/>
              <a:gd name="T29" fmla="*/ 67501070 h 634"/>
              <a:gd name="T30" fmla="*/ 57033405 w 619"/>
              <a:gd name="T31" fmla="*/ 52538722 h 634"/>
              <a:gd name="T32" fmla="*/ 71838400 w 619"/>
              <a:gd name="T33" fmla="*/ 39956351 h 634"/>
              <a:gd name="T34" fmla="*/ 71838400 w 619"/>
              <a:gd name="T35" fmla="*/ 35025657 h 634"/>
              <a:gd name="T36" fmla="*/ 51986131 w 619"/>
              <a:gd name="T37" fmla="*/ 0 h 634"/>
              <a:gd name="T38" fmla="*/ 51986131 w 619"/>
              <a:gd name="T39" fmla="*/ 0 h 634"/>
              <a:gd name="T40" fmla="*/ 0 w 619"/>
              <a:gd name="T41" fmla="*/ 52538722 h 634"/>
              <a:gd name="T42" fmla="*/ 51986131 w 619"/>
              <a:gd name="T43" fmla="*/ 107627689 h 634"/>
              <a:gd name="T44" fmla="*/ 103972262 w 619"/>
              <a:gd name="T45" fmla="*/ 52538722 h 634"/>
              <a:gd name="T46" fmla="*/ 51986131 w 619"/>
              <a:gd name="T47" fmla="*/ 0 h 634"/>
              <a:gd name="T48" fmla="*/ 51986131 w 619"/>
              <a:gd name="T49" fmla="*/ 100146279 h 634"/>
              <a:gd name="T50" fmla="*/ 51986131 w 619"/>
              <a:gd name="T51" fmla="*/ 100146279 h 634"/>
              <a:gd name="T52" fmla="*/ 4878860 w 619"/>
              <a:gd name="T53" fmla="*/ 52538722 h 634"/>
              <a:gd name="T54" fmla="*/ 51986131 w 619"/>
              <a:gd name="T55" fmla="*/ 7481410 h 634"/>
              <a:gd name="T56" fmla="*/ 99093402 w 619"/>
              <a:gd name="T57" fmla="*/ 52538722 h 634"/>
              <a:gd name="T58" fmla="*/ 51986131 w 619"/>
              <a:gd name="T59" fmla="*/ 100146279 h 63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19" h="634">
                <a:moveTo>
                  <a:pt x="427" y="206"/>
                </a:moveTo>
                <a:lnTo>
                  <a:pt x="427" y="206"/>
                </a:lnTo>
                <a:cubicBezTo>
                  <a:pt x="412" y="191"/>
                  <a:pt x="398" y="191"/>
                  <a:pt x="398" y="206"/>
                </a:cubicBezTo>
                <a:cubicBezTo>
                  <a:pt x="309" y="280"/>
                  <a:pt x="309" y="280"/>
                  <a:pt x="309" y="280"/>
                </a:cubicBezTo>
                <a:cubicBezTo>
                  <a:pt x="221" y="206"/>
                  <a:pt x="221" y="206"/>
                  <a:pt x="221" y="206"/>
                </a:cubicBezTo>
                <a:cubicBezTo>
                  <a:pt x="221" y="191"/>
                  <a:pt x="206" y="191"/>
                  <a:pt x="191" y="206"/>
                </a:cubicBezTo>
                <a:cubicBezTo>
                  <a:pt x="191" y="206"/>
                  <a:pt x="191" y="221"/>
                  <a:pt x="191" y="235"/>
                </a:cubicBezTo>
                <a:cubicBezTo>
                  <a:pt x="280" y="309"/>
                  <a:pt x="280" y="309"/>
                  <a:pt x="280" y="309"/>
                </a:cubicBezTo>
                <a:cubicBezTo>
                  <a:pt x="191" y="397"/>
                  <a:pt x="191" y="397"/>
                  <a:pt x="191" y="397"/>
                </a:cubicBezTo>
                <a:cubicBezTo>
                  <a:pt x="191" y="412"/>
                  <a:pt x="191" y="412"/>
                  <a:pt x="191" y="427"/>
                </a:cubicBezTo>
                <a:cubicBezTo>
                  <a:pt x="206" y="427"/>
                  <a:pt x="221" y="427"/>
                  <a:pt x="221" y="427"/>
                </a:cubicBezTo>
                <a:cubicBezTo>
                  <a:pt x="309" y="338"/>
                  <a:pt x="309" y="338"/>
                  <a:pt x="309" y="338"/>
                </a:cubicBezTo>
                <a:cubicBezTo>
                  <a:pt x="398" y="427"/>
                  <a:pt x="398" y="427"/>
                  <a:pt x="398" y="427"/>
                </a:cubicBezTo>
                <a:cubicBezTo>
                  <a:pt x="398" y="427"/>
                  <a:pt x="412" y="427"/>
                  <a:pt x="427" y="427"/>
                </a:cubicBezTo>
                <a:cubicBezTo>
                  <a:pt x="427" y="412"/>
                  <a:pt x="427" y="412"/>
                  <a:pt x="427" y="397"/>
                </a:cubicBezTo>
                <a:cubicBezTo>
                  <a:pt x="339" y="309"/>
                  <a:pt x="339" y="309"/>
                  <a:pt x="339" y="309"/>
                </a:cubicBezTo>
                <a:cubicBezTo>
                  <a:pt x="427" y="235"/>
                  <a:pt x="427" y="235"/>
                  <a:pt x="427" y="235"/>
                </a:cubicBezTo>
                <a:cubicBezTo>
                  <a:pt x="427" y="221"/>
                  <a:pt x="427" y="206"/>
                  <a:pt x="427" y="206"/>
                </a:cubicBezTo>
                <a:close/>
                <a:moveTo>
                  <a:pt x="309" y="0"/>
                </a:moveTo>
                <a:lnTo>
                  <a:pt x="309" y="0"/>
                </a:lnTo>
                <a:cubicBezTo>
                  <a:pt x="132" y="0"/>
                  <a:pt x="0" y="147"/>
                  <a:pt x="0" y="309"/>
                </a:cubicBezTo>
                <a:cubicBezTo>
                  <a:pt x="0" y="485"/>
                  <a:pt x="132" y="633"/>
                  <a:pt x="309" y="633"/>
                </a:cubicBezTo>
                <a:cubicBezTo>
                  <a:pt x="486" y="633"/>
                  <a:pt x="618" y="485"/>
                  <a:pt x="618" y="309"/>
                </a:cubicBezTo>
                <a:cubicBezTo>
                  <a:pt x="618" y="147"/>
                  <a:pt x="486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29" y="471"/>
                  <a:pt x="29" y="309"/>
                </a:cubicBezTo>
                <a:cubicBezTo>
                  <a:pt x="29" y="162"/>
                  <a:pt x="162" y="44"/>
                  <a:pt x="309" y="44"/>
                </a:cubicBezTo>
                <a:cubicBezTo>
                  <a:pt x="457" y="44"/>
                  <a:pt x="589" y="162"/>
                  <a:pt x="589" y="309"/>
                </a:cubicBezTo>
                <a:cubicBezTo>
                  <a:pt x="589" y="471"/>
                  <a:pt x="457" y="589"/>
                  <a:pt x="309" y="5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15" name="Freeform 23">
            <a:extLst>
              <a:ext uri="{FF2B5EF4-FFF2-40B4-BE49-F238E27FC236}">
                <a16:creationId xmlns:a16="http://schemas.microsoft.com/office/drawing/2014/main" id="{5984C81B-D52C-4C00-9DCE-4A2498B270F1}"/>
              </a:ext>
            </a:extLst>
          </p:cNvPr>
          <p:cNvSpPr>
            <a:spLocks/>
          </p:cNvSpPr>
          <p:nvPr/>
        </p:nvSpPr>
        <p:spPr bwMode="auto">
          <a:xfrm>
            <a:off x="10052050" y="3967163"/>
            <a:ext cx="298450" cy="298450"/>
          </a:xfrm>
          <a:custGeom>
            <a:avLst/>
            <a:gdLst>
              <a:gd name="T0" fmla="*/ 75167589 w 634"/>
              <a:gd name="T1" fmla="*/ 49988006 h 634"/>
              <a:gd name="T2" fmla="*/ 75167589 w 634"/>
              <a:gd name="T3" fmla="*/ 49988006 h 634"/>
              <a:gd name="T4" fmla="*/ 35202882 w 634"/>
              <a:gd name="T5" fmla="*/ 49988006 h 634"/>
              <a:gd name="T6" fmla="*/ 30100995 w 634"/>
              <a:gd name="T7" fmla="*/ 52538722 h 634"/>
              <a:gd name="T8" fmla="*/ 35202882 w 634"/>
              <a:gd name="T9" fmla="*/ 57469415 h 634"/>
              <a:gd name="T10" fmla="*/ 75167589 w 634"/>
              <a:gd name="T11" fmla="*/ 57469415 h 634"/>
              <a:gd name="T12" fmla="*/ 77718297 w 634"/>
              <a:gd name="T13" fmla="*/ 52538722 h 634"/>
              <a:gd name="T14" fmla="*/ 75167589 w 634"/>
              <a:gd name="T15" fmla="*/ 49988006 h 634"/>
              <a:gd name="T16" fmla="*/ 55100102 w 634"/>
              <a:gd name="T17" fmla="*/ 0 h 634"/>
              <a:gd name="T18" fmla="*/ 55100102 w 634"/>
              <a:gd name="T19" fmla="*/ 0 h 634"/>
              <a:gd name="T20" fmla="*/ 0 w 634"/>
              <a:gd name="T21" fmla="*/ 52538722 h 634"/>
              <a:gd name="T22" fmla="*/ 55100102 w 634"/>
              <a:gd name="T23" fmla="*/ 107627689 h 634"/>
              <a:gd name="T24" fmla="*/ 107649025 w 634"/>
              <a:gd name="T25" fmla="*/ 52538722 h 634"/>
              <a:gd name="T26" fmla="*/ 55100102 w 634"/>
              <a:gd name="T27" fmla="*/ 0 h 634"/>
              <a:gd name="T28" fmla="*/ 55100102 w 634"/>
              <a:gd name="T29" fmla="*/ 100146279 h 634"/>
              <a:gd name="T30" fmla="*/ 55100102 w 634"/>
              <a:gd name="T31" fmla="*/ 100146279 h 634"/>
              <a:gd name="T32" fmla="*/ 7652595 w 634"/>
              <a:gd name="T33" fmla="*/ 52538722 h 634"/>
              <a:gd name="T34" fmla="*/ 55100102 w 634"/>
              <a:gd name="T35" fmla="*/ 7481410 h 634"/>
              <a:gd name="T36" fmla="*/ 100166697 w 634"/>
              <a:gd name="T37" fmla="*/ 52538722 h 634"/>
              <a:gd name="T38" fmla="*/ 55100102 w 634"/>
              <a:gd name="T39" fmla="*/ 100146279 h 63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634" h="634">
                <a:moveTo>
                  <a:pt x="442" y="294"/>
                </a:moveTo>
                <a:lnTo>
                  <a:pt x="442" y="294"/>
                </a:lnTo>
                <a:cubicBezTo>
                  <a:pt x="207" y="294"/>
                  <a:pt x="207" y="294"/>
                  <a:pt x="207" y="294"/>
                </a:cubicBezTo>
                <a:cubicBezTo>
                  <a:pt x="192" y="294"/>
                  <a:pt x="177" y="309"/>
                  <a:pt x="177" y="309"/>
                </a:cubicBezTo>
                <a:cubicBezTo>
                  <a:pt x="177" y="324"/>
                  <a:pt x="192" y="338"/>
                  <a:pt x="207" y="338"/>
                </a:cubicBezTo>
                <a:cubicBezTo>
                  <a:pt x="442" y="338"/>
                  <a:pt x="442" y="338"/>
                  <a:pt x="442" y="338"/>
                </a:cubicBezTo>
                <a:cubicBezTo>
                  <a:pt x="442" y="338"/>
                  <a:pt x="457" y="324"/>
                  <a:pt x="457" y="309"/>
                </a:cubicBezTo>
                <a:lnTo>
                  <a:pt x="442" y="294"/>
                </a:lnTo>
                <a:close/>
                <a:moveTo>
                  <a:pt x="324" y="0"/>
                </a:moveTo>
                <a:lnTo>
                  <a:pt x="324" y="0"/>
                </a:lnTo>
                <a:cubicBezTo>
                  <a:pt x="148" y="0"/>
                  <a:pt x="0" y="147"/>
                  <a:pt x="0" y="309"/>
                </a:cubicBezTo>
                <a:cubicBezTo>
                  <a:pt x="0" y="485"/>
                  <a:pt x="148" y="633"/>
                  <a:pt x="324" y="633"/>
                </a:cubicBezTo>
                <a:cubicBezTo>
                  <a:pt x="486" y="633"/>
                  <a:pt x="633" y="485"/>
                  <a:pt x="633" y="309"/>
                </a:cubicBezTo>
                <a:cubicBezTo>
                  <a:pt x="633" y="147"/>
                  <a:pt x="486" y="0"/>
                  <a:pt x="324" y="0"/>
                </a:cubicBezTo>
                <a:close/>
                <a:moveTo>
                  <a:pt x="324" y="589"/>
                </a:moveTo>
                <a:lnTo>
                  <a:pt x="324" y="589"/>
                </a:lnTo>
                <a:cubicBezTo>
                  <a:pt x="162" y="589"/>
                  <a:pt x="45" y="471"/>
                  <a:pt x="45" y="309"/>
                </a:cubicBezTo>
                <a:cubicBezTo>
                  <a:pt x="45" y="162"/>
                  <a:pt x="162" y="44"/>
                  <a:pt x="324" y="44"/>
                </a:cubicBezTo>
                <a:cubicBezTo>
                  <a:pt x="471" y="44"/>
                  <a:pt x="589" y="162"/>
                  <a:pt x="589" y="309"/>
                </a:cubicBezTo>
                <a:cubicBezTo>
                  <a:pt x="589" y="471"/>
                  <a:pt x="471" y="589"/>
                  <a:pt x="324" y="5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16" name="Freeform 24">
            <a:extLst>
              <a:ext uri="{FF2B5EF4-FFF2-40B4-BE49-F238E27FC236}">
                <a16:creationId xmlns:a16="http://schemas.microsoft.com/office/drawing/2014/main" id="{7C12CC16-22A6-4B19-B526-A103EF5139B9}"/>
              </a:ext>
            </a:extLst>
          </p:cNvPr>
          <p:cNvSpPr>
            <a:spLocks/>
          </p:cNvSpPr>
          <p:nvPr/>
        </p:nvSpPr>
        <p:spPr bwMode="auto">
          <a:xfrm>
            <a:off x="9571038" y="3967163"/>
            <a:ext cx="298450" cy="298450"/>
          </a:xfrm>
          <a:custGeom>
            <a:avLst/>
            <a:gdLst>
              <a:gd name="T0" fmla="*/ 72446614 w 634"/>
              <a:gd name="T1" fmla="*/ 49988006 h 634"/>
              <a:gd name="T2" fmla="*/ 72446614 w 634"/>
              <a:gd name="T3" fmla="*/ 49988006 h 634"/>
              <a:gd name="T4" fmla="*/ 57481015 w 634"/>
              <a:gd name="T5" fmla="*/ 49988006 h 634"/>
              <a:gd name="T6" fmla="*/ 57481015 w 634"/>
              <a:gd name="T7" fmla="*/ 32475413 h 634"/>
              <a:gd name="T8" fmla="*/ 52548923 w 634"/>
              <a:gd name="T9" fmla="*/ 29924696 h 634"/>
              <a:gd name="T10" fmla="*/ 49998215 w 634"/>
              <a:gd name="T11" fmla="*/ 32475413 h 634"/>
              <a:gd name="T12" fmla="*/ 49998215 w 634"/>
              <a:gd name="T13" fmla="*/ 49988006 h 634"/>
              <a:gd name="T14" fmla="*/ 32481907 w 634"/>
              <a:gd name="T15" fmla="*/ 49988006 h 634"/>
              <a:gd name="T16" fmla="*/ 29930728 w 634"/>
              <a:gd name="T17" fmla="*/ 52538722 h 634"/>
              <a:gd name="T18" fmla="*/ 32481907 w 634"/>
              <a:gd name="T19" fmla="*/ 57469415 h 634"/>
              <a:gd name="T20" fmla="*/ 49998215 w 634"/>
              <a:gd name="T21" fmla="*/ 57469415 h 634"/>
              <a:gd name="T22" fmla="*/ 49998215 w 634"/>
              <a:gd name="T23" fmla="*/ 72601560 h 634"/>
              <a:gd name="T24" fmla="*/ 52548923 w 634"/>
              <a:gd name="T25" fmla="*/ 77532725 h 634"/>
              <a:gd name="T26" fmla="*/ 57481015 w 634"/>
              <a:gd name="T27" fmla="*/ 72601560 h 634"/>
              <a:gd name="T28" fmla="*/ 57481015 w 634"/>
              <a:gd name="T29" fmla="*/ 57469415 h 634"/>
              <a:gd name="T30" fmla="*/ 72446614 w 634"/>
              <a:gd name="T31" fmla="*/ 57469415 h 634"/>
              <a:gd name="T32" fmla="*/ 77548030 w 634"/>
              <a:gd name="T33" fmla="*/ 52538722 h 634"/>
              <a:gd name="T34" fmla="*/ 72446614 w 634"/>
              <a:gd name="T35" fmla="*/ 49988006 h 634"/>
              <a:gd name="T36" fmla="*/ 52548923 w 634"/>
              <a:gd name="T37" fmla="*/ 0 h 634"/>
              <a:gd name="T38" fmla="*/ 52548923 w 634"/>
              <a:gd name="T39" fmla="*/ 0 h 634"/>
              <a:gd name="T40" fmla="*/ 0 w 634"/>
              <a:gd name="T41" fmla="*/ 52538722 h 634"/>
              <a:gd name="T42" fmla="*/ 52548923 w 634"/>
              <a:gd name="T43" fmla="*/ 107627689 h 634"/>
              <a:gd name="T44" fmla="*/ 107649025 w 634"/>
              <a:gd name="T45" fmla="*/ 52538722 h 634"/>
              <a:gd name="T46" fmla="*/ 52548923 w 634"/>
              <a:gd name="T47" fmla="*/ 0 h 634"/>
              <a:gd name="T48" fmla="*/ 52548923 w 634"/>
              <a:gd name="T49" fmla="*/ 100146279 h 634"/>
              <a:gd name="T50" fmla="*/ 52548923 w 634"/>
              <a:gd name="T51" fmla="*/ 100146279 h 634"/>
              <a:gd name="T52" fmla="*/ 7482800 w 634"/>
              <a:gd name="T53" fmla="*/ 52538722 h 634"/>
              <a:gd name="T54" fmla="*/ 52548923 w 634"/>
              <a:gd name="T55" fmla="*/ 7481410 h 634"/>
              <a:gd name="T56" fmla="*/ 99996430 w 634"/>
              <a:gd name="T57" fmla="*/ 52538722 h 634"/>
              <a:gd name="T58" fmla="*/ 52548923 w 634"/>
              <a:gd name="T59" fmla="*/ 100146279 h 63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34" h="634">
                <a:moveTo>
                  <a:pt x="426" y="294"/>
                </a:moveTo>
                <a:lnTo>
                  <a:pt x="426" y="294"/>
                </a:lnTo>
                <a:cubicBezTo>
                  <a:pt x="338" y="294"/>
                  <a:pt x="338" y="294"/>
                  <a:pt x="338" y="294"/>
                </a:cubicBezTo>
                <a:cubicBezTo>
                  <a:pt x="338" y="191"/>
                  <a:pt x="338" y="191"/>
                  <a:pt x="338" y="191"/>
                </a:cubicBezTo>
                <a:cubicBezTo>
                  <a:pt x="338" y="191"/>
                  <a:pt x="324" y="176"/>
                  <a:pt x="309" y="176"/>
                </a:cubicBezTo>
                <a:lnTo>
                  <a:pt x="294" y="191"/>
                </a:lnTo>
                <a:cubicBezTo>
                  <a:pt x="294" y="294"/>
                  <a:pt x="294" y="294"/>
                  <a:pt x="294" y="294"/>
                </a:cubicBezTo>
                <a:cubicBezTo>
                  <a:pt x="191" y="294"/>
                  <a:pt x="191" y="294"/>
                  <a:pt x="191" y="294"/>
                </a:cubicBezTo>
                <a:lnTo>
                  <a:pt x="176" y="309"/>
                </a:lnTo>
                <a:cubicBezTo>
                  <a:pt x="176" y="324"/>
                  <a:pt x="191" y="338"/>
                  <a:pt x="191" y="338"/>
                </a:cubicBezTo>
                <a:cubicBezTo>
                  <a:pt x="294" y="338"/>
                  <a:pt x="294" y="338"/>
                  <a:pt x="294" y="338"/>
                </a:cubicBezTo>
                <a:cubicBezTo>
                  <a:pt x="294" y="427"/>
                  <a:pt x="294" y="427"/>
                  <a:pt x="294" y="427"/>
                </a:cubicBezTo>
                <a:cubicBezTo>
                  <a:pt x="294" y="442"/>
                  <a:pt x="309" y="456"/>
                  <a:pt x="309" y="456"/>
                </a:cubicBezTo>
                <a:cubicBezTo>
                  <a:pt x="324" y="456"/>
                  <a:pt x="338" y="442"/>
                  <a:pt x="338" y="427"/>
                </a:cubicBezTo>
                <a:cubicBezTo>
                  <a:pt x="338" y="338"/>
                  <a:pt x="338" y="338"/>
                  <a:pt x="338" y="338"/>
                </a:cubicBezTo>
                <a:cubicBezTo>
                  <a:pt x="426" y="338"/>
                  <a:pt x="426" y="338"/>
                  <a:pt x="426" y="338"/>
                </a:cubicBezTo>
                <a:cubicBezTo>
                  <a:pt x="442" y="338"/>
                  <a:pt x="456" y="324"/>
                  <a:pt x="456" y="309"/>
                </a:cubicBezTo>
                <a:cubicBezTo>
                  <a:pt x="456" y="309"/>
                  <a:pt x="442" y="294"/>
                  <a:pt x="426" y="294"/>
                </a:cubicBezTo>
                <a:close/>
                <a:moveTo>
                  <a:pt x="309" y="0"/>
                </a:moveTo>
                <a:lnTo>
                  <a:pt x="309" y="0"/>
                </a:lnTo>
                <a:cubicBezTo>
                  <a:pt x="147" y="0"/>
                  <a:pt x="0" y="147"/>
                  <a:pt x="0" y="309"/>
                </a:cubicBezTo>
                <a:cubicBezTo>
                  <a:pt x="0" y="485"/>
                  <a:pt x="147" y="633"/>
                  <a:pt x="309" y="633"/>
                </a:cubicBezTo>
                <a:cubicBezTo>
                  <a:pt x="485" y="633"/>
                  <a:pt x="633" y="485"/>
                  <a:pt x="633" y="309"/>
                </a:cubicBezTo>
                <a:cubicBezTo>
                  <a:pt x="633" y="147"/>
                  <a:pt x="485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44" y="471"/>
                  <a:pt x="44" y="309"/>
                </a:cubicBezTo>
                <a:cubicBezTo>
                  <a:pt x="44" y="162"/>
                  <a:pt x="162" y="44"/>
                  <a:pt x="309" y="44"/>
                </a:cubicBezTo>
                <a:cubicBezTo>
                  <a:pt x="471" y="44"/>
                  <a:pt x="588" y="162"/>
                  <a:pt x="588" y="309"/>
                </a:cubicBezTo>
                <a:cubicBezTo>
                  <a:pt x="588" y="471"/>
                  <a:pt x="471" y="589"/>
                  <a:pt x="309" y="5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17" name="Freeform 25">
            <a:extLst>
              <a:ext uri="{FF2B5EF4-FFF2-40B4-BE49-F238E27FC236}">
                <a16:creationId xmlns:a16="http://schemas.microsoft.com/office/drawing/2014/main" id="{A39F19DA-C9FD-470C-9681-BDD0620B3C7C}"/>
              </a:ext>
            </a:extLst>
          </p:cNvPr>
          <p:cNvSpPr>
            <a:spLocks/>
          </p:cNvSpPr>
          <p:nvPr/>
        </p:nvSpPr>
        <p:spPr bwMode="auto">
          <a:xfrm>
            <a:off x="9093200" y="3967163"/>
            <a:ext cx="290513" cy="298450"/>
          </a:xfrm>
          <a:custGeom>
            <a:avLst/>
            <a:gdLst>
              <a:gd name="T0" fmla="*/ 69314997 w 619"/>
              <a:gd name="T1" fmla="*/ 52538722 h 634"/>
              <a:gd name="T2" fmla="*/ 69314997 w 619"/>
              <a:gd name="T3" fmla="*/ 52538722 h 634"/>
              <a:gd name="T4" fmla="*/ 54510003 w 619"/>
              <a:gd name="T5" fmla="*/ 65120622 h 634"/>
              <a:gd name="T6" fmla="*/ 54510003 w 619"/>
              <a:gd name="T7" fmla="*/ 29924696 h 634"/>
              <a:gd name="T8" fmla="*/ 51986131 w 619"/>
              <a:gd name="T9" fmla="*/ 27544248 h 634"/>
              <a:gd name="T10" fmla="*/ 49462728 w 619"/>
              <a:gd name="T11" fmla="*/ 29924696 h 634"/>
              <a:gd name="T12" fmla="*/ 49462728 w 619"/>
              <a:gd name="T13" fmla="*/ 65120622 h 634"/>
              <a:gd name="T14" fmla="*/ 34657264 w 619"/>
              <a:gd name="T15" fmla="*/ 52538722 h 634"/>
              <a:gd name="T16" fmla="*/ 29778404 w 619"/>
              <a:gd name="T17" fmla="*/ 52538722 h 634"/>
              <a:gd name="T18" fmla="*/ 29778404 w 619"/>
              <a:gd name="T19" fmla="*/ 57469415 h 634"/>
              <a:gd name="T20" fmla="*/ 49462728 w 619"/>
              <a:gd name="T21" fmla="*/ 75152276 h 634"/>
              <a:gd name="T22" fmla="*/ 51986131 w 619"/>
              <a:gd name="T23" fmla="*/ 75152276 h 634"/>
              <a:gd name="T24" fmla="*/ 54510003 w 619"/>
              <a:gd name="T25" fmla="*/ 75152276 h 634"/>
              <a:gd name="T26" fmla="*/ 74193858 w 619"/>
              <a:gd name="T27" fmla="*/ 57469415 h 634"/>
              <a:gd name="T28" fmla="*/ 74193858 w 619"/>
              <a:gd name="T29" fmla="*/ 52538722 h 634"/>
              <a:gd name="T30" fmla="*/ 69314997 w 619"/>
              <a:gd name="T31" fmla="*/ 52538722 h 634"/>
              <a:gd name="T32" fmla="*/ 51986131 w 619"/>
              <a:gd name="T33" fmla="*/ 0 h 634"/>
              <a:gd name="T34" fmla="*/ 51986131 w 619"/>
              <a:gd name="T35" fmla="*/ 0 h 634"/>
              <a:gd name="T36" fmla="*/ 0 w 619"/>
              <a:gd name="T37" fmla="*/ 52538722 h 634"/>
              <a:gd name="T38" fmla="*/ 51986131 w 619"/>
              <a:gd name="T39" fmla="*/ 107627689 h 634"/>
              <a:gd name="T40" fmla="*/ 103972262 w 619"/>
              <a:gd name="T41" fmla="*/ 52538722 h 634"/>
              <a:gd name="T42" fmla="*/ 51986131 w 619"/>
              <a:gd name="T43" fmla="*/ 0 h 634"/>
              <a:gd name="T44" fmla="*/ 51986131 w 619"/>
              <a:gd name="T45" fmla="*/ 100146279 h 634"/>
              <a:gd name="T46" fmla="*/ 51986131 w 619"/>
              <a:gd name="T47" fmla="*/ 100146279 h 634"/>
              <a:gd name="T48" fmla="*/ 4878860 w 619"/>
              <a:gd name="T49" fmla="*/ 52538722 h 634"/>
              <a:gd name="T50" fmla="*/ 51986131 w 619"/>
              <a:gd name="T51" fmla="*/ 7481410 h 634"/>
              <a:gd name="T52" fmla="*/ 99093402 w 619"/>
              <a:gd name="T53" fmla="*/ 52538722 h 634"/>
              <a:gd name="T54" fmla="*/ 51986131 w 619"/>
              <a:gd name="T55" fmla="*/ 100146279 h 63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19" h="634">
                <a:moveTo>
                  <a:pt x="412" y="309"/>
                </a:moveTo>
                <a:lnTo>
                  <a:pt x="412" y="309"/>
                </a:lnTo>
                <a:cubicBezTo>
                  <a:pt x="324" y="383"/>
                  <a:pt x="324" y="383"/>
                  <a:pt x="324" y="383"/>
                </a:cubicBezTo>
                <a:cubicBezTo>
                  <a:pt x="324" y="176"/>
                  <a:pt x="324" y="176"/>
                  <a:pt x="324" y="176"/>
                </a:cubicBezTo>
                <a:cubicBezTo>
                  <a:pt x="324" y="162"/>
                  <a:pt x="324" y="162"/>
                  <a:pt x="309" y="162"/>
                </a:cubicBezTo>
                <a:cubicBezTo>
                  <a:pt x="294" y="162"/>
                  <a:pt x="294" y="162"/>
                  <a:pt x="294" y="176"/>
                </a:cubicBezTo>
                <a:cubicBezTo>
                  <a:pt x="294" y="383"/>
                  <a:pt x="294" y="383"/>
                  <a:pt x="294" y="383"/>
                </a:cubicBezTo>
                <a:cubicBezTo>
                  <a:pt x="206" y="309"/>
                  <a:pt x="206" y="309"/>
                  <a:pt x="206" y="309"/>
                </a:cubicBezTo>
                <a:cubicBezTo>
                  <a:pt x="206" y="294"/>
                  <a:pt x="191" y="294"/>
                  <a:pt x="177" y="309"/>
                </a:cubicBezTo>
                <a:cubicBezTo>
                  <a:pt x="177" y="309"/>
                  <a:pt x="177" y="324"/>
                  <a:pt x="177" y="338"/>
                </a:cubicBezTo>
                <a:cubicBezTo>
                  <a:pt x="294" y="442"/>
                  <a:pt x="294" y="442"/>
                  <a:pt x="294" y="442"/>
                </a:cubicBezTo>
                <a:lnTo>
                  <a:pt x="309" y="442"/>
                </a:lnTo>
                <a:lnTo>
                  <a:pt x="324" y="442"/>
                </a:lnTo>
                <a:cubicBezTo>
                  <a:pt x="441" y="338"/>
                  <a:pt x="441" y="338"/>
                  <a:pt x="441" y="338"/>
                </a:cubicBezTo>
                <a:cubicBezTo>
                  <a:pt x="441" y="324"/>
                  <a:pt x="441" y="309"/>
                  <a:pt x="441" y="309"/>
                </a:cubicBezTo>
                <a:cubicBezTo>
                  <a:pt x="427" y="294"/>
                  <a:pt x="412" y="294"/>
                  <a:pt x="412" y="309"/>
                </a:cubicBezTo>
                <a:close/>
                <a:moveTo>
                  <a:pt x="309" y="0"/>
                </a:moveTo>
                <a:lnTo>
                  <a:pt x="309" y="0"/>
                </a:lnTo>
                <a:cubicBezTo>
                  <a:pt x="132" y="0"/>
                  <a:pt x="0" y="147"/>
                  <a:pt x="0" y="309"/>
                </a:cubicBezTo>
                <a:cubicBezTo>
                  <a:pt x="0" y="485"/>
                  <a:pt x="132" y="633"/>
                  <a:pt x="309" y="633"/>
                </a:cubicBezTo>
                <a:cubicBezTo>
                  <a:pt x="486" y="633"/>
                  <a:pt x="618" y="485"/>
                  <a:pt x="618" y="309"/>
                </a:cubicBezTo>
                <a:cubicBezTo>
                  <a:pt x="618" y="147"/>
                  <a:pt x="486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29" y="471"/>
                  <a:pt x="29" y="309"/>
                </a:cubicBezTo>
                <a:cubicBezTo>
                  <a:pt x="29" y="162"/>
                  <a:pt x="162" y="44"/>
                  <a:pt x="309" y="44"/>
                </a:cubicBezTo>
                <a:cubicBezTo>
                  <a:pt x="456" y="44"/>
                  <a:pt x="589" y="162"/>
                  <a:pt x="589" y="309"/>
                </a:cubicBezTo>
                <a:cubicBezTo>
                  <a:pt x="589" y="471"/>
                  <a:pt x="456" y="589"/>
                  <a:pt x="309" y="5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18" name="Freeform 26">
            <a:extLst>
              <a:ext uri="{FF2B5EF4-FFF2-40B4-BE49-F238E27FC236}">
                <a16:creationId xmlns:a16="http://schemas.microsoft.com/office/drawing/2014/main" id="{151CFAFB-FAF9-4755-951E-3F5FF853273D}"/>
              </a:ext>
            </a:extLst>
          </p:cNvPr>
          <p:cNvSpPr>
            <a:spLocks/>
          </p:cNvSpPr>
          <p:nvPr/>
        </p:nvSpPr>
        <p:spPr bwMode="auto">
          <a:xfrm>
            <a:off x="8607425" y="3967163"/>
            <a:ext cx="300038" cy="298450"/>
          </a:xfrm>
          <a:custGeom>
            <a:avLst/>
            <a:gdLst>
              <a:gd name="T0" fmla="*/ 57650617 w 634"/>
              <a:gd name="T1" fmla="*/ 32475413 h 634"/>
              <a:gd name="T2" fmla="*/ 57650617 w 634"/>
              <a:gd name="T3" fmla="*/ 32475413 h 634"/>
              <a:gd name="T4" fmla="*/ 55099446 w 634"/>
              <a:gd name="T5" fmla="*/ 29924696 h 634"/>
              <a:gd name="T6" fmla="*/ 50167843 w 634"/>
              <a:gd name="T7" fmla="*/ 32475413 h 634"/>
              <a:gd name="T8" fmla="*/ 32651594 w 634"/>
              <a:gd name="T9" fmla="*/ 49988006 h 634"/>
              <a:gd name="T10" fmla="*/ 32651594 w 634"/>
              <a:gd name="T11" fmla="*/ 55088967 h 634"/>
              <a:gd name="T12" fmla="*/ 37583197 w 634"/>
              <a:gd name="T13" fmla="*/ 55088967 h 634"/>
              <a:gd name="T14" fmla="*/ 50167843 w 634"/>
              <a:gd name="T15" fmla="*/ 42507067 h 634"/>
              <a:gd name="T16" fmla="*/ 50167843 w 634"/>
              <a:gd name="T17" fmla="*/ 77532725 h 634"/>
              <a:gd name="T18" fmla="*/ 55099446 w 634"/>
              <a:gd name="T19" fmla="*/ 80082970 h 634"/>
              <a:gd name="T20" fmla="*/ 57650617 w 634"/>
              <a:gd name="T21" fmla="*/ 77532725 h 634"/>
              <a:gd name="T22" fmla="*/ 57650617 w 634"/>
              <a:gd name="T23" fmla="*/ 42507067 h 634"/>
              <a:gd name="T24" fmla="*/ 70064996 w 634"/>
              <a:gd name="T25" fmla="*/ 55088967 h 634"/>
              <a:gd name="T26" fmla="*/ 75166866 w 634"/>
              <a:gd name="T27" fmla="*/ 55088967 h 634"/>
              <a:gd name="T28" fmla="*/ 75166866 w 634"/>
              <a:gd name="T29" fmla="*/ 49988006 h 634"/>
              <a:gd name="T30" fmla="*/ 57650617 w 634"/>
              <a:gd name="T31" fmla="*/ 32475413 h 634"/>
              <a:gd name="T32" fmla="*/ 55099446 w 634"/>
              <a:gd name="T33" fmla="*/ 0 h 634"/>
              <a:gd name="T34" fmla="*/ 55099446 w 634"/>
              <a:gd name="T35" fmla="*/ 0 h 634"/>
              <a:gd name="T36" fmla="*/ 0 w 634"/>
              <a:gd name="T37" fmla="*/ 52538722 h 634"/>
              <a:gd name="T38" fmla="*/ 55099446 w 634"/>
              <a:gd name="T39" fmla="*/ 107627689 h 634"/>
              <a:gd name="T40" fmla="*/ 107648193 w 634"/>
              <a:gd name="T41" fmla="*/ 52538722 h 634"/>
              <a:gd name="T42" fmla="*/ 55099446 w 634"/>
              <a:gd name="T43" fmla="*/ 0 h 634"/>
              <a:gd name="T44" fmla="*/ 55099446 w 634"/>
              <a:gd name="T45" fmla="*/ 100146279 h 634"/>
              <a:gd name="T46" fmla="*/ 55099446 w 634"/>
              <a:gd name="T47" fmla="*/ 100146279 h 634"/>
              <a:gd name="T48" fmla="*/ 7652570 w 634"/>
              <a:gd name="T49" fmla="*/ 52538722 h 634"/>
              <a:gd name="T50" fmla="*/ 55099446 w 634"/>
              <a:gd name="T51" fmla="*/ 7481410 h 634"/>
              <a:gd name="T52" fmla="*/ 100165890 w 634"/>
              <a:gd name="T53" fmla="*/ 52538722 h 634"/>
              <a:gd name="T54" fmla="*/ 55099446 w 634"/>
              <a:gd name="T55" fmla="*/ 100146279 h 63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34" h="634">
                <a:moveTo>
                  <a:pt x="339" y="191"/>
                </a:moveTo>
                <a:lnTo>
                  <a:pt x="339" y="191"/>
                </a:lnTo>
                <a:cubicBezTo>
                  <a:pt x="339" y="176"/>
                  <a:pt x="324" y="176"/>
                  <a:pt x="324" y="176"/>
                </a:cubicBezTo>
                <a:cubicBezTo>
                  <a:pt x="310" y="176"/>
                  <a:pt x="310" y="176"/>
                  <a:pt x="295" y="191"/>
                </a:cubicBezTo>
                <a:cubicBezTo>
                  <a:pt x="192" y="294"/>
                  <a:pt x="192" y="294"/>
                  <a:pt x="192" y="294"/>
                </a:cubicBezTo>
                <a:cubicBezTo>
                  <a:pt x="177" y="309"/>
                  <a:pt x="177" y="324"/>
                  <a:pt x="192" y="324"/>
                </a:cubicBezTo>
                <a:cubicBezTo>
                  <a:pt x="192" y="338"/>
                  <a:pt x="207" y="338"/>
                  <a:pt x="221" y="324"/>
                </a:cubicBezTo>
                <a:cubicBezTo>
                  <a:pt x="295" y="250"/>
                  <a:pt x="295" y="250"/>
                  <a:pt x="295" y="250"/>
                </a:cubicBezTo>
                <a:cubicBezTo>
                  <a:pt x="295" y="456"/>
                  <a:pt x="295" y="456"/>
                  <a:pt x="295" y="456"/>
                </a:cubicBezTo>
                <a:cubicBezTo>
                  <a:pt x="295" y="456"/>
                  <a:pt x="310" y="471"/>
                  <a:pt x="324" y="471"/>
                </a:cubicBezTo>
                <a:lnTo>
                  <a:pt x="339" y="456"/>
                </a:lnTo>
                <a:cubicBezTo>
                  <a:pt x="339" y="250"/>
                  <a:pt x="339" y="250"/>
                  <a:pt x="339" y="250"/>
                </a:cubicBezTo>
                <a:cubicBezTo>
                  <a:pt x="412" y="324"/>
                  <a:pt x="412" y="324"/>
                  <a:pt x="412" y="324"/>
                </a:cubicBezTo>
                <a:cubicBezTo>
                  <a:pt x="428" y="338"/>
                  <a:pt x="442" y="338"/>
                  <a:pt x="442" y="324"/>
                </a:cubicBezTo>
                <a:cubicBezTo>
                  <a:pt x="457" y="324"/>
                  <a:pt x="457" y="309"/>
                  <a:pt x="442" y="294"/>
                </a:cubicBezTo>
                <a:lnTo>
                  <a:pt x="339" y="191"/>
                </a:lnTo>
                <a:close/>
                <a:moveTo>
                  <a:pt x="324" y="0"/>
                </a:moveTo>
                <a:lnTo>
                  <a:pt x="324" y="0"/>
                </a:lnTo>
                <a:cubicBezTo>
                  <a:pt x="148" y="0"/>
                  <a:pt x="0" y="147"/>
                  <a:pt x="0" y="309"/>
                </a:cubicBezTo>
                <a:cubicBezTo>
                  <a:pt x="0" y="485"/>
                  <a:pt x="148" y="633"/>
                  <a:pt x="324" y="633"/>
                </a:cubicBezTo>
                <a:cubicBezTo>
                  <a:pt x="486" y="633"/>
                  <a:pt x="633" y="485"/>
                  <a:pt x="633" y="309"/>
                </a:cubicBezTo>
                <a:cubicBezTo>
                  <a:pt x="633" y="147"/>
                  <a:pt x="486" y="0"/>
                  <a:pt x="324" y="0"/>
                </a:cubicBezTo>
                <a:close/>
                <a:moveTo>
                  <a:pt x="324" y="589"/>
                </a:moveTo>
                <a:lnTo>
                  <a:pt x="324" y="589"/>
                </a:lnTo>
                <a:cubicBezTo>
                  <a:pt x="162" y="589"/>
                  <a:pt x="45" y="471"/>
                  <a:pt x="45" y="309"/>
                </a:cubicBezTo>
                <a:cubicBezTo>
                  <a:pt x="45" y="162"/>
                  <a:pt x="162" y="44"/>
                  <a:pt x="324" y="44"/>
                </a:cubicBezTo>
                <a:cubicBezTo>
                  <a:pt x="471" y="44"/>
                  <a:pt x="589" y="162"/>
                  <a:pt x="589" y="309"/>
                </a:cubicBezTo>
                <a:cubicBezTo>
                  <a:pt x="589" y="471"/>
                  <a:pt x="471" y="589"/>
                  <a:pt x="324" y="5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19" name="Freeform 27">
            <a:extLst>
              <a:ext uri="{FF2B5EF4-FFF2-40B4-BE49-F238E27FC236}">
                <a16:creationId xmlns:a16="http://schemas.microsoft.com/office/drawing/2014/main" id="{AF3A06FC-D4BA-4272-A260-3E67C34D8578}"/>
              </a:ext>
            </a:extLst>
          </p:cNvPr>
          <p:cNvSpPr>
            <a:spLocks/>
          </p:cNvSpPr>
          <p:nvPr/>
        </p:nvSpPr>
        <p:spPr bwMode="auto">
          <a:xfrm>
            <a:off x="8129588" y="3967163"/>
            <a:ext cx="298450" cy="298450"/>
          </a:xfrm>
          <a:custGeom>
            <a:avLst/>
            <a:gdLst>
              <a:gd name="T0" fmla="*/ 74997322 w 634"/>
              <a:gd name="T1" fmla="*/ 49988006 h 634"/>
              <a:gd name="T2" fmla="*/ 74997322 w 634"/>
              <a:gd name="T3" fmla="*/ 49988006 h 634"/>
              <a:gd name="T4" fmla="*/ 57481015 w 634"/>
              <a:gd name="T5" fmla="*/ 32475413 h 634"/>
              <a:gd name="T6" fmla="*/ 52548923 w 634"/>
              <a:gd name="T7" fmla="*/ 32475413 h 634"/>
              <a:gd name="T8" fmla="*/ 52548923 w 634"/>
              <a:gd name="T9" fmla="*/ 37575902 h 634"/>
              <a:gd name="T10" fmla="*/ 65133610 w 634"/>
              <a:gd name="T11" fmla="*/ 49988006 h 634"/>
              <a:gd name="T12" fmla="*/ 29930728 w 634"/>
              <a:gd name="T13" fmla="*/ 49988006 h 634"/>
              <a:gd name="T14" fmla="*/ 27549815 w 634"/>
              <a:gd name="T15" fmla="*/ 52538722 h 634"/>
              <a:gd name="T16" fmla="*/ 29930728 w 634"/>
              <a:gd name="T17" fmla="*/ 57469415 h 634"/>
              <a:gd name="T18" fmla="*/ 65133610 w 634"/>
              <a:gd name="T19" fmla="*/ 57469415 h 634"/>
              <a:gd name="T20" fmla="*/ 52548923 w 634"/>
              <a:gd name="T21" fmla="*/ 70051315 h 634"/>
              <a:gd name="T22" fmla="*/ 52548923 w 634"/>
              <a:gd name="T23" fmla="*/ 75152276 h 634"/>
              <a:gd name="T24" fmla="*/ 57481015 w 634"/>
              <a:gd name="T25" fmla="*/ 75152276 h 634"/>
              <a:gd name="T26" fmla="*/ 74997322 w 634"/>
              <a:gd name="T27" fmla="*/ 57469415 h 634"/>
              <a:gd name="T28" fmla="*/ 74997322 w 634"/>
              <a:gd name="T29" fmla="*/ 52538722 h 634"/>
              <a:gd name="T30" fmla="*/ 74997322 w 634"/>
              <a:gd name="T31" fmla="*/ 49988006 h 634"/>
              <a:gd name="T32" fmla="*/ 52548923 w 634"/>
              <a:gd name="T33" fmla="*/ 0 h 634"/>
              <a:gd name="T34" fmla="*/ 52548923 w 634"/>
              <a:gd name="T35" fmla="*/ 0 h 634"/>
              <a:gd name="T36" fmla="*/ 0 w 634"/>
              <a:gd name="T37" fmla="*/ 52538722 h 634"/>
              <a:gd name="T38" fmla="*/ 52548923 w 634"/>
              <a:gd name="T39" fmla="*/ 107627689 h 634"/>
              <a:gd name="T40" fmla="*/ 107649025 w 634"/>
              <a:gd name="T41" fmla="*/ 52538722 h 634"/>
              <a:gd name="T42" fmla="*/ 52548923 w 634"/>
              <a:gd name="T43" fmla="*/ 0 h 634"/>
              <a:gd name="T44" fmla="*/ 52548923 w 634"/>
              <a:gd name="T45" fmla="*/ 100146279 h 634"/>
              <a:gd name="T46" fmla="*/ 52548923 w 634"/>
              <a:gd name="T47" fmla="*/ 100146279 h 634"/>
              <a:gd name="T48" fmla="*/ 7482800 w 634"/>
              <a:gd name="T49" fmla="*/ 52538722 h 634"/>
              <a:gd name="T50" fmla="*/ 52548923 w 634"/>
              <a:gd name="T51" fmla="*/ 7481410 h 634"/>
              <a:gd name="T52" fmla="*/ 99996430 w 634"/>
              <a:gd name="T53" fmla="*/ 52538722 h 634"/>
              <a:gd name="T54" fmla="*/ 52548923 w 634"/>
              <a:gd name="T55" fmla="*/ 100146279 h 63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34" h="634">
                <a:moveTo>
                  <a:pt x="441" y="294"/>
                </a:moveTo>
                <a:lnTo>
                  <a:pt x="441" y="294"/>
                </a:lnTo>
                <a:cubicBezTo>
                  <a:pt x="338" y="191"/>
                  <a:pt x="338" y="191"/>
                  <a:pt x="338" y="191"/>
                </a:cubicBezTo>
                <a:cubicBezTo>
                  <a:pt x="324" y="176"/>
                  <a:pt x="309" y="176"/>
                  <a:pt x="309" y="191"/>
                </a:cubicBezTo>
                <a:cubicBezTo>
                  <a:pt x="294" y="191"/>
                  <a:pt x="294" y="206"/>
                  <a:pt x="309" y="221"/>
                </a:cubicBezTo>
                <a:cubicBezTo>
                  <a:pt x="383" y="294"/>
                  <a:pt x="383" y="294"/>
                  <a:pt x="383" y="294"/>
                </a:cubicBezTo>
                <a:cubicBezTo>
                  <a:pt x="176" y="294"/>
                  <a:pt x="176" y="294"/>
                  <a:pt x="176" y="294"/>
                </a:cubicBezTo>
                <a:cubicBezTo>
                  <a:pt x="162" y="294"/>
                  <a:pt x="162" y="309"/>
                  <a:pt x="162" y="309"/>
                </a:cubicBezTo>
                <a:cubicBezTo>
                  <a:pt x="162" y="324"/>
                  <a:pt x="162" y="338"/>
                  <a:pt x="176" y="338"/>
                </a:cubicBezTo>
                <a:cubicBezTo>
                  <a:pt x="383" y="338"/>
                  <a:pt x="383" y="338"/>
                  <a:pt x="383" y="338"/>
                </a:cubicBezTo>
                <a:cubicBezTo>
                  <a:pt x="309" y="412"/>
                  <a:pt x="309" y="412"/>
                  <a:pt x="309" y="412"/>
                </a:cubicBezTo>
                <a:cubicBezTo>
                  <a:pt x="294" y="427"/>
                  <a:pt x="294" y="442"/>
                  <a:pt x="309" y="442"/>
                </a:cubicBezTo>
                <a:cubicBezTo>
                  <a:pt x="309" y="456"/>
                  <a:pt x="324" y="456"/>
                  <a:pt x="338" y="442"/>
                </a:cubicBezTo>
                <a:cubicBezTo>
                  <a:pt x="441" y="338"/>
                  <a:pt x="441" y="338"/>
                  <a:pt x="441" y="338"/>
                </a:cubicBezTo>
                <a:cubicBezTo>
                  <a:pt x="441" y="324"/>
                  <a:pt x="441" y="324"/>
                  <a:pt x="441" y="309"/>
                </a:cubicBezTo>
                <a:lnTo>
                  <a:pt x="441" y="294"/>
                </a:lnTo>
                <a:close/>
                <a:moveTo>
                  <a:pt x="309" y="0"/>
                </a:moveTo>
                <a:lnTo>
                  <a:pt x="309" y="0"/>
                </a:lnTo>
                <a:cubicBezTo>
                  <a:pt x="147" y="0"/>
                  <a:pt x="0" y="147"/>
                  <a:pt x="0" y="309"/>
                </a:cubicBezTo>
                <a:cubicBezTo>
                  <a:pt x="0" y="485"/>
                  <a:pt x="147" y="633"/>
                  <a:pt x="309" y="633"/>
                </a:cubicBezTo>
                <a:cubicBezTo>
                  <a:pt x="485" y="633"/>
                  <a:pt x="633" y="485"/>
                  <a:pt x="633" y="309"/>
                </a:cubicBezTo>
                <a:cubicBezTo>
                  <a:pt x="633" y="147"/>
                  <a:pt x="485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44" y="471"/>
                  <a:pt x="44" y="309"/>
                </a:cubicBezTo>
                <a:cubicBezTo>
                  <a:pt x="44" y="162"/>
                  <a:pt x="162" y="44"/>
                  <a:pt x="309" y="44"/>
                </a:cubicBezTo>
                <a:cubicBezTo>
                  <a:pt x="471" y="44"/>
                  <a:pt x="588" y="162"/>
                  <a:pt x="588" y="309"/>
                </a:cubicBezTo>
                <a:cubicBezTo>
                  <a:pt x="588" y="471"/>
                  <a:pt x="471" y="589"/>
                  <a:pt x="309" y="5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20" name="Freeform 28">
            <a:extLst>
              <a:ext uri="{FF2B5EF4-FFF2-40B4-BE49-F238E27FC236}">
                <a16:creationId xmlns:a16="http://schemas.microsoft.com/office/drawing/2014/main" id="{5146BB74-C16F-43B8-961F-1C487B389997}"/>
              </a:ext>
            </a:extLst>
          </p:cNvPr>
          <p:cNvSpPr>
            <a:spLocks/>
          </p:cNvSpPr>
          <p:nvPr/>
        </p:nvSpPr>
        <p:spPr bwMode="auto">
          <a:xfrm>
            <a:off x="7651750" y="3967163"/>
            <a:ext cx="290513" cy="298450"/>
          </a:xfrm>
          <a:custGeom>
            <a:avLst/>
            <a:gdLst>
              <a:gd name="T0" fmla="*/ 51986131 w 619"/>
              <a:gd name="T1" fmla="*/ 0 h 634"/>
              <a:gd name="T2" fmla="*/ 51986131 w 619"/>
              <a:gd name="T3" fmla="*/ 0 h 634"/>
              <a:gd name="T4" fmla="*/ 0 w 619"/>
              <a:gd name="T5" fmla="*/ 52538722 h 634"/>
              <a:gd name="T6" fmla="*/ 51986131 w 619"/>
              <a:gd name="T7" fmla="*/ 107627689 h 634"/>
              <a:gd name="T8" fmla="*/ 103972262 w 619"/>
              <a:gd name="T9" fmla="*/ 52538722 h 634"/>
              <a:gd name="T10" fmla="*/ 51986131 w 619"/>
              <a:gd name="T11" fmla="*/ 0 h 634"/>
              <a:gd name="T12" fmla="*/ 51986131 w 619"/>
              <a:gd name="T13" fmla="*/ 100146279 h 634"/>
              <a:gd name="T14" fmla="*/ 51986131 w 619"/>
              <a:gd name="T15" fmla="*/ 100146279 h 634"/>
              <a:gd name="T16" fmla="*/ 4878860 w 619"/>
              <a:gd name="T17" fmla="*/ 52538722 h 634"/>
              <a:gd name="T18" fmla="*/ 51986131 w 619"/>
              <a:gd name="T19" fmla="*/ 7481410 h 634"/>
              <a:gd name="T20" fmla="*/ 99093402 w 619"/>
              <a:gd name="T21" fmla="*/ 52538722 h 634"/>
              <a:gd name="T22" fmla="*/ 51986131 w 619"/>
              <a:gd name="T23" fmla="*/ 100146279 h 634"/>
              <a:gd name="T24" fmla="*/ 74193858 w 619"/>
              <a:gd name="T25" fmla="*/ 49988006 h 634"/>
              <a:gd name="T26" fmla="*/ 74193858 w 619"/>
              <a:gd name="T27" fmla="*/ 49988006 h 634"/>
              <a:gd name="T28" fmla="*/ 39536593 w 619"/>
              <a:gd name="T29" fmla="*/ 49988006 h 634"/>
              <a:gd name="T30" fmla="*/ 54510003 w 619"/>
              <a:gd name="T31" fmla="*/ 37575902 h 634"/>
              <a:gd name="T32" fmla="*/ 54510003 w 619"/>
              <a:gd name="T33" fmla="*/ 32475413 h 634"/>
              <a:gd name="T34" fmla="*/ 49462728 w 619"/>
              <a:gd name="T35" fmla="*/ 32475413 h 634"/>
              <a:gd name="T36" fmla="*/ 29778404 w 619"/>
              <a:gd name="T37" fmla="*/ 49988006 h 634"/>
              <a:gd name="T38" fmla="*/ 29778404 w 619"/>
              <a:gd name="T39" fmla="*/ 52538722 h 634"/>
              <a:gd name="T40" fmla="*/ 29778404 w 619"/>
              <a:gd name="T41" fmla="*/ 57469415 h 634"/>
              <a:gd name="T42" fmla="*/ 49462728 w 619"/>
              <a:gd name="T43" fmla="*/ 75152276 h 634"/>
              <a:gd name="T44" fmla="*/ 54510003 w 619"/>
              <a:gd name="T45" fmla="*/ 75152276 h 634"/>
              <a:gd name="T46" fmla="*/ 54510003 w 619"/>
              <a:gd name="T47" fmla="*/ 70051315 h 634"/>
              <a:gd name="T48" fmla="*/ 39536593 w 619"/>
              <a:gd name="T49" fmla="*/ 57469415 h 634"/>
              <a:gd name="T50" fmla="*/ 74193858 w 619"/>
              <a:gd name="T51" fmla="*/ 57469415 h 634"/>
              <a:gd name="T52" fmla="*/ 79241132 w 619"/>
              <a:gd name="T53" fmla="*/ 52538722 h 634"/>
              <a:gd name="T54" fmla="*/ 74193858 w 619"/>
              <a:gd name="T55" fmla="*/ 49988006 h 63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19" h="634">
                <a:moveTo>
                  <a:pt x="309" y="0"/>
                </a:moveTo>
                <a:lnTo>
                  <a:pt x="309" y="0"/>
                </a:lnTo>
                <a:cubicBezTo>
                  <a:pt x="132" y="0"/>
                  <a:pt x="0" y="147"/>
                  <a:pt x="0" y="309"/>
                </a:cubicBezTo>
                <a:cubicBezTo>
                  <a:pt x="0" y="485"/>
                  <a:pt x="132" y="633"/>
                  <a:pt x="309" y="633"/>
                </a:cubicBezTo>
                <a:cubicBezTo>
                  <a:pt x="486" y="633"/>
                  <a:pt x="618" y="485"/>
                  <a:pt x="618" y="309"/>
                </a:cubicBezTo>
                <a:cubicBezTo>
                  <a:pt x="618" y="147"/>
                  <a:pt x="486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29" y="471"/>
                  <a:pt x="29" y="309"/>
                </a:cubicBezTo>
                <a:cubicBezTo>
                  <a:pt x="29" y="162"/>
                  <a:pt x="162" y="44"/>
                  <a:pt x="309" y="44"/>
                </a:cubicBezTo>
                <a:cubicBezTo>
                  <a:pt x="456" y="44"/>
                  <a:pt x="589" y="162"/>
                  <a:pt x="589" y="309"/>
                </a:cubicBezTo>
                <a:cubicBezTo>
                  <a:pt x="589" y="471"/>
                  <a:pt x="456" y="589"/>
                  <a:pt x="309" y="589"/>
                </a:cubicBezTo>
                <a:close/>
                <a:moveTo>
                  <a:pt x="441" y="294"/>
                </a:moveTo>
                <a:lnTo>
                  <a:pt x="441" y="294"/>
                </a:lnTo>
                <a:cubicBezTo>
                  <a:pt x="235" y="294"/>
                  <a:pt x="235" y="294"/>
                  <a:pt x="235" y="294"/>
                </a:cubicBezTo>
                <a:cubicBezTo>
                  <a:pt x="324" y="221"/>
                  <a:pt x="324" y="221"/>
                  <a:pt x="324" y="221"/>
                </a:cubicBezTo>
                <a:cubicBezTo>
                  <a:pt x="324" y="206"/>
                  <a:pt x="324" y="191"/>
                  <a:pt x="324" y="191"/>
                </a:cubicBezTo>
                <a:cubicBezTo>
                  <a:pt x="309" y="176"/>
                  <a:pt x="294" y="176"/>
                  <a:pt x="294" y="191"/>
                </a:cubicBezTo>
                <a:cubicBezTo>
                  <a:pt x="177" y="294"/>
                  <a:pt x="177" y="294"/>
                  <a:pt x="177" y="294"/>
                </a:cubicBezTo>
                <a:lnTo>
                  <a:pt x="177" y="309"/>
                </a:lnTo>
                <a:cubicBezTo>
                  <a:pt x="177" y="324"/>
                  <a:pt x="177" y="324"/>
                  <a:pt x="177" y="338"/>
                </a:cubicBezTo>
                <a:cubicBezTo>
                  <a:pt x="294" y="442"/>
                  <a:pt x="294" y="442"/>
                  <a:pt x="294" y="442"/>
                </a:cubicBezTo>
                <a:cubicBezTo>
                  <a:pt x="294" y="456"/>
                  <a:pt x="309" y="456"/>
                  <a:pt x="324" y="442"/>
                </a:cubicBezTo>
                <a:cubicBezTo>
                  <a:pt x="324" y="442"/>
                  <a:pt x="324" y="427"/>
                  <a:pt x="324" y="412"/>
                </a:cubicBezTo>
                <a:cubicBezTo>
                  <a:pt x="235" y="338"/>
                  <a:pt x="235" y="338"/>
                  <a:pt x="235" y="338"/>
                </a:cubicBezTo>
                <a:cubicBezTo>
                  <a:pt x="441" y="338"/>
                  <a:pt x="441" y="338"/>
                  <a:pt x="441" y="338"/>
                </a:cubicBezTo>
                <a:cubicBezTo>
                  <a:pt x="456" y="338"/>
                  <a:pt x="471" y="324"/>
                  <a:pt x="471" y="309"/>
                </a:cubicBezTo>
                <a:cubicBezTo>
                  <a:pt x="471" y="309"/>
                  <a:pt x="456" y="294"/>
                  <a:pt x="441" y="2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21" name="Freeform 29">
            <a:extLst>
              <a:ext uri="{FF2B5EF4-FFF2-40B4-BE49-F238E27FC236}">
                <a16:creationId xmlns:a16="http://schemas.microsoft.com/office/drawing/2014/main" id="{59C602D4-66C6-472F-A589-511B0DA494A0}"/>
              </a:ext>
            </a:extLst>
          </p:cNvPr>
          <p:cNvSpPr>
            <a:spLocks/>
          </p:cNvSpPr>
          <p:nvPr/>
        </p:nvSpPr>
        <p:spPr bwMode="auto">
          <a:xfrm>
            <a:off x="7165975" y="3967163"/>
            <a:ext cx="300038" cy="298450"/>
          </a:xfrm>
          <a:custGeom>
            <a:avLst/>
            <a:gdLst>
              <a:gd name="T0" fmla="*/ 55099446 w 634"/>
              <a:gd name="T1" fmla="*/ 0 h 634"/>
              <a:gd name="T2" fmla="*/ 55099446 w 634"/>
              <a:gd name="T3" fmla="*/ 0 h 634"/>
              <a:gd name="T4" fmla="*/ 0 w 634"/>
              <a:gd name="T5" fmla="*/ 52538722 h 634"/>
              <a:gd name="T6" fmla="*/ 55099446 w 634"/>
              <a:gd name="T7" fmla="*/ 107627689 h 634"/>
              <a:gd name="T8" fmla="*/ 107648193 w 634"/>
              <a:gd name="T9" fmla="*/ 52538722 h 634"/>
              <a:gd name="T10" fmla="*/ 55099446 w 634"/>
              <a:gd name="T11" fmla="*/ 0 h 634"/>
              <a:gd name="T12" fmla="*/ 55099446 w 634"/>
              <a:gd name="T13" fmla="*/ 100146279 h 634"/>
              <a:gd name="T14" fmla="*/ 55099446 w 634"/>
              <a:gd name="T15" fmla="*/ 100146279 h 634"/>
              <a:gd name="T16" fmla="*/ 7482775 w 634"/>
              <a:gd name="T17" fmla="*/ 52538722 h 634"/>
              <a:gd name="T18" fmla="*/ 55099446 w 634"/>
              <a:gd name="T19" fmla="*/ 7481410 h 634"/>
              <a:gd name="T20" fmla="*/ 100165890 w 634"/>
              <a:gd name="T21" fmla="*/ 52538722 h 634"/>
              <a:gd name="T22" fmla="*/ 55099446 w 634"/>
              <a:gd name="T23" fmla="*/ 100146279 h 634"/>
              <a:gd name="T24" fmla="*/ 77717566 w 634"/>
              <a:gd name="T25" fmla="*/ 37575902 h 634"/>
              <a:gd name="T26" fmla="*/ 77717566 w 634"/>
              <a:gd name="T27" fmla="*/ 37575902 h 634"/>
              <a:gd name="T28" fmla="*/ 55099446 w 634"/>
              <a:gd name="T29" fmla="*/ 62570377 h 634"/>
              <a:gd name="T30" fmla="*/ 30100894 w 634"/>
              <a:gd name="T31" fmla="*/ 37575902 h 634"/>
              <a:gd name="T32" fmla="*/ 25168819 w 634"/>
              <a:gd name="T33" fmla="*/ 37575902 h 634"/>
              <a:gd name="T34" fmla="*/ 25168819 w 634"/>
              <a:gd name="T35" fmla="*/ 42507067 h 634"/>
              <a:gd name="T36" fmla="*/ 50167843 w 634"/>
              <a:gd name="T37" fmla="*/ 67501070 h 634"/>
              <a:gd name="T38" fmla="*/ 55099446 w 634"/>
              <a:gd name="T39" fmla="*/ 70051315 h 634"/>
              <a:gd name="T40" fmla="*/ 57650617 w 634"/>
              <a:gd name="T41" fmla="*/ 67501070 h 634"/>
              <a:gd name="T42" fmla="*/ 82649641 w 634"/>
              <a:gd name="T43" fmla="*/ 42507067 h 634"/>
              <a:gd name="T44" fmla="*/ 82649641 w 634"/>
              <a:gd name="T45" fmla="*/ 37575902 h 634"/>
              <a:gd name="T46" fmla="*/ 77717566 w 634"/>
              <a:gd name="T47" fmla="*/ 37575902 h 63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634" h="634">
                <a:moveTo>
                  <a:pt x="324" y="0"/>
                </a:moveTo>
                <a:lnTo>
                  <a:pt x="324" y="0"/>
                </a:lnTo>
                <a:cubicBezTo>
                  <a:pt x="148" y="0"/>
                  <a:pt x="0" y="147"/>
                  <a:pt x="0" y="309"/>
                </a:cubicBezTo>
                <a:cubicBezTo>
                  <a:pt x="0" y="485"/>
                  <a:pt x="148" y="633"/>
                  <a:pt x="324" y="633"/>
                </a:cubicBezTo>
                <a:cubicBezTo>
                  <a:pt x="486" y="633"/>
                  <a:pt x="633" y="485"/>
                  <a:pt x="633" y="309"/>
                </a:cubicBezTo>
                <a:cubicBezTo>
                  <a:pt x="633" y="147"/>
                  <a:pt x="486" y="0"/>
                  <a:pt x="324" y="0"/>
                </a:cubicBezTo>
                <a:close/>
                <a:moveTo>
                  <a:pt x="324" y="589"/>
                </a:moveTo>
                <a:lnTo>
                  <a:pt x="324" y="589"/>
                </a:lnTo>
                <a:cubicBezTo>
                  <a:pt x="162" y="589"/>
                  <a:pt x="44" y="471"/>
                  <a:pt x="44" y="309"/>
                </a:cubicBezTo>
                <a:cubicBezTo>
                  <a:pt x="44" y="162"/>
                  <a:pt x="162" y="44"/>
                  <a:pt x="324" y="44"/>
                </a:cubicBezTo>
                <a:cubicBezTo>
                  <a:pt x="471" y="44"/>
                  <a:pt x="589" y="162"/>
                  <a:pt x="589" y="309"/>
                </a:cubicBezTo>
                <a:cubicBezTo>
                  <a:pt x="589" y="471"/>
                  <a:pt x="471" y="589"/>
                  <a:pt x="324" y="589"/>
                </a:cubicBezTo>
                <a:close/>
                <a:moveTo>
                  <a:pt x="457" y="221"/>
                </a:moveTo>
                <a:lnTo>
                  <a:pt x="457" y="221"/>
                </a:lnTo>
                <a:cubicBezTo>
                  <a:pt x="324" y="368"/>
                  <a:pt x="324" y="368"/>
                  <a:pt x="324" y="368"/>
                </a:cubicBezTo>
                <a:cubicBezTo>
                  <a:pt x="177" y="221"/>
                  <a:pt x="177" y="221"/>
                  <a:pt x="177" y="221"/>
                </a:cubicBezTo>
                <a:cubicBezTo>
                  <a:pt x="177" y="221"/>
                  <a:pt x="162" y="221"/>
                  <a:pt x="148" y="221"/>
                </a:cubicBezTo>
                <a:cubicBezTo>
                  <a:pt x="148" y="235"/>
                  <a:pt x="148" y="250"/>
                  <a:pt x="148" y="250"/>
                </a:cubicBezTo>
                <a:cubicBezTo>
                  <a:pt x="295" y="397"/>
                  <a:pt x="295" y="397"/>
                  <a:pt x="295" y="397"/>
                </a:cubicBezTo>
                <a:cubicBezTo>
                  <a:pt x="310" y="412"/>
                  <a:pt x="310" y="412"/>
                  <a:pt x="324" y="412"/>
                </a:cubicBezTo>
                <a:cubicBezTo>
                  <a:pt x="324" y="412"/>
                  <a:pt x="339" y="412"/>
                  <a:pt x="339" y="397"/>
                </a:cubicBezTo>
                <a:cubicBezTo>
                  <a:pt x="486" y="250"/>
                  <a:pt x="486" y="250"/>
                  <a:pt x="486" y="250"/>
                </a:cubicBezTo>
                <a:cubicBezTo>
                  <a:pt x="501" y="250"/>
                  <a:pt x="501" y="235"/>
                  <a:pt x="486" y="221"/>
                </a:cubicBezTo>
                <a:cubicBezTo>
                  <a:pt x="486" y="221"/>
                  <a:pt x="471" y="221"/>
                  <a:pt x="457" y="2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22" name="Freeform 30">
            <a:extLst>
              <a:ext uri="{FF2B5EF4-FFF2-40B4-BE49-F238E27FC236}">
                <a16:creationId xmlns:a16="http://schemas.microsoft.com/office/drawing/2014/main" id="{69D6C042-377D-4652-9CA1-A2955E0F22BB}"/>
              </a:ext>
            </a:extLst>
          </p:cNvPr>
          <p:cNvSpPr>
            <a:spLocks/>
          </p:cNvSpPr>
          <p:nvPr/>
        </p:nvSpPr>
        <p:spPr bwMode="auto">
          <a:xfrm>
            <a:off x="6689725" y="3967163"/>
            <a:ext cx="298450" cy="298450"/>
          </a:xfrm>
          <a:custGeom>
            <a:avLst/>
            <a:gdLst>
              <a:gd name="T0" fmla="*/ 57480351 w 634"/>
              <a:gd name="T1" fmla="*/ 37575902 h 634"/>
              <a:gd name="T2" fmla="*/ 57480351 w 634"/>
              <a:gd name="T3" fmla="*/ 37575902 h 634"/>
              <a:gd name="T4" fmla="*/ 52548747 w 634"/>
              <a:gd name="T5" fmla="*/ 37575902 h 634"/>
              <a:gd name="T6" fmla="*/ 49998048 w 634"/>
              <a:gd name="T7" fmla="*/ 37575902 h 634"/>
              <a:gd name="T8" fmla="*/ 24999024 w 634"/>
              <a:gd name="T9" fmla="*/ 62570377 h 634"/>
              <a:gd name="T10" fmla="*/ 24999024 w 634"/>
              <a:gd name="T11" fmla="*/ 67501070 h 634"/>
              <a:gd name="T12" fmla="*/ 29930628 w 634"/>
              <a:gd name="T13" fmla="*/ 67501070 h 634"/>
              <a:gd name="T14" fmla="*/ 52548747 w 634"/>
              <a:gd name="T15" fmla="*/ 45057312 h 634"/>
              <a:gd name="T16" fmla="*/ 77547771 w 634"/>
              <a:gd name="T17" fmla="*/ 67501070 h 634"/>
              <a:gd name="T18" fmla="*/ 82479375 w 634"/>
              <a:gd name="T19" fmla="*/ 67501070 h 634"/>
              <a:gd name="T20" fmla="*/ 82479375 w 634"/>
              <a:gd name="T21" fmla="*/ 62570377 h 634"/>
              <a:gd name="T22" fmla="*/ 57480351 w 634"/>
              <a:gd name="T23" fmla="*/ 37575902 h 634"/>
              <a:gd name="T24" fmla="*/ 52548747 w 634"/>
              <a:gd name="T25" fmla="*/ 0 h 634"/>
              <a:gd name="T26" fmla="*/ 52548747 w 634"/>
              <a:gd name="T27" fmla="*/ 0 h 634"/>
              <a:gd name="T28" fmla="*/ 0 w 634"/>
              <a:gd name="T29" fmla="*/ 52538722 h 634"/>
              <a:gd name="T30" fmla="*/ 52548747 w 634"/>
              <a:gd name="T31" fmla="*/ 107627689 h 634"/>
              <a:gd name="T32" fmla="*/ 107648193 w 634"/>
              <a:gd name="T33" fmla="*/ 52538722 h 634"/>
              <a:gd name="T34" fmla="*/ 52548747 w 634"/>
              <a:gd name="T35" fmla="*/ 0 h 634"/>
              <a:gd name="T36" fmla="*/ 52548747 w 634"/>
              <a:gd name="T37" fmla="*/ 100146279 h 634"/>
              <a:gd name="T38" fmla="*/ 52548747 w 634"/>
              <a:gd name="T39" fmla="*/ 100146279 h 634"/>
              <a:gd name="T40" fmla="*/ 7482775 w 634"/>
              <a:gd name="T41" fmla="*/ 52538722 h 634"/>
              <a:gd name="T42" fmla="*/ 52548747 w 634"/>
              <a:gd name="T43" fmla="*/ 7481410 h 634"/>
              <a:gd name="T44" fmla="*/ 99995624 w 634"/>
              <a:gd name="T45" fmla="*/ 52538722 h 634"/>
              <a:gd name="T46" fmla="*/ 52548747 w 634"/>
              <a:gd name="T47" fmla="*/ 100146279 h 63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634" h="634">
                <a:moveTo>
                  <a:pt x="338" y="221"/>
                </a:moveTo>
                <a:lnTo>
                  <a:pt x="338" y="221"/>
                </a:lnTo>
                <a:cubicBezTo>
                  <a:pt x="324" y="221"/>
                  <a:pt x="324" y="221"/>
                  <a:pt x="309" y="221"/>
                </a:cubicBezTo>
                <a:lnTo>
                  <a:pt x="294" y="221"/>
                </a:lnTo>
                <a:cubicBezTo>
                  <a:pt x="147" y="368"/>
                  <a:pt x="147" y="368"/>
                  <a:pt x="147" y="368"/>
                </a:cubicBezTo>
                <a:cubicBezTo>
                  <a:pt x="132" y="383"/>
                  <a:pt x="132" y="397"/>
                  <a:pt x="147" y="397"/>
                </a:cubicBezTo>
                <a:cubicBezTo>
                  <a:pt x="147" y="412"/>
                  <a:pt x="162" y="412"/>
                  <a:pt x="176" y="397"/>
                </a:cubicBezTo>
                <a:cubicBezTo>
                  <a:pt x="309" y="265"/>
                  <a:pt x="309" y="265"/>
                  <a:pt x="309" y="265"/>
                </a:cubicBezTo>
                <a:cubicBezTo>
                  <a:pt x="456" y="397"/>
                  <a:pt x="456" y="397"/>
                  <a:pt x="456" y="397"/>
                </a:cubicBezTo>
                <a:cubicBezTo>
                  <a:pt x="456" y="412"/>
                  <a:pt x="471" y="412"/>
                  <a:pt x="485" y="397"/>
                </a:cubicBezTo>
                <a:cubicBezTo>
                  <a:pt x="485" y="397"/>
                  <a:pt x="485" y="383"/>
                  <a:pt x="485" y="368"/>
                </a:cubicBezTo>
                <a:lnTo>
                  <a:pt x="338" y="221"/>
                </a:lnTo>
                <a:close/>
                <a:moveTo>
                  <a:pt x="309" y="0"/>
                </a:moveTo>
                <a:lnTo>
                  <a:pt x="309" y="0"/>
                </a:lnTo>
                <a:cubicBezTo>
                  <a:pt x="147" y="0"/>
                  <a:pt x="0" y="147"/>
                  <a:pt x="0" y="309"/>
                </a:cubicBezTo>
                <a:cubicBezTo>
                  <a:pt x="0" y="485"/>
                  <a:pt x="147" y="633"/>
                  <a:pt x="309" y="633"/>
                </a:cubicBezTo>
                <a:cubicBezTo>
                  <a:pt x="485" y="633"/>
                  <a:pt x="633" y="485"/>
                  <a:pt x="633" y="309"/>
                </a:cubicBezTo>
                <a:cubicBezTo>
                  <a:pt x="633" y="147"/>
                  <a:pt x="485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44" y="471"/>
                  <a:pt x="44" y="309"/>
                </a:cubicBezTo>
                <a:cubicBezTo>
                  <a:pt x="44" y="162"/>
                  <a:pt x="162" y="44"/>
                  <a:pt x="309" y="44"/>
                </a:cubicBezTo>
                <a:cubicBezTo>
                  <a:pt x="471" y="44"/>
                  <a:pt x="588" y="162"/>
                  <a:pt x="588" y="309"/>
                </a:cubicBezTo>
                <a:cubicBezTo>
                  <a:pt x="588" y="471"/>
                  <a:pt x="471" y="589"/>
                  <a:pt x="309" y="5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23" name="Freeform 31">
            <a:extLst>
              <a:ext uri="{FF2B5EF4-FFF2-40B4-BE49-F238E27FC236}">
                <a16:creationId xmlns:a16="http://schemas.microsoft.com/office/drawing/2014/main" id="{DB8393BA-2F7D-445D-999D-C58DFE9E09FE}"/>
              </a:ext>
            </a:extLst>
          </p:cNvPr>
          <p:cNvSpPr>
            <a:spLocks/>
          </p:cNvSpPr>
          <p:nvPr/>
        </p:nvSpPr>
        <p:spPr bwMode="auto">
          <a:xfrm>
            <a:off x="6208713" y="3967163"/>
            <a:ext cx="290512" cy="298450"/>
          </a:xfrm>
          <a:custGeom>
            <a:avLst/>
            <a:gdLst>
              <a:gd name="T0" fmla="*/ 66791126 w 619"/>
              <a:gd name="T1" fmla="*/ 49988006 h 634"/>
              <a:gd name="T2" fmla="*/ 66791126 w 619"/>
              <a:gd name="T3" fmla="*/ 49988006 h 634"/>
              <a:gd name="T4" fmla="*/ 42059996 w 619"/>
              <a:gd name="T5" fmla="*/ 24994003 h 634"/>
              <a:gd name="T6" fmla="*/ 37181136 w 619"/>
              <a:gd name="T7" fmla="*/ 24994003 h 634"/>
              <a:gd name="T8" fmla="*/ 37181136 w 619"/>
              <a:gd name="T9" fmla="*/ 29924696 h 634"/>
              <a:gd name="T10" fmla="*/ 59388863 w 619"/>
              <a:gd name="T11" fmla="*/ 52538722 h 634"/>
              <a:gd name="T12" fmla="*/ 37181136 w 619"/>
              <a:gd name="T13" fmla="*/ 77532725 h 634"/>
              <a:gd name="T14" fmla="*/ 37181136 w 619"/>
              <a:gd name="T15" fmla="*/ 82463418 h 634"/>
              <a:gd name="T16" fmla="*/ 42059996 w 619"/>
              <a:gd name="T17" fmla="*/ 82463418 h 634"/>
              <a:gd name="T18" fmla="*/ 66791126 w 619"/>
              <a:gd name="T19" fmla="*/ 57469415 h 634"/>
              <a:gd name="T20" fmla="*/ 66791126 w 619"/>
              <a:gd name="T21" fmla="*/ 52538722 h 634"/>
              <a:gd name="T22" fmla="*/ 66791126 w 619"/>
              <a:gd name="T23" fmla="*/ 49988006 h 634"/>
              <a:gd name="T24" fmla="*/ 51986131 w 619"/>
              <a:gd name="T25" fmla="*/ 0 h 634"/>
              <a:gd name="T26" fmla="*/ 51986131 w 619"/>
              <a:gd name="T27" fmla="*/ 0 h 634"/>
              <a:gd name="T28" fmla="*/ 0 w 619"/>
              <a:gd name="T29" fmla="*/ 52538722 h 634"/>
              <a:gd name="T30" fmla="*/ 51986131 w 619"/>
              <a:gd name="T31" fmla="*/ 107627689 h 634"/>
              <a:gd name="T32" fmla="*/ 103972262 w 619"/>
              <a:gd name="T33" fmla="*/ 52538722 h 634"/>
              <a:gd name="T34" fmla="*/ 51986131 w 619"/>
              <a:gd name="T35" fmla="*/ 0 h 634"/>
              <a:gd name="T36" fmla="*/ 51986131 w 619"/>
              <a:gd name="T37" fmla="*/ 100146279 h 634"/>
              <a:gd name="T38" fmla="*/ 51986131 w 619"/>
              <a:gd name="T39" fmla="*/ 100146279 h 634"/>
              <a:gd name="T40" fmla="*/ 4878860 w 619"/>
              <a:gd name="T41" fmla="*/ 52538722 h 634"/>
              <a:gd name="T42" fmla="*/ 51986131 w 619"/>
              <a:gd name="T43" fmla="*/ 7481410 h 634"/>
              <a:gd name="T44" fmla="*/ 99093402 w 619"/>
              <a:gd name="T45" fmla="*/ 52538722 h 634"/>
              <a:gd name="T46" fmla="*/ 51986131 w 619"/>
              <a:gd name="T47" fmla="*/ 100146279 h 63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619" h="634">
                <a:moveTo>
                  <a:pt x="397" y="294"/>
                </a:moveTo>
                <a:lnTo>
                  <a:pt x="397" y="294"/>
                </a:lnTo>
                <a:cubicBezTo>
                  <a:pt x="250" y="147"/>
                  <a:pt x="250" y="147"/>
                  <a:pt x="250" y="147"/>
                </a:cubicBezTo>
                <a:cubicBezTo>
                  <a:pt x="235" y="132"/>
                  <a:pt x="221" y="132"/>
                  <a:pt x="221" y="147"/>
                </a:cubicBezTo>
                <a:cubicBezTo>
                  <a:pt x="206" y="147"/>
                  <a:pt x="206" y="162"/>
                  <a:pt x="221" y="176"/>
                </a:cubicBezTo>
                <a:cubicBezTo>
                  <a:pt x="353" y="309"/>
                  <a:pt x="353" y="309"/>
                  <a:pt x="353" y="309"/>
                </a:cubicBezTo>
                <a:cubicBezTo>
                  <a:pt x="221" y="456"/>
                  <a:pt x="221" y="456"/>
                  <a:pt x="221" y="456"/>
                </a:cubicBezTo>
                <a:cubicBezTo>
                  <a:pt x="206" y="456"/>
                  <a:pt x="206" y="471"/>
                  <a:pt x="221" y="485"/>
                </a:cubicBezTo>
                <a:cubicBezTo>
                  <a:pt x="221" y="485"/>
                  <a:pt x="235" y="485"/>
                  <a:pt x="250" y="485"/>
                </a:cubicBezTo>
                <a:cubicBezTo>
                  <a:pt x="397" y="338"/>
                  <a:pt x="397" y="338"/>
                  <a:pt x="397" y="338"/>
                </a:cubicBezTo>
                <a:cubicBezTo>
                  <a:pt x="397" y="324"/>
                  <a:pt x="397" y="324"/>
                  <a:pt x="397" y="309"/>
                </a:cubicBezTo>
                <a:lnTo>
                  <a:pt x="397" y="294"/>
                </a:lnTo>
                <a:close/>
                <a:moveTo>
                  <a:pt x="309" y="0"/>
                </a:moveTo>
                <a:lnTo>
                  <a:pt x="309" y="0"/>
                </a:lnTo>
                <a:cubicBezTo>
                  <a:pt x="132" y="0"/>
                  <a:pt x="0" y="147"/>
                  <a:pt x="0" y="309"/>
                </a:cubicBezTo>
                <a:cubicBezTo>
                  <a:pt x="0" y="485"/>
                  <a:pt x="132" y="633"/>
                  <a:pt x="309" y="633"/>
                </a:cubicBezTo>
                <a:cubicBezTo>
                  <a:pt x="486" y="633"/>
                  <a:pt x="618" y="485"/>
                  <a:pt x="618" y="309"/>
                </a:cubicBezTo>
                <a:cubicBezTo>
                  <a:pt x="618" y="147"/>
                  <a:pt x="486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29" y="471"/>
                  <a:pt x="29" y="309"/>
                </a:cubicBezTo>
                <a:cubicBezTo>
                  <a:pt x="29" y="162"/>
                  <a:pt x="162" y="44"/>
                  <a:pt x="309" y="44"/>
                </a:cubicBezTo>
                <a:cubicBezTo>
                  <a:pt x="456" y="44"/>
                  <a:pt x="589" y="162"/>
                  <a:pt x="589" y="309"/>
                </a:cubicBezTo>
                <a:cubicBezTo>
                  <a:pt x="589" y="471"/>
                  <a:pt x="456" y="589"/>
                  <a:pt x="309" y="5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24" name="Freeform 32">
            <a:extLst>
              <a:ext uri="{FF2B5EF4-FFF2-40B4-BE49-F238E27FC236}">
                <a16:creationId xmlns:a16="http://schemas.microsoft.com/office/drawing/2014/main" id="{A7757099-25A6-454A-932E-12CA28B54473}"/>
              </a:ext>
            </a:extLst>
          </p:cNvPr>
          <p:cNvSpPr>
            <a:spLocks/>
          </p:cNvSpPr>
          <p:nvPr/>
        </p:nvSpPr>
        <p:spPr bwMode="auto">
          <a:xfrm>
            <a:off x="10534650" y="3486150"/>
            <a:ext cx="290513" cy="292100"/>
          </a:xfrm>
          <a:custGeom>
            <a:avLst/>
            <a:gdLst>
              <a:gd name="T0" fmla="*/ 66959540 w 619"/>
              <a:gd name="T1" fmla="*/ 25021372 h 619"/>
              <a:gd name="T2" fmla="*/ 66959540 w 619"/>
              <a:gd name="T3" fmla="*/ 25021372 h 619"/>
              <a:gd name="T4" fmla="*/ 61912266 w 619"/>
              <a:gd name="T5" fmla="*/ 25021372 h 619"/>
              <a:gd name="T6" fmla="*/ 37181136 w 619"/>
              <a:gd name="T7" fmla="*/ 50042744 h 619"/>
              <a:gd name="T8" fmla="*/ 37181136 w 619"/>
              <a:gd name="T9" fmla="*/ 52596273 h 619"/>
              <a:gd name="T10" fmla="*/ 37181136 w 619"/>
              <a:gd name="T11" fmla="*/ 55149330 h 619"/>
              <a:gd name="T12" fmla="*/ 61912266 w 619"/>
              <a:gd name="T13" fmla="*/ 80170702 h 619"/>
              <a:gd name="T14" fmla="*/ 66959540 w 619"/>
              <a:gd name="T15" fmla="*/ 80170702 h 619"/>
              <a:gd name="T16" fmla="*/ 66959540 w 619"/>
              <a:gd name="T17" fmla="*/ 75064117 h 619"/>
              <a:gd name="T18" fmla="*/ 44583868 w 619"/>
              <a:gd name="T19" fmla="*/ 52596273 h 619"/>
              <a:gd name="T20" fmla="*/ 66959540 w 619"/>
              <a:gd name="T21" fmla="*/ 30127958 h 619"/>
              <a:gd name="T22" fmla="*/ 66959540 w 619"/>
              <a:gd name="T23" fmla="*/ 25021372 h 619"/>
              <a:gd name="T24" fmla="*/ 51986131 w 619"/>
              <a:gd name="T25" fmla="*/ 0 h 619"/>
              <a:gd name="T26" fmla="*/ 51986131 w 619"/>
              <a:gd name="T27" fmla="*/ 0 h 619"/>
              <a:gd name="T28" fmla="*/ 0 w 619"/>
              <a:gd name="T29" fmla="*/ 52596273 h 619"/>
              <a:gd name="T30" fmla="*/ 51986131 w 619"/>
              <a:gd name="T31" fmla="*/ 105192074 h 619"/>
              <a:gd name="T32" fmla="*/ 103972262 w 619"/>
              <a:gd name="T33" fmla="*/ 52596273 h 619"/>
              <a:gd name="T34" fmla="*/ 51986131 w 619"/>
              <a:gd name="T35" fmla="*/ 0 h 619"/>
              <a:gd name="T36" fmla="*/ 51986131 w 619"/>
              <a:gd name="T37" fmla="*/ 100255850 h 619"/>
              <a:gd name="T38" fmla="*/ 51986131 w 619"/>
              <a:gd name="T39" fmla="*/ 100255850 h 619"/>
              <a:gd name="T40" fmla="*/ 4878860 w 619"/>
              <a:gd name="T41" fmla="*/ 52596273 h 619"/>
              <a:gd name="T42" fmla="*/ 51986131 w 619"/>
              <a:gd name="T43" fmla="*/ 4936224 h 619"/>
              <a:gd name="T44" fmla="*/ 99093402 w 619"/>
              <a:gd name="T45" fmla="*/ 52596273 h 619"/>
              <a:gd name="T46" fmla="*/ 51986131 w 619"/>
              <a:gd name="T47" fmla="*/ 100255850 h 61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619" h="619">
                <a:moveTo>
                  <a:pt x="398" y="147"/>
                </a:moveTo>
                <a:lnTo>
                  <a:pt x="398" y="147"/>
                </a:lnTo>
                <a:cubicBezTo>
                  <a:pt x="398" y="132"/>
                  <a:pt x="383" y="132"/>
                  <a:pt x="368" y="147"/>
                </a:cubicBezTo>
                <a:cubicBezTo>
                  <a:pt x="221" y="294"/>
                  <a:pt x="221" y="294"/>
                  <a:pt x="221" y="294"/>
                </a:cubicBezTo>
                <a:lnTo>
                  <a:pt x="221" y="309"/>
                </a:lnTo>
                <a:lnTo>
                  <a:pt x="221" y="324"/>
                </a:lnTo>
                <a:cubicBezTo>
                  <a:pt x="368" y="471"/>
                  <a:pt x="368" y="471"/>
                  <a:pt x="368" y="471"/>
                </a:cubicBezTo>
                <a:cubicBezTo>
                  <a:pt x="383" y="486"/>
                  <a:pt x="398" y="486"/>
                  <a:pt x="398" y="471"/>
                </a:cubicBezTo>
                <a:cubicBezTo>
                  <a:pt x="412" y="471"/>
                  <a:pt x="412" y="457"/>
                  <a:pt x="398" y="441"/>
                </a:cubicBezTo>
                <a:cubicBezTo>
                  <a:pt x="265" y="309"/>
                  <a:pt x="265" y="309"/>
                  <a:pt x="265" y="309"/>
                </a:cubicBezTo>
                <a:cubicBezTo>
                  <a:pt x="398" y="177"/>
                  <a:pt x="398" y="177"/>
                  <a:pt x="398" y="177"/>
                </a:cubicBezTo>
                <a:cubicBezTo>
                  <a:pt x="412" y="162"/>
                  <a:pt x="412" y="147"/>
                  <a:pt x="398" y="147"/>
                </a:cubicBezTo>
                <a:close/>
                <a:moveTo>
                  <a:pt x="309" y="0"/>
                </a:moveTo>
                <a:lnTo>
                  <a:pt x="309" y="0"/>
                </a:lnTo>
                <a:cubicBezTo>
                  <a:pt x="132" y="0"/>
                  <a:pt x="0" y="132"/>
                  <a:pt x="0" y="309"/>
                </a:cubicBezTo>
                <a:cubicBezTo>
                  <a:pt x="0" y="486"/>
                  <a:pt x="132" y="618"/>
                  <a:pt x="309" y="618"/>
                </a:cubicBezTo>
                <a:cubicBezTo>
                  <a:pt x="486" y="618"/>
                  <a:pt x="618" y="486"/>
                  <a:pt x="618" y="309"/>
                </a:cubicBezTo>
                <a:cubicBezTo>
                  <a:pt x="618" y="132"/>
                  <a:pt x="486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29" y="457"/>
                  <a:pt x="29" y="309"/>
                </a:cubicBezTo>
                <a:cubicBezTo>
                  <a:pt x="29" y="162"/>
                  <a:pt x="162" y="29"/>
                  <a:pt x="309" y="29"/>
                </a:cubicBezTo>
                <a:cubicBezTo>
                  <a:pt x="457" y="29"/>
                  <a:pt x="589" y="162"/>
                  <a:pt x="589" y="309"/>
                </a:cubicBezTo>
                <a:cubicBezTo>
                  <a:pt x="589" y="457"/>
                  <a:pt x="457" y="589"/>
                  <a:pt x="309" y="5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25" name="Freeform 33">
            <a:extLst>
              <a:ext uri="{FF2B5EF4-FFF2-40B4-BE49-F238E27FC236}">
                <a16:creationId xmlns:a16="http://schemas.microsoft.com/office/drawing/2014/main" id="{CC7F8B2E-6D77-4C22-8081-37D43A9825EC}"/>
              </a:ext>
            </a:extLst>
          </p:cNvPr>
          <p:cNvSpPr>
            <a:spLocks/>
          </p:cNvSpPr>
          <p:nvPr/>
        </p:nvSpPr>
        <p:spPr bwMode="auto">
          <a:xfrm>
            <a:off x="10052050" y="3502025"/>
            <a:ext cx="303213" cy="249238"/>
          </a:xfrm>
          <a:custGeom>
            <a:avLst/>
            <a:gdLst>
              <a:gd name="T0" fmla="*/ 101453260 w 649"/>
              <a:gd name="T1" fmla="*/ 5038059 h 531"/>
              <a:gd name="T2" fmla="*/ 101453260 w 649"/>
              <a:gd name="T3" fmla="*/ 5038059 h 531"/>
              <a:gd name="T4" fmla="*/ 84152436 w 649"/>
              <a:gd name="T5" fmla="*/ 5038059 h 531"/>
              <a:gd name="T6" fmla="*/ 34769457 w 649"/>
              <a:gd name="T7" fmla="*/ 54410383 h 531"/>
              <a:gd name="T8" fmla="*/ 24859299 w 649"/>
              <a:gd name="T9" fmla="*/ 42151325 h 531"/>
              <a:gd name="T10" fmla="*/ 5038984 w 649"/>
              <a:gd name="T11" fmla="*/ 42151325 h 531"/>
              <a:gd name="T12" fmla="*/ 5038984 w 649"/>
              <a:gd name="T13" fmla="*/ 61967472 h 531"/>
              <a:gd name="T14" fmla="*/ 27210981 w 649"/>
              <a:gd name="T15" fmla="*/ 81615809 h 531"/>
              <a:gd name="T16" fmla="*/ 44679615 w 649"/>
              <a:gd name="T17" fmla="*/ 81615809 h 531"/>
              <a:gd name="T18" fmla="*/ 101453260 w 649"/>
              <a:gd name="T19" fmla="*/ 24854207 h 531"/>
              <a:gd name="T20" fmla="*/ 101453260 w 649"/>
              <a:gd name="T21" fmla="*/ 5038059 h 531"/>
              <a:gd name="T22" fmla="*/ 96582086 w 649"/>
              <a:gd name="T23" fmla="*/ 19816148 h 531"/>
              <a:gd name="T24" fmla="*/ 96582086 w 649"/>
              <a:gd name="T25" fmla="*/ 19816148 h 531"/>
              <a:gd name="T26" fmla="*/ 39640631 w 649"/>
              <a:gd name="T27" fmla="*/ 76745560 h 531"/>
              <a:gd name="T28" fmla="*/ 32249965 w 649"/>
              <a:gd name="T29" fmla="*/ 76745560 h 531"/>
              <a:gd name="T30" fmla="*/ 9910158 w 649"/>
              <a:gd name="T31" fmla="*/ 54410383 h 531"/>
              <a:gd name="T32" fmla="*/ 9910158 w 649"/>
              <a:gd name="T33" fmla="*/ 47021574 h 531"/>
              <a:gd name="T34" fmla="*/ 19820316 w 649"/>
              <a:gd name="T35" fmla="*/ 47021574 h 531"/>
              <a:gd name="T36" fmla="*/ 34769457 w 649"/>
              <a:gd name="T37" fmla="*/ 61967472 h 531"/>
              <a:gd name="T38" fmla="*/ 89023610 w 649"/>
              <a:gd name="T39" fmla="*/ 9908308 h 531"/>
              <a:gd name="T40" fmla="*/ 96582086 w 649"/>
              <a:gd name="T41" fmla="*/ 9908308 h 531"/>
              <a:gd name="T42" fmla="*/ 96582086 w 649"/>
              <a:gd name="T43" fmla="*/ 19816148 h 53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49" h="531">
                <a:moveTo>
                  <a:pt x="604" y="30"/>
                </a:moveTo>
                <a:lnTo>
                  <a:pt x="604" y="30"/>
                </a:lnTo>
                <a:cubicBezTo>
                  <a:pt x="575" y="0"/>
                  <a:pt x="530" y="0"/>
                  <a:pt x="501" y="30"/>
                </a:cubicBezTo>
                <a:cubicBezTo>
                  <a:pt x="207" y="324"/>
                  <a:pt x="207" y="324"/>
                  <a:pt x="207" y="324"/>
                </a:cubicBezTo>
                <a:cubicBezTo>
                  <a:pt x="148" y="251"/>
                  <a:pt x="148" y="251"/>
                  <a:pt x="148" y="251"/>
                </a:cubicBezTo>
                <a:cubicBezTo>
                  <a:pt x="103" y="207"/>
                  <a:pt x="59" y="207"/>
                  <a:pt x="30" y="251"/>
                </a:cubicBezTo>
                <a:cubicBezTo>
                  <a:pt x="0" y="280"/>
                  <a:pt x="0" y="324"/>
                  <a:pt x="30" y="369"/>
                </a:cubicBezTo>
                <a:cubicBezTo>
                  <a:pt x="162" y="486"/>
                  <a:pt x="162" y="486"/>
                  <a:pt x="162" y="486"/>
                </a:cubicBezTo>
                <a:cubicBezTo>
                  <a:pt x="192" y="530"/>
                  <a:pt x="236" y="530"/>
                  <a:pt x="266" y="486"/>
                </a:cubicBezTo>
                <a:cubicBezTo>
                  <a:pt x="604" y="148"/>
                  <a:pt x="604" y="148"/>
                  <a:pt x="604" y="148"/>
                </a:cubicBezTo>
                <a:cubicBezTo>
                  <a:pt x="648" y="118"/>
                  <a:pt x="648" y="59"/>
                  <a:pt x="604" y="30"/>
                </a:cubicBezTo>
                <a:close/>
                <a:moveTo>
                  <a:pt x="575" y="118"/>
                </a:moveTo>
                <a:lnTo>
                  <a:pt x="575" y="118"/>
                </a:lnTo>
                <a:cubicBezTo>
                  <a:pt x="575" y="118"/>
                  <a:pt x="251" y="457"/>
                  <a:pt x="236" y="457"/>
                </a:cubicBezTo>
                <a:cubicBezTo>
                  <a:pt x="221" y="471"/>
                  <a:pt x="207" y="471"/>
                  <a:pt x="192" y="457"/>
                </a:cubicBezTo>
                <a:lnTo>
                  <a:pt x="59" y="324"/>
                </a:lnTo>
                <a:cubicBezTo>
                  <a:pt x="45" y="310"/>
                  <a:pt x="45" y="295"/>
                  <a:pt x="59" y="280"/>
                </a:cubicBezTo>
                <a:cubicBezTo>
                  <a:pt x="74" y="265"/>
                  <a:pt x="103" y="265"/>
                  <a:pt x="118" y="280"/>
                </a:cubicBezTo>
                <a:cubicBezTo>
                  <a:pt x="207" y="369"/>
                  <a:pt x="207" y="369"/>
                  <a:pt x="207" y="369"/>
                </a:cubicBezTo>
                <a:cubicBezTo>
                  <a:pt x="530" y="59"/>
                  <a:pt x="530" y="59"/>
                  <a:pt x="530" y="59"/>
                </a:cubicBezTo>
                <a:cubicBezTo>
                  <a:pt x="545" y="45"/>
                  <a:pt x="560" y="45"/>
                  <a:pt x="575" y="59"/>
                </a:cubicBezTo>
                <a:cubicBezTo>
                  <a:pt x="604" y="74"/>
                  <a:pt x="604" y="103"/>
                  <a:pt x="575" y="1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26" name="Freeform 34">
            <a:extLst>
              <a:ext uri="{FF2B5EF4-FFF2-40B4-BE49-F238E27FC236}">
                <a16:creationId xmlns:a16="http://schemas.microsoft.com/office/drawing/2014/main" id="{6CC1B46F-2A31-4D98-A981-F478216A9C29}"/>
              </a:ext>
            </a:extLst>
          </p:cNvPr>
          <p:cNvSpPr>
            <a:spLocks/>
          </p:cNvSpPr>
          <p:nvPr/>
        </p:nvSpPr>
        <p:spPr bwMode="auto">
          <a:xfrm>
            <a:off x="9591675" y="3516313"/>
            <a:ext cx="242888" cy="242887"/>
          </a:xfrm>
          <a:custGeom>
            <a:avLst/>
            <a:gdLst>
              <a:gd name="T0" fmla="*/ 62759747 w 516"/>
              <a:gd name="T1" fmla="*/ 45184184 h 516"/>
              <a:gd name="T2" fmla="*/ 62759747 w 516"/>
              <a:gd name="T3" fmla="*/ 45184184 h 516"/>
              <a:gd name="T4" fmla="*/ 82883958 w 516"/>
              <a:gd name="T5" fmla="*/ 25064696 h 516"/>
              <a:gd name="T6" fmla="*/ 82883958 w 516"/>
              <a:gd name="T7" fmla="*/ 7502358 h 516"/>
              <a:gd name="T8" fmla="*/ 62759747 w 516"/>
              <a:gd name="T9" fmla="*/ 7502358 h 516"/>
              <a:gd name="T10" fmla="*/ 45194102 w 516"/>
              <a:gd name="T11" fmla="*/ 25064696 h 516"/>
              <a:gd name="T12" fmla="*/ 25069891 w 516"/>
              <a:gd name="T13" fmla="*/ 7502358 h 516"/>
              <a:gd name="T14" fmla="*/ 7503775 w 516"/>
              <a:gd name="T15" fmla="*/ 7502358 h 516"/>
              <a:gd name="T16" fmla="*/ 7503775 w 516"/>
              <a:gd name="T17" fmla="*/ 25064696 h 516"/>
              <a:gd name="T18" fmla="*/ 25069891 w 516"/>
              <a:gd name="T19" fmla="*/ 45184184 h 516"/>
              <a:gd name="T20" fmla="*/ 7503775 w 516"/>
              <a:gd name="T21" fmla="*/ 62746522 h 516"/>
              <a:gd name="T22" fmla="*/ 7503775 w 516"/>
              <a:gd name="T23" fmla="*/ 82866482 h 516"/>
              <a:gd name="T24" fmla="*/ 25069891 w 516"/>
              <a:gd name="T25" fmla="*/ 82866482 h 516"/>
              <a:gd name="T26" fmla="*/ 45194102 w 516"/>
              <a:gd name="T27" fmla="*/ 62746522 h 516"/>
              <a:gd name="T28" fmla="*/ 62759747 w 516"/>
              <a:gd name="T29" fmla="*/ 82866482 h 516"/>
              <a:gd name="T30" fmla="*/ 82883958 w 516"/>
              <a:gd name="T31" fmla="*/ 82866482 h 516"/>
              <a:gd name="T32" fmla="*/ 82883958 w 516"/>
              <a:gd name="T33" fmla="*/ 62746522 h 516"/>
              <a:gd name="T34" fmla="*/ 62759747 w 516"/>
              <a:gd name="T35" fmla="*/ 45184184 h 516"/>
              <a:gd name="T36" fmla="*/ 77767769 w 516"/>
              <a:gd name="T37" fmla="*/ 77751238 h 516"/>
              <a:gd name="T38" fmla="*/ 77767769 w 516"/>
              <a:gd name="T39" fmla="*/ 77751238 h 516"/>
              <a:gd name="T40" fmla="*/ 67875935 w 516"/>
              <a:gd name="T41" fmla="*/ 77751238 h 516"/>
              <a:gd name="T42" fmla="*/ 45194102 w 516"/>
              <a:gd name="T43" fmla="*/ 52686542 h 516"/>
              <a:gd name="T44" fmla="*/ 20124211 w 516"/>
              <a:gd name="T45" fmla="*/ 77751238 h 516"/>
              <a:gd name="T46" fmla="*/ 10061869 w 516"/>
              <a:gd name="T47" fmla="*/ 77751238 h 516"/>
              <a:gd name="T48" fmla="*/ 10061869 w 516"/>
              <a:gd name="T49" fmla="*/ 67861766 h 516"/>
              <a:gd name="T50" fmla="*/ 35131761 w 516"/>
              <a:gd name="T51" fmla="*/ 45184184 h 516"/>
              <a:gd name="T52" fmla="*/ 10061869 w 516"/>
              <a:gd name="T53" fmla="*/ 20119960 h 516"/>
              <a:gd name="T54" fmla="*/ 10061869 w 516"/>
              <a:gd name="T55" fmla="*/ 10059980 h 516"/>
              <a:gd name="T56" fmla="*/ 20124211 w 516"/>
              <a:gd name="T57" fmla="*/ 10059980 h 516"/>
              <a:gd name="T58" fmla="*/ 45194102 w 516"/>
              <a:gd name="T59" fmla="*/ 35124676 h 516"/>
              <a:gd name="T60" fmla="*/ 67875935 w 516"/>
              <a:gd name="T61" fmla="*/ 10059980 h 516"/>
              <a:gd name="T62" fmla="*/ 77767769 w 516"/>
              <a:gd name="T63" fmla="*/ 10059980 h 516"/>
              <a:gd name="T64" fmla="*/ 77767769 w 516"/>
              <a:gd name="T65" fmla="*/ 20119960 h 516"/>
              <a:gd name="T66" fmla="*/ 52697877 w 516"/>
              <a:gd name="T67" fmla="*/ 45184184 h 516"/>
              <a:gd name="T68" fmla="*/ 77767769 w 516"/>
              <a:gd name="T69" fmla="*/ 67861766 h 516"/>
              <a:gd name="T70" fmla="*/ 77767769 w 516"/>
              <a:gd name="T71" fmla="*/ 77751238 h 51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16" h="516">
                <a:moveTo>
                  <a:pt x="368" y="265"/>
                </a:moveTo>
                <a:lnTo>
                  <a:pt x="368" y="265"/>
                </a:lnTo>
                <a:cubicBezTo>
                  <a:pt x="486" y="147"/>
                  <a:pt x="486" y="147"/>
                  <a:pt x="486" y="147"/>
                </a:cubicBezTo>
                <a:cubicBezTo>
                  <a:pt x="515" y="118"/>
                  <a:pt x="515" y="73"/>
                  <a:pt x="486" y="44"/>
                </a:cubicBezTo>
                <a:cubicBezTo>
                  <a:pt x="456" y="0"/>
                  <a:pt x="398" y="0"/>
                  <a:pt x="368" y="44"/>
                </a:cubicBezTo>
                <a:cubicBezTo>
                  <a:pt x="265" y="147"/>
                  <a:pt x="265" y="147"/>
                  <a:pt x="265" y="147"/>
                </a:cubicBezTo>
                <a:cubicBezTo>
                  <a:pt x="147" y="44"/>
                  <a:pt x="147" y="44"/>
                  <a:pt x="147" y="44"/>
                </a:cubicBezTo>
                <a:cubicBezTo>
                  <a:pt x="118" y="0"/>
                  <a:pt x="73" y="0"/>
                  <a:pt x="44" y="44"/>
                </a:cubicBezTo>
                <a:cubicBezTo>
                  <a:pt x="0" y="73"/>
                  <a:pt x="0" y="118"/>
                  <a:pt x="44" y="147"/>
                </a:cubicBezTo>
                <a:cubicBezTo>
                  <a:pt x="147" y="265"/>
                  <a:pt x="147" y="265"/>
                  <a:pt x="147" y="265"/>
                </a:cubicBezTo>
                <a:cubicBezTo>
                  <a:pt x="44" y="368"/>
                  <a:pt x="44" y="368"/>
                  <a:pt x="44" y="368"/>
                </a:cubicBezTo>
                <a:cubicBezTo>
                  <a:pt x="0" y="398"/>
                  <a:pt x="0" y="456"/>
                  <a:pt x="44" y="486"/>
                </a:cubicBezTo>
                <a:cubicBezTo>
                  <a:pt x="73" y="515"/>
                  <a:pt x="118" y="515"/>
                  <a:pt x="147" y="486"/>
                </a:cubicBezTo>
                <a:cubicBezTo>
                  <a:pt x="265" y="368"/>
                  <a:pt x="265" y="368"/>
                  <a:pt x="265" y="368"/>
                </a:cubicBezTo>
                <a:cubicBezTo>
                  <a:pt x="368" y="486"/>
                  <a:pt x="368" y="486"/>
                  <a:pt x="368" y="486"/>
                </a:cubicBezTo>
                <a:cubicBezTo>
                  <a:pt x="398" y="515"/>
                  <a:pt x="456" y="515"/>
                  <a:pt x="486" y="486"/>
                </a:cubicBezTo>
                <a:cubicBezTo>
                  <a:pt x="515" y="456"/>
                  <a:pt x="515" y="398"/>
                  <a:pt x="486" y="368"/>
                </a:cubicBezTo>
                <a:lnTo>
                  <a:pt x="368" y="265"/>
                </a:lnTo>
                <a:close/>
                <a:moveTo>
                  <a:pt x="456" y="456"/>
                </a:moveTo>
                <a:lnTo>
                  <a:pt x="456" y="456"/>
                </a:lnTo>
                <a:cubicBezTo>
                  <a:pt x="441" y="471"/>
                  <a:pt x="412" y="471"/>
                  <a:pt x="398" y="456"/>
                </a:cubicBezTo>
                <a:cubicBezTo>
                  <a:pt x="265" y="309"/>
                  <a:pt x="265" y="309"/>
                  <a:pt x="265" y="309"/>
                </a:cubicBezTo>
                <a:cubicBezTo>
                  <a:pt x="118" y="456"/>
                  <a:pt x="118" y="456"/>
                  <a:pt x="118" y="456"/>
                </a:cubicBezTo>
                <a:cubicBezTo>
                  <a:pt x="103" y="471"/>
                  <a:pt x="73" y="471"/>
                  <a:pt x="59" y="456"/>
                </a:cubicBezTo>
                <a:cubicBezTo>
                  <a:pt x="44" y="441"/>
                  <a:pt x="44" y="412"/>
                  <a:pt x="59" y="398"/>
                </a:cubicBezTo>
                <a:cubicBezTo>
                  <a:pt x="206" y="265"/>
                  <a:pt x="206" y="265"/>
                  <a:pt x="206" y="265"/>
                </a:cubicBezTo>
                <a:cubicBezTo>
                  <a:pt x="59" y="118"/>
                  <a:pt x="59" y="118"/>
                  <a:pt x="59" y="118"/>
                </a:cubicBezTo>
                <a:cubicBezTo>
                  <a:pt x="44" y="103"/>
                  <a:pt x="44" y="73"/>
                  <a:pt x="59" y="59"/>
                </a:cubicBezTo>
                <a:cubicBezTo>
                  <a:pt x="73" y="44"/>
                  <a:pt x="103" y="44"/>
                  <a:pt x="118" y="59"/>
                </a:cubicBezTo>
                <a:cubicBezTo>
                  <a:pt x="265" y="206"/>
                  <a:pt x="265" y="206"/>
                  <a:pt x="265" y="206"/>
                </a:cubicBezTo>
                <a:cubicBezTo>
                  <a:pt x="398" y="59"/>
                  <a:pt x="398" y="59"/>
                  <a:pt x="398" y="59"/>
                </a:cubicBezTo>
                <a:cubicBezTo>
                  <a:pt x="412" y="44"/>
                  <a:pt x="441" y="44"/>
                  <a:pt x="456" y="59"/>
                </a:cubicBezTo>
                <a:cubicBezTo>
                  <a:pt x="471" y="73"/>
                  <a:pt x="471" y="103"/>
                  <a:pt x="456" y="118"/>
                </a:cubicBezTo>
                <a:cubicBezTo>
                  <a:pt x="309" y="265"/>
                  <a:pt x="309" y="265"/>
                  <a:pt x="309" y="265"/>
                </a:cubicBezTo>
                <a:cubicBezTo>
                  <a:pt x="456" y="398"/>
                  <a:pt x="456" y="398"/>
                  <a:pt x="456" y="398"/>
                </a:cubicBezTo>
                <a:cubicBezTo>
                  <a:pt x="471" y="412"/>
                  <a:pt x="471" y="441"/>
                  <a:pt x="456" y="4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27" name="Freeform 35">
            <a:extLst>
              <a:ext uri="{FF2B5EF4-FFF2-40B4-BE49-F238E27FC236}">
                <a16:creationId xmlns:a16="http://schemas.microsoft.com/office/drawing/2014/main" id="{A19C7EDF-5E47-4D27-BE95-DDA663FD49F1}"/>
              </a:ext>
            </a:extLst>
          </p:cNvPr>
          <p:cNvSpPr>
            <a:spLocks/>
          </p:cNvSpPr>
          <p:nvPr/>
        </p:nvSpPr>
        <p:spPr bwMode="auto">
          <a:xfrm>
            <a:off x="9093200" y="3598863"/>
            <a:ext cx="290513" cy="71437"/>
          </a:xfrm>
          <a:custGeom>
            <a:avLst/>
            <a:gdLst>
              <a:gd name="T0" fmla="*/ 91690670 w 619"/>
              <a:gd name="T1" fmla="*/ 0 h 148"/>
              <a:gd name="T2" fmla="*/ 91690670 w 619"/>
              <a:gd name="T3" fmla="*/ 0 h 148"/>
              <a:gd name="T4" fmla="*/ 12281592 w 619"/>
              <a:gd name="T5" fmla="*/ 0 h 148"/>
              <a:gd name="T6" fmla="*/ 0 w 619"/>
              <a:gd name="T7" fmla="*/ 12793111 h 148"/>
              <a:gd name="T8" fmla="*/ 12281592 w 619"/>
              <a:gd name="T9" fmla="*/ 25760997 h 148"/>
              <a:gd name="T10" fmla="*/ 91690670 w 619"/>
              <a:gd name="T11" fmla="*/ 25760997 h 148"/>
              <a:gd name="T12" fmla="*/ 103972262 w 619"/>
              <a:gd name="T13" fmla="*/ 12793111 h 148"/>
              <a:gd name="T14" fmla="*/ 91690670 w 619"/>
              <a:gd name="T15" fmla="*/ 0 h 148"/>
              <a:gd name="T16" fmla="*/ 91690670 w 619"/>
              <a:gd name="T17" fmla="*/ 20503836 h 148"/>
              <a:gd name="T18" fmla="*/ 91690670 w 619"/>
              <a:gd name="T19" fmla="*/ 20503836 h 148"/>
              <a:gd name="T20" fmla="*/ 12281592 w 619"/>
              <a:gd name="T21" fmla="*/ 20503836 h 148"/>
              <a:gd name="T22" fmla="*/ 4878860 w 619"/>
              <a:gd name="T23" fmla="*/ 12793111 h 148"/>
              <a:gd name="T24" fmla="*/ 12281592 w 619"/>
              <a:gd name="T25" fmla="*/ 5081906 h 148"/>
              <a:gd name="T26" fmla="*/ 91690670 w 619"/>
              <a:gd name="T27" fmla="*/ 5081906 h 148"/>
              <a:gd name="T28" fmla="*/ 99093402 w 619"/>
              <a:gd name="T29" fmla="*/ 12793111 h 148"/>
              <a:gd name="T30" fmla="*/ 91690670 w 619"/>
              <a:gd name="T31" fmla="*/ 20503836 h 14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619" h="148">
                <a:moveTo>
                  <a:pt x="545" y="0"/>
                </a:moveTo>
                <a:lnTo>
                  <a:pt x="545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29"/>
                  <a:pt x="0" y="73"/>
                </a:cubicBezTo>
                <a:cubicBezTo>
                  <a:pt x="0" y="117"/>
                  <a:pt x="29" y="147"/>
                  <a:pt x="73" y="147"/>
                </a:cubicBezTo>
                <a:cubicBezTo>
                  <a:pt x="545" y="147"/>
                  <a:pt x="545" y="147"/>
                  <a:pt x="545" y="147"/>
                </a:cubicBezTo>
                <a:cubicBezTo>
                  <a:pt x="589" y="147"/>
                  <a:pt x="618" y="117"/>
                  <a:pt x="618" y="73"/>
                </a:cubicBezTo>
                <a:cubicBezTo>
                  <a:pt x="618" y="29"/>
                  <a:pt x="589" y="0"/>
                  <a:pt x="545" y="0"/>
                </a:cubicBezTo>
                <a:close/>
                <a:moveTo>
                  <a:pt x="545" y="117"/>
                </a:moveTo>
                <a:lnTo>
                  <a:pt x="545" y="117"/>
                </a:lnTo>
                <a:cubicBezTo>
                  <a:pt x="73" y="117"/>
                  <a:pt x="73" y="117"/>
                  <a:pt x="73" y="117"/>
                </a:cubicBezTo>
                <a:cubicBezTo>
                  <a:pt x="59" y="117"/>
                  <a:pt x="29" y="88"/>
                  <a:pt x="29" y="73"/>
                </a:cubicBezTo>
                <a:cubicBezTo>
                  <a:pt x="29" y="58"/>
                  <a:pt x="59" y="29"/>
                  <a:pt x="73" y="29"/>
                </a:cubicBezTo>
                <a:cubicBezTo>
                  <a:pt x="545" y="29"/>
                  <a:pt x="545" y="29"/>
                  <a:pt x="545" y="29"/>
                </a:cubicBezTo>
                <a:cubicBezTo>
                  <a:pt x="559" y="29"/>
                  <a:pt x="589" y="58"/>
                  <a:pt x="589" y="73"/>
                </a:cubicBezTo>
                <a:cubicBezTo>
                  <a:pt x="589" y="88"/>
                  <a:pt x="559" y="117"/>
                  <a:pt x="545" y="1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28" name="Freeform 36">
            <a:extLst>
              <a:ext uri="{FF2B5EF4-FFF2-40B4-BE49-F238E27FC236}">
                <a16:creationId xmlns:a16="http://schemas.microsoft.com/office/drawing/2014/main" id="{A63CA774-CAFF-43A7-B0B2-DA079863DA52}"/>
              </a:ext>
            </a:extLst>
          </p:cNvPr>
          <p:cNvSpPr>
            <a:spLocks/>
          </p:cNvSpPr>
          <p:nvPr/>
        </p:nvSpPr>
        <p:spPr bwMode="auto">
          <a:xfrm>
            <a:off x="8607425" y="3486150"/>
            <a:ext cx="300038" cy="292100"/>
          </a:xfrm>
          <a:custGeom>
            <a:avLst/>
            <a:gdLst>
              <a:gd name="T0" fmla="*/ 95233815 w 634"/>
              <a:gd name="T1" fmla="*/ 40170296 h 619"/>
              <a:gd name="T2" fmla="*/ 95233815 w 634"/>
              <a:gd name="T3" fmla="*/ 40170296 h 619"/>
              <a:gd name="T4" fmla="*/ 67684092 w 634"/>
              <a:gd name="T5" fmla="*/ 40170296 h 619"/>
              <a:gd name="T6" fmla="*/ 67684092 w 634"/>
              <a:gd name="T7" fmla="*/ 12595867 h 619"/>
              <a:gd name="T8" fmla="*/ 55099446 w 634"/>
              <a:gd name="T9" fmla="*/ 0 h 619"/>
              <a:gd name="T10" fmla="*/ 40134368 w 634"/>
              <a:gd name="T11" fmla="*/ 12595867 h 619"/>
              <a:gd name="T12" fmla="*/ 40134368 w 634"/>
              <a:gd name="T13" fmla="*/ 40170296 h 619"/>
              <a:gd name="T14" fmla="*/ 15135345 w 634"/>
              <a:gd name="T15" fmla="*/ 40170296 h 619"/>
              <a:gd name="T16" fmla="*/ 0 w 634"/>
              <a:gd name="T17" fmla="*/ 52596273 h 619"/>
              <a:gd name="T18" fmla="*/ 15135345 w 634"/>
              <a:gd name="T19" fmla="*/ 65192140 h 619"/>
              <a:gd name="T20" fmla="*/ 40134368 w 634"/>
              <a:gd name="T21" fmla="*/ 65192140 h 619"/>
              <a:gd name="T22" fmla="*/ 40134368 w 634"/>
              <a:gd name="T23" fmla="*/ 92766569 h 619"/>
              <a:gd name="T24" fmla="*/ 55099446 w 634"/>
              <a:gd name="T25" fmla="*/ 105192074 h 619"/>
              <a:gd name="T26" fmla="*/ 67684092 w 634"/>
              <a:gd name="T27" fmla="*/ 92766569 h 619"/>
              <a:gd name="T28" fmla="*/ 67684092 w 634"/>
              <a:gd name="T29" fmla="*/ 65192140 h 619"/>
              <a:gd name="T30" fmla="*/ 95233815 w 634"/>
              <a:gd name="T31" fmla="*/ 65192140 h 619"/>
              <a:gd name="T32" fmla="*/ 107648193 w 634"/>
              <a:gd name="T33" fmla="*/ 52596273 h 619"/>
              <a:gd name="T34" fmla="*/ 95233815 w 634"/>
              <a:gd name="T35" fmla="*/ 40170296 h 619"/>
              <a:gd name="T36" fmla="*/ 95233815 w 634"/>
              <a:gd name="T37" fmla="*/ 60085554 h 619"/>
              <a:gd name="T38" fmla="*/ 95233815 w 634"/>
              <a:gd name="T39" fmla="*/ 60085554 h 619"/>
              <a:gd name="T40" fmla="*/ 60201317 w 634"/>
              <a:gd name="T41" fmla="*/ 60085554 h 619"/>
              <a:gd name="T42" fmla="*/ 60201317 w 634"/>
              <a:gd name="T43" fmla="*/ 92766569 h 619"/>
              <a:gd name="T44" fmla="*/ 55099446 w 634"/>
              <a:gd name="T45" fmla="*/ 100255850 h 619"/>
              <a:gd name="T46" fmla="*/ 47617143 w 634"/>
              <a:gd name="T47" fmla="*/ 92766569 h 619"/>
              <a:gd name="T48" fmla="*/ 47617143 w 634"/>
              <a:gd name="T49" fmla="*/ 60085554 h 619"/>
              <a:gd name="T50" fmla="*/ 15135345 w 634"/>
              <a:gd name="T51" fmla="*/ 60085554 h 619"/>
              <a:gd name="T52" fmla="*/ 7652570 w 634"/>
              <a:gd name="T53" fmla="*/ 52596273 h 619"/>
              <a:gd name="T54" fmla="*/ 15135345 w 634"/>
              <a:gd name="T55" fmla="*/ 45106520 h 619"/>
              <a:gd name="T56" fmla="*/ 47617143 w 634"/>
              <a:gd name="T57" fmla="*/ 45106520 h 619"/>
              <a:gd name="T58" fmla="*/ 47617143 w 634"/>
              <a:gd name="T59" fmla="*/ 12595867 h 619"/>
              <a:gd name="T60" fmla="*/ 55099446 w 634"/>
              <a:gd name="T61" fmla="*/ 4936224 h 619"/>
              <a:gd name="T62" fmla="*/ 60201317 w 634"/>
              <a:gd name="T63" fmla="*/ 12595867 h 619"/>
              <a:gd name="T64" fmla="*/ 60201317 w 634"/>
              <a:gd name="T65" fmla="*/ 45106520 h 619"/>
              <a:gd name="T66" fmla="*/ 95233815 w 634"/>
              <a:gd name="T67" fmla="*/ 45106520 h 619"/>
              <a:gd name="T68" fmla="*/ 100165890 w 634"/>
              <a:gd name="T69" fmla="*/ 52596273 h 619"/>
              <a:gd name="T70" fmla="*/ 95233815 w 634"/>
              <a:gd name="T71" fmla="*/ 60085554 h 61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34" h="619">
                <a:moveTo>
                  <a:pt x="560" y="236"/>
                </a:moveTo>
                <a:lnTo>
                  <a:pt x="560" y="236"/>
                </a:lnTo>
                <a:cubicBezTo>
                  <a:pt x="398" y="236"/>
                  <a:pt x="398" y="236"/>
                  <a:pt x="398" y="236"/>
                </a:cubicBezTo>
                <a:cubicBezTo>
                  <a:pt x="398" y="74"/>
                  <a:pt x="398" y="74"/>
                  <a:pt x="398" y="74"/>
                </a:cubicBezTo>
                <a:cubicBezTo>
                  <a:pt x="398" y="29"/>
                  <a:pt x="369" y="0"/>
                  <a:pt x="324" y="0"/>
                </a:cubicBezTo>
                <a:cubicBezTo>
                  <a:pt x="280" y="0"/>
                  <a:pt x="236" y="29"/>
                  <a:pt x="236" y="74"/>
                </a:cubicBezTo>
                <a:cubicBezTo>
                  <a:pt x="236" y="236"/>
                  <a:pt x="236" y="236"/>
                  <a:pt x="236" y="236"/>
                </a:cubicBezTo>
                <a:cubicBezTo>
                  <a:pt x="89" y="236"/>
                  <a:pt x="89" y="236"/>
                  <a:pt x="89" y="236"/>
                </a:cubicBezTo>
                <a:cubicBezTo>
                  <a:pt x="45" y="236"/>
                  <a:pt x="0" y="265"/>
                  <a:pt x="0" y="309"/>
                </a:cubicBezTo>
                <a:cubicBezTo>
                  <a:pt x="0" y="353"/>
                  <a:pt x="45" y="383"/>
                  <a:pt x="89" y="383"/>
                </a:cubicBezTo>
                <a:cubicBezTo>
                  <a:pt x="236" y="383"/>
                  <a:pt x="236" y="383"/>
                  <a:pt x="236" y="383"/>
                </a:cubicBezTo>
                <a:cubicBezTo>
                  <a:pt x="236" y="545"/>
                  <a:pt x="236" y="545"/>
                  <a:pt x="236" y="545"/>
                </a:cubicBezTo>
                <a:cubicBezTo>
                  <a:pt x="236" y="589"/>
                  <a:pt x="280" y="618"/>
                  <a:pt x="324" y="618"/>
                </a:cubicBezTo>
                <a:cubicBezTo>
                  <a:pt x="369" y="618"/>
                  <a:pt x="398" y="589"/>
                  <a:pt x="398" y="545"/>
                </a:cubicBezTo>
                <a:cubicBezTo>
                  <a:pt x="398" y="383"/>
                  <a:pt x="398" y="383"/>
                  <a:pt x="398" y="383"/>
                </a:cubicBezTo>
                <a:cubicBezTo>
                  <a:pt x="560" y="383"/>
                  <a:pt x="560" y="383"/>
                  <a:pt x="560" y="383"/>
                </a:cubicBezTo>
                <a:cubicBezTo>
                  <a:pt x="604" y="383"/>
                  <a:pt x="633" y="353"/>
                  <a:pt x="633" y="309"/>
                </a:cubicBezTo>
                <a:cubicBezTo>
                  <a:pt x="633" y="265"/>
                  <a:pt x="604" y="236"/>
                  <a:pt x="560" y="236"/>
                </a:cubicBezTo>
                <a:close/>
                <a:moveTo>
                  <a:pt x="560" y="353"/>
                </a:moveTo>
                <a:lnTo>
                  <a:pt x="560" y="353"/>
                </a:lnTo>
                <a:cubicBezTo>
                  <a:pt x="354" y="353"/>
                  <a:pt x="354" y="353"/>
                  <a:pt x="354" y="353"/>
                </a:cubicBezTo>
                <a:cubicBezTo>
                  <a:pt x="354" y="545"/>
                  <a:pt x="354" y="545"/>
                  <a:pt x="354" y="545"/>
                </a:cubicBezTo>
                <a:cubicBezTo>
                  <a:pt x="354" y="559"/>
                  <a:pt x="339" y="589"/>
                  <a:pt x="324" y="589"/>
                </a:cubicBezTo>
                <a:cubicBezTo>
                  <a:pt x="295" y="589"/>
                  <a:pt x="280" y="559"/>
                  <a:pt x="280" y="545"/>
                </a:cubicBezTo>
                <a:cubicBezTo>
                  <a:pt x="280" y="353"/>
                  <a:pt x="280" y="353"/>
                  <a:pt x="280" y="353"/>
                </a:cubicBezTo>
                <a:cubicBezTo>
                  <a:pt x="89" y="353"/>
                  <a:pt x="89" y="353"/>
                  <a:pt x="89" y="353"/>
                </a:cubicBezTo>
                <a:cubicBezTo>
                  <a:pt x="59" y="353"/>
                  <a:pt x="45" y="324"/>
                  <a:pt x="45" y="309"/>
                </a:cubicBezTo>
                <a:cubicBezTo>
                  <a:pt x="45" y="294"/>
                  <a:pt x="59" y="265"/>
                  <a:pt x="89" y="265"/>
                </a:cubicBezTo>
                <a:cubicBezTo>
                  <a:pt x="280" y="265"/>
                  <a:pt x="280" y="265"/>
                  <a:pt x="280" y="265"/>
                </a:cubicBezTo>
                <a:cubicBezTo>
                  <a:pt x="280" y="74"/>
                  <a:pt x="280" y="74"/>
                  <a:pt x="280" y="74"/>
                </a:cubicBezTo>
                <a:cubicBezTo>
                  <a:pt x="280" y="59"/>
                  <a:pt x="295" y="29"/>
                  <a:pt x="324" y="29"/>
                </a:cubicBezTo>
                <a:cubicBezTo>
                  <a:pt x="339" y="29"/>
                  <a:pt x="354" y="59"/>
                  <a:pt x="354" y="74"/>
                </a:cubicBezTo>
                <a:cubicBezTo>
                  <a:pt x="354" y="265"/>
                  <a:pt x="354" y="265"/>
                  <a:pt x="354" y="265"/>
                </a:cubicBezTo>
                <a:cubicBezTo>
                  <a:pt x="560" y="265"/>
                  <a:pt x="560" y="265"/>
                  <a:pt x="560" y="265"/>
                </a:cubicBezTo>
                <a:cubicBezTo>
                  <a:pt x="575" y="265"/>
                  <a:pt x="589" y="294"/>
                  <a:pt x="589" y="309"/>
                </a:cubicBezTo>
                <a:cubicBezTo>
                  <a:pt x="589" y="324"/>
                  <a:pt x="575" y="353"/>
                  <a:pt x="560" y="3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29" name="Freeform 37">
            <a:extLst>
              <a:ext uri="{FF2B5EF4-FFF2-40B4-BE49-F238E27FC236}">
                <a16:creationId xmlns:a16="http://schemas.microsoft.com/office/drawing/2014/main" id="{9B1869D1-F22C-48F5-88C1-9294BBECB632}"/>
              </a:ext>
            </a:extLst>
          </p:cNvPr>
          <p:cNvSpPr>
            <a:spLocks/>
          </p:cNvSpPr>
          <p:nvPr/>
        </p:nvSpPr>
        <p:spPr bwMode="auto">
          <a:xfrm>
            <a:off x="8129588" y="3502025"/>
            <a:ext cx="298450" cy="263525"/>
          </a:xfrm>
          <a:custGeom>
            <a:avLst/>
            <a:gdLst>
              <a:gd name="T0" fmla="*/ 12414420 w 634"/>
              <a:gd name="T1" fmla="*/ 27156832 h 561"/>
              <a:gd name="T2" fmla="*/ 12414420 w 634"/>
              <a:gd name="T3" fmla="*/ 27156832 h 561"/>
              <a:gd name="T4" fmla="*/ 92513630 w 634"/>
              <a:gd name="T5" fmla="*/ 27156832 h 561"/>
              <a:gd name="T6" fmla="*/ 107649025 w 634"/>
              <a:gd name="T7" fmla="*/ 14919468 h 561"/>
              <a:gd name="T8" fmla="*/ 92513630 w 634"/>
              <a:gd name="T9" fmla="*/ 0 h 561"/>
              <a:gd name="T10" fmla="*/ 12414420 w 634"/>
              <a:gd name="T11" fmla="*/ 0 h 561"/>
              <a:gd name="T12" fmla="*/ 0 w 634"/>
              <a:gd name="T13" fmla="*/ 14919468 h 561"/>
              <a:gd name="T14" fmla="*/ 12414420 w 634"/>
              <a:gd name="T15" fmla="*/ 27156832 h 561"/>
              <a:gd name="T16" fmla="*/ 12414420 w 634"/>
              <a:gd name="T17" fmla="*/ 7543798 h 561"/>
              <a:gd name="T18" fmla="*/ 12414420 w 634"/>
              <a:gd name="T19" fmla="*/ 7543798 h 561"/>
              <a:gd name="T20" fmla="*/ 92513630 w 634"/>
              <a:gd name="T21" fmla="*/ 7543798 h 561"/>
              <a:gd name="T22" fmla="*/ 99996430 w 634"/>
              <a:gd name="T23" fmla="*/ 14919468 h 561"/>
              <a:gd name="T24" fmla="*/ 92513630 w 634"/>
              <a:gd name="T25" fmla="*/ 19780694 h 561"/>
              <a:gd name="T26" fmla="*/ 12414420 w 634"/>
              <a:gd name="T27" fmla="*/ 19780694 h 561"/>
              <a:gd name="T28" fmla="*/ 7482800 w 634"/>
              <a:gd name="T29" fmla="*/ 14919468 h 561"/>
              <a:gd name="T30" fmla="*/ 12414420 w 634"/>
              <a:gd name="T31" fmla="*/ 7543798 h 561"/>
              <a:gd name="T32" fmla="*/ 92513630 w 634"/>
              <a:gd name="T33" fmla="*/ 34700630 h 561"/>
              <a:gd name="T34" fmla="*/ 92513630 w 634"/>
              <a:gd name="T35" fmla="*/ 34700630 h 561"/>
              <a:gd name="T36" fmla="*/ 12414420 w 634"/>
              <a:gd name="T37" fmla="*/ 34700630 h 561"/>
              <a:gd name="T38" fmla="*/ 0 w 634"/>
              <a:gd name="T39" fmla="*/ 46937994 h 561"/>
              <a:gd name="T40" fmla="*/ 12414420 w 634"/>
              <a:gd name="T41" fmla="*/ 59342550 h 561"/>
              <a:gd name="T42" fmla="*/ 92513630 w 634"/>
              <a:gd name="T43" fmla="*/ 59342550 h 561"/>
              <a:gd name="T44" fmla="*/ 107649025 w 634"/>
              <a:gd name="T45" fmla="*/ 46937994 h 561"/>
              <a:gd name="T46" fmla="*/ 92513630 w 634"/>
              <a:gd name="T47" fmla="*/ 34700630 h 561"/>
              <a:gd name="T48" fmla="*/ 92513630 w 634"/>
              <a:gd name="T49" fmla="*/ 54313663 h 561"/>
              <a:gd name="T50" fmla="*/ 92513630 w 634"/>
              <a:gd name="T51" fmla="*/ 54313663 h 561"/>
              <a:gd name="T52" fmla="*/ 12414420 w 634"/>
              <a:gd name="T53" fmla="*/ 54313663 h 561"/>
              <a:gd name="T54" fmla="*/ 7482800 w 634"/>
              <a:gd name="T55" fmla="*/ 46937994 h 561"/>
              <a:gd name="T56" fmla="*/ 12414420 w 634"/>
              <a:gd name="T57" fmla="*/ 39561856 h 561"/>
              <a:gd name="T58" fmla="*/ 92513630 w 634"/>
              <a:gd name="T59" fmla="*/ 39561856 h 561"/>
              <a:gd name="T60" fmla="*/ 99996430 w 634"/>
              <a:gd name="T61" fmla="*/ 46937994 h 561"/>
              <a:gd name="T62" fmla="*/ 92513630 w 634"/>
              <a:gd name="T63" fmla="*/ 54313663 h 561"/>
              <a:gd name="T64" fmla="*/ 92513630 w 634"/>
              <a:gd name="T65" fmla="*/ 66718688 h 561"/>
              <a:gd name="T66" fmla="*/ 92513630 w 634"/>
              <a:gd name="T67" fmla="*/ 66718688 h 561"/>
              <a:gd name="T68" fmla="*/ 12414420 w 634"/>
              <a:gd name="T69" fmla="*/ 66718688 h 561"/>
              <a:gd name="T70" fmla="*/ 0 w 634"/>
              <a:gd name="T71" fmla="*/ 78956051 h 561"/>
              <a:gd name="T72" fmla="*/ 12414420 w 634"/>
              <a:gd name="T73" fmla="*/ 93875519 h 561"/>
              <a:gd name="T74" fmla="*/ 92513630 w 634"/>
              <a:gd name="T75" fmla="*/ 93875519 h 561"/>
              <a:gd name="T76" fmla="*/ 107649025 w 634"/>
              <a:gd name="T77" fmla="*/ 78956051 h 561"/>
              <a:gd name="T78" fmla="*/ 92513630 w 634"/>
              <a:gd name="T79" fmla="*/ 66718688 h 561"/>
              <a:gd name="T80" fmla="*/ 92513630 w 634"/>
              <a:gd name="T81" fmla="*/ 86499381 h 561"/>
              <a:gd name="T82" fmla="*/ 92513630 w 634"/>
              <a:gd name="T83" fmla="*/ 86499381 h 561"/>
              <a:gd name="T84" fmla="*/ 12414420 w 634"/>
              <a:gd name="T85" fmla="*/ 86499381 h 561"/>
              <a:gd name="T86" fmla="*/ 7482800 w 634"/>
              <a:gd name="T87" fmla="*/ 78956051 h 561"/>
              <a:gd name="T88" fmla="*/ 12414420 w 634"/>
              <a:gd name="T89" fmla="*/ 74094825 h 561"/>
              <a:gd name="T90" fmla="*/ 92513630 w 634"/>
              <a:gd name="T91" fmla="*/ 74094825 h 561"/>
              <a:gd name="T92" fmla="*/ 99996430 w 634"/>
              <a:gd name="T93" fmla="*/ 78956051 h 561"/>
              <a:gd name="T94" fmla="*/ 92513630 w 634"/>
              <a:gd name="T95" fmla="*/ 86499381 h 56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634" h="561">
                <a:moveTo>
                  <a:pt x="73" y="162"/>
                </a:moveTo>
                <a:lnTo>
                  <a:pt x="73" y="162"/>
                </a:lnTo>
                <a:cubicBezTo>
                  <a:pt x="544" y="162"/>
                  <a:pt x="544" y="162"/>
                  <a:pt x="544" y="162"/>
                </a:cubicBezTo>
                <a:cubicBezTo>
                  <a:pt x="588" y="162"/>
                  <a:pt x="633" y="133"/>
                  <a:pt x="633" y="89"/>
                </a:cubicBezTo>
                <a:cubicBezTo>
                  <a:pt x="633" y="45"/>
                  <a:pt x="588" y="0"/>
                  <a:pt x="544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5"/>
                  <a:pt x="0" y="89"/>
                </a:cubicBezTo>
                <a:cubicBezTo>
                  <a:pt x="0" y="133"/>
                  <a:pt x="29" y="162"/>
                  <a:pt x="73" y="162"/>
                </a:cubicBezTo>
                <a:close/>
                <a:moveTo>
                  <a:pt x="73" y="45"/>
                </a:moveTo>
                <a:lnTo>
                  <a:pt x="73" y="45"/>
                </a:lnTo>
                <a:cubicBezTo>
                  <a:pt x="544" y="45"/>
                  <a:pt x="544" y="45"/>
                  <a:pt x="544" y="45"/>
                </a:cubicBezTo>
                <a:cubicBezTo>
                  <a:pt x="574" y="45"/>
                  <a:pt x="588" y="59"/>
                  <a:pt x="588" y="89"/>
                </a:cubicBezTo>
                <a:cubicBezTo>
                  <a:pt x="588" y="103"/>
                  <a:pt x="574" y="118"/>
                  <a:pt x="544" y="118"/>
                </a:cubicBezTo>
                <a:cubicBezTo>
                  <a:pt x="73" y="118"/>
                  <a:pt x="73" y="118"/>
                  <a:pt x="73" y="118"/>
                </a:cubicBezTo>
                <a:cubicBezTo>
                  <a:pt x="58" y="118"/>
                  <a:pt x="44" y="103"/>
                  <a:pt x="44" y="89"/>
                </a:cubicBezTo>
                <a:cubicBezTo>
                  <a:pt x="44" y="59"/>
                  <a:pt x="58" y="45"/>
                  <a:pt x="73" y="45"/>
                </a:cubicBezTo>
                <a:close/>
                <a:moveTo>
                  <a:pt x="544" y="207"/>
                </a:moveTo>
                <a:lnTo>
                  <a:pt x="544" y="207"/>
                </a:lnTo>
                <a:cubicBezTo>
                  <a:pt x="73" y="207"/>
                  <a:pt x="73" y="207"/>
                  <a:pt x="73" y="207"/>
                </a:cubicBezTo>
                <a:cubicBezTo>
                  <a:pt x="29" y="207"/>
                  <a:pt x="0" y="236"/>
                  <a:pt x="0" y="280"/>
                </a:cubicBezTo>
                <a:cubicBezTo>
                  <a:pt x="0" y="324"/>
                  <a:pt x="29" y="354"/>
                  <a:pt x="73" y="354"/>
                </a:cubicBezTo>
                <a:cubicBezTo>
                  <a:pt x="544" y="354"/>
                  <a:pt x="544" y="354"/>
                  <a:pt x="544" y="354"/>
                </a:cubicBezTo>
                <a:cubicBezTo>
                  <a:pt x="588" y="354"/>
                  <a:pt x="633" y="324"/>
                  <a:pt x="633" y="280"/>
                </a:cubicBezTo>
                <a:cubicBezTo>
                  <a:pt x="633" y="236"/>
                  <a:pt x="588" y="207"/>
                  <a:pt x="544" y="207"/>
                </a:cubicBezTo>
                <a:close/>
                <a:moveTo>
                  <a:pt x="544" y="324"/>
                </a:moveTo>
                <a:lnTo>
                  <a:pt x="544" y="324"/>
                </a:lnTo>
                <a:cubicBezTo>
                  <a:pt x="73" y="324"/>
                  <a:pt x="73" y="324"/>
                  <a:pt x="73" y="324"/>
                </a:cubicBezTo>
                <a:cubicBezTo>
                  <a:pt x="58" y="324"/>
                  <a:pt x="44" y="295"/>
                  <a:pt x="44" y="280"/>
                </a:cubicBezTo>
                <a:cubicBezTo>
                  <a:pt x="44" y="265"/>
                  <a:pt x="58" y="236"/>
                  <a:pt x="73" y="236"/>
                </a:cubicBezTo>
                <a:cubicBezTo>
                  <a:pt x="544" y="236"/>
                  <a:pt x="544" y="236"/>
                  <a:pt x="544" y="236"/>
                </a:cubicBezTo>
                <a:cubicBezTo>
                  <a:pt x="574" y="236"/>
                  <a:pt x="588" y="265"/>
                  <a:pt x="588" y="280"/>
                </a:cubicBezTo>
                <a:cubicBezTo>
                  <a:pt x="588" y="295"/>
                  <a:pt x="574" y="324"/>
                  <a:pt x="544" y="324"/>
                </a:cubicBezTo>
                <a:close/>
                <a:moveTo>
                  <a:pt x="544" y="398"/>
                </a:moveTo>
                <a:lnTo>
                  <a:pt x="544" y="398"/>
                </a:lnTo>
                <a:cubicBezTo>
                  <a:pt x="73" y="398"/>
                  <a:pt x="73" y="398"/>
                  <a:pt x="73" y="398"/>
                </a:cubicBezTo>
                <a:cubicBezTo>
                  <a:pt x="29" y="398"/>
                  <a:pt x="0" y="428"/>
                  <a:pt x="0" y="471"/>
                </a:cubicBezTo>
                <a:cubicBezTo>
                  <a:pt x="0" y="516"/>
                  <a:pt x="29" y="560"/>
                  <a:pt x="73" y="560"/>
                </a:cubicBezTo>
                <a:cubicBezTo>
                  <a:pt x="544" y="560"/>
                  <a:pt x="544" y="560"/>
                  <a:pt x="544" y="560"/>
                </a:cubicBezTo>
                <a:cubicBezTo>
                  <a:pt x="588" y="560"/>
                  <a:pt x="633" y="516"/>
                  <a:pt x="633" y="471"/>
                </a:cubicBezTo>
                <a:cubicBezTo>
                  <a:pt x="633" y="428"/>
                  <a:pt x="588" y="398"/>
                  <a:pt x="544" y="398"/>
                </a:cubicBezTo>
                <a:close/>
                <a:moveTo>
                  <a:pt x="544" y="516"/>
                </a:moveTo>
                <a:lnTo>
                  <a:pt x="544" y="516"/>
                </a:lnTo>
                <a:cubicBezTo>
                  <a:pt x="73" y="516"/>
                  <a:pt x="73" y="516"/>
                  <a:pt x="73" y="516"/>
                </a:cubicBezTo>
                <a:cubicBezTo>
                  <a:pt x="58" y="516"/>
                  <a:pt x="44" y="501"/>
                  <a:pt x="44" y="471"/>
                </a:cubicBezTo>
                <a:cubicBezTo>
                  <a:pt x="44" y="457"/>
                  <a:pt x="58" y="442"/>
                  <a:pt x="73" y="442"/>
                </a:cubicBezTo>
                <a:cubicBezTo>
                  <a:pt x="544" y="442"/>
                  <a:pt x="544" y="442"/>
                  <a:pt x="544" y="442"/>
                </a:cubicBezTo>
                <a:cubicBezTo>
                  <a:pt x="574" y="442"/>
                  <a:pt x="588" y="457"/>
                  <a:pt x="588" y="471"/>
                </a:cubicBezTo>
                <a:cubicBezTo>
                  <a:pt x="588" y="501"/>
                  <a:pt x="574" y="516"/>
                  <a:pt x="544" y="5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30" name="Freeform 38">
            <a:extLst>
              <a:ext uri="{FF2B5EF4-FFF2-40B4-BE49-F238E27FC236}">
                <a16:creationId xmlns:a16="http://schemas.microsoft.com/office/drawing/2014/main" id="{F52D161D-89C4-487A-8424-A575E7FC572B}"/>
              </a:ext>
            </a:extLst>
          </p:cNvPr>
          <p:cNvSpPr>
            <a:spLocks/>
          </p:cNvSpPr>
          <p:nvPr/>
        </p:nvSpPr>
        <p:spPr bwMode="auto">
          <a:xfrm>
            <a:off x="7651750" y="3486150"/>
            <a:ext cx="290513" cy="292100"/>
          </a:xfrm>
          <a:custGeom>
            <a:avLst/>
            <a:gdLst>
              <a:gd name="T0" fmla="*/ 71838400 w 619"/>
              <a:gd name="T1" fmla="*/ 30127958 h 619"/>
              <a:gd name="T2" fmla="*/ 71838400 w 619"/>
              <a:gd name="T3" fmla="*/ 30127958 h 619"/>
              <a:gd name="T4" fmla="*/ 66959540 w 619"/>
              <a:gd name="T5" fmla="*/ 30127958 h 619"/>
              <a:gd name="T6" fmla="*/ 47107271 w 619"/>
              <a:gd name="T7" fmla="*/ 67745197 h 619"/>
              <a:gd name="T8" fmla="*/ 34657264 w 619"/>
              <a:gd name="T9" fmla="*/ 57702387 h 619"/>
              <a:gd name="T10" fmla="*/ 29778404 w 619"/>
              <a:gd name="T11" fmla="*/ 57702387 h 619"/>
              <a:gd name="T12" fmla="*/ 29778404 w 619"/>
              <a:gd name="T13" fmla="*/ 60085554 h 619"/>
              <a:gd name="T14" fmla="*/ 44583868 w 619"/>
              <a:gd name="T15" fmla="*/ 75064117 h 619"/>
              <a:gd name="T16" fmla="*/ 49462728 w 619"/>
              <a:gd name="T17" fmla="*/ 75064117 h 619"/>
              <a:gd name="T18" fmla="*/ 74193858 w 619"/>
              <a:gd name="T19" fmla="*/ 35064182 h 619"/>
              <a:gd name="T20" fmla="*/ 71838400 w 619"/>
              <a:gd name="T21" fmla="*/ 30127958 h 619"/>
              <a:gd name="T22" fmla="*/ 91690670 w 619"/>
              <a:gd name="T23" fmla="*/ 0 h 619"/>
              <a:gd name="T24" fmla="*/ 91690670 w 619"/>
              <a:gd name="T25" fmla="*/ 0 h 619"/>
              <a:gd name="T26" fmla="*/ 12281592 w 619"/>
              <a:gd name="T27" fmla="*/ 0 h 619"/>
              <a:gd name="T28" fmla="*/ 0 w 619"/>
              <a:gd name="T29" fmla="*/ 12595867 h 619"/>
              <a:gd name="T30" fmla="*/ 0 w 619"/>
              <a:gd name="T31" fmla="*/ 92766569 h 619"/>
              <a:gd name="T32" fmla="*/ 12281592 w 619"/>
              <a:gd name="T33" fmla="*/ 105192074 h 619"/>
              <a:gd name="T34" fmla="*/ 91690670 w 619"/>
              <a:gd name="T35" fmla="*/ 105192074 h 619"/>
              <a:gd name="T36" fmla="*/ 103972262 w 619"/>
              <a:gd name="T37" fmla="*/ 92766569 h 619"/>
              <a:gd name="T38" fmla="*/ 103972262 w 619"/>
              <a:gd name="T39" fmla="*/ 12595867 h 619"/>
              <a:gd name="T40" fmla="*/ 91690670 w 619"/>
              <a:gd name="T41" fmla="*/ 0 h 619"/>
              <a:gd name="T42" fmla="*/ 99093402 w 619"/>
              <a:gd name="T43" fmla="*/ 92766569 h 619"/>
              <a:gd name="T44" fmla="*/ 99093402 w 619"/>
              <a:gd name="T45" fmla="*/ 92766569 h 619"/>
              <a:gd name="T46" fmla="*/ 91690670 w 619"/>
              <a:gd name="T47" fmla="*/ 100255850 h 619"/>
              <a:gd name="T48" fmla="*/ 12281592 w 619"/>
              <a:gd name="T49" fmla="*/ 100255850 h 619"/>
              <a:gd name="T50" fmla="*/ 4878860 w 619"/>
              <a:gd name="T51" fmla="*/ 92766569 h 619"/>
              <a:gd name="T52" fmla="*/ 4878860 w 619"/>
              <a:gd name="T53" fmla="*/ 12595867 h 619"/>
              <a:gd name="T54" fmla="*/ 12281592 w 619"/>
              <a:gd name="T55" fmla="*/ 4936224 h 619"/>
              <a:gd name="T56" fmla="*/ 91690670 w 619"/>
              <a:gd name="T57" fmla="*/ 4936224 h 619"/>
              <a:gd name="T58" fmla="*/ 99093402 w 619"/>
              <a:gd name="T59" fmla="*/ 12595867 h 619"/>
              <a:gd name="T60" fmla="*/ 99093402 w 619"/>
              <a:gd name="T61" fmla="*/ 92766569 h 61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619" h="619">
                <a:moveTo>
                  <a:pt x="427" y="177"/>
                </a:moveTo>
                <a:lnTo>
                  <a:pt x="427" y="177"/>
                </a:lnTo>
                <a:cubicBezTo>
                  <a:pt x="412" y="162"/>
                  <a:pt x="412" y="177"/>
                  <a:pt x="398" y="177"/>
                </a:cubicBezTo>
                <a:cubicBezTo>
                  <a:pt x="280" y="398"/>
                  <a:pt x="280" y="398"/>
                  <a:pt x="280" y="398"/>
                </a:cubicBezTo>
                <a:cubicBezTo>
                  <a:pt x="206" y="339"/>
                  <a:pt x="206" y="339"/>
                  <a:pt x="206" y="339"/>
                </a:cubicBezTo>
                <a:cubicBezTo>
                  <a:pt x="191" y="324"/>
                  <a:pt x="191" y="324"/>
                  <a:pt x="177" y="339"/>
                </a:cubicBezTo>
                <a:cubicBezTo>
                  <a:pt x="162" y="339"/>
                  <a:pt x="162" y="353"/>
                  <a:pt x="177" y="353"/>
                </a:cubicBezTo>
                <a:cubicBezTo>
                  <a:pt x="265" y="441"/>
                  <a:pt x="265" y="441"/>
                  <a:pt x="265" y="441"/>
                </a:cubicBezTo>
                <a:cubicBezTo>
                  <a:pt x="280" y="457"/>
                  <a:pt x="280" y="457"/>
                  <a:pt x="294" y="441"/>
                </a:cubicBezTo>
                <a:lnTo>
                  <a:pt x="441" y="206"/>
                </a:lnTo>
                <a:cubicBezTo>
                  <a:pt x="441" y="191"/>
                  <a:pt x="441" y="177"/>
                  <a:pt x="427" y="177"/>
                </a:cubicBezTo>
                <a:close/>
                <a:moveTo>
                  <a:pt x="545" y="0"/>
                </a:moveTo>
                <a:lnTo>
                  <a:pt x="545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545" y="618"/>
                  <a:pt x="545" y="618"/>
                  <a:pt x="545" y="618"/>
                </a:cubicBezTo>
                <a:cubicBezTo>
                  <a:pt x="589" y="618"/>
                  <a:pt x="618" y="589"/>
                  <a:pt x="618" y="545"/>
                </a:cubicBezTo>
                <a:cubicBezTo>
                  <a:pt x="618" y="74"/>
                  <a:pt x="618" y="74"/>
                  <a:pt x="618" y="74"/>
                </a:cubicBezTo>
                <a:cubicBezTo>
                  <a:pt x="618" y="29"/>
                  <a:pt x="589" y="0"/>
                  <a:pt x="545" y="0"/>
                </a:cubicBezTo>
                <a:close/>
                <a:moveTo>
                  <a:pt x="589" y="545"/>
                </a:moveTo>
                <a:lnTo>
                  <a:pt x="589" y="545"/>
                </a:lnTo>
                <a:cubicBezTo>
                  <a:pt x="589" y="559"/>
                  <a:pt x="559" y="589"/>
                  <a:pt x="545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59"/>
                  <a:pt x="29" y="545"/>
                </a:cubicBezTo>
                <a:cubicBezTo>
                  <a:pt x="29" y="74"/>
                  <a:pt x="29" y="74"/>
                  <a:pt x="29" y="74"/>
                </a:cubicBezTo>
                <a:cubicBezTo>
                  <a:pt x="29" y="59"/>
                  <a:pt x="59" y="29"/>
                  <a:pt x="73" y="29"/>
                </a:cubicBezTo>
                <a:cubicBezTo>
                  <a:pt x="545" y="29"/>
                  <a:pt x="545" y="29"/>
                  <a:pt x="545" y="29"/>
                </a:cubicBezTo>
                <a:cubicBezTo>
                  <a:pt x="559" y="29"/>
                  <a:pt x="589" y="59"/>
                  <a:pt x="589" y="74"/>
                </a:cubicBezTo>
                <a:lnTo>
                  <a:pt x="589" y="5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31" name="Freeform 39">
            <a:extLst>
              <a:ext uri="{FF2B5EF4-FFF2-40B4-BE49-F238E27FC236}">
                <a16:creationId xmlns:a16="http://schemas.microsoft.com/office/drawing/2014/main" id="{E613E6AC-0DB0-48C5-8717-94F7D555C06F}"/>
              </a:ext>
            </a:extLst>
          </p:cNvPr>
          <p:cNvSpPr>
            <a:spLocks/>
          </p:cNvSpPr>
          <p:nvPr/>
        </p:nvSpPr>
        <p:spPr bwMode="auto">
          <a:xfrm>
            <a:off x="7165975" y="3486150"/>
            <a:ext cx="300038" cy="292100"/>
          </a:xfrm>
          <a:custGeom>
            <a:avLst/>
            <a:gdLst>
              <a:gd name="T0" fmla="*/ 95233815 w 634"/>
              <a:gd name="T1" fmla="*/ 0 h 619"/>
              <a:gd name="T2" fmla="*/ 95233815 w 634"/>
              <a:gd name="T3" fmla="*/ 0 h 619"/>
              <a:gd name="T4" fmla="*/ 15135345 w 634"/>
              <a:gd name="T5" fmla="*/ 0 h 619"/>
              <a:gd name="T6" fmla="*/ 0 w 634"/>
              <a:gd name="T7" fmla="*/ 12595867 h 619"/>
              <a:gd name="T8" fmla="*/ 0 w 634"/>
              <a:gd name="T9" fmla="*/ 92766569 h 619"/>
              <a:gd name="T10" fmla="*/ 15135345 w 634"/>
              <a:gd name="T11" fmla="*/ 105192074 h 619"/>
              <a:gd name="T12" fmla="*/ 95233815 w 634"/>
              <a:gd name="T13" fmla="*/ 105192074 h 619"/>
              <a:gd name="T14" fmla="*/ 107648193 w 634"/>
              <a:gd name="T15" fmla="*/ 92766569 h 619"/>
              <a:gd name="T16" fmla="*/ 107648193 w 634"/>
              <a:gd name="T17" fmla="*/ 12595867 h 619"/>
              <a:gd name="T18" fmla="*/ 95233815 w 634"/>
              <a:gd name="T19" fmla="*/ 0 h 619"/>
              <a:gd name="T20" fmla="*/ 100165890 w 634"/>
              <a:gd name="T21" fmla="*/ 92766569 h 619"/>
              <a:gd name="T22" fmla="*/ 100165890 w 634"/>
              <a:gd name="T23" fmla="*/ 92766569 h 619"/>
              <a:gd name="T24" fmla="*/ 95233815 w 634"/>
              <a:gd name="T25" fmla="*/ 100255850 h 619"/>
              <a:gd name="T26" fmla="*/ 15135345 w 634"/>
              <a:gd name="T27" fmla="*/ 100255850 h 619"/>
              <a:gd name="T28" fmla="*/ 7482775 w 634"/>
              <a:gd name="T29" fmla="*/ 92766569 h 619"/>
              <a:gd name="T30" fmla="*/ 7482775 w 634"/>
              <a:gd name="T31" fmla="*/ 12595867 h 619"/>
              <a:gd name="T32" fmla="*/ 15135345 w 634"/>
              <a:gd name="T33" fmla="*/ 4936224 h 619"/>
              <a:gd name="T34" fmla="*/ 95233815 w 634"/>
              <a:gd name="T35" fmla="*/ 4936224 h 619"/>
              <a:gd name="T36" fmla="*/ 100165890 w 634"/>
              <a:gd name="T37" fmla="*/ 12595867 h 619"/>
              <a:gd name="T38" fmla="*/ 100165890 w 634"/>
              <a:gd name="T39" fmla="*/ 92766569 h 619"/>
              <a:gd name="T40" fmla="*/ 70064996 w 634"/>
              <a:gd name="T41" fmla="*/ 35064182 h 619"/>
              <a:gd name="T42" fmla="*/ 70064996 w 634"/>
              <a:gd name="T43" fmla="*/ 35064182 h 619"/>
              <a:gd name="T44" fmla="*/ 65133392 w 634"/>
              <a:gd name="T45" fmla="*/ 35064182 h 619"/>
              <a:gd name="T46" fmla="*/ 55099446 w 634"/>
              <a:gd name="T47" fmla="*/ 47660049 h 619"/>
              <a:gd name="T48" fmla="*/ 42685068 w 634"/>
              <a:gd name="T49" fmla="*/ 35064182 h 619"/>
              <a:gd name="T50" fmla="*/ 37583197 w 634"/>
              <a:gd name="T51" fmla="*/ 35064182 h 619"/>
              <a:gd name="T52" fmla="*/ 37583197 w 634"/>
              <a:gd name="T53" fmla="*/ 40170296 h 619"/>
              <a:gd name="T54" fmla="*/ 50167843 w 634"/>
              <a:gd name="T55" fmla="*/ 52596273 h 619"/>
              <a:gd name="T56" fmla="*/ 37583197 w 634"/>
              <a:gd name="T57" fmla="*/ 65192140 h 619"/>
              <a:gd name="T58" fmla="*/ 37583197 w 634"/>
              <a:gd name="T59" fmla="*/ 70128364 h 619"/>
              <a:gd name="T60" fmla="*/ 42685068 w 634"/>
              <a:gd name="T61" fmla="*/ 70128364 h 619"/>
              <a:gd name="T62" fmla="*/ 55099446 w 634"/>
              <a:gd name="T63" fmla="*/ 57702387 h 619"/>
              <a:gd name="T64" fmla="*/ 65133392 w 634"/>
              <a:gd name="T65" fmla="*/ 70128364 h 619"/>
              <a:gd name="T66" fmla="*/ 70064996 w 634"/>
              <a:gd name="T67" fmla="*/ 70128364 h 619"/>
              <a:gd name="T68" fmla="*/ 70064996 w 634"/>
              <a:gd name="T69" fmla="*/ 65192140 h 619"/>
              <a:gd name="T70" fmla="*/ 60201317 w 634"/>
              <a:gd name="T71" fmla="*/ 52596273 h 619"/>
              <a:gd name="T72" fmla="*/ 70064996 w 634"/>
              <a:gd name="T73" fmla="*/ 40170296 h 619"/>
              <a:gd name="T74" fmla="*/ 70064996 w 634"/>
              <a:gd name="T75" fmla="*/ 35064182 h 61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34" h="619">
                <a:moveTo>
                  <a:pt x="560" y="0"/>
                </a:moveTo>
                <a:lnTo>
                  <a:pt x="560" y="0"/>
                </a:lnTo>
                <a:cubicBezTo>
                  <a:pt x="89" y="0"/>
                  <a:pt x="89" y="0"/>
                  <a:pt x="89" y="0"/>
                </a:cubicBezTo>
                <a:cubicBezTo>
                  <a:pt x="44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4" y="618"/>
                  <a:pt x="89" y="618"/>
                </a:cubicBezTo>
                <a:cubicBezTo>
                  <a:pt x="560" y="618"/>
                  <a:pt x="560" y="618"/>
                  <a:pt x="560" y="618"/>
                </a:cubicBezTo>
                <a:cubicBezTo>
                  <a:pt x="604" y="618"/>
                  <a:pt x="633" y="589"/>
                  <a:pt x="633" y="545"/>
                </a:cubicBezTo>
                <a:cubicBezTo>
                  <a:pt x="633" y="74"/>
                  <a:pt x="633" y="74"/>
                  <a:pt x="633" y="74"/>
                </a:cubicBezTo>
                <a:cubicBezTo>
                  <a:pt x="633" y="29"/>
                  <a:pt x="604" y="0"/>
                  <a:pt x="560" y="0"/>
                </a:cubicBezTo>
                <a:close/>
                <a:moveTo>
                  <a:pt x="589" y="545"/>
                </a:moveTo>
                <a:lnTo>
                  <a:pt x="589" y="545"/>
                </a:lnTo>
                <a:cubicBezTo>
                  <a:pt x="589" y="559"/>
                  <a:pt x="574" y="589"/>
                  <a:pt x="560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4" y="559"/>
                  <a:pt x="44" y="545"/>
                </a:cubicBezTo>
                <a:cubicBezTo>
                  <a:pt x="44" y="74"/>
                  <a:pt x="44" y="74"/>
                  <a:pt x="44" y="74"/>
                </a:cubicBezTo>
                <a:cubicBezTo>
                  <a:pt x="44" y="59"/>
                  <a:pt x="59" y="29"/>
                  <a:pt x="89" y="29"/>
                </a:cubicBezTo>
                <a:cubicBezTo>
                  <a:pt x="560" y="29"/>
                  <a:pt x="560" y="29"/>
                  <a:pt x="560" y="29"/>
                </a:cubicBezTo>
                <a:cubicBezTo>
                  <a:pt x="574" y="29"/>
                  <a:pt x="589" y="59"/>
                  <a:pt x="589" y="74"/>
                </a:cubicBezTo>
                <a:lnTo>
                  <a:pt x="589" y="545"/>
                </a:lnTo>
                <a:close/>
                <a:moveTo>
                  <a:pt x="412" y="206"/>
                </a:moveTo>
                <a:lnTo>
                  <a:pt x="412" y="206"/>
                </a:lnTo>
                <a:cubicBezTo>
                  <a:pt x="412" y="206"/>
                  <a:pt x="398" y="206"/>
                  <a:pt x="383" y="206"/>
                </a:cubicBezTo>
                <a:cubicBezTo>
                  <a:pt x="324" y="280"/>
                  <a:pt x="324" y="280"/>
                  <a:pt x="324" y="280"/>
                </a:cubicBezTo>
                <a:cubicBezTo>
                  <a:pt x="251" y="206"/>
                  <a:pt x="251" y="206"/>
                  <a:pt x="251" y="206"/>
                </a:cubicBezTo>
                <a:cubicBezTo>
                  <a:pt x="236" y="206"/>
                  <a:pt x="236" y="206"/>
                  <a:pt x="221" y="206"/>
                </a:cubicBezTo>
                <a:cubicBezTo>
                  <a:pt x="221" y="221"/>
                  <a:pt x="221" y="236"/>
                  <a:pt x="221" y="236"/>
                </a:cubicBezTo>
                <a:cubicBezTo>
                  <a:pt x="295" y="309"/>
                  <a:pt x="295" y="309"/>
                  <a:pt x="295" y="309"/>
                </a:cubicBezTo>
                <a:cubicBezTo>
                  <a:pt x="221" y="383"/>
                  <a:pt x="221" y="383"/>
                  <a:pt x="221" y="383"/>
                </a:cubicBezTo>
                <a:cubicBezTo>
                  <a:pt x="221" y="383"/>
                  <a:pt x="221" y="398"/>
                  <a:pt x="221" y="412"/>
                </a:cubicBezTo>
                <a:cubicBezTo>
                  <a:pt x="236" y="412"/>
                  <a:pt x="236" y="412"/>
                  <a:pt x="251" y="412"/>
                </a:cubicBezTo>
                <a:cubicBezTo>
                  <a:pt x="324" y="339"/>
                  <a:pt x="324" y="339"/>
                  <a:pt x="324" y="339"/>
                </a:cubicBezTo>
                <a:cubicBezTo>
                  <a:pt x="383" y="412"/>
                  <a:pt x="383" y="412"/>
                  <a:pt x="383" y="412"/>
                </a:cubicBezTo>
                <a:cubicBezTo>
                  <a:pt x="398" y="412"/>
                  <a:pt x="412" y="412"/>
                  <a:pt x="412" y="412"/>
                </a:cubicBezTo>
                <a:cubicBezTo>
                  <a:pt x="427" y="398"/>
                  <a:pt x="427" y="383"/>
                  <a:pt x="412" y="383"/>
                </a:cubicBezTo>
                <a:cubicBezTo>
                  <a:pt x="354" y="309"/>
                  <a:pt x="354" y="309"/>
                  <a:pt x="354" y="309"/>
                </a:cubicBezTo>
                <a:cubicBezTo>
                  <a:pt x="412" y="236"/>
                  <a:pt x="412" y="236"/>
                  <a:pt x="412" y="236"/>
                </a:cubicBezTo>
                <a:cubicBezTo>
                  <a:pt x="427" y="236"/>
                  <a:pt x="427" y="221"/>
                  <a:pt x="412" y="2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32" name="Freeform 40">
            <a:extLst>
              <a:ext uri="{FF2B5EF4-FFF2-40B4-BE49-F238E27FC236}">
                <a16:creationId xmlns:a16="http://schemas.microsoft.com/office/drawing/2014/main" id="{9C4F6C80-FE1D-4F12-86D4-14D3DA7DB83E}"/>
              </a:ext>
            </a:extLst>
          </p:cNvPr>
          <p:cNvSpPr>
            <a:spLocks/>
          </p:cNvSpPr>
          <p:nvPr/>
        </p:nvSpPr>
        <p:spPr bwMode="auto">
          <a:xfrm>
            <a:off x="6689725" y="3486150"/>
            <a:ext cx="298450" cy="292100"/>
          </a:xfrm>
          <a:custGeom>
            <a:avLst/>
            <a:gdLst>
              <a:gd name="T0" fmla="*/ 92512849 w 634"/>
              <a:gd name="T1" fmla="*/ 0 h 619"/>
              <a:gd name="T2" fmla="*/ 92512849 w 634"/>
              <a:gd name="T3" fmla="*/ 0 h 619"/>
              <a:gd name="T4" fmla="*/ 12414379 w 634"/>
              <a:gd name="T5" fmla="*/ 0 h 619"/>
              <a:gd name="T6" fmla="*/ 0 w 634"/>
              <a:gd name="T7" fmla="*/ 12595867 h 619"/>
              <a:gd name="T8" fmla="*/ 0 w 634"/>
              <a:gd name="T9" fmla="*/ 92766569 h 619"/>
              <a:gd name="T10" fmla="*/ 12414379 w 634"/>
              <a:gd name="T11" fmla="*/ 105192074 h 619"/>
              <a:gd name="T12" fmla="*/ 92512849 w 634"/>
              <a:gd name="T13" fmla="*/ 105192074 h 619"/>
              <a:gd name="T14" fmla="*/ 107648193 w 634"/>
              <a:gd name="T15" fmla="*/ 92766569 h 619"/>
              <a:gd name="T16" fmla="*/ 107648193 w 634"/>
              <a:gd name="T17" fmla="*/ 12595867 h 619"/>
              <a:gd name="T18" fmla="*/ 92512849 w 634"/>
              <a:gd name="T19" fmla="*/ 0 h 619"/>
              <a:gd name="T20" fmla="*/ 99995624 w 634"/>
              <a:gd name="T21" fmla="*/ 92766569 h 619"/>
              <a:gd name="T22" fmla="*/ 99995624 w 634"/>
              <a:gd name="T23" fmla="*/ 92766569 h 619"/>
              <a:gd name="T24" fmla="*/ 92512849 w 634"/>
              <a:gd name="T25" fmla="*/ 100255850 h 619"/>
              <a:gd name="T26" fmla="*/ 12414379 w 634"/>
              <a:gd name="T27" fmla="*/ 100255850 h 619"/>
              <a:gd name="T28" fmla="*/ 7482775 w 634"/>
              <a:gd name="T29" fmla="*/ 92766569 h 619"/>
              <a:gd name="T30" fmla="*/ 7482775 w 634"/>
              <a:gd name="T31" fmla="*/ 12595867 h 619"/>
              <a:gd name="T32" fmla="*/ 12414379 w 634"/>
              <a:gd name="T33" fmla="*/ 4936224 h 619"/>
              <a:gd name="T34" fmla="*/ 92512849 w 634"/>
              <a:gd name="T35" fmla="*/ 4936224 h 619"/>
              <a:gd name="T36" fmla="*/ 99995624 w 634"/>
              <a:gd name="T37" fmla="*/ 12595867 h 619"/>
              <a:gd name="T38" fmla="*/ 99995624 w 634"/>
              <a:gd name="T39" fmla="*/ 92766569 h 619"/>
              <a:gd name="T40" fmla="*/ 72445900 w 634"/>
              <a:gd name="T41" fmla="*/ 50042744 h 619"/>
              <a:gd name="T42" fmla="*/ 72445900 w 634"/>
              <a:gd name="T43" fmla="*/ 50042744 h 619"/>
              <a:gd name="T44" fmla="*/ 32481799 w 634"/>
              <a:gd name="T45" fmla="*/ 50042744 h 619"/>
              <a:gd name="T46" fmla="*/ 29930628 w 634"/>
              <a:gd name="T47" fmla="*/ 52596273 h 619"/>
              <a:gd name="T48" fmla="*/ 32481799 w 634"/>
              <a:gd name="T49" fmla="*/ 55149330 h 619"/>
              <a:gd name="T50" fmla="*/ 72445900 w 634"/>
              <a:gd name="T51" fmla="*/ 55149330 h 619"/>
              <a:gd name="T52" fmla="*/ 77547771 w 634"/>
              <a:gd name="T53" fmla="*/ 52596273 h 619"/>
              <a:gd name="T54" fmla="*/ 72445900 w 634"/>
              <a:gd name="T55" fmla="*/ 50042744 h 61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34" h="619"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544" y="618"/>
                  <a:pt x="544" y="618"/>
                  <a:pt x="544" y="618"/>
                </a:cubicBezTo>
                <a:cubicBezTo>
                  <a:pt x="588" y="618"/>
                  <a:pt x="633" y="589"/>
                  <a:pt x="633" y="545"/>
                </a:cubicBezTo>
                <a:cubicBezTo>
                  <a:pt x="633" y="74"/>
                  <a:pt x="633" y="74"/>
                  <a:pt x="633" y="74"/>
                </a:cubicBezTo>
                <a:cubicBezTo>
                  <a:pt x="633" y="29"/>
                  <a:pt x="588" y="0"/>
                  <a:pt x="544" y="0"/>
                </a:cubicBezTo>
                <a:close/>
                <a:moveTo>
                  <a:pt x="588" y="545"/>
                </a:moveTo>
                <a:lnTo>
                  <a:pt x="588" y="545"/>
                </a:lnTo>
                <a:cubicBezTo>
                  <a:pt x="588" y="559"/>
                  <a:pt x="574" y="589"/>
                  <a:pt x="544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8" y="589"/>
                  <a:pt x="44" y="559"/>
                  <a:pt x="44" y="545"/>
                </a:cubicBezTo>
                <a:cubicBezTo>
                  <a:pt x="44" y="74"/>
                  <a:pt x="44" y="74"/>
                  <a:pt x="44" y="74"/>
                </a:cubicBezTo>
                <a:cubicBezTo>
                  <a:pt x="44" y="59"/>
                  <a:pt x="58" y="29"/>
                  <a:pt x="73" y="29"/>
                </a:cubicBezTo>
                <a:cubicBezTo>
                  <a:pt x="544" y="29"/>
                  <a:pt x="544" y="29"/>
                  <a:pt x="544" y="29"/>
                </a:cubicBezTo>
                <a:cubicBezTo>
                  <a:pt x="574" y="29"/>
                  <a:pt x="588" y="59"/>
                  <a:pt x="588" y="74"/>
                </a:cubicBezTo>
                <a:lnTo>
                  <a:pt x="588" y="545"/>
                </a:lnTo>
                <a:close/>
                <a:moveTo>
                  <a:pt x="426" y="294"/>
                </a:moveTo>
                <a:lnTo>
                  <a:pt x="426" y="294"/>
                </a:lnTo>
                <a:cubicBezTo>
                  <a:pt x="191" y="294"/>
                  <a:pt x="191" y="294"/>
                  <a:pt x="191" y="294"/>
                </a:cubicBezTo>
                <a:cubicBezTo>
                  <a:pt x="191" y="294"/>
                  <a:pt x="176" y="294"/>
                  <a:pt x="176" y="309"/>
                </a:cubicBezTo>
                <a:cubicBezTo>
                  <a:pt x="176" y="324"/>
                  <a:pt x="191" y="324"/>
                  <a:pt x="191" y="324"/>
                </a:cubicBezTo>
                <a:cubicBezTo>
                  <a:pt x="426" y="324"/>
                  <a:pt x="426" y="324"/>
                  <a:pt x="426" y="324"/>
                </a:cubicBezTo>
                <a:cubicBezTo>
                  <a:pt x="441" y="324"/>
                  <a:pt x="456" y="324"/>
                  <a:pt x="456" y="309"/>
                </a:cubicBezTo>
                <a:cubicBezTo>
                  <a:pt x="456" y="294"/>
                  <a:pt x="441" y="294"/>
                  <a:pt x="426" y="2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33" name="Freeform 41">
            <a:extLst>
              <a:ext uri="{FF2B5EF4-FFF2-40B4-BE49-F238E27FC236}">
                <a16:creationId xmlns:a16="http://schemas.microsoft.com/office/drawing/2014/main" id="{6597DB53-30D0-4111-80DB-6FAF9071337D}"/>
              </a:ext>
            </a:extLst>
          </p:cNvPr>
          <p:cNvSpPr>
            <a:spLocks/>
          </p:cNvSpPr>
          <p:nvPr/>
        </p:nvSpPr>
        <p:spPr bwMode="auto">
          <a:xfrm>
            <a:off x="6208713" y="3486150"/>
            <a:ext cx="290512" cy="292100"/>
          </a:xfrm>
          <a:custGeom>
            <a:avLst/>
            <a:gdLst>
              <a:gd name="T0" fmla="*/ 71838400 w 619"/>
              <a:gd name="T1" fmla="*/ 50042744 h 619"/>
              <a:gd name="T2" fmla="*/ 71838400 w 619"/>
              <a:gd name="T3" fmla="*/ 50042744 h 619"/>
              <a:gd name="T4" fmla="*/ 54510003 w 619"/>
              <a:gd name="T5" fmla="*/ 50042744 h 619"/>
              <a:gd name="T6" fmla="*/ 54510003 w 619"/>
              <a:gd name="T7" fmla="*/ 32510653 h 619"/>
              <a:gd name="T8" fmla="*/ 51986131 w 619"/>
              <a:gd name="T9" fmla="*/ 30127958 h 619"/>
              <a:gd name="T10" fmla="*/ 49462728 w 619"/>
              <a:gd name="T11" fmla="*/ 32510653 h 619"/>
              <a:gd name="T12" fmla="*/ 49462728 w 619"/>
              <a:gd name="T13" fmla="*/ 50042744 h 619"/>
              <a:gd name="T14" fmla="*/ 32133861 w 619"/>
              <a:gd name="T15" fmla="*/ 50042744 h 619"/>
              <a:gd name="T16" fmla="*/ 29778404 w 619"/>
              <a:gd name="T17" fmla="*/ 52596273 h 619"/>
              <a:gd name="T18" fmla="*/ 32133861 w 619"/>
              <a:gd name="T19" fmla="*/ 55149330 h 619"/>
              <a:gd name="T20" fmla="*/ 49462728 w 619"/>
              <a:gd name="T21" fmla="*/ 55149330 h 619"/>
              <a:gd name="T22" fmla="*/ 49462728 w 619"/>
              <a:gd name="T23" fmla="*/ 72681421 h 619"/>
              <a:gd name="T24" fmla="*/ 51986131 w 619"/>
              <a:gd name="T25" fmla="*/ 75064117 h 619"/>
              <a:gd name="T26" fmla="*/ 54510003 w 619"/>
              <a:gd name="T27" fmla="*/ 72681421 h 619"/>
              <a:gd name="T28" fmla="*/ 54510003 w 619"/>
              <a:gd name="T29" fmla="*/ 55149330 h 619"/>
              <a:gd name="T30" fmla="*/ 71838400 w 619"/>
              <a:gd name="T31" fmla="*/ 55149330 h 619"/>
              <a:gd name="T32" fmla="*/ 74193858 w 619"/>
              <a:gd name="T33" fmla="*/ 52596273 h 619"/>
              <a:gd name="T34" fmla="*/ 71838400 w 619"/>
              <a:gd name="T35" fmla="*/ 50042744 h 619"/>
              <a:gd name="T36" fmla="*/ 91522724 w 619"/>
              <a:gd name="T37" fmla="*/ 0 h 619"/>
              <a:gd name="T38" fmla="*/ 91522724 w 619"/>
              <a:gd name="T39" fmla="*/ 0 h 619"/>
              <a:gd name="T40" fmla="*/ 12281592 w 619"/>
              <a:gd name="T41" fmla="*/ 0 h 619"/>
              <a:gd name="T42" fmla="*/ 0 w 619"/>
              <a:gd name="T43" fmla="*/ 12595867 h 619"/>
              <a:gd name="T44" fmla="*/ 0 w 619"/>
              <a:gd name="T45" fmla="*/ 92766569 h 619"/>
              <a:gd name="T46" fmla="*/ 12281592 w 619"/>
              <a:gd name="T47" fmla="*/ 105192074 h 619"/>
              <a:gd name="T48" fmla="*/ 91522724 w 619"/>
              <a:gd name="T49" fmla="*/ 105192074 h 619"/>
              <a:gd name="T50" fmla="*/ 103972262 w 619"/>
              <a:gd name="T51" fmla="*/ 92766569 h 619"/>
              <a:gd name="T52" fmla="*/ 103972262 w 619"/>
              <a:gd name="T53" fmla="*/ 12595867 h 619"/>
              <a:gd name="T54" fmla="*/ 91522724 w 619"/>
              <a:gd name="T55" fmla="*/ 0 h 619"/>
              <a:gd name="T56" fmla="*/ 99093402 w 619"/>
              <a:gd name="T57" fmla="*/ 92766569 h 619"/>
              <a:gd name="T58" fmla="*/ 99093402 w 619"/>
              <a:gd name="T59" fmla="*/ 92766569 h 619"/>
              <a:gd name="T60" fmla="*/ 91522724 w 619"/>
              <a:gd name="T61" fmla="*/ 100255850 h 619"/>
              <a:gd name="T62" fmla="*/ 12281592 w 619"/>
              <a:gd name="T63" fmla="*/ 100255850 h 619"/>
              <a:gd name="T64" fmla="*/ 4878860 w 619"/>
              <a:gd name="T65" fmla="*/ 92766569 h 619"/>
              <a:gd name="T66" fmla="*/ 4878860 w 619"/>
              <a:gd name="T67" fmla="*/ 12595867 h 619"/>
              <a:gd name="T68" fmla="*/ 12281592 w 619"/>
              <a:gd name="T69" fmla="*/ 4936224 h 619"/>
              <a:gd name="T70" fmla="*/ 91522724 w 619"/>
              <a:gd name="T71" fmla="*/ 4936224 h 619"/>
              <a:gd name="T72" fmla="*/ 99093402 w 619"/>
              <a:gd name="T73" fmla="*/ 12595867 h 619"/>
              <a:gd name="T74" fmla="*/ 99093402 w 619"/>
              <a:gd name="T75" fmla="*/ 92766569 h 61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19" h="619">
                <a:moveTo>
                  <a:pt x="427" y="294"/>
                </a:moveTo>
                <a:lnTo>
                  <a:pt x="427" y="294"/>
                </a:lnTo>
                <a:cubicBezTo>
                  <a:pt x="324" y="294"/>
                  <a:pt x="324" y="294"/>
                  <a:pt x="324" y="294"/>
                </a:cubicBezTo>
                <a:cubicBezTo>
                  <a:pt x="324" y="191"/>
                  <a:pt x="324" y="191"/>
                  <a:pt x="324" y="191"/>
                </a:cubicBezTo>
                <a:cubicBezTo>
                  <a:pt x="324" y="177"/>
                  <a:pt x="324" y="177"/>
                  <a:pt x="309" y="177"/>
                </a:cubicBezTo>
                <a:cubicBezTo>
                  <a:pt x="294" y="177"/>
                  <a:pt x="294" y="177"/>
                  <a:pt x="294" y="191"/>
                </a:cubicBezTo>
                <a:cubicBezTo>
                  <a:pt x="294" y="294"/>
                  <a:pt x="294" y="294"/>
                  <a:pt x="294" y="294"/>
                </a:cubicBezTo>
                <a:cubicBezTo>
                  <a:pt x="191" y="294"/>
                  <a:pt x="191" y="294"/>
                  <a:pt x="191" y="294"/>
                </a:cubicBezTo>
                <a:cubicBezTo>
                  <a:pt x="177" y="294"/>
                  <a:pt x="177" y="294"/>
                  <a:pt x="177" y="309"/>
                </a:cubicBezTo>
                <a:cubicBezTo>
                  <a:pt x="177" y="324"/>
                  <a:pt x="177" y="324"/>
                  <a:pt x="191" y="324"/>
                </a:cubicBezTo>
                <a:cubicBezTo>
                  <a:pt x="294" y="324"/>
                  <a:pt x="294" y="324"/>
                  <a:pt x="294" y="324"/>
                </a:cubicBezTo>
                <a:cubicBezTo>
                  <a:pt x="294" y="427"/>
                  <a:pt x="294" y="427"/>
                  <a:pt x="294" y="427"/>
                </a:cubicBezTo>
                <a:cubicBezTo>
                  <a:pt x="294" y="441"/>
                  <a:pt x="294" y="441"/>
                  <a:pt x="309" y="441"/>
                </a:cubicBezTo>
                <a:cubicBezTo>
                  <a:pt x="324" y="441"/>
                  <a:pt x="324" y="441"/>
                  <a:pt x="324" y="427"/>
                </a:cubicBezTo>
                <a:cubicBezTo>
                  <a:pt x="324" y="324"/>
                  <a:pt x="324" y="324"/>
                  <a:pt x="324" y="324"/>
                </a:cubicBezTo>
                <a:cubicBezTo>
                  <a:pt x="427" y="324"/>
                  <a:pt x="427" y="324"/>
                  <a:pt x="427" y="324"/>
                </a:cubicBezTo>
                <a:cubicBezTo>
                  <a:pt x="441" y="324"/>
                  <a:pt x="441" y="324"/>
                  <a:pt x="441" y="309"/>
                </a:cubicBezTo>
                <a:cubicBezTo>
                  <a:pt x="441" y="294"/>
                  <a:pt x="441" y="294"/>
                  <a:pt x="427" y="294"/>
                </a:cubicBezTo>
                <a:close/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544" y="618"/>
                  <a:pt x="544" y="618"/>
                  <a:pt x="544" y="618"/>
                </a:cubicBezTo>
                <a:cubicBezTo>
                  <a:pt x="589" y="618"/>
                  <a:pt x="618" y="589"/>
                  <a:pt x="618" y="545"/>
                </a:cubicBezTo>
                <a:cubicBezTo>
                  <a:pt x="618" y="74"/>
                  <a:pt x="618" y="74"/>
                  <a:pt x="618" y="74"/>
                </a:cubicBezTo>
                <a:cubicBezTo>
                  <a:pt x="618" y="29"/>
                  <a:pt x="589" y="0"/>
                  <a:pt x="544" y="0"/>
                </a:cubicBezTo>
                <a:close/>
                <a:moveTo>
                  <a:pt x="589" y="545"/>
                </a:moveTo>
                <a:lnTo>
                  <a:pt x="589" y="545"/>
                </a:lnTo>
                <a:cubicBezTo>
                  <a:pt x="589" y="559"/>
                  <a:pt x="559" y="589"/>
                  <a:pt x="544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59"/>
                  <a:pt x="29" y="545"/>
                </a:cubicBezTo>
                <a:cubicBezTo>
                  <a:pt x="29" y="74"/>
                  <a:pt x="29" y="74"/>
                  <a:pt x="29" y="74"/>
                </a:cubicBezTo>
                <a:cubicBezTo>
                  <a:pt x="29" y="59"/>
                  <a:pt x="59" y="29"/>
                  <a:pt x="73" y="29"/>
                </a:cubicBezTo>
                <a:cubicBezTo>
                  <a:pt x="544" y="29"/>
                  <a:pt x="544" y="29"/>
                  <a:pt x="544" y="29"/>
                </a:cubicBezTo>
                <a:cubicBezTo>
                  <a:pt x="559" y="29"/>
                  <a:pt x="589" y="59"/>
                  <a:pt x="589" y="74"/>
                </a:cubicBezTo>
                <a:lnTo>
                  <a:pt x="589" y="5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34" name="Freeform 42">
            <a:extLst>
              <a:ext uri="{FF2B5EF4-FFF2-40B4-BE49-F238E27FC236}">
                <a16:creationId xmlns:a16="http://schemas.microsoft.com/office/drawing/2014/main" id="{601B9BBD-A4A0-4092-AC45-7DCCCFDE03C8}"/>
              </a:ext>
            </a:extLst>
          </p:cNvPr>
          <p:cNvSpPr>
            <a:spLocks/>
          </p:cNvSpPr>
          <p:nvPr/>
        </p:nvSpPr>
        <p:spPr bwMode="auto">
          <a:xfrm>
            <a:off x="10534650" y="3000375"/>
            <a:ext cx="290513" cy="300038"/>
          </a:xfrm>
          <a:custGeom>
            <a:avLst/>
            <a:gdLst>
              <a:gd name="T0" fmla="*/ 69314997 w 619"/>
              <a:gd name="T1" fmla="*/ 55088127 h 634"/>
              <a:gd name="T2" fmla="*/ 69314997 w 619"/>
              <a:gd name="T3" fmla="*/ 55088127 h 634"/>
              <a:gd name="T4" fmla="*/ 54510003 w 619"/>
              <a:gd name="T5" fmla="*/ 70050375 h 634"/>
              <a:gd name="T6" fmla="*/ 54510003 w 619"/>
              <a:gd name="T7" fmla="*/ 35195218 h 634"/>
              <a:gd name="T8" fmla="*/ 51986131 w 619"/>
              <a:gd name="T9" fmla="*/ 30094763 h 634"/>
              <a:gd name="T10" fmla="*/ 49462728 w 619"/>
              <a:gd name="T11" fmla="*/ 35195218 h 634"/>
              <a:gd name="T12" fmla="*/ 49462728 w 619"/>
              <a:gd name="T13" fmla="*/ 70050375 h 634"/>
              <a:gd name="T14" fmla="*/ 34657264 w 619"/>
              <a:gd name="T15" fmla="*/ 55088127 h 634"/>
              <a:gd name="T16" fmla="*/ 29778404 w 619"/>
              <a:gd name="T17" fmla="*/ 55088127 h 634"/>
              <a:gd name="T18" fmla="*/ 29778404 w 619"/>
              <a:gd name="T19" fmla="*/ 60189054 h 634"/>
              <a:gd name="T20" fmla="*/ 49462728 w 619"/>
              <a:gd name="T21" fmla="*/ 80081962 h 634"/>
              <a:gd name="T22" fmla="*/ 51986131 w 619"/>
              <a:gd name="T23" fmla="*/ 80081962 h 634"/>
              <a:gd name="T24" fmla="*/ 54510003 w 619"/>
              <a:gd name="T25" fmla="*/ 80081962 h 634"/>
              <a:gd name="T26" fmla="*/ 74193858 w 619"/>
              <a:gd name="T27" fmla="*/ 60189054 h 634"/>
              <a:gd name="T28" fmla="*/ 74193858 w 619"/>
              <a:gd name="T29" fmla="*/ 55088127 h 634"/>
              <a:gd name="T30" fmla="*/ 69314997 w 619"/>
              <a:gd name="T31" fmla="*/ 55088127 h 634"/>
              <a:gd name="T32" fmla="*/ 91690670 w 619"/>
              <a:gd name="T33" fmla="*/ 0 h 634"/>
              <a:gd name="T34" fmla="*/ 91690670 w 619"/>
              <a:gd name="T35" fmla="*/ 0 h 634"/>
              <a:gd name="T36" fmla="*/ 12450007 w 619"/>
              <a:gd name="T37" fmla="*/ 0 h 634"/>
              <a:gd name="T38" fmla="*/ 0 w 619"/>
              <a:gd name="T39" fmla="*/ 15132515 h 634"/>
              <a:gd name="T40" fmla="*/ 0 w 619"/>
              <a:gd name="T41" fmla="*/ 95214477 h 634"/>
              <a:gd name="T42" fmla="*/ 12450007 w 619"/>
              <a:gd name="T43" fmla="*/ 107626497 h 634"/>
              <a:gd name="T44" fmla="*/ 91690670 w 619"/>
              <a:gd name="T45" fmla="*/ 107626497 h 634"/>
              <a:gd name="T46" fmla="*/ 103972262 w 619"/>
              <a:gd name="T47" fmla="*/ 95214477 h 634"/>
              <a:gd name="T48" fmla="*/ 103972262 w 619"/>
              <a:gd name="T49" fmla="*/ 15132515 h 634"/>
              <a:gd name="T50" fmla="*/ 91690670 w 619"/>
              <a:gd name="T51" fmla="*/ 0 h 634"/>
              <a:gd name="T52" fmla="*/ 99093402 w 619"/>
              <a:gd name="T53" fmla="*/ 95214477 h 634"/>
              <a:gd name="T54" fmla="*/ 99093402 w 619"/>
              <a:gd name="T55" fmla="*/ 95214477 h 634"/>
              <a:gd name="T56" fmla="*/ 91690670 w 619"/>
              <a:gd name="T57" fmla="*/ 100145138 h 634"/>
              <a:gd name="T58" fmla="*/ 12450007 w 619"/>
              <a:gd name="T59" fmla="*/ 100145138 h 634"/>
              <a:gd name="T60" fmla="*/ 4878860 w 619"/>
              <a:gd name="T61" fmla="*/ 95214477 h 634"/>
              <a:gd name="T62" fmla="*/ 4878860 w 619"/>
              <a:gd name="T63" fmla="*/ 15132515 h 634"/>
              <a:gd name="T64" fmla="*/ 12450007 w 619"/>
              <a:gd name="T65" fmla="*/ 7651155 h 634"/>
              <a:gd name="T66" fmla="*/ 91690670 w 619"/>
              <a:gd name="T67" fmla="*/ 7651155 h 634"/>
              <a:gd name="T68" fmla="*/ 99093402 w 619"/>
              <a:gd name="T69" fmla="*/ 15132515 h 634"/>
              <a:gd name="T70" fmla="*/ 99093402 w 619"/>
              <a:gd name="T71" fmla="*/ 95214477 h 6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19" h="634">
                <a:moveTo>
                  <a:pt x="412" y="324"/>
                </a:moveTo>
                <a:lnTo>
                  <a:pt x="412" y="324"/>
                </a:lnTo>
                <a:cubicBezTo>
                  <a:pt x="324" y="412"/>
                  <a:pt x="324" y="412"/>
                  <a:pt x="324" y="412"/>
                </a:cubicBezTo>
                <a:cubicBezTo>
                  <a:pt x="324" y="207"/>
                  <a:pt x="324" y="207"/>
                  <a:pt x="324" y="207"/>
                </a:cubicBezTo>
                <a:cubicBezTo>
                  <a:pt x="324" y="192"/>
                  <a:pt x="324" y="177"/>
                  <a:pt x="309" y="177"/>
                </a:cubicBezTo>
                <a:cubicBezTo>
                  <a:pt x="294" y="177"/>
                  <a:pt x="294" y="192"/>
                  <a:pt x="294" y="207"/>
                </a:cubicBezTo>
                <a:cubicBezTo>
                  <a:pt x="294" y="412"/>
                  <a:pt x="294" y="412"/>
                  <a:pt x="294" y="412"/>
                </a:cubicBezTo>
                <a:cubicBezTo>
                  <a:pt x="206" y="324"/>
                  <a:pt x="206" y="324"/>
                  <a:pt x="206" y="324"/>
                </a:cubicBezTo>
                <a:cubicBezTo>
                  <a:pt x="206" y="324"/>
                  <a:pt x="191" y="324"/>
                  <a:pt x="177" y="324"/>
                </a:cubicBezTo>
                <a:cubicBezTo>
                  <a:pt x="177" y="339"/>
                  <a:pt x="177" y="354"/>
                  <a:pt x="177" y="354"/>
                </a:cubicBezTo>
                <a:cubicBezTo>
                  <a:pt x="294" y="471"/>
                  <a:pt x="294" y="471"/>
                  <a:pt x="294" y="471"/>
                </a:cubicBezTo>
                <a:lnTo>
                  <a:pt x="309" y="471"/>
                </a:lnTo>
                <a:lnTo>
                  <a:pt x="324" y="471"/>
                </a:lnTo>
                <a:cubicBezTo>
                  <a:pt x="441" y="354"/>
                  <a:pt x="441" y="354"/>
                  <a:pt x="441" y="354"/>
                </a:cubicBezTo>
                <a:cubicBezTo>
                  <a:pt x="441" y="354"/>
                  <a:pt x="441" y="339"/>
                  <a:pt x="441" y="324"/>
                </a:cubicBezTo>
                <a:cubicBezTo>
                  <a:pt x="427" y="324"/>
                  <a:pt x="412" y="324"/>
                  <a:pt x="412" y="324"/>
                </a:cubicBezTo>
                <a:close/>
                <a:moveTo>
                  <a:pt x="545" y="0"/>
                </a:moveTo>
                <a:lnTo>
                  <a:pt x="545" y="0"/>
                </a:lnTo>
                <a:cubicBezTo>
                  <a:pt x="74" y="0"/>
                  <a:pt x="74" y="0"/>
                  <a:pt x="74" y="0"/>
                </a:cubicBezTo>
                <a:cubicBezTo>
                  <a:pt x="29" y="0"/>
                  <a:pt x="0" y="45"/>
                  <a:pt x="0" y="89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4" y="633"/>
                </a:cubicBezTo>
                <a:cubicBezTo>
                  <a:pt x="545" y="633"/>
                  <a:pt x="545" y="633"/>
                  <a:pt x="545" y="633"/>
                </a:cubicBezTo>
                <a:cubicBezTo>
                  <a:pt x="589" y="633"/>
                  <a:pt x="618" y="604"/>
                  <a:pt x="618" y="560"/>
                </a:cubicBezTo>
                <a:cubicBezTo>
                  <a:pt x="618" y="89"/>
                  <a:pt x="618" y="89"/>
                  <a:pt x="618" y="89"/>
                </a:cubicBezTo>
                <a:cubicBezTo>
                  <a:pt x="618" y="45"/>
                  <a:pt x="589" y="0"/>
                  <a:pt x="545" y="0"/>
                </a:cubicBezTo>
                <a:close/>
                <a:moveTo>
                  <a:pt x="589" y="560"/>
                </a:moveTo>
                <a:lnTo>
                  <a:pt x="589" y="560"/>
                </a:lnTo>
                <a:cubicBezTo>
                  <a:pt x="589" y="575"/>
                  <a:pt x="559" y="589"/>
                  <a:pt x="545" y="589"/>
                </a:cubicBezTo>
                <a:cubicBezTo>
                  <a:pt x="74" y="589"/>
                  <a:pt x="74" y="589"/>
                  <a:pt x="74" y="589"/>
                </a:cubicBezTo>
                <a:cubicBezTo>
                  <a:pt x="59" y="589"/>
                  <a:pt x="29" y="575"/>
                  <a:pt x="29" y="560"/>
                </a:cubicBezTo>
                <a:cubicBezTo>
                  <a:pt x="29" y="89"/>
                  <a:pt x="29" y="89"/>
                  <a:pt x="29" y="89"/>
                </a:cubicBezTo>
                <a:cubicBezTo>
                  <a:pt x="29" y="59"/>
                  <a:pt x="59" y="45"/>
                  <a:pt x="74" y="45"/>
                </a:cubicBezTo>
                <a:cubicBezTo>
                  <a:pt x="545" y="45"/>
                  <a:pt x="545" y="45"/>
                  <a:pt x="545" y="45"/>
                </a:cubicBezTo>
                <a:cubicBezTo>
                  <a:pt x="559" y="45"/>
                  <a:pt x="589" y="59"/>
                  <a:pt x="589" y="89"/>
                </a:cubicBezTo>
                <a:lnTo>
                  <a:pt x="589" y="5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35" name="Freeform 43">
            <a:extLst>
              <a:ext uri="{FF2B5EF4-FFF2-40B4-BE49-F238E27FC236}">
                <a16:creationId xmlns:a16="http://schemas.microsoft.com/office/drawing/2014/main" id="{83C0CAB3-042F-44B0-80AC-4B6527FCA2D7}"/>
              </a:ext>
            </a:extLst>
          </p:cNvPr>
          <p:cNvSpPr>
            <a:spLocks/>
          </p:cNvSpPr>
          <p:nvPr/>
        </p:nvSpPr>
        <p:spPr bwMode="auto">
          <a:xfrm>
            <a:off x="10052050" y="3000375"/>
            <a:ext cx="298450" cy="300038"/>
          </a:xfrm>
          <a:custGeom>
            <a:avLst/>
            <a:gdLst>
              <a:gd name="T0" fmla="*/ 57650810 w 634"/>
              <a:gd name="T1" fmla="*/ 30094763 h 634"/>
              <a:gd name="T2" fmla="*/ 57650810 w 634"/>
              <a:gd name="T3" fmla="*/ 30094763 h 634"/>
              <a:gd name="T4" fmla="*/ 55100102 w 634"/>
              <a:gd name="T5" fmla="*/ 27544063 h 634"/>
              <a:gd name="T6" fmla="*/ 50168482 w 634"/>
              <a:gd name="T7" fmla="*/ 30094763 h 634"/>
              <a:gd name="T8" fmla="*/ 32651703 w 634"/>
              <a:gd name="T9" fmla="*/ 47607239 h 634"/>
              <a:gd name="T10" fmla="*/ 32651703 w 634"/>
              <a:gd name="T11" fmla="*/ 52708166 h 634"/>
              <a:gd name="T12" fmla="*/ 37583795 w 634"/>
              <a:gd name="T13" fmla="*/ 52708166 h 634"/>
              <a:gd name="T14" fmla="*/ 50168482 w 634"/>
              <a:gd name="T15" fmla="*/ 40125879 h 634"/>
              <a:gd name="T16" fmla="*/ 50168482 w 634"/>
              <a:gd name="T17" fmla="*/ 75151302 h 634"/>
              <a:gd name="T18" fmla="*/ 55100102 w 634"/>
              <a:gd name="T19" fmla="*/ 77701530 h 634"/>
              <a:gd name="T20" fmla="*/ 57650810 w 634"/>
              <a:gd name="T21" fmla="*/ 75151302 h 634"/>
              <a:gd name="T22" fmla="*/ 57650810 w 634"/>
              <a:gd name="T23" fmla="*/ 40125879 h 634"/>
              <a:gd name="T24" fmla="*/ 70065702 w 634"/>
              <a:gd name="T25" fmla="*/ 52708166 h 634"/>
              <a:gd name="T26" fmla="*/ 75167589 w 634"/>
              <a:gd name="T27" fmla="*/ 52708166 h 634"/>
              <a:gd name="T28" fmla="*/ 75167589 w 634"/>
              <a:gd name="T29" fmla="*/ 47607239 h 634"/>
              <a:gd name="T30" fmla="*/ 57650810 w 634"/>
              <a:gd name="T31" fmla="*/ 30094763 h 634"/>
              <a:gd name="T32" fmla="*/ 95234605 w 634"/>
              <a:gd name="T33" fmla="*/ 0 h 634"/>
              <a:gd name="T34" fmla="*/ 95234605 w 634"/>
              <a:gd name="T35" fmla="*/ 0 h 634"/>
              <a:gd name="T36" fmla="*/ 15135395 w 634"/>
              <a:gd name="T37" fmla="*/ 0 h 634"/>
              <a:gd name="T38" fmla="*/ 0 w 634"/>
              <a:gd name="T39" fmla="*/ 15132515 h 634"/>
              <a:gd name="T40" fmla="*/ 0 w 634"/>
              <a:gd name="T41" fmla="*/ 95214477 h 634"/>
              <a:gd name="T42" fmla="*/ 15135395 w 634"/>
              <a:gd name="T43" fmla="*/ 107626497 h 634"/>
              <a:gd name="T44" fmla="*/ 95234605 w 634"/>
              <a:gd name="T45" fmla="*/ 107626497 h 634"/>
              <a:gd name="T46" fmla="*/ 107649025 w 634"/>
              <a:gd name="T47" fmla="*/ 95214477 h 634"/>
              <a:gd name="T48" fmla="*/ 107649025 w 634"/>
              <a:gd name="T49" fmla="*/ 15132515 h 634"/>
              <a:gd name="T50" fmla="*/ 95234605 w 634"/>
              <a:gd name="T51" fmla="*/ 0 h 634"/>
              <a:gd name="T52" fmla="*/ 100166697 w 634"/>
              <a:gd name="T53" fmla="*/ 95214477 h 634"/>
              <a:gd name="T54" fmla="*/ 100166697 w 634"/>
              <a:gd name="T55" fmla="*/ 95214477 h 634"/>
              <a:gd name="T56" fmla="*/ 95234605 w 634"/>
              <a:gd name="T57" fmla="*/ 100145138 h 634"/>
              <a:gd name="T58" fmla="*/ 15135395 w 634"/>
              <a:gd name="T59" fmla="*/ 100145138 h 634"/>
              <a:gd name="T60" fmla="*/ 7652595 w 634"/>
              <a:gd name="T61" fmla="*/ 95214477 h 634"/>
              <a:gd name="T62" fmla="*/ 7652595 w 634"/>
              <a:gd name="T63" fmla="*/ 15132515 h 634"/>
              <a:gd name="T64" fmla="*/ 15135395 w 634"/>
              <a:gd name="T65" fmla="*/ 7651155 h 634"/>
              <a:gd name="T66" fmla="*/ 95234605 w 634"/>
              <a:gd name="T67" fmla="*/ 7651155 h 634"/>
              <a:gd name="T68" fmla="*/ 100166697 w 634"/>
              <a:gd name="T69" fmla="*/ 15132515 h 634"/>
              <a:gd name="T70" fmla="*/ 100166697 w 634"/>
              <a:gd name="T71" fmla="*/ 95214477 h 6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34" h="634">
                <a:moveTo>
                  <a:pt x="339" y="177"/>
                </a:moveTo>
                <a:lnTo>
                  <a:pt x="339" y="177"/>
                </a:lnTo>
                <a:cubicBezTo>
                  <a:pt x="339" y="162"/>
                  <a:pt x="324" y="162"/>
                  <a:pt x="324" y="162"/>
                </a:cubicBezTo>
                <a:cubicBezTo>
                  <a:pt x="310" y="162"/>
                  <a:pt x="310" y="162"/>
                  <a:pt x="295" y="177"/>
                </a:cubicBezTo>
                <a:cubicBezTo>
                  <a:pt x="192" y="280"/>
                  <a:pt x="192" y="280"/>
                  <a:pt x="192" y="280"/>
                </a:cubicBezTo>
                <a:cubicBezTo>
                  <a:pt x="177" y="295"/>
                  <a:pt x="177" y="310"/>
                  <a:pt x="192" y="310"/>
                </a:cubicBezTo>
                <a:cubicBezTo>
                  <a:pt x="192" y="324"/>
                  <a:pt x="207" y="324"/>
                  <a:pt x="221" y="310"/>
                </a:cubicBezTo>
                <a:cubicBezTo>
                  <a:pt x="295" y="236"/>
                  <a:pt x="295" y="236"/>
                  <a:pt x="295" y="236"/>
                </a:cubicBezTo>
                <a:cubicBezTo>
                  <a:pt x="295" y="442"/>
                  <a:pt x="295" y="442"/>
                  <a:pt x="295" y="442"/>
                </a:cubicBezTo>
                <a:cubicBezTo>
                  <a:pt x="295" y="442"/>
                  <a:pt x="310" y="457"/>
                  <a:pt x="324" y="457"/>
                </a:cubicBezTo>
                <a:lnTo>
                  <a:pt x="339" y="442"/>
                </a:lnTo>
                <a:cubicBezTo>
                  <a:pt x="339" y="236"/>
                  <a:pt x="339" y="236"/>
                  <a:pt x="339" y="236"/>
                </a:cubicBezTo>
                <a:cubicBezTo>
                  <a:pt x="412" y="310"/>
                  <a:pt x="412" y="310"/>
                  <a:pt x="412" y="310"/>
                </a:cubicBezTo>
                <a:cubicBezTo>
                  <a:pt x="428" y="324"/>
                  <a:pt x="442" y="324"/>
                  <a:pt x="442" y="310"/>
                </a:cubicBezTo>
                <a:cubicBezTo>
                  <a:pt x="457" y="310"/>
                  <a:pt x="457" y="295"/>
                  <a:pt x="442" y="280"/>
                </a:cubicBezTo>
                <a:lnTo>
                  <a:pt x="339" y="177"/>
                </a:lnTo>
                <a:close/>
                <a:moveTo>
                  <a:pt x="560" y="0"/>
                </a:moveTo>
                <a:lnTo>
                  <a:pt x="560" y="0"/>
                </a:lnTo>
                <a:cubicBezTo>
                  <a:pt x="89" y="0"/>
                  <a:pt x="89" y="0"/>
                  <a:pt x="89" y="0"/>
                </a:cubicBezTo>
                <a:cubicBezTo>
                  <a:pt x="45" y="0"/>
                  <a:pt x="0" y="45"/>
                  <a:pt x="0" y="89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45" y="633"/>
                  <a:pt x="89" y="633"/>
                </a:cubicBezTo>
                <a:cubicBezTo>
                  <a:pt x="560" y="633"/>
                  <a:pt x="560" y="633"/>
                  <a:pt x="560" y="633"/>
                </a:cubicBezTo>
                <a:cubicBezTo>
                  <a:pt x="604" y="633"/>
                  <a:pt x="633" y="604"/>
                  <a:pt x="633" y="560"/>
                </a:cubicBezTo>
                <a:cubicBezTo>
                  <a:pt x="633" y="89"/>
                  <a:pt x="633" y="89"/>
                  <a:pt x="633" y="89"/>
                </a:cubicBezTo>
                <a:cubicBezTo>
                  <a:pt x="633" y="45"/>
                  <a:pt x="604" y="0"/>
                  <a:pt x="560" y="0"/>
                </a:cubicBezTo>
                <a:close/>
                <a:moveTo>
                  <a:pt x="589" y="560"/>
                </a:moveTo>
                <a:lnTo>
                  <a:pt x="589" y="560"/>
                </a:lnTo>
                <a:cubicBezTo>
                  <a:pt x="589" y="575"/>
                  <a:pt x="575" y="589"/>
                  <a:pt x="560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5" y="575"/>
                  <a:pt x="45" y="560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59"/>
                  <a:pt x="59" y="45"/>
                  <a:pt x="89" y="45"/>
                </a:cubicBezTo>
                <a:cubicBezTo>
                  <a:pt x="560" y="45"/>
                  <a:pt x="560" y="45"/>
                  <a:pt x="560" y="45"/>
                </a:cubicBezTo>
                <a:cubicBezTo>
                  <a:pt x="575" y="45"/>
                  <a:pt x="589" y="59"/>
                  <a:pt x="589" y="89"/>
                </a:cubicBezTo>
                <a:lnTo>
                  <a:pt x="589" y="5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36" name="Freeform 44">
            <a:extLst>
              <a:ext uri="{FF2B5EF4-FFF2-40B4-BE49-F238E27FC236}">
                <a16:creationId xmlns:a16="http://schemas.microsoft.com/office/drawing/2014/main" id="{EE4BA242-0C33-4C81-BC68-A6E7B5BB0001}"/>
              </a:ext>
            </a:extLst>
          </p:cNvPr>
          <p:cNvSpPr>
            <a:spLocks/>
          </p:cNvSpPr>
          <p:nvPr/>
        </p:nvSpPr>
        <p:spPr bwMode="auto">
          <a:xfrm>
            <a:off x="9571038" y="3000375"/>
            <a:ext cx="298450" cy="300038"/>
          </a:xfrm>
          <a:custGeom>
            <a:avLst/>
            <a:gdLst>
              <a:gd name="T0" fmla="*/ 77548030 w 634"/>
              <a:gd name="T1" fmla="*/ 50157466 h 634"/>
              <a:gd name="T2" fmla="*/ 77548030 w 634"/>
              <a:gd name="T3" fmla="*/ 50157466 h 634"/>
              <a:gd name="T4" fmla="*/ 60031723 w 634"/>
              <a:gd name="T5" fmla="*/ 32644991 h 634"/>
              <a:gd name="T6" fmla="*/ 55100102 w 634"/>
              <a:gd name="T7" fmla="*/ 32644991 h 634"/>
              <a:gd name="T8" fmla="*/ 55100102 w 634"/>
              <a:gd name="T9" fmla="*/ 37575651 h 634"/>
              <a:gd name="T10" fmla="*/ 67514522 w 634"/>
              <a:gd name="T11" fmla="*/ 50157466 h 634"/>
              <a:gd name="T12" fmla="*/ 32481907 w 634"/>
              <a:gd name="T13" fmla="*/ 50157466 h 634"/>
              <a:gd name="T14" fmla="*/ 29930728 w 634"/>
              <a:gd name="T15" fmla="*/ 55088127 h 634"/>
              <a:gd name="T16" fmla="*/ 32481907 w 634"/>
              <a:gd name="T17" fmla="*/ 57638826 h 634"/>
              <a:gd name="T18" fmla="*/ 67514522 w 634"/>
              <a:gd name="T19" fmla="*/ 57638826 h 634"/>
              <a:gd name="T20" fmla="*/ 55100102 w 634"/>
              <a:gd name="T21" fmla="*/ 70050375 h 634"/>
              <a:gd name="T22" fmla="*/ 55100102 w 634"/>
              <a:gd name="T23" fmla="*/ 75151302 h 634"/>
              <a:gd name="T24" fmla="*/ 60031723 w 634"/>
              <a:gd name="T25" fmla="*/ 75151302 h 634"/>
              <a:gd name="T26" fmla="*/ 77548030 w 634"/>
              <a:gd name="T27" fmla="*/ 57638826 h 634"/>
              <a:gd name="T28" fmla="*/ 80099210 w 634"/>
              <a:gd name="T29" fmla="*/ 55088127 h 634"/>
              <a:gd name="T30" fmla="*/ 77548030 w 634"/>
              <a:gd name="T31" fmla="*/ 50157466 h 634"/>
              <a:gd name="T32" fmla="*/ 92513630 w 634"/>
              <a:gd name="T33" fmla="*/ 0 h 634"/>
              <a:gd name="T34" fmla="*/ 92513630 w 634"/>
              <a:gd name="T35" fmla="*/ 0 h 634"/>
              <a:gd name="T36" fmla="*/ 12414420 w 634"/>
              <a:gd name="T37" fmla="*/ 0 h 634"/>
              <a:gd name="T38" fmla="*/ 0 w 634"/>
              <a:gd name="T39" fmla="*/ 15132515 h 634"/>
              <a:gd name="T40" fmla="*/ 0 w 634"/>
              <a:gd name="T41" fmla="*/ 95214477 h 634"/>
              <a:gd name="T42" fmla="*/ 12414420 w 634"/>
              <a:gd name="T43" fmla="*/ 107626497 h 634"/>
              <a:gd name="T44" fmla="*/ 92513630 w 634"/>
              <a:gd name="T45" fmla="*/ 107626497 h 634"/>
              <a:gd name="T46" fmla="*/ 107649025 w 634"/>
              <a:gd name="T47" fmla="*/ 95214477 h 634"/>
              <a:gd name="T48" fmla="*/ 107649025 w 634"/>
              <a:gd name="T49" fmla="*/ 15132515 h 634"/>
              <a:gd name="T50" fmla="*/ 92513630 w 634"/>
              <a:gd name="T51" fmla="*/ 0 h 634"/>
              <a:gd name="T52" fmla="*/ 99996430 w 634"/>
              <a:gd name="T53" fmla="*/ 95214477 h 634"/>
              <a:gd name="T54" fmla="*/ 99996430 w 634"/>
              <a:gd name="T55" fmla="*/ 95214477 h 634"/>
              <a:gd name="T56" fmla="*/ 92513630 w 634"/>
              <a:gd name="T57" fmla="*/ 100145138 h 634"/>
              <a:gd name="T58" fmla="*/ 12414420 w 634"/>
              <a:gd name="T59" fmla="*/ 100145138 h 634"/>
              <a:gd name="T60" fmla="*/ 7482800 w 634"/>
              <a:gd name="T61" fmla="*/ 95214477 h 634"/>
              <a:gd name="T62" fmla="*/ 7482800 w 634"/>
              <a:gd name="T63" fmla="*/ 15132515 h 634"/>
              <a:gd name="T64" fmla="*/ 12414420 w 634"/>
              <a:gd name="T65" fmla="*/ 7651155 h 634"/>
              <a:gd name="T66" fmla="*/ 92513630 w 634"/>
              <a:gd name="T67" fmla="*/ 7651155 h 634"/>
              <a:gd name="T68" fmla="*/ 99996430 w 634"/>
              <a:gd name="T69" fmla="*/ 15132515 h 634"/>
              <a:gd name="T70" fmla="*/ 99996430 w 634"/>
              <a:gd name="T71" fmla="*/ 95214477 h 6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34" h="634">
                <a:moveTo>
                  <a:pt x="456" y="295"/>
                </a:moveTo>
                <a:lnTo>
                  <a:pt x="456" y="295"/>
                </a:lnTo>
                <a:cubicBezTo>
                  <a:pt x="353" y="192"/>
                  <a:pt x="353" y="192"/>
                  <a:pt x="353" y="192"/>
                </a:cubicBezTo>
                <a:cubicBezTo>
                  <a:pt x="338" y="177"/>
                  <a:pt x="324" y="177"/>
                  <a:pt x="324" y="192"/>
                </a:cubicBezTo>
                <a:cubicBezTo>
                  <a:pt x="309" y="192"/>
                  <a:pt x="309" y="207"/>
                  <a:pt x="324" y="221"/>
                </a:cubicBezTo>
                <a:cubicBezTo>
                  <a:pt x="397" y="295"/>
                  <a:pt x="397" y="295"/>
                  <a:pt x="397" y="295"/>
                </a:cubicBezTo>
                <a:cubicBezTo>
                  <a:pt x="191" y="295"/>
                  <a:pt x="191" y="295"/>
                  <a:pt x="191" y="295"/>
                </a:cubicBezTo>
                <a:cubicBezTo>
                  <a:pt x="191" y="295"/>
                  <a:pt x="176" y="310"/>
                  <a:pt x="176" y="324"/>
                </a:cubicBezTo>
                <a:lnTo>
                  <a:pt x="191" y="339"/>
                </a:lnTo>
                <a:cubicBezTo>
                  <a:pt x="397" y="339"/>
                  <a:pt x="397" y="339"/>
                  <a:pt x="397" y="339"/>
                </a:cubicBezTo>
                <a:cubicBezTo>
                  <a:pt x="324" y="412"/>
                  <a:pt x="324" y="412"/>
                  <a:pt x="324" y="412"/>
                </a:cubicBezTo>
                <a:cubicBezTo>
                  <a:pt x="309" y="428"/>
                  <a:pt x="309" y="442"/>
                  <a:pt x="324" y="442"/>
                </a:cubicBezTo>
                <a:cubicBezTo>
                  <a:pt x="324" y="457"/>
                  <a:pt x="338" y="457"/>
                  <a:pt x="353" y="442"/>
                </a:cubicBezTo>
                <a:cubicBezTo>
                  <a:pt x="456" y="339"/>
                  <a:pt x="456" y="339"/>
                  <a:pt x="456" y="339"/>
                </a:cubicBezTo>
                <a:cubicBezTo>
                  <a:pt x="471" y="339"/>
                  <a:pt x="471" y="324"/>
                  <a:pt x="471" y="324"/>
                </a:cubicBezTo>
                <a:cubicBezTo>
                  <a:pt x="471" y="310"/>
                  <a:pt x="471" y="310"/>
                  <a:pt x="456" y="295"/>
                </a:cubicBezTo>
                <a:close/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5"/>
                  <a:pt x="0" y="89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3" y="633"/>
                </a:cubicBezTo>
                <a:cubicBezTo>
                  <a:pt x="544" y="633"/>
                  <a:pt x="544" y="633"/>
                  <a:pt x="544" y="633"/>
                </a:cubicBezTo>
                <a:cubicBezTo>
                  <a:pt x="588" y="633"/>
                  <a:pt x="633" y="604"/>
                  <a:pt x="633" y="560"/>
                </a:cubicBezTo>
                <a:cubicBezTo>
                  <a:pt x="633" y="89"/>
                  <a:pt x="633" y="89"/>
                  <a:pt x="633" y="89"/>
                </a:cubicBezTo>
                <a:cubicBezTo>
                  <a:pt x="633" y="45"/>
                  <a:pt x="588" y="0"/>
                  <a:pt x="544" y="0"/>
                </a:cubicBezTo>
                <a:close/>
                <a:moveTo>
                  <a:pt x="588" y="560"/>
                </a:moveTo>
                <a:lnTo>
                  <a:pt x="588" y="560"/>
                </a:lnTo>
                <a:cubicBezTo>
                  <a:pt x="588" y="575"/>
                  <a:pt x="574" y="589"/>
                  <a:pt x="544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44" y="575"/>
                  <a:pt x="44" y="560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59"/>
                  <a:pt x="59" y="45"/>
                  <a:pt x="73" y="45"/>
                </a:cubicBezTo>
                <a:cubicBezTo>
                  <a:pt x="544" y="45"/>
                  <a:pt x="544" y="45"/>
                  <a:pt x="544" y="45"/>
                </a:cubicBezTo>
                <a:cubicBezTo>
                  <a:pt x="574" y="45"/>
                  <a:pt x="588" y="59"/>
                  <a:pt x="588" y="89"/>
                </a:cubicBezTo>
                <a:lnTo>
                  <a:pt x="588" y="5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37" name="Freeform 45">
            <a:extLst>
              <a:ext uri="{FF2B5EF4-FFF2-40B4-BE49-F238E27FC236}">
                <a16:creationId xmlns:a16="http://schemas.microsoft.com/office/drawing/2014/main" id="{2682B7F7-F24A-4E5B-8EBA-C0EB9002D753}"/>
              </a:ext>
            </a:extLst>
          </p:cNvPr>
          <p:cNvSpPr>
            <a:spLocks/>
          </p:cNvSpPr>
          <p:nvPr/>
        </p:nvSpPr>
        <p:spPr bwMode="auto">
          <a:xfrm>
            <a:off x="9093200" y="3000375"/>
            <a:ext cx="290513" cy="300038"/>
          </a:xfrm>
          <a:custGeom>
            <a:avLst/>
            <a:gdLst>
              <a:gd name="T0" fmla="*/ 91690670 w 619"/>
              <a:gd name="T1" fmla="*/ 0 h 634"/>
              <a:gd name="T2" fmla="*/ 91690670 w 619"/>
              <a:gd name="T3" fmla="*/ 0 h 634"/>
              <a:gd name="T4" fmla="*/ 12281592 w 619"/>
              <a:gd name="T5" fmla="*/ 0 h 634"/>
              <a:gd name="T6" fmla="*/ 0 w 619"/>
              <a:gd name="T7" fmla="*/ 15132515 h 634"/>
              <a:gd name="T8" fmla="*/ 0 w 619"/>
              <a:gd name="T9" fmla="*/ 95214477 h 634"/>
              <a:gd name="T10" fmla="*/ 12281592 w 619"/>
              <a:gd name="T11" fmla="*/ 107626497 h 634"/>
              <a:gd name="T12" fmla="*/ 91690670 w 619"/>
              <a:gd name="T13" fmla="*/ 107626497 h 634"/>
              <a:gd name="T14" fmla="*/ 103972262 w 619"/>
              <a:gd name="T15" fmla="*/ 95214477 h 634"/>
              <a:gd name="T16" fmla="*/ 103972262 w 619"/>
              <a:gd name="T17" fmla="*/ 15132515 h 634"/>
              <a:gd name="T18" fmla="*/ 91690670 w 619"/>
              <a:gd name="T19" fmla="*/ 0 h 634"/>
              <a:gd name="T20" fmla="*/ 99093402 w 619"/>
              <a:gd name="T21" fmla="*/ 95214477 h 634"/>
              <a:gd name="T22" fmla="*/ 99093402 w 619"/>
              <a:gd name="T23" fmla="*/ 95214477 h 634"/>
              <a:gd name="T24" fmla="*/ 91690670 w 619"/>
              <a:gd name="T25" fmla="*/ 100145138 h 634"/>
              <a:gd name="T26" fmla="*/ 12281592 w 619"/>
              <a:gd name="T27" fmla="*/ 100145138 h 634"/>
              <a:gd name="T28" fmla="*/ 4878860 w 619"/>
              <a:gd name="T29" fmla="*/ 95214477 h 634"/>
              <a:gd name="T30" fmla="*/ 4878860 w 619"/>
              <a:gd name="T31" fmla="*/ 15132515 h 634"/>
              <a:gd name="T32" fmla="*/ 12281592 w 619"/>
              <a:gd name="T33" fmla="*/ 7651155 h 634"/>
              <a:gd name="T34" fmla="*/ 91690670 w 619"/>
              <a:gd name="T35" fmla="*/ 7651155 h 634"/>
              <a:gd name="T36" fmla="*/ 99093402 w 619"/>
              <a:gd name="T37" fmla="*/ 15132515 h 634"/>
              <a:gd name="T38" fmla="*/ 99093402 w 619"/>
              <a:gd name="T39" fmla="*/ 95214477 h 634"/>
              <a:gd name="T40" fmla="*/ 71838400 w 619"/>
              <a:gd name="T41" fmla="*/ 50157466 h 634"/>
              <a:gd name="T42" fmla="*/ 71838400 w 619"/>
              <a:gd name="T43" fmla="*/ 50157466 h 634"/>
              <a:gd name="T44" fmla="*/ 37181136 w 619"/>
              <a:gd name="T45" fmla="*/ 50157466 h 634"/>
              <a:gd name="T46" fmla="*/ 49462728 w 619"/>
              <a:gd name="T47" fmla="*/ 37575651 h 634"/>
              <a:gd name="T48" fmla="*/ 49462728 w 619"/>
              <a:gd name="T49" fmla="*/ 32644991 h 634"/>
              <a:gd name="T50" fmla="*/ 44583868 w 619"/>
              <a:gd name="T51" fmla="*/ 32644991 h 634"/>
              <a:gd name="T52" fmla="*/ 27255001 w 619"/>
              <a:gd name="T53" fmla="*/ 50157466 h 634"/>
              <a:gd name="T54" fmla="*/ 27255001 w 619"/>
              <a:gd name="T55" fmla="*/ 55088127 h 634"/>
              <a:gd name="T56" fmla="*/ 27255001 w 619"/>
              <a:gd name="T57" fmla="*/ 57638826 h 634"/>
              <a:gd name="T58" fmla="*/ 44583868 w 619"/>
              <a:gd name="T59" fmla="*/ 75151302 h 634"/>
              <a:gd name="T60" fmla="*/ 49462728 w 619"/>
              <a:gd name="T61" fmla="*/ 75151302 h 634"/>
              <a:gd name="T62" fmla="*/ 49462728 w 619"/>
              <a:gd name="T63" fmla="*/ 70050375 h 634"/>
              <a:gd name="T64" fmla="*/ 37181136 w 619"/>
              <a:gd name="T65" fmla="*/ 57638826 h 634"/>
              <a:gd name="T66" fmla="*/ 71838400 w 619"/>
              <a:gd name="T67" fmla="*/ 57638826 h 634"/>
              <a:gd name="T68" fmla="*/ 74193858 w 619"/>
              <a:gd name="T69" fmla="*/ 55088127 h 634"/>
              <a:gd name="T70" fmla="*/ 71838400 w 619"/>
              <a:gd name="T71" fmla="*/ 50157466 h 63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19" h="634">
                <a:moveTo>
                  <a:pt x="545" y="0"/>
                </a:moveTo>
                <a:lnTo>
                  <a:pt x="545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5"/>
                  <a:pt x="0" y="89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3" y="633"/>
                </a:cubicBezTo>
                <a:cubicBezTo>
                  <a:pt x="545" y="633"/>
                  <a:pt x="545" y="633"/>
                  <a:pt x="545" y="633"/>
                </a:cubicBezTo>
                <a:cubicBezTo>
                  <a:pt x="589" y="633"/>
                  <a:pt x="618" y="604"/>
                  <a:pt x="618" y="560"/>
                </a:cubicBezTo>
                <a:cubicBezTo>
                  <a:pt x="618" y="89"/>
                  <a:pt x="618" y="89"/>
                  <a:pt x="618" y="89"/>
                </a:cubicBezTo>
                <a:cubicBezTo>
                  <a:pt x="618" y="45"/>
                  <a:pt x="589" y="0"/>
                  <a:pt x="545" y="0"/>
                </a:cubicBezTo>
                <a:close/>
                <a:moveTo>
                  <a:pt x="589" y="560"/>
                </a:moveTo>
                <a:lnTo>
                  <a:pt x="589" y="560"/>
                </a:lnTo>
                <a:cubicBezTo>
                  <a:pt x="589" y="575"/>
                  <a:pt x="559" y="589"/>
                  <a:pt x="545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75"/>
                  <a:pt x="29" y="560"/>
                </a:cubicBezTo>
                <a:cubicBezTo>
                  <a:pt x="29" y="89"/>
                  <a:pt x="29" y="89"/>
                  <a:pt x="29" y="89"/>
                </a:cubicBezTo>
                <a:cubicBezTo>
                  <a:pt x="29" y="59"/>
                  <a:pt x="59" y="45"/>
                  <a:pt x="73" y="45"/>
                </a:cubicBezTo>
                <a:cubicBezTo>
                  <a:pt x="545" y="45"/>
                  <a:pt x="545" y="45"/>
                  <a:pt x="545" y="45"/>
                </a:cubicBezTo>
                <a:cubicBezTo>
                  <a:pt x="559" y="45"/>
                  <a:pt x="589" y="59"/>
                  <a:pt x="589" y="89"/>
                </a:cubicBezTo>
                <a:lnTo>
                  <a:pt x="589" y="560"/>
                </a:lnTo>
                <a:close/>
                <a:moveTo>
                  <a:pt x="427" y="295"/>
                </a:moveTo>
                <a:lnTo>
                  <a:pt x="427" y="295"/>
                </a:lnTo>
                <a:cubicBezTo>
                  <a:pt x="221" y="295"/>
                  <a:pt x="221" y="295"/>
                  <a:pt x="221" y="295"/>
                </a:cubicBezTo>
                <a:cubicBezTo>
                  <a:pt x="294" y="221"/>
                  <a:pt x="294" y="221"/>
                  <a:pt x="294" y="221"/>
                </a:cubicBezTo>
                <a:cubicBezTo>
                  <a:pt x="309" y="207"/>
                  <a:pt x="309" y="192"/>
                  <a:pt x="294" y="192"/>
                </a:cubicBezTo>
                <a:cubicBezTo>
                  <a:pt x="294" y="177"/>
                  <a:pt x="280" y="177"/>
                  <a:pt x="265" y="192"/>
                </a:cubicBezTo>
                <a:cubicBezTo>
                  <a:pt x="162" y="295"/>
                  <a:pt x="162" y="295"/>
                  <a:pt x="162" y="295"/>
                </a:cubicBezTo>
                <a:cubicBezTo>
                  <a:pt x="162" y="310"/>
                  <a:pt x="162" y="310"/>
                  <a:pt x="162" y="324"/>
                </a:cubicBezTo>
                <a:lnTo>
                  <a:pt x="162" y="339"/>
                </a:lnTo>
                <a:cubicBezTo>
                  <a:pt x="265" y="442"/>
                  <a:pt x="265" y="442"/>
                  <a:pt x="265" y="442"/>
                </a:cubicBezTo>
                <a:cubicBezTo>
                  <a:pt x="280" y="457"/>
                  <a:pt x="294" y="457"/>
                  <a:pt x="294" y="442"/>
                </a:cubicBezTo>
                <a:cubicBezTo>
                  <a:pt x="309" y="442"/>
                  <a:pt x="309" y="428"/>
                  <a:pt x="294" y="412"/>
                </a:cubicBezTo>
                <a:cubicBezTo>
                  <a:pt x="221" y="339"/>
                  <a:pt x="221" y="339"/>
                  <a:pt x="221" y="339"/>
                </a:cubicBezTo>
                <a:cubicBezTo>
                  <a:pt x="427" y="339"/>
                  <a:pt x="427" y="339"/>
                  <a:pt x="427" y="339"/>
                </a:cubicBezTo>
                <a:cubicBezTo>
                  <a:pt x="441" y="339"/>
                  <a:pt x="441" y="324"/>
                  <a:pt x="441" y="324"/>
                </a:cubicBezTo>
                <a:cubicBezTo>
                  <a:pt x="441" y="310"/>
                  <a:pt x="441" y="295"/>
                  <a:pt x="427" y="2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38" name="Freeform 46">
            <a:extLst>
              <a:ext uri="{FF2B5EF4-FFF2-40B4-BE49-F238E27FC236}">
                <a16:creationId xmlns:a16="http://schemas.microsoft.com/office/drawing/2014/main" id="{463F2981-3971-415B-8D5B-8804A6873361}"/>
              </a:ext>
            </a:extLst>
          </p:cNvPr>
          <p:cNvSpPr>
            <a:spLocks/>
          </p:cNvSpPr>
          <p:nvPr/>
        </p:nvSpPr>
        <p:spPr bwMode="auto">
          <a:xfrm>
            <a:off x="8607425" y="3000375"/>
            <a:ext cx="300038" cy="300038"/>
          </a:xfrm>
          <a:custGeom>
            <a:avLst/>
            <a:gdLst>
              <a:gd name="T0" fmla="*/ 82649641 w 634"/>
              <a:gd name="T1" fmla="*/ 35195218 h 634"/>
              <a:gd name="T2" fmla="*/ 82649641 w 634"/>
              <a:gd name="T3" fmla="*/ 35195218 h 634"/>
              <a:gd name="T4" fmla="*/ 55099446 w 634"/>
              <a:gd name="T5" fmla="*/ 62739282 h 634"/>
              <a:gd name="T6" fmla="*/ 27549723 w 634"/>
              <a:gd name="T7" fmla="*/ 35195218 h 634"/>
              <a:gd name="T8" fmla="*/ 22618119 w 634"/>
              <a:gd name="T9" fmla="*/ 35195218 h 634"/>
              <a:gd name="T10" fmla="*/ 22618119 w 634"/>
              <a:gd name="T11" fmla="*/ 40125879 h 634"/>
              <a:gd name="T12" fmla="*/ 52719014 w 634"/>
              <a:gd name="T13" fmla="*/ 70050375 h 634"/>
              <a:gd name="T14" fmla="*/ 55099446 w 634"/>
              <a:gd name="T15" fmla="*/ 70050375 h 634"/>
              <a:gd name="T16" fmla="*/ 57650617 w 634"/>
              <a:gd name="T17" fmla="*/ 70050375 h 634"/>
              <a:gd name="T18" fmla="*/ 87751512 w 634"/>
              <a:gd name="T19" fmla="*/ 40125879 h 634"/>
              <a:gd name="T20" fmla="*/ 87751512 w 634"/>
              <a:gd name="T21" fmla="*/ 35195218 h 634"/>
              <a:gd name="T22" fmla="*/ 82649641 w 634"/>
              <a:gd name="T23" fmla="*/ 35195218 h 634"/>
              <a:gd name="T24" fmla="*/ 95233815 w 634"/>
              <a:gd name="T25" fmla="*/ 0 h 634"/>
              <a:gd name="T26" fmla="*/ 95233815 w 634"/>
              <a:gd name="T27" fmla="*/ 0 h 634"/>
              <a:gd name="T28" fmla="*/ 15135345 w 634"/>
              <a:gd name="T29" fmla="*/ 0 h 634"/>
              <a:gd name="T30" fmla="*/ 0 w 634"/>
              <a:gd name="T31" fmla="*/ 15132515 h 634"/>
              <a:gd name="T32" fmla="*/ 0 w 634"/>
              <a:gd name="T33" fmla="*/ 95214477 h 634"/>
              <a:gd name="T34" fmla="*/ 15135345 w 634"/>
              <a:gd name="T35" fmla="*/ 107626497 h 634"/>
              <a:gd name="T36" fmla="*/ 95233815 w 634"/>
              <a:gd name="T37" fmla="*/ 107626497 h 634"/>
              <a:gd name="T38" fmla="*/ 107648193 w 634"/>
              <a:gd name="T39" fmla="*/ 95214477 h 634"/>
              <a:gd name="T40" fmla="*/ 107648193 w 634"/>
              <a:gd name="T41" fmla="*/ 15132515 h 634"/>
              <a:gd name="T42" fmla="*/ 95233815 w 634"/>
              <a:gd name="T43" fmla="*/ 0 h 634"/>
              <a:gd name="T44" fmla="*/ 100165890 w 634"/>
              <a:gd name="T45" fmla="*/ 95214477 h 634"/>
              <a:gd name="T46" fmla="*/ 100165890 w 634"/>
              <a:gd name="T47" fmla="*/ 95214477 h 634"/>
              <a:gd name="T48" fmla="*/ 95233815 w 634"/>
              <a:gd name="T49" fmla="*/ 100145138 h 634"/>
              <a:gd name="T50" fmla="*/ 15135345 w 634"/>
              <a:gd name="T51" fmla="*/ 100145138 h 634"/>
              <a:gd name="T52" fmla="*/ 7652570 w 634"/>
              <a:gd name="T53" fmla="*/ 95214477 h 634"/>
              <a:gd name="T54" fmla="*/ 7652570 w 634"/>
              <a:gd name="T55" fmla="*/ 15132515 h 634"/>
              <a:gd name="T56" fmla="*/ 15135345 w 634"/>
              <a:gd name="T57" fmla="*/ 7651155 h 634"/>
              <a:gd name="T58" fmla="*/ 95233815 w 634"/>
              <a:gd name="T59" fmla="*/ 7651155 h 634"/>
              <a:gd name="T60" fmla="*/ 100165890 w 634"/>
              <a:gd name="T61" fmla="*/ 15132515 h 634"/>
              <a:gd name="T62" fmla="*/ 100165890 w 634"/>
              <a:gd name="T63" fmla="*/ 95214477 h 63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34" h="634">
                <a:moveTo>
                  <a:pt x="486" y="207"/>
                </a:moveTo>
                <a:lnTo>
                  <a:pt x="486" y="207"/>
                </a:lnTo>
                <a:cubicBezTo>
                  <a:pt x="324" y="369"/>
                  <a:pt x="324" y="369"/>
                  <a:pt x="324" y="369"/>
                </a:cubicBezTo>
                <a:cubicBezTo>
                  <a:pt x="162" y="207"/>
                  <a:pt x="162" y="207"/>
                  <a:pt x="162" y="207"/>
                </a:cubicBezTo>
                <a:cubicBezTo>
                  <a:pt x="148" y="207"/>
                  <a:pt x="133" y="207"/>
                  <a:pt x="133" y="207"/>
                </a:cubicBezTo>
                <a:cubicBezTo>
                  <a:pt x="118" y="221"/>
                  <a:pt x="118" y="221"/>
                  <a:pt x="133" y="236"/>
                </a:cubicBezTo>
                <a:cubicBezTo>
                  <a:pt x="310" y="412"/>
                  <a:pt x="310" y="412"/>
                  <a:pt x="310" y="412"/>
                </a:cubicBezTo>
                <a:cubicBezTo>
                  <a:pt x="310" y="412"/>
                  <a:pt x="310" y="412"/>
                  <a:pt x="324" y="412"/>
                </a:cubicBezTo>
                <a:cubicBezTo>
                  <a:pt x="324" y="412"/>
                  <a:pt x="324" y="412"/>
                  <a:pt x="339" y="412"/>
                </a:cubicBezTo>
                <a:cubicBezTo>
                  <a:pt x="516" y="236"/>
                  <a:pt x="516" y="236"/>
                  <a:pt x="516" y="236"/>
                </a:cubicBezTo>
                <a:cubicBezTo>
                  <a:pt x="516" y="221"/>
                  <a:pt x="516" y="221"/>
                  <a:pt x="516" y="207"/>
                </a:cubicBezTo>
                <a:cubicBezTo>
                  <a:pt x="501" y="207"/>
                  <a:pt x="486" y="207"/>
                  <a:pt x="486" y="207"/>
                </a:cubicBezTo>
                <a:close/>
                <a:moveTo>
                  <a:pt x="560" y="0"/>
                </a:moveTo>
                <a:lnTo>
                  <a:pt x="560" y="0"/>
                </a:lnTo>
                <a:cubicBezTo>
                  <a:pt x="89" y="0"/>
                  <a:pt x="89" y="0"/>
                  <a:pt x="89" y="0"/>
                </a:cubicBezTo>
                <a:cubicBezTo>
                  <a:pt x="45" y="0"/>
                  <a:pt x="0" y="45"/>
                  <a:pt x="0" y="89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45" y="633"/>
                  <a:pt x="89" y="633"/>
                </a:cubicBezTo>
                <a:cubicBezTo>
                  <a:pt x="560" y="633"/>
                  <a:pt x="560" y="633"/>
                  <a:pt x="560" y="633"/>
                </a:cubicBezTo>
                <a:cubicBezTo>
                  <a:pt x="604" y="633"/>
                  <a:pt x="633" y="604"/>
                  <a:pt x="633" y="560"/>
                </a:cubicBezTo>
                <a:cubicBezTo>
                  <a:pt x="633" y="89"/>
                  <a:pt x="633" y="89"/>
                  <a:pt x="633" y="89"/>
                </a:cubicBezTo>
                <a:cubicBezTo>
                  <a:pt x="633" y="45"/>
                  <a:pt x="604" y="0"/>
                  <a:pt x="560" y="0"/>
                </a:cubicBezTo>
                <a:close/>
                <a:moveTo>
                  <a:pt x="589" y="560"/>
                </a:moveTo>
                <a:lnTo>
                  <a:pt x="589" y="560"/>
                </a:lnTo>
                <a:cubicBezTo>
                  <a:pt x="589" y="575"/>
                  <a:pt x="575" y="589"/>
                  <a:pt x="560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5" y="575"/>
                  <a:pt x="45" y="560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59"/>
                  <a:pt x="59" y="45"/>
                  <a:pt x="89" y="45"/>
                </a:cubicBezTo>
                <a:cubicBezTo>
                  <a:pt x="560" y="45"/>
                  <a:pt x="560" y="45"/>
                  <a:pt x="560" y="45"/>
                </a:cubicBezTo>
                <a:cubicBezTo>
                  <a:pt x="575" y="45"/>
                  <a:pt x="589" y="59"/>
                  <a:pt x="589" y="89"/>
                </a:cubicBezTo>
                <a:lnTo>
                  <a:pt x="589" y="5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39" name="Freeform 47">
            <a:extLst>
              <a:ext uri="{FF2B5EF4-FFF2-40B4-BE49-F238E27FC236}">
                <a16:creationId xmlns:a16="http://schemas.microsoft.com/office/drawing/2014/main" id="{D9433A8F-FF69-4BC9-9B29-8C146CFA858E}"/>
              </a:ext>
            </a:extLst>
          </p:cNvPr>
          <p:cNvSpPr>
            <a:spLocks/>
          </p:cNvSpPr>
          <p:nvPr/>
        </p:nvSpPr>
        <p:spPr bwMode="auto">
          <a:xfrm>
            <a:off x="8129588" y="3000375"/>
            <a:ext cx="298450" cy="300038"/>
          </a:xfrm>
          <a:custGeom>
            <a:avLst/>
            <a:gdLst>
              <a:gd name="T0" fmla="*/ 55100102 w 634"/>
              <a:gd name="T1" fmla="*/ 37575651 h 634"/>
              <a:gd name="T2" fmla="*/ 55100102 w 634"/>
              <a:gd name="T3" fmla="*/ 37575651 h 634"/>
              <a:gd name="T4" fmla="*/ 52548923 w 634"/>
              <a:gd name="T5" fmla="*/ 37575651 h 634"/>
              <a:gd name="T6" fmla="*/ 49998215 w 634"/>
              <a:gd name="T7" fmla="*/ 37575651 h 634"/>
              <a:gd name="T8" fmla="*/ 19897220 w 634"/>
              <a:gd name="T9" fmla="*/ 67670414 h 634"/>
              <a:gd name="T10" fmla="*/ 19897220 w 634"/>
              <a:gd name="T11" fmla="*/ 72770869 h 634"/>
              <a:gd name="T12" fmla="*/ 24999107 w 634"/>
              <a:gd name="T13" fmla="*/ 72770869 h 634"/>
              <a:gd name="T14" fmla="*/ 52548923 w 634"/>
              <a:gd name="T15" fmla="*/ 45226806 h 634"/>
              <a:gd name="T16" fmla="*/ 80099210 w 634"/>
              <a:gd name="T17" fmla="*/ 72770869 h 634"/>
              <a:gd name="T18" fmla="*/ 85030830 w 634"/>
              <a:gd name="T19" fmla="*/ 72770869 h 634"/>
              <a:gd name="T20" fmla="*/ 85030830 w 634"/>
              <a:gd name="T21" fmla="*/ 67670414 h 634"/>
              <a:gd name="T22" fmla="*/ 55100102 w 634"/>
              <a:gd name="T23" fmla="*/ 37575651 h 634"/>
              <a:gd name="T24" fmla="*/ 92513630 w 634"/>
              <a:gd name="T25" fmla="*/ 0 h 634"/>
              <a:gd name="T26" fmla="*/ 92513630 w 634"/>
              <a:gd name="T27" fmla="*/ 0 h 634"/>
              <a:gd name="T28" fmla="*/ 12414420 w 634"/>
              <a:gd name="T29" fmla="*/ 0 h 634"/>
              <a:gd name="T30" fmla="*/ 0 w 634"/>
              <a:gd name="T31" fmla="*/ 15132515 h 634"/>
              <a:gd name="T32" fmla="*/ 0 w 634"/>
              <a:gd name="T33" fmla="*/ 95214477 h 634"/>
              <a:gd name="T34" fmla="*/ 12414420 w 634"/>
              <a:gd name="T35" fmla="*/ 107626497 h 634"/>
              <a:gd name="T36" fmla="*/ 92513630 w 634"/>
              <a:gd name="T37" fmla="*/ 107626497 h 634"/>
              <a:gd name="T38" fmla="*/ 107649025 w 634"/>
              <a:gd name="T39" fmla="*/ 95214477 h 634"/>
              <a:gd name="T40" fmla="*/ 107649025 w 634"/>
              <a:gd name="T41" fmla="*/ 15132515 h 634"/>
              <a:gd name="T42" fmla="*/ 92513630 w 634"/>
              <a:gd name="T43" fmla="*/ 0 h 634"/>
              <a:gd name="T44" fmla="*/ 99996430 w 634"/>
              <a:gd name="T45" fmla="*/ 95214477 h 634"/>
              <a:gd name="T46" fmla="*/ 99996430 w 634"/>
              <a:gd name="T47" fmla="*/ 95214477 h 634"/>
              <a:gd name="T48" fmla="*/ 92513630 w 634"/>
              <a:gd name="T49" fmla="*/ 100145138 h 634"/>
              <a:gd name="T50" fmla="*/ 12414420 w 634"/>
              <a:gd name="T51" fmla="*/ 100145138 h 634"/>
              <a:gd name="T52" fmla="*/ 7482800 w 634"/>
              <a:gd name="T53" fmla="*/ 95214477 h 634"/>
              <a:gd name="T54" fmla="*/ 7482800 w 634"/>
              <a:gd name="T55" fmla="*/ 15132515 h 634"/>
              <a:gd name="T56" fmla="*/ 12414420 w 634"/>
              <a:gd name="T57" fmla="*/ 7651155 h 634"/>
              <a:gd name="T58" fmla="*/ 92513630 w 634"/>
              <a:gd name="T59" fmla="*/ 7651155 h 634"/>
              <a:gd name="T60" fmla="*/ 99996430 w 634"/>
              <a:gd name="T61" fmla="*/ 15132515 h 634"/>
              <a:gd name="T62" fmla="*/ 99996430 w 634"/>
              <a:gd name="T63" fmla="*/ 95214477 h 63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34" h="634">
                <a:moveTo>
                  <a:pt x="324" y="221"/>
                </a:moveTo>
                <a:lnTo>
                  <a:pt x="324" y="221"/>
                </a:lnTo>
                <a:cubicBezTo>
                  <a:pt x="324" y="221"/>
                  <a:pt x="324" y="221"/>
                  <a:pt x="309" y="221"/>
                </a:cubicBezTo>
                <a:cubicBezTo>
                  <a:pt x="309" y="221"/>
                  <a:pt x="309" y="221"/>
                  <a:pt x="294" y="221"/>
                </a:cubicBezTo>
                <a:cubicBezTo>
                  <a:pt x="117" y="398"/>
                  <a:pt x="117" y="398"/>
                  <a:pt x="117" y="398"/>
                </a:cubicBezTo>
                <a:cubicBezTo>
                  <a:pt x="117" y="412"/>
                  <a:pt x="117" y="428"/>
                  <a:pt x="117" y="428"/>
                </a:cubicBezTo>
                <a:cubicBezTo>
                  <a:pt x="132" y="442"/>
                  <a:pt x="147" y="442"/>
                  <a:pt x="147" y="428"/>
                </a:cubicBezTo>
                <a:cubicBezTo>
                  <a:pt x="309" y="266"/>
                  <a:pt x="309" y="266"/>
                  <a:pt x="309" y="266"/>
                </a:cubicBezTo>
                <a:cubicBezTo>
                  <a:pt x="471" y="428"/>
                  <a:pt x="471" y="428"/>
                  <a:pt x="471" y="428"/>
                </a:cubicBezTo>
                <a:cubicBezTo>
                  <a:pt x="485" y="442"/>
                  <a:pt x="500" y="442"/>
                  <a:pt x="500" y="428"/>
                </a:cubicBezTo>
                <a:cubicBezTo>
                  <a:pt x="515" y="428"/>
                  <a:pt x="515" y="412"/>
                  <a:pt x="500" y="398"/>
                </a:cubicBezTo>
                <a:lnTo>
                  <a:pt x="324" y="221"/>
                </a:lnTo>
                <a:close/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5"/>
                  <a:pt x="0" y="89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3" y="633"/>
                </a:cubicBezTo>
                <a:cubicBezTo>
                  <a:pt x="544" y="633"/>
                  <a:pt x="544" y="633"/>
                  <a:pt x="544" y="633"/>
                </a:cubicBezTo>
                <a:cubicBezTo>
                  <a:pt x="588" y="633"/>
                  <a:pt x="633" y="604"/>
                  <a:pt x="633" y="560"/>
                </a:cubicBezTo>
                <a:cubicBezTo>
                  <a:pt x="633" y="89"/>
                  <a:pt x="633" y="89"/>
                  <a:pt x="633" y="89"/>
                </a:cubicBezTo>
                <a:cubicBezTo>
                  <a:pt x="633" y="45"/>
                  <a:pt x="588" y="0"/>
                  <a:pt x="544" y="0"/>
                </a:cubicBezTo>
                <a:close/>
                <a:moveTo>
                  <a:pt x="588" y="560"/>
                </a:moveTo>
                <a:lnTo>
                  <a:pt x="588" y="560"/>
                </a:lnTo>
                <a:cubicBezTo>
                  <a:pt x="588" y="575"/>
                  <a:pt x="574" y="589"/>
                  <a:pt x="544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8" y="589"/>
                  <a:pt x="44" y="575"/>
                  <a:pt x="44" y="560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59"/>
                  <a:pt x="58" y="45"/>
                  <a:pt x="73" y="45"/>
                </a:cubicBezTo>
                <a:cubicBezTo>
                  <a:pt x="544" y="45"/>
                  <a:pt x="544" y="45"/>
                  <a:pt x="544" y="45"/>
                </a:cubicBezTo>
                <a:cubicBezTo>
                  <a:pt x="574" y="45"/>
                  <a:pt x="588" y="59"/>
                  <a:pt x="588" y="89"/>
                </a:cubicBezTo>
                <a:lnTo>
                  <a:pt x="588" y="5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40" name="Freeform 48">
            <a:extLst>
              <a:ext uri="{FF2B5EF4-FFF2-40B4-BE49-F238E27FC236}">
                <a16:creationId xmlns:a16="http://schemas.microsoft.com/office/drawing/2014/main" id="{137AF181-A8BA-4517-AD43-CFF4BD7E8755}"/>
              </a:ext>
            </a:extLst>
          </p:cNvPr>
          <p:cNvSpPr>
            <a:spLocks/>
          </p:cNvSpPr>
          <p:nvPr/>
        </p:nvSpPr>
        <p:spPr bwMode="auto">
          <a:xfrm>
            <a:off x="7651750" y="3000375"/>
            <a:ext cx="290513" cy="300038"/>
          </a:xfrm>
          <a:custGeom>
            <a:avLst/>
            <a:gdLst>
              <a:gd name="T0" fmla="*/ 37181136 w 619"/>
              <a:gd name="T1" fmla="*/ 22613403 h 634"/>
              <a:gd name="T2" fmla="*/ 37181136 w 619"/>
              <a:gd name="T3" fmla="*/ 22613403 h 634"/>
              <a:gd name="T4" fmla="*/ 32133861 w 619"/>
              <a:gd name="T5" fmla="*/ 22613403 h 634"/>
              <a:gd name="T6" fmla="*/ 32133861 w 619"/>
              <a:gd name="T7" fmla="*/ 27544063 h 634"/>
              <a:gd name="T8" fmla="*/ 59388863 w 619"/>
              <a:gd name="T9" fmla="*/ 55088127 h 634"/>
              <a:gd name="T10" fmla="*/ 32133861 w 619"/>
              <a:gd name="T11" fmla="*/ 82632662 h 634"/>
              <a:gd name="T12" fmla="*/ 32133861 w 619"/>
              <a:gd name="T13" fmla="*/ 87733117 h 634"/>
              <a:gd name="T14" fmla="*/ 37181136 w 619"/>
              <a:gd name="T15" fmla="*/ 87733117 h 634"/>
              <a:gd name="T16" fmla="*/ 66959540 w 619"/>
              <a:gd name="T17" fmla="*/ 57638826 h 634"/>
              <a:gd name="T18" fmla="*/ 69314997 w 619"/>
              <a:gd name="T19" fmla="*/ 55088127 h 634"/>
              <a:gd name="T20" fmla="*/ 66959540 w 619"/>
              <a:gd name="T21" fmla="*/ 52708166 h 634"/>
              <a:gd name="T22" fmla="*/ 37181136 w 619"/>
              <a:gd name="T23" fmla="*/ 22613403 h 634"/>
              <a:gd name="T24" fmla="*/ 91690670 w 619"/>
              <a:gd name="T25" fmla="*/ 0 h 634"/>
              <a:gd name="T26" fmla="*/ 91690670 w 619"/>
              <a:gd name="T27" fmla="*/ 0 h 634"/>
              <a:gd name="T28" fmla="*/ 12281592 w 619"/>
              <a:gd name="T29" fmla="*/ 0 h 634"/>
              <a:gd name="T30" fmla="*/ 0 w 619"/>
              <a:gd name="T31" fmla="*/ 15132515 h 634"/>
              <a:gd name="T32" fmla="*/ 0 w 619"/>
              <a:gd name="T33" fmla="*/ 95214477 h 634"/>
              <a:gd name="T34" fmla="*/ 12281592 w 619"/>
              <a:gd name="T35" fmla="*/ 107626497 h 634"/>
              <a:gd name="T36" fmla="*/ 91690670 w 619"/>
              <a:gd name="T37" fmla="*/ 107626497 h 634"/>
              <a:gd name="T38" fmla="*/ 103972262 w 619"/>
              <a:gd name="T39" fmla="*/ 95214477 h 634"/>
              <a:gd name="T40" fmla="*/ 103972262 w 619"/>
              <a:gd name="T41" fmla="*/ 15132515 h 634"/>
              <a:gd name="T42" fmla="*/ 91690670 w 619"/>
              <a:gd name="T43" fmla="*/ 0 h 634"/>
              <a:gd name="T44" fmla="*/ 99093402 w 619"/>
              <a:gd name="T45" fmla="*/ 95214477 h 634"/>
              <a:gd name="T46" fmla="*/ 99093402 w 619"/>
              <a:gd name="T47" fmla="*/ 95214477 h 634"/>
              <a:gd name="T48" fmla="*/ 91690670 w 619"/>
              <a:gd name="T49" fmla="*/ 100145138 h 634"/>
              <a:gd name="T50" fmla="*/ 12281592 w 619"/>
              <a:gd name="T51" fmla="*/ 100145138 h 634"/>
              <a:gd name="T52" fmla="*/ 4878860 w 619"/>
              <a:gd name="T53" fmla="*/ 95214477 h 634"/>
              <a:gd name="T54" fmla="*/ 4878860 w 619"/>
              <a:gd name="T55" fmla="*/ 15132515 h 634"/>
              <a:gd name="T56" fmla="*/ 12281592 w 619"/>
              <a:gd name="T57" fmla="*/ 7651155 h 634"/>
              <a:gd name="T58" fmla="*/ 91690670 w 619"/>
              <a:gd name="T59" fmla="*/ 7651155 h 634"/>
              <a:gd name="T60" fmla="*/ 99093402 w 619"/>
              <a:gd name="T61" fmla="*/ 15132515 h 634"/>
              <a:gd name="T62" fmla="*/ 99093402 w 619"/>
              <a:gd name="T63" fmla="*/ 95214477 h 63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19" h="634">
                <a:moveTo>
                  <a:pt x="221" y="133"/>
                </a:moveTo>
                <a:lnTo>
                  <a:pt x="221" y="133"/>
                </a:lnTo>
                <a:cubicBezTo>
                  <a:pt x="221" y="118"/>
                  <a:pt x="206" y="118"/>
                  <a:pt x="191" y="133"/>
                </a:cubicBezTo>
                <a:cubicBezTo>
                  <a:pt x="191" y="133"/>
                  <a:pt x="191" y="148"/>
                  <a:pt x="191" y="162"/>
                </a:cubicBezTo>
                <a:cubicBezTo>
                  <a:pt x="353" y="324"/>
                  <a:pt x="353" y="324"/>
                  <a:pt x="353" y="324"/>
                </a:cubicBezTo>
                <a:cubicBezTo>
                  <a:pt x="191" y="486"/>
                  <a:pt x="191" y="486"/>
                  <a:pt x="191" y="486"/>
                </a:cubicBezTo>
                <a:cubicBezTo>
                  <a:pt x="191" y="486"/>
                  <a:pt x="191" y="501"/>
                  <a:pt x="191" y="516"/>
                </a:cubicBezTo>
                <a:cubicBezTo>
                  <a:pt x="206" y="516"/>
                  <a:pt x="221" y="516"/>
                  <a:pt x="221" y="516"/>
                </a:cubicBezTo>
                <a:cubicBezTo>
                  <a:pt x="398" y="339"/>
                  <a:pt x="398" y="339"/>
                  <a:pt x="398" y="339"/>
                </a:cubicBezTo>
                <a:cubicBezTo>
                  <a:pt x="412" y="324"/>
                  <a:pt x="412" y="324"/>
                  <a:pt x="412" y="324"/>
                </a:cubicBezTo>
                <a:cubicBezTo>
                  <a:pt x="412" y="310"/>
                  <a:pt x="412" y="310"/>
                  <a:pt x="398" y="310"/>
                </a:cubicBezTo>
                <a:lnTo>
                  <a:pt x="221" y="133"/>
                </a:lnTo>
                <a:close/>
                <a:moveTo>
                  <a:pt x="545" y="0"/>
                </a:moveTo>
                <a:lnTo>
                  <a:pt x="545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5"/>
                  <a:pt x="0" y="89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3" y="633"/>
                </a:cubicBezTo>
                <a:cubicBezTo>
                  <a:pt x="545" y="633"/>
                  <a:pt x="545" y="633"/>
                  <a:pt x="545" y="633"/>
                </a:cubicBezTo>
                <a:cubicBezTo>
                  <a:pt x="589" y="633"/>
                  <a:pt x="618" y="604"/>
                  <a:pt x="618" y="560"/>
                </a:cubicBezTo>
                <a:cubicBezTo>
                  <a:pt x="618" y="89"/>
                  <a:pt x="618" y="89"/>
                  <a:pt x="618" y="89"/>
                </a:cubicBezTo>
                <a:cubicBezTo>
                  <a:pt x="618" y="45"/>
                  <a:pt x="589" y="0"/>
                  <a:pt x="545" y="0"/>
                </a:cubicBezTo>
                <a:close/>
                <a:moveTo>
                  <a:pt x="589" y="560"/>
                </a:moveTo>
                <a:lnTo>
                  <a:pt x="589" y="560"/>
                </a:lnTo>
                <a:cubicBezTo>
                  <a:pt x="589" y="575"/>
                  <a:pt x="559" y="589"/>
                  <a:pt x="545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75"/>
                  <a:pt x="29" y="560"/>
                </a:cubicBezTo>
                <a:cubicBezTo>
                  <a:pt x="29" y="89"/>
                  <a:pt x="29" y="89"/>
                  <a:pt x="29" y="89"/>
                </a:cubicBezTo>
                <a:cubicBezTo>
                  <a:pt x="29" y="59"/>
                  <a:pt x="59" y="45"/>
                  <a:pt x="73" y="45"/>
                </a:cubicBezTo>
                <a:cubicBezTo>
                  <a:pt x="545" y="45"/>
                  <a:pt x="545" y="45"/>
                  <a:pt x="545" y="45"/>
                </a:cubicBezTo>
                <a:cubicBezTo>
                  <a:pt x="559" y="45"/>
                  <a:pt x="589" y="59"/>
                  <a:pt x="589" y="89"/>
                </a:cubicBezTo>
                <a:lnTo>
                  <a:pt x="589" y="5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41" name="Freeform 49">
            <a:extLst>
              <a:ext uri="{FF2B5EF4-FFF2-40B4-BE49-F238E27FC236}">
                <a16:creationId xmlns:a16="http://schemas.microsoft.com/office/drawing/2014/main" id="{855301EF-57DF-4F63-9FB0-3A392640B4F5}"/>
              </a:ext>
            </a:extLst>
          </p:cNvPr>
          <p:cNvSpPr>
            <a:spLocks/>
          </p:cNvSpPr>
          <p:nvPr/>
        </p:nvSpPr>
        <p:spPr bwMode="auto">
          <a:xfrm>
            <a:off x="7165975" y="3000375"/>
            <a:ext cx="300038" cy="300038"/>
          </a:xfrm>
          <a:custGeom>
            <a:avLst/>
            <a:gdLst>
              <a:gd name="T0" fmla="*/ 72615695 w 634"/>
              <a:gd name="T1" fmla="*/ 22613403 h 634"/>
              <a:gd name="T2" fmla="*/ 72615695 w 634"/>
              <a:gd name="T3" fmla="*/ 22613403 h 634"/>
              <a:gd name="T4" fmla="*/ 67684092 w 634"/>
              <a:gd name="T5" fmla="*/ 22613403 h 634"/>
              <a:gd name="T6" fmla="*/ 37583197 w 634"/>
              <a:gd name="T7" fmla="*/ 52708166 h 634"/>
              <a:gd name="T8" fmla="*/ 37583197 w 634"/>
              <a:gd name="T9" fmla="*/ 55088127 h 634"/>
              <a:gd name="T10" fmla="*/ 37583197 w 634"/>
              <a:gd name="T11" fmla="*/ 57638826 h 634"/>
              <a:gd name="T12" fmla="*/ 67684092 w 634"/>
              <a:gd name="T13" fmla="*/ 87733117 h 634"/>
              <a:gd name="T14" fmla="*/ 72615695 w 634"/>
              <a:gd name="T15" fmla="*/ 87733117 h 634"/>
              <a:gd name="T16" fmla="*/ 72615695 w 634"/>
              <a:gd name="T17" fmla="*/ 82632662 h 634"/>
              <a:gd name="T18" fmla="*/ 45065972 w 634"/>
              <a:gd name="T19" fmla="*/ 55088127 h 634"/>
              <a:gd name="T20" fmla="*/ 72615695 w 634"/>
              <a:gd name="T21" fmla="*/ 27544063 h 634"/>
              <a:gd name="T22" fmla="*/ 72615695 w 634"/>
              <a:gd name="T23" fmla="*/ 22613403 h 634"/>
              <a:gd name="T24" fmla="*/ 95233815 w 634"/>
              <a:gd name="T25" fmla="*/ 0 h 634"/>
              <a:gd name="T26" fmla="*/ 95233815 w 634"/>
              <a:gd name="T27" fmla="*/ 0 h 634"/>
              <a:gd name="T28" fmla="*/ 15135345 w 634"/>
              <a:gd name="T29" fmla="*/ 0 h 634"/>
              <a:gd name="T30" fmla="*/ 0 w 634"/>
              <a:gd name="T31" fmla="*/ 15132515 h 634"/>
              <a:gd name="T32" fmla="*/ 0 w 634"/>
              <a:gd name="T33" fmla="*/ 95214477 h 634"/>
              <a:gd name="T34" fmla="*/ 15135345 w 634"/>
              <a:gd name="T35" fmla="*/ 107626497 h 634"/>
              <a:gd name="T36" fmla="*/ 95233815 w 634"/>
              <a:gd name="T37" fmla="*/ 107626497 h 634"/>
              <a:gd name="T38" fmla="*/ 107648193 w 634"/>
              <a:gd name="T39" fmla="*/ 95214477 h 634"/>
              <a:gd name="T40" fmla="*/ 107648193 w 634"/>
              <a:gd name="T41" fmla="*/ 15132515 h 634"/>
              <a:gd name="T42" fmla="*/ 95233815 w 634"/>
              <a:gd name="T43" fmla="*/ 0 h 634"/>
              <a:gd name="T44" fmla="*/ 100165890 w 634"/>
              <a:gd name="T45" fmla="*/ 95214477 h 634"/>
              <a:gd name="T46" fmla="*/ 100165890 w 634"/>
              <a:gd name="T47" fmla="*/ 95214477 h 634"/>
              <a:gd name="T48" fmla="*/ 95233815 w 634"/>
              <a:gd name="T49" fmla="*/ 100145138 h 634"/>
              <a:gd name="T50" fmla="*/ 15135345 w 634"/>
              <a:gd name="T51" fmla="*/ 100145138 h 634"/>
              <a:gd name="T52" fmla="*/ 7482775 w 634"/>
              <a:gd name="T53" fmla="*/ 95214477 h 634"/>
              <a:gd name="T54" fmla="*/ 7482775 w 634"/>
              <a:gd name="T55" fmla="*/ 15132515 h 634"/>
              <a:gd name="T56" fmla="*/ 15135345 w 634"/>
              <a:gd name="T57" fmla="*/ 7651155 h 634"/>
              <a:gd name="T58" fmla="*/ 95233815 w 634"/>
              <a:gd name="T59" fmla="*/ 7651155 h 634"/>
              <a:gd name="T60" fmla="*/ 100165890 w 634"/>
              <a:gd name="T61" fmla="*/ 15132515 h 634"/>
              <a:gd name="T62" fmla="*/ 100165890 w 634"/>
              <a:gd name="T63" fmla="*/ 95214477 h 63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34" h="634">
                <a:moveTo>
                  <a:pt x="427" y="133"/>
                </a:moveTo>
                <a:lnTo>
                  <a:pt x="427" y="133"/>
                </a:lnTo>
                <a:cubicBezTo>
                  <a:pt x="427" y="118"/>
                  <a:pt x="412" y="118"/>
                  <a:pt x="398" y="133"/>
                </a:cubicBezTo>
                <a:cubicBezTo>
                  <a:pt x="221" y="310"/>
                  <a:pt x="221" y="310"/>
                  <a:pt x="221" y="310"/>
                </a:cubicBezTo>
                <a:cubicBezTo>
                  <a:pt x="221" y="310"/>
                  <a:pt x="221" y="310"/>
                  <a:pt x="221" y="324"/>
                </a:cubicBezTo>
                <a:cubicBezTo>
                  <a:pt x="221" y="324"/>
                  <a:pt x="221" y="324"/>
                  <a:pt x="221" y="339"/>
                </a:cubicBezTo>
                <a:cubicBezTo>
                  <a:pt x="398" y="516"/>
                  <a:pt x="398" y="516"/>
                  <a:pt x="398" y="516"/>
                </a:cubicBezTo>
                <a:cubicBezTo>
                  <a:pt x="412" y="516"/>
                  <a:pt x="427" y="516"/>
                  <a:pt x="427" y="516"/>
                </a:cubicBezTo>
                <a:cubicBezTo>
                  <a:pt x="442" y="501"/>
                  <a:pt x="442" y="486"/>
                  <a:pt x="427" y="486"/>
                </a:cubicBezTo>
                <a:cubicBezTo>
                  <a:pt x="265" y="324"/>
                  <a:pt x="265" y="324"/>
                  <a:pt x="265" y="324"/>
                </a:cubicBezTo>
                <a:cubicBezTo>
                  <a:pt x="427" y="162"/>
                  <a:pt x="427" y="162"/>
                  <a:pt x="427" y="162"/>
                </a:cubicBezTo>
                <a:cubicBezTo>
                  <a:pt x="442" y="148"/>
                  <a:pt x="442" y="133"/>
                  <a:pt x="427" y="133"/>
                </a:cubicBezTo>
                <a:close/>
                <a:moveTo>
                  <a:pt x="560" y="0"/>
                </a:moveTo>
                <a:lnTo>
                  <a:pt x="560" y="0"/>
                </a:lnTo>
                <a:cubicBezTo>
                  <a:pt x="89" y="0"/>
                  <a:pt x="89" y="0"/>
                  <a:pt x="89" y="0"/>
                </a:cubicBezTo>
                <a:cubicBezTo>
                  <a:pt x="44" y="0"/>
                  <a:pt x="0" y="45"/>
                  <a:pt x="0" y="89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44" y="633"/>
                  <a:pt x="89" y="633"/>
                </a:cubicBezTo>
                <a:cubicBezTo>
                  <a:pt x="560" y="633"/>
                  <a:pt x="560" y="633"/>
                  <a:pt x="560" y="633"/>
                </a:cubicBezTo>
                <a:cubicBezTo>
                  <a:pt x="604" y="633"/>
                  <a:pt x="633" y="604"/>
                  <a:pt x="633" y="560"/>
                </a:cubicBezTo>
                <a:cubicBezTo>
                  <a:pt x="633" y="89"/>
                  <a:pt x="633" y="89"/>
                  <a:pt x="633" y="89"/>
                </a:cubicBezTo>
                <a:cubicBezTo>
                  <a:pt x="633" y="45"/>
                  <a:pt x="604" y="0"/>
                  <a:pt x="560" y="0"/>
                </a:cubicBezTo>
                <a:close/>
                <a:moveTo>
                  <a:pt x="589" y="560"/>
                </a:moveTo>
                <a:lnTo>
                  <a:pt x="589" y="560"/>
                </a:lnTo>
                <a:cubicBezTo>
                  <a:pt x="589" y="575"/>
                  <a:pt x="574" y="589"/>
                  <a:pt x="560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4" y="575"/>
                  <a:pt x="44" y="560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59"/>
                  <a:pt x="59" y="45"/>
                  <a:pt x="89" y="45"/>
                </a:cubicBezTo>
                <a:cubicBezTo>
                  <a:pt x="560" y="45"/>
                  <a:pt x="560" y="45"/>
                  <a:pt x="560" y="45"/>
                </a:cubicBezTo>
                <a:cubicBezTo>
                  <a:pt x="574" y="45"/>
                  <a:pt x="589" y="59"/>
                  <a:pt x="589" y="89"/>
                </a:cubicBezTo>
                <a:lnTo>
                  <a:pt x="589" y="5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42" name="Freeform 50">
            <a:extLst>
              <a:ext uri="{FF2B5EF4-FFF2-40B4-BE49-F238E27FC236}">
                <a16:creationId xmlns:a16="http://schemas.microsoft.com/office/drawing/2014/main" id="{DCE502A1-F6F7-4A7A-AE2F-E16C5AD706A0}"/>
              </a:ext>
            </a:extLst>
          </p:cNvPr>
          <p:cNvSpPr>
            <a:spLocks/>
          </p:cNvSpPr>
          <p:nvPr/>
        </p:nvSpPr>
        <p:spPr bwMode="auto">
          <a:xfrm>
            <a:off x="6689725" y="3000375"/>
            <a:ext cx="298450" cy="300038"/>
          </a:xfrm>
          <a:custGeom>
            <a:avLst/>
            <a:gdLst>
              <a:gd name="T0" fmla="*/ 39964102 w 634"/>
              <a:gd name="T1" fmla="*/ 27544063 h 634"/>
              <a:gd name="T2" fmla="*/ 39964102 w 634"/>
              <a:gd name="T3" fmla="*/ 20063175 h 634"/>
              <a:gd name="T4" fmla="*/ 19897153 w 634"/>
              <a:gd name="T5" fmla="*/ 22613403 h 634"/>
              <a:gd name="T6" fmla="*/ 19897153 w 634"/>
              <a:gd name="T7" fmla="*/ 40125879 h 634"/>
              <a:gd name="T8" fmla="*/ 27549723 w 634"/>
              <a:gd name="T9" fmla="*/ 40125879 h 634"/>
              <a:gd name="T10" fmla="*/ 42515273 w 634"/>
              <a:gd name="T11" fmla="*/ 47607239 h 634"/>
              <a:gd name="T12" fmla="*/ 29930628 w 634"/>
              <a:gd name="T13" fmla="*/ 27544063 h 634"/>
              <a:gd name="T14" fmla="*/ 82479375 w 634"/>
              <a:gd name="T15" fmla="*/ 65119714 h 634"/>
              <a:gd name="T16" fmla="*/ 80098470 w 634"/>
              <a:gd name="T17" fmla="*/ 67670414 h 634"/>
              <a:gd name="T18" fmla="*/ 65133392 w 634"/>
              <a:gd name="T19" fmla="*/ 60189054 h 634"/>
              <a:gd name="T20" fmla="*/ 74996600 w 634"/>
              <a:gd name="T21" fmla="*/ 80081962 h 634"/>
              <a:gd name="T22" fmla="*/ 62412426 w 634"/>
              <a:gd name="T23" fmla="*/ 85182889 h 634"/>
              <a:gd name="T24" fmla="*/ 82479375 w 634"/>
              <a:gd name="T25" fmla="*/ 87733117 h 634"/>
              <a:gd name="T26" fmla="*/ 87581245 w 634"/>
              <a:gd name="T27" fmla="*/ 85182889 h 634"/>
              <a:gd name="T28" fmla="*/ 82479375 w 634"/>
              <a:gd name="T29" fmla="*/ 65119714 h 634"/>
              <a:gd name="T30" fmla="*/ 42515273 w 634"/>
              <a:gd name="T31" fmla="*/ 60189054 h 634"/>
              <a:gd name="T32" fmla="*/ 27549723 w 634"/>
              <a:gd name="T33" fmla="*/ 67670414 h 634"/>
              <a:gd name="T34" fmla="*/ 19897153 w 634"/>
              <a:gd name="T35" fmla="*/ 67670414 h 634"/>
              <a:gd name="T36" fmla="*/ 19897153 w 634"/>
              <a:gd name="T37" fmla="*/ 87733117 h 634"/>
              <a:gd name="T38" fmla="*/ 39964102 w 634"/>
              <a:gd name="T39" fmla="*/ 87733117 h 634"/>
              <a:gd name="T40" fmla="*/ 39964102 w 634"/>
              <a:gd name="T41" fmla="*/ 80081962 h 634"/>
              <a:gd name="T42" fmla="*/ 47446877 w 634"/>
              <a:gd name="T43" fmla="*/ 65119714 h 634"/>
              <a:gd name="T44" fmla="*/ 92512849 w 634"/>
              <a:gd name="T45" fmla="*/ 0 h 634"/>
              <a:gd name="T46" fmla="*/ 12414379 w 634"/>
              <a:gd name="T47" fmla="*/ 0 h 634"/>
              <a:gd name="T48" fmla="*/ 0 w 634"/>
              <a:gd name="T49" fmla="*/ 95214477 h 634"/>
              <a:gd name="T50" fmla="*/ 92512849 w 634"/>
              <a:gd name="T51" fmla="*/ 107626497 h 634"/>
              <a:gd name="T52" fmla="*/ 107648193 w 634"/>
              <a:gd name="T53" fmla="*/ 15132515 h 634"/>
              <a:gd name="T54" fmla="*/ 99995624 w 634"/>
              <a:gd name="T55" fmla="*/ 95214477 h 634"/>
              <a:gd name="T56" fmla="*/ 92512849 w 634"/>
              <a:gd name="T57" fmla="*/ 100145138 h 634"/>
              <a:gd name="T58" fmla="*/ 7482775 w 634"/>
              <a:gd name="T59" fmla="*/ 95214477 h 634"/>
              <a:gd name="T60" fmla="*/ 12414379 w 634"/>
              <a:gd name="T61" fmla="*/ 7651155 h 634"/>
              <a:gd name="T62" fmla="*/ 99995624 w 634"/>
              <a:gd name="T63" fmla="*/ 15132515 h 634"/>
              <a:gd name="T64" fmla="*/ 82479375 w 634"/>
              <a:gd name="T65" fmla="*/ 20063175 h 634"/>
              <a:gd name="T66" fmla="*/ 67514297 w 634"/>
              <a:gd name="T67" fmla="*/ 20063175 h 634"/>
              <a:gd name="T68" fmla="*/ 67514297 w 634"/>
              <a:gd name="T69" fmla="*/ 27544063 h 634"/>
              <a:gd name="T70" fmla="*/ 60031522 w 634"/>
              <a:gd name="T71" fmla="*/ 42676578 h 634"/>
              <a:gd name="T72" fmla="*/ 80098470 w 634"/>
              <a:gd name="T73" fmla="*/ 32644991 h 634"/>
              <a:gd name="T74" fmla="*/ 82479375 w 634"/>
              <a:gd name="T75" fmla="*/ 45226806 h 634"/>
              <a:gd name="T76" fmla="*/ 87581245 w 634"/>
              <a:gd name="T77" fmla="*/ 25163631 h 634"/>
              <a:gd name="T78" fmla="*/ 82479375 w 634"/>
              <a:gd name="T79" fmla="*/ 20063175 h 63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34" h="634">
                <a:moveTo>
                  <a:pt x="235" y="162"/>
                </a:moveTo>
                <a:lnTo>
                  <a:pt x="235" y="162"/>
                </a:lnTo>
                <a:cubicBezTo>
                  <a:pt x="250" y="162"/>
                  <a:pt x="250" y="148"/>
                  <a:pt x="250" y="148"/>
                </a:cubicBezTo>
                <a:cubicBezTo>
                  <a:pt x="250" y="133"/>
                  <a:pt x="250" y="118"/>
                  <a:pt x="235" y="118"/>
                </a:cubicBezTo>
                <a:cubicBezTo>
                  <a:pt x="132" y="118"/>
                  <a:pt x="132" y="118"/>
                  <a:pt x="132" y="118"/>
                </a:cubicBezTo>
                <a:cubicBezTo>
                  <a:pt x="132" y="118"/>
                  <a:pt x="132" y="118"/>
                  <a:pt x="117" y="133"/>
                </a:cubicBezTo>
                <a:cubicBezTo>
                  <a:pt x="117" y="133"/>
                  <a:pt x="117" y="133"/>
                  <a:pt x="117" y="148"/>
                </a:cubicBezTo>
                <a:cubicBezTo>
                  <a:pt x="117" y="236"/>
                  <a:pt x="117" y="236"/>
                  <a:pt x="117" y="236"/>
                </a:cubicBezTo>
                <a:cubicBezTo>
                  <a:pt x="117" y="251"/>
                  <a:pt x="132" y="266"/>
                  <a:pt x="132" y="266"/>
                </a:cubicBezTo>
                <a:cubicBezTo>
                  <a:pt x="147" y="266"/>
                  <a:pt x="162" y="251"/>
                  <a:pt x="162" y="236"/>
                </a:cubicBezTo>
                <a:cubicBezTo>
                  <a:pt x="162" y="192"/>
                  <a:pt x="162" y="192"/>
                  <a:pt x="162" y="192"/>
                </a:cubicBezTo>
                <a:cubicBezTo>
                  <a:pt x="250" y="280"/>
                  <a:pt x="250" y="280"/>
                  <a:pt x="250" y="280"/>
                </a:cubicBezTo>
                <a:cubicBezTo>
                  <a:pt x="279" y="251"/>
                  <a:pt x="279" y="251"/>
                  <a:pt x="279" y="251"/>
                </a:cubicBezTo>
                <a:cubicBezTo>
                  <a:pt x="176" y="162"/>
                  <a:pt x="176" y="162"/>
                  <a:pt x="176" y="162"/>
                </a:cubicBezTo>
                <a:lnTo>
                  <a:pt x="235" y="162"/>
                </a:lnTo>
                <a:close/>
                <a:moveTo>
                  <a:pt x="485" y="383"/>
                </a:moveTo>
                <a:lnTo>
                  <a:pt x="485" y="383"/>
                </a:lnTo>
                <a:cubicBezTo>
                  <a:pt x="485" y="383"/>
                  <a:pt x="471" y="383"/>
                  <a:pt x="471" y="398"/>
                </a:cubicBezTo>
                <a:cubicBezTo>
                  <a:pt x="471" y="442"/>
                  <a:pt x="471" y="442"/>
                  <a:pt x="471" y="442"/>
                </a:cubicBezTo>
                <a:cubicBezTo>
                  <a:pt x="383" y="354"/>
                  <a:pt x="383" y="354"/>
                  <a:pt x="383" y="354"/>
                </a:cubicBezTo>
                <a:cubicBezTo>
                  <a:pt x="353" y="383"/>
                  <a:pt x="353" y="383"/>
                  <a:pt x="353" y="383"/>
                </a:cubicBezTo>
                <a:cubicBezTo>
                  <a:pt x="441" y="471"/>
                  <a:pt x="441" y="471"/>
                  <a:pt x="441" y="471"/>
                </a:cubicBezTo>
                <a:cubicBezTo>
                  <a:pt x="397" y="471"/>
                  <a:pt x="397" y="471"/>
                  <a:pt x="397" y="471"/>
                </a:cubicBezTo>
                <a:cubicBezTo>
                  <a:pt x="383" y="471"/>
                  <a:pt x="367" y="486"/>
                  <a:pt x="367" y="501"/>
                </a:cubicBezTo>
                <a:cubicBezTo>
                  <a:pt x="367" y="501"/>
                  <a:pt x="383" y="516"/>
                  <a:pt x="397" y="516"/>
                </a:cubicBezTo>
                <a:cubicBezTo>
                  <a:pt x="485" y="516"/>
                  <a:pt x="485" y="516"/>
                  <a:pt x="485" y="516"/>
                </a:cubicBezTo>
                <a:cubicBezTo>
                  <a:pt x="500" y="516"/>
                  <a:pt x="500" y="516"/>
                  <a:pt x="500" y="516"/>
                </a:cubicBezTo>
                <a:cubicBezTo>
                  <a:pt x="515" y="501"/>
                  <a:pt x="515" y="501"/>
                  <a:pt x="515" y="501"/>
                </a:cubicBezTo>
                <a:cubicBezTo>
                  <a:pt x="515" y="398"/>
                  <a:pt x="515" y="398"/>
                  <a:pt x="515" y="398"/>
                </a:cubicBezTo>
                <a:cubicBezTo>
                  <a:pt x="515" y="383"/>
                  <a:pt x="500" y="383"/>
                  <a:pt x="485" y="383"/>
                </a:cubicBezTo>
                <a:close/>
                <a:moveTo>
                  <a:pt x="250" y="354"/>
                </a:moveTo>
                <a:lnTo>
                  <a:pt x="250" y="354"/>
                </a:lnTo>
                <a:cubicBezTo>
                  <a:pt x="162" y="442"/>
                  <a:pt x="162" y="442"/>
                  <a:pt x="162" y="442"/>
                </a:cubicBezTo>
                <a:cubicBezTo>
                  <a:pt x="162" y="398"/>
                  <a:pt x="162" y="398"/>
                  <a:pt x="162" y="398"/>
                </a:cubicBezTo>
                <a:cubicBezTo>
                  <a:pt x="162" y="383"/>
                  <a:pt x="147" y="383"/>
                  <a:pt x="132" y="383"/>
                </a:cubicBezTo>
                <a:cubicBezTo>
                  <a:pt x="132" y="383"/>
                  <a:pt x="117" y="383"/>
                  <a:pt x="117" y="398"/>
                </a:cubicBezTo>
                <a:cubicBezTo>
                  <a:pt x="117" y="501"/>
                  <a:pt x="117" y="501"/>
                  <a:pt x="117" y="501"/>
                </a:cubicBezTo>
                <a:cubicBezTo>
                  <a:pt x="117" y="501"/>
                  <a:pt x="117" y="501"/>
                  <a:pt x="117" y="516"/>
                </a:cubicBezTo>
                <a:cubicBezTo>
                  <a:pt x="132" y="516"/>
                  <a:pt x="132" y="516"/>
                  <a:pt x="132" y="516"/>
                </a:cubicBezTo>
                <a:cubicBezTo>
                  <a:pt x="235" y="516"/>
                  <a:pt x="235" y="516"/>
                  <a:pt x="235" y="516"/>
                </a:cubicBezTo>
                <a:cubicBezTo>
                  <a:pt x="250" y="516"/>
                  <a:pt x="250" y="501"/>
                  <a:pt x="250" y="501"/>
                </a:cubicBezTo>
                <a:cubicBezTo>
                  <a:pt x="250" y="486"/>
                  <a:pt x="250" y="471"/>
                  <a:pt x="235" y="471"/>
                </a:cubicBezTo>
                <a:cubicBezTo>
                  <a:pt x="176" y="471"/>
                  <a:pt x="176" y="471"/>
                  <a:pt x="176" y="471"/>
                </a:cubicBezTo>
                <a:cubicBezTo>
                  <a:pt x="279" y="383"/>
                  <a:pt x="279" y="383"/>
                  <a:pt x="279" y="383"/>
                </a:cubicBezTo>
                <a:lnTo>
                  <a:pt x="250" y="354"/>
                </a:lnTo>
                <a:close/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5"/>
                  <a:pt x="0" y="89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3" y="633"/>
                </a:cubicBezTo>
                <a:cubicBezTo>
                  <a:pt x="544" y="633"/>
                  <a:pt x="544" y="633"/>
                  <a:pt x="544" y="633"/>
                </a:cubicBezTo>
                <a:cubicBezTo>
                  <a:pt x="588" y="633"/>
                  <a:pt x="633" y="604"/>
                  <a:pt x="633" y="560"/>
                </a:cubicBezTo>
                <a:cubicBezTo>
                  <a:pt x="633" y="89"/>
                  <a:pt x="633" y="89"/>
                  <a:pt x="633" y="89"/>
                </a:cubicBezTo>
                <a:cubicBezTo>
                  <a:pt x="633" y="45"/>
                  <a:pt x="588" y="0"/>
                  <a:pt x="544" y="0"/>
                </a:cubicBezTo>
                <a:close/>
                <a:moveTo>
                  <a:pt x="588" y="560"/>
                </a:moveTo>
                <a:lnTo>
                  <a:pt x="588" y="560"/>
                </a:lnTo>
                <a:cubicBezTo>
                  <a:pt x="588" y="575"/>
                  <a:pt x="574" y="589"/>
                  <a:pt x="544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8" y="589"/>
                  <a:pt x="44" y="575"/>
                  <a:pt x="44" y="560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59"/>
                  <a:pt x="58" y="45"/>
                  <a:pt x="73" y="45"/>
                </a:cubicBezTo>
                <a:cubicBezTo>
                  <a:pt x="544" y="45"/>
                  <a:pt x="544" y="45"/>
                  <a:pt x="544" y="45"/>
                </a:cubicBezTo>
                <a:cubicBezTo>
                  <a:pt x="574" y="45"/>
                  <a:pt x="588" y="59"/>
                  <a:pt x="588" y="89"/>
                </a:cubicBezTo>
                <a:lnTo>
                  <a:pt x="588" y="560"/>
                </a:lnTo>
                <a:close/>
                <a:moveTo>
                  <a:pt x="485" y="118"/>
                </a:moveTo>
                <a:lnTo>
                  <a:pt x="485" y="118"/>
                </a:lnTo>
                <a:cubicBezTo>
                  <a:pt x="397" y="118"/>
                  <a:pt x="397" y="118"/>
                  <a:pt x="397" y="118"/>
                </a:cubicBezTo>
                <a:cubicBezTo>
                  <a:pt x="383" y="118"/>
                  <a:pt x="367" y="133"/>
                  <a:pt x="367" y="148"/>
                </a:cubicBezTo>
                <a:cubicBezTo>
                  <a:pt x="367" y="148"/>
                  <a:pt x="383" y="162"/>
                  <a:pt x="397" y="162"/>
                </a:cubicBezTo>
                <a:cubicBezTo>
                  <a:pt x="441" y="162"/>
                  <a:pt x="441" y="162"/>
                  <a:pt x="441" y="162"/>
                </a:cubicBezTo>
                <a:cubicBezTo>
                  <a:pt x="353" y="251"/>
                  <a:pt x="353" y="251"/>
                  <a:pt x="353" y="251"/>
                </a:cubicBezTo>
                <a:cubicBezTo>
                  <a:pt x="383" y="280"/>
                  <a:pt x="383" y="280"/>
                  <a:pt x="383" y="280"/>
                </a:cubicBezTo>
                <a:cubicBezTo>
                  <a:pt x="471" y="192"/>
                  <a:pt x="471" y="192"/>
                  <a:pt x="471" y="192"/>
                </a:cubicBezTo>
                <a:cubicBezTo>
                  <a:pt x="471" y="236"/>
                  <a:pt x="471" y="236"/>
                  <a:pt x="471" y="236"/>
                </a:cubicBezTo>
                <a:cubicBezTo>
                  <a:pt x="471" y="251"/>
                  <a:pt x="485" y="266"/>
                  <a:pt x="485" y="266"/>
                </a:cubicBezTo>
                <a:cubicBezTo>
                  <a:pt x="500" y="266"/>
                  <a:pt x="515" y="251"/>
                  <a:pt x="515" y="236"/>
                </a:cubicBezTo>
                <a:cubicBezTo>
                  <a:pt x="515" y="148"/>
                  <a:pt x="515" y="148"/>
                  <a:pt x="515" y="148"/>
                </a:cubicBezTo>
                <a:cubicBezTo>
                  <a:pt x="515" y="133"/>
                  <a:pt x="515" y="133"/>
                  <a:pt x="500" y="133"/>
                </a:cubicBezTo>
                <a:cubicBezTo>
                  <a:pt x="500" y="118"/>
                  <a:pt x="500" y="118"/>
                  <a:pt x="485" y="1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43" name="Freeform 51">
            <a:extLst>
              <a:ext uri="{FF2B5EF4-FFF2-40B4-BE49-F238E27FC236}">
                <a16:creationId xmlns:a16="http://schemas.microsoft.com/office/drawing/2014/main" id="{0DC4E0AB-398A-47AB-8E91-4A5A5AD4B471}"/>
              </a:ext>
            </a:extLst>
          </p:cNvPr>
          <p:cNvSpPr>
            <a:spLocks/>
          </p:cNvSpPr>
          <p:nvPr/>
        </p:nvSpPr>
        <p:spPr bwMode="auto">
          <a:xfrm>
            <a:off x="6208713" y="3000375"/>
            <a:ext cx="290512" cy="300038"/>
          </a:xfrm>
          <a:custGeom>
            <a:avLst/>
            <a:gdLst>
              <a:gd name="T0" fmla="*/ 44583868 w 619"/>
              <a:gd name="T1" fmla="*/ 57638826 h 634"/>
              <a:gd name="T2" fmla="*/ 44583868 w 619"/>
              <a:gd name="T3" fmla="*/ 57638826 h 634"/>
              <a:gd name="T4" fmla="*/ 14804995 w 619"/>
              <a:gd name="T5" fmla="*/ 57638826 h 634"/>
              <a:gd name="T6" fmla="*/ 12281592 w 619"/>
              <a:gd name="T7" fmla="*/ 60189054 h 634"/>
              <a:gd name="T8" fmla="*/ 14804995 w 619"/>
              <a:gd name="T9" fmla="*/ 65119714 h 634"/>
              <a:gd name="T10" fmla="*/ 37181136 w 619"/>
              <a:gd name="T11" fmla="*/ 65119714 h 634"/>
              <a:gd name="T12" fmla="*/ 14804995 w 619"/>
              <a:gd name="T13" fmla="*/ 87733117 h 634"/>
              <a:gd name="T14" fmla="*/ 19852269 w 619"/>
              <a:gd name="T15" fmla="*/ 92663778 h 634"/>
              <a:gd name="T16" fmla="*/ 42059996 w 619"/>
              <a:gd name="T17" fmla="*/ 70050375 h 634"/>
              <a:gd name="T18" fmla="*/ 42059996 w 619"/>
              <a:gd name="T19" fmla="*/ 90113550 h 634"/>
              <a:gd name="T20" fmla="*/ 44583868 w 619"/>
              <a:gd name="T21" fmla="*/ 95214477 h 634"/>
              <a:gd name="T22" fmla="*/ 49462728 w 619"/>
              <a:gd name="T23" fmla="*/ 90113550 h 634"/>
              <a:gd name="T24" fmla="*/ 49462728 w 619"/>
              <a:gd name="T25" fmla="*/ 60189054 h 634"/>
              <a:gd name="T26" fmla="*/ 47107271 w 619"/>
              <a:gd name="T27" fmla="*/ 57638826 h 634"/>
              <a:gd name="T28" fmla="*/ 44583868 w 619"/>
              <a:gd name="T29" fmla="*/ 57638826 h 634"/>
              <a:gd name="T30" fmla="*/ 89167267 w 619"/>
              <a:gd name="T31" fmla="*/ 45226806 h 634"/>
              <a:gd name="T32" fmla="*/ 89167267 w 619"/>
              <a:gd name="T33" fmla="*/ 45226806 h 634"/>
              <a:gd name="T34" fmla="*/ 66791126 w 619"/>
              <a:gd name="T35" fmla="*/ 45226806 h 634"/>
              <a:gd name="T36" fmla="*/ 89167267 w 619"/>
              <a:gd name="T37" fmla="*/ 22613403 h 634"/>
              <a:gd name="T38" fmla="*/ 84119992 w 619"/>
              <a:gd name="T39" fmla="*/ 17512476 h 634"/>
              <a:gd name="T40" fmla="*/ 61912266 w 619"/>
              <a:gd name="T41" fmla="*/ 40125879 h 634"/>
              <a:gd name="T42" fmla="*/ 61912266 w 619"/>
              <a:gd name="T43" fmla="*/ 17512476 h 634"/>
              <a:gd name="T44" fmla="*/ 59388863 w 619"/>
              <a:gd name="T45" fmla="*/ 15132515 h 634"/>
              <a:gd name="T46" fmla="*/ 54510003 w 619"/>
              <a:gd name="T47" fmla="*/ 17512476 h 634"/>
              <a:gd name="T48" fmla="*/ 54510003 w 619"/>
              <a:gd name="T49" fmla="*/ 47607239 h 634"/>
              <a:gd name="T50" fmla="*/ 57033405 w 619"/>
              <a:gd name="T51" fmla="*/ 50157466 h 634"/>
              <a:gd name="T52" fmla="*/ 59388863 w 619"/>
              <a:gd name="T53" fmla="*/ 50157466 h 634"/>
              <a:gd name="T54" fmla="*/ 89167267 w 619"/>
              <a:gd name="T55" fmla="*/ 50157466 h 634"/>
              <a:gd name="T56" fmla="*/ 91522724 w 619"/>
              <a:gd name="T57" fmla="*/ 47607239 h 634"/>
              <a:gd name="T58" fmla="*/ 89167267 w 619"/>
              <a:gd name="T59" fmla="*/ 45226806 h 634"/>
              <a:gd name="T60" fmla="*/ 91522724 w 619"/>
              <a:gd name="T61" fmla="*/ 0 h 634"/>
              <a:gd name="T62" fmla="*/ 91522724 w 619"/>
              <a:gd name="T63" fmla="*/ 0 h 634"/>
              <a:gd name="T64" fmla="*/ 12281592 w 619"/>
              <a:gd name="T65" fmla="*/ 0 h 634"/>
              <a:gd name="T66" fmla="*/ 0 w 619"/>
              <a:gd name="T67" fmla="*/ 15132515 h 634"/>
              <a:gd name="T68" fmla="*/ 0 w 619"/>
              <a:gd name="T69" fmla="*/ 95214477 h 634"/>
              <a:gd name="T70" fmla="*/ 12281592 w 619"/>
              <a:gd name="T71" fmla="*/ 107626497 h 634"/>
              <a:gd name="T72" fmla="*/ 91522724 w 619"/>
              <a:gd name="T73" fmla="*/ 107626497 h 634"/>
              <a:gd name="T74" fmla="*/ 103972262 w 619"/>
              <a:gd name="T75" fmla="*/ 95214477 h 634"/>
              <a:gd name="T76" fmla="*/ 103972262 w 619"/>
              <a:gd name="T77" fmla="*/ 15132515 h 634"/>
              <a:gd name="T78" fmla="*/ 91522724 w 619"/>
              <a:gd name="T79" fmla="*/ 0 h 634"/>
              <a:gd name="T80" fmla="*/ 99093402 w 619"/>
              <a:gd name="T81" fmla="*/ 95214477 h 634"/>
              <a:gd name="T82" fmla="*/ 99093402 w 619"/>
              <a:gd name="T83" fmla="*/ 95214477 h 634"/>
              <a:gd name="T84" fmla="*/ 91522724 w 619"/>
              <a:gd name="T85" fmla="*/ 100145138 h 634"/>
              <a:gd name="T86" fmla="*/ 12281592 w 619"/>
              <a:gd name="T87" fmla="*/ 100145138 h 634"/>
              <a:gd name="T88" fmla="*/ 4878860 w 619"/>
              <a:gd name="T89" fmla="*/ 95214477 h 634"/>
              <a:gd name="T90" fmla="*/ 4878860 w 619"/>
              <a:gd name="T91" fmla="*/ 15132515 h 634"/>
              <a:gd name="T92" fmla="*/ 12281592 w 619"/>
              <a:gd name="T93" fmla="*/ 7651155 h 634"/>
              <a:gd name="T94" fmla="*/ 91522724 w 619"/>
              <a:gd name="T95" fmla="*/ 7651155 h 634"/>
              <a:gd name="T96" fmla="*/ 99093402 w 619"/>
              <a:gd name="T97" fmla="*/ 15132515 h 634"/>
              <a:gd name="T98" fmla="*/ 99093402 w 619"/>
              <a:gd name="T99" fmla="*/ 95214477 h 63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619" h="634">
                <a:moveTo>
                  <a:pt x="265" y="339"/>
                </a:moveTo>
                <a:lnTo>
                  <a:pt x="265" y="339"/>
                </a:lnTo>
                <a:cubicBezTo>
                  <a:pt x="88" y="339"/>
                  <a:pt x="88" y="339"/>
                  <a:pt x="88" y="339"/>
                </a:cubicBezTo>
                <a:lnTo>
                  <a:pt x="73" y="354"/>
                </a:lnTo>
                <a:cubicBezTo>
                  <a:pt x="73" y="369"/>
                  <a:pt x="88" y="383"/>
                  <a:pt x="88" y="383"/>
                </a:cubicBezTo>
                <a:cubicBezTo>
                  <a:pt x="221" y="383"/>
                  <a:pt x="221" y="383"/>
                  <a:pt x="221" y="383"/>
                </a:cubicBezTo>
                <a:cubicBezTo>
                  <a:pt x="88" y="516"/>
                  <a:pt x="88" y="516"/>
                  <a:pt x="88" y="516"/>
                </a:cubicBezTo>
                <a:cubicBezTo>
                  <a:pt x="118" y="545"/>
                  <a:pt x="118" y="545"/>
                  <a:pt x="118" y="545"/>
                </a:cubicBezTo>
                <a:cubicBezTo>
                  <a:pt x="250" y="412"/>
                  <a:pt x="250" y="412"/>
                  <a:pt x="250" y="412"/>
                </a:cubicBezTo>
                <a:cubicBezTo>
                  <a:pt x="250" y="530"/>
                  <a:pt x="250" y="530"/>
                  <a:pt x="250" y="530"/>
                </a:cubicBezTo>
                <a:cubicBezTo>
                  <a:pt x="250" y="545"/>
                  <a:pt x="265" y="560"/>
                  <a:pt x="265" y="560"/>
                </a:cubicBezTo>
                <a:cubicBezTo>
                  <a:pt x="280" y="560"/>
                  <a:pt x="294" y="545"/>
                  <a:pt x="294" y="530"/>
                </a:cubicBezTo>
                <a:cubicBezTo>
                  <a:pt x="294" y="354"/>
                  <a:pt x="294" y="354"/>
                  <a:pt x="294" y="354"/>
                </a:cubicBezTo>
                <a:cubicBezTo>
                  <a:pt x="294" y="354"/>
                  <a:pt x="294" y="354"/>
                  <a:pt x="280" y="339"/>
                </a:cubicBezTo>
                <a:cubicBezTo>
                  <a:pt x="280" y="339"/>
                  <a:pt x="280" y="339"/>
                  <a:pt x="265" y="339"/>
                </a:cubicBezTo>
                <a:close/>
                <a:moveTo>
                  <a:pt x="530" y="266"/>
                </a:moveTo>
                <a:lnTo>
                  <a:pt x="530" y="266"/>
                </a:lnTo>
                <a:cubicBezTo>
                  <a:pt x="397" y="266"/>
                  <a:pt x="397" y="266"/>
                  <a:pt x="397" y="266"/>
                </a:cubicBezTo>
                <a:cubicBezTo>
                  <a:pt x="530" y="133"/>
                  <a:pt x="530" y="133"/>
                  <a:pt x="530" y="133"/>
                </a:cubicBezTo>
                <a:cubicBezTo>
                  <a:pt x="500" y="103"/>
                  <a:pt x="500" y="103"/>
                  <a:pt x="500" y="103"/>
                </a:cubicBezTo>
                <a:cubicBezTo>
                  <a:pt x="368" y="236"/>
                  <a:pt x="368" y="236"/>
                  <a:pt x="368" y="236"/>
                </a:cubicBezTo>
                <a:cubicBezTo>
                  <a:pt x="368" y="103"/>
                  <a:pt x="368" y="103"/>
                  <a:pt x="368" y="103"/>
                </a:cubicBezTo>
                <a:cubicBezTo>
                  <a:pt x="368" y="89"/>
                  <a:pt x="353" y="89"/>
                  <a:pt x="353" y="89"/>
                </a:cubicBezTo>
                <a:cubicBezTo>
                  <a:pt x="339" y="89"/>
                  <a:pt x="324" y="89"/>
                  <a:pt x="324" y="103"/>
                </a:cubicBezTo>
                <a:cubicBezTo>
                  <a:pt x="324" y="280"/>
                  <a:pt x="324" y="280"/>
                  <a:pt x="324" y="280"/>
                </a:cubicBezTo>
                <a:cubicBezTo>
                  <a:pt x="324" y="280"/>
                  <a:pt x="324" y="295"/>
                  <a:pt x="339" y="295"/>
                </a:cubicBezTo>
                <a:cubicBezTo>
                  <a:pt x="339" y="295"/>
                  <a:pt x="339" y="295"/>
                  <a:pt x="353" y="295"/>
                </a:cubicBezTo>
                <a:cubicBezTo>
                  <a:pt x="530" y="295"/>
                  <a:pt x="530" y="295"/>
                  <a:pt x="530" y="295"/>
                </a:cubicBezTo>
                <a:cubicBezTo>
                  <a:pt x="530" y="295"/>
                  <a:pt x="544" y="295"/>
                  <a:pt x="544" y="280"/>
                </a:cubicBezTo>
                <a:cubicBezTo>
                  <a:pt x="544" y="266"/>
                  <a:pt x="530" y="266"/>
                  <a:pt x="530" y="266"/>
                </a:cubicBezTo>
                <a:close/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5"/>
                  <a:pt x="0" y="89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3" y="633"/>
                </a:cubicBezTo>
                <a:cubicBezTo>
                  <a:pt x="544" y="633"/>
                  <a:pt x="544" y="633"/>
                  <a:pt x="544" y="633"/>
                </a:cubicBezTo>
                <a:cubicBezTo>
                  <a:pt x="589" y="633"/>
                  <a:pt x="618" y="604"/>
                  <a:pt x="618" y="560"/>
                </a:cubicBezTo>
                <a:cubicBezTo>
                  <a:pt x="618" y="89"/>
                  <a:pt x="618" y="89"/>
                  <a:pt x="618" y="89"/>
                </a:cubicBezTo>
                <a:cubicBezTo>
                  <a:pt x="618" y="45"/>
                  <a:pt x="589" y="0"/>
                  <a:pt x="544" y="0"/>
                </a:cubicBezTo>
                <a:close/>
                <a:moveTo>
                  <a:pt x="589" y="560"/>
                </a:moveTo>
                <a:lnTo>
                  <a:pt x="589" y="560"/>
                </a:lnTo>
                <a:cubicBezTo>
                  <a:pt x="589" y="575"/>
                  <a:pt x="559" y="589"/>
                  <a:pt x="544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75"/>
                  <a:pt x="29" y="560"/>
                </a:cubicBezTo>
                <a:cubicBezTo>
                  <a:pt x="29" y="89"/>
                  <a:pt x="29" y="89"/>
                  <a:pt x="29" y="89"/>
                </a:cubicBezTo>
                <a:cubicBezTo>
                  <a:pt x="29" y="59"/>
                  <a:pt x="59" y="45"/>
                  <a:pt x="73" y="45"/>
                </a:cubicBezTo>
                <a:cubicBezTo>
                  <a:pt x="544" y="45"/>
                  <a:pt x="544" y="45"/>
                  <a:pt x="544" y="45"/>
                </a:cubicBezTo>
                <a:cubicBezTo>
                  <a:pt x="559" y="45"/>
                  <a:pt x="589" y="59"/>
                  <a:pt x="589" y="89"/>
                </a:cubicBezTo>
                <a:lnTo>
                  <a:pt x="589" y="5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44" name="Freeform 52">
            <a:extLst>
              <a:ext uri="{FF2B5EF4-FFF2-40B4-BE49-F238E27FC236}">
                <a16:creationId xmlns:a16="http://schemas.microsoft.com/office/drawing/2014/main" id="{AC7222C1-29E7-4D1F-ACCE-BA7ECA6B3866}"/>
              </a:ext>
            </a:extLst>
          </p:cNvPr>
          <p:cNvSpPr>
            <a:spLocks/>
          </p:cNvSpPr>
          <p:nvPr/>
        </p:nvSpPr>
        <p:spPr bwMode="auto">
          <a:xfrm>
            <a:off x="10534650" y="2524125"/>
            <a:ext cx="290513" cy="298450"/>
          </a:xfrm>
          <a:custGeom>
            <a:avLst/>
            <a:gdLst>
              <a:gd name="T0" fmla="*/ 44583868 w 619"/>
              <a:gd name="T1" fmla="*/ 87563322 h 634"/>
              <a:gd name="T2" fmla="*/ 44583868 w 619"/>
              <a:gd name="T3" fmla="*/ 87563322 h 634"/>
              <a:gd name="T4" fmla="*/ 22207727 w 619"/>
              <a:gd name="T5" fmla="*/ 87563322 h 634"/>
              <a:gd name="T6" fmla="*/ 47107271 w 619"/>
              <a:gd name="T7" fmla="*/ 65119714 h 634"/>
              <a:gd name="T8" fmla="*/ 42059996 w 619"/>
              <a:gd name="T9" fmla="*/ 60019259 h 634"/>
              <a:gd name="T10" fmla="*/ 19852269 w 619"/>
              <a:gd name="T11" fmla="*/ 82462395 h 634"/>
              <a:gd name="T12" fmla="*/ 19852269 w 619"/>
              <a:gd name="T13" fmla="*/ 60019259 h 634"/>
              <a:gd name="T14" fmla="*/ 14804995 w 619"/>
              <a:gd name="T15" fmla="*/ 57468559 h 634"/>
              <a:gd name="T16" fmla="*/ 12450007 w 619"/>
              <a:gd name="T17" fmla="*/ 60019259 h 634"/>
              <a:gd name="T18" fmla="*/ 12450007 w 619"/>
              <a:gd name="T19" fmla="*/ 90113550 h 634"/>
              <a:gd name="T20" fmla="*/ 12450007 w 619"/>
              <a:gd name="T21" fmla="*/ 92493983 h 634"/>
              <a:gd name="T22" fmla="*/ 14804995 w 619"/>
              <a:gd name="T23" fmla="*/ 92493983 h 634"/>
              <a:gd name="T24" fmla="*/ 44583868 w 619"/>
              <a:gd name="T25" fmla="*/ 92493983 h 634"/>
              <a:gd name="T26" fmla="*/ 49462728 w 619"/>
              <a:gd name="T27" fmla="*/ 90113550 h 634"/>
              <a:gd name="T28" fmla="*/ 44583868 w 619"/>
              <a:gd name="T29" fmla="*/ 87563322 h 634"/>
              <a:gd name="T30" fmla="*/ 89167267 w 619"/>
              <a:gd name="T31" fmla="*/ 12412020 h 634"/>
              <a:gd name="T32" fmla="*/ 89167267 w 619"/>
              <a:gd name="T33" fmla="*/ 12412020 h 634"/>
              <a:gd name="T34" fmla="*/ 59388863 w 619"/>
              <a:gd name="T35" fmla="*/ 12412020 h 634"/>
              <a:gd name="T36" fmla="*/ 54510003 w 619"/>
              <a:gd name="T37" fmla="*/ 17512476 h 634"/>
              <a:gd name="T38" fmla="*/ 59388863 w 619"/>
              <a:gd name="T39" fmla="*/ 19892908 h 634"/>
              <a:gd name="T40" fmla="*/ 81764535 w 619"/>
              <a:gd name="T41" fmla="*/ 19892908 h 634"/>
              <a:gd name="T42" fmla="*/ 57033405 w 619"/>
              <a:gd name="T43" fmla="*/ 42506311 h 634"/>
              <a:gd name="T44" fmla="*/ 61912266 w 619"/>
              <a:gd name="T45" fmla="*/ 47436972 h 634"/>
              <a:gd name="T46" fmla="*/ 84119992 w 619"/>
              <a:gd name="T47" fmla="*/ 24993836 h 634"/>
              <a:gd name="T48" fmla="*/ 84119992 w 619"/>
              <a:gd name="T49" fmla="*/ 47436972 h 634"/>
              <a:gd name="T50" fmla="*/ 89167267 w 619"/>
              <a:gd name="T51" fmla="*/ 49987671 h 634"/>
              <a:gd name="T52" fmla="*/ 91690670 w 619"/>
              <a:gd name="T53" fmla="*/ 47436972 h 634"/>
              <a:gd name="T54" fmla="*/ 91690670 w 619"/>
              <a:gd name="T55" fmla="*/ 17512476 h 634"/>
              <a:gd name="T56" fmla="*/ 91690670 w 619"/>
              <a:gd name="T57" fmla="*/ 14962248 h 634"/>
              <a:gd name="T58" fmla="*/ 89167267 w 619"/>
              <a:gd name="T59" fmla="*/ 12412020 h 634"/>
              <a:gd name="T60" fmla="*/ 91690670 w 619"/>
              <a:gd name="T61" fmla="*/ 0 h 634"/>
              <a:gd name="T62" fmla="*/ 91690670 w 619"/>
              <a:gd name="T63" fmla="*/ 0 h 634"/>
              <a:gd name="T64" fmla="*/ 12450007 w 619"/>
              <a:gd name="T65" fmla="*/ 0 h 634"/>
              <a:gd name="T66" fmla="*/ 0 w 619"/>
              <a:gd name="T67" fmla="*/ 12412020 h 634"/>
              <a:gd name="T68" fmla="*/ 0 w 619"/>
              <a:gd name="T69" fmla="*/ 92493983 h 634"/>
              <a:gd name="T70" fmla="*/ 12450007 w 619"/>
              <a:gd name="T71" fmla="*/ 107626497 h 634"/>
              <a:gd name="T72" fmla="*/ 91690670 w 619"/>
              <a:gd name="T73" fmla="*/ 107626497 h 634"/>
              <a:gd name="T74" fmla="*/ 103972262 w 619"/>
              <a:gd name="T75" fmla="*/ 92493983 h 634"/>
              <a:gd name="T76" fmla="*/ 103972262 w 619"/>
              <a:gd name="T77" fmla="*/ 12412020 h 634"/>
              <a:gd name="T78" fmla="*/ 91690670 w 619"/>
              <a:gd name="T79" fmla="*/ 0 h 634"/>
              <a:gd name="T80" fmla="*/ 99093402 w 619"/>
              <a:gd name="T81" fmla="*/ 92493983 h 634"/>
              <a:gd name="T82" fmla="*/ 99093402 w 619"/>
              <a:gd name="T83" fmla="*/ 92493983 h 634"/>
              <a:gd name="T84" fmla="*/ 91690670 w 619"/>
              <a:gd name="T85" fmla="*/ 99975342 h 634"/>
              <a:gd name="T86" fmla="*/ 12450007 w 619"/>
              <a:gd name="T87" fmla="*/ 99975342 h 634"/>
              <a:gd name="T88" fmla="*/ 4878860 w 619"/>
              <a:gd name="T89" fmla="*/ 92493983 h 634"/>
              <a:gd name="T90" fmla="*/ 4878860 w 619"/>
              <a:gd name="T91" fmla="*/ 12412020 h 634"/>
              <a:gd name="T92" fmla="*/ 12450007 w 619"/>
              <a:gd name="T93" fmla="*/ 7481360 h 634"/>
              <a:gd name="T94" fmla="*/ 91690670 w 619"/>
              <a:gd name="T95" fmla="*/ 7481360 h 634"/>
              <a:gd name="T96" fmla="*/ 99093402 w 619"/>
              <a:gd name="T97" fmla="*/ 12412020 h 634"/>
              <a:gd name="T98" fmla="*/ 99093402 w 619"/>
              <a:gd name="T99" fmla="*/ 92493983 h 63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619" h="634">
                <a:moveTo>
                  <a:pt x="265" y="515"/>
                </a:moveTo>
                <a:lnTo>
                  <a:pt x="265" y="515"/>
                </a:lnTo>
                <a:cubicBezTo>
                  <a:pt x="132" y="515"/>
                  <a:pt x="132" y="515"/>
                  <a:pt x="132" y="515"/>
                </a:cubicBezTo>
                <a:cubicBezTo>
                  <a:pt x="280" y="383"/>
                  <a:pt x="280" y="383"/>
                  <a:pt x="280" y="383"/>
                </a:cubicBezTo>
                <a:cubicBezTo>
                  <a:pt x="250" y="353"/>
                  <a:pt x="250" y="353"/>
                  <a:pt x="250" y="353"/>
                </a:cubicBezTo>
                <a:cubicBezTo>
                  <a:pt x="118" y="485"/>
                  <a:pt x="118" y="485"/>
                  <a:pt x="118" y="485"/>
                </a:cubicBezTo>
                <a:cubicBezTo>
                  <a:pt x="118" y="353"/>
                  <a:pt x="118" y="353"/>
                  <a:pt x="118" y="353"/>
                </a:cubicBezTo>
                <a:cubicBezTo>
                  <a:pt x="118" y="338"/>
                  <a:pt x="103" y="338"/>
                  <a:pt x="88" y="338"/>
                </a:cubicBezTo>
                <a:cubicBezTo>
                  <a:pt x="88" y="338"/>
                  <a:pt x="74" y="338"/>
                  <a:pt x="74" y="353"/>
                </a:cubicBezTo>
                <a:cubicBezTo>
                  <a:pt x="74" y="530"/>
                  <a:pt x="74" y="530"/>
                  <a:pt x="74" y="530"/>
                </a:cubicBezTo>
                <a:lnTo>
                  <a:pt x="74" y="544"/>
                </a:lnTo>
                <a:cubicBezTo>
                  <a:pt x="88" y="544"/>
                  <a:pt x="88" y="544"/>
                  <a:pt x="88" y="544"/>
                </a:cubicBezTo>
                <a:cubicBezTo>
                  <a:pt x="265" y="544"/>
                  <a:pt x="265" y="544"/>
                  <a:pt x="265" y="544"/>
                </a:cubicBezTo>
                <a:cubicBezTo>
                  <a:pt x="280" y="544"/>
                  <a:pt x="294" y="544"/>
                  <a:pt x="294" y="530"/>
                </a:cubicBezTo>
                <a:cubicBezTo>
                  <a:pt x="294" y="515"/>
                  <a:pt x="280" y="515"/>
                  <a:pt x="265" y="515"/>
                </a:cubicBezTo>
                <a:close/>
                <a:moveTo>
                  <a:pt x="530" y="73"/>
                </a:moveTo>
                <a:lnTo>
                  <a:pt x="530" y="73"/>
                </a:lnTo>
                <a:cubicBezTo>
                  <a:pt x="353" y="73"/>
                  <a:pt x="353" y="73"/>
                  <a:pt x="353" y="73"/>
                </a:cubicBezTo>
                <a:cubicBezTo>
                  <a:pt x="339" y="73"/>
                  <a:pt x="324" y="88"/>
                  <a:pt x="324" y="103"/>
                </a:cubicBezTo>
                <a:cubicBezTo>
                  <a:pt x="324" y="103"/>
                  <a:pt x="339" y="117"/>
                  <a:pt x="353" y="117"/>
                </a:cubicBezTo>
                <a:cubicBezTo>
                  <a:pt x="486" y="117"/>
                  <a:pt x="486" y="117"/>
                  <a:pt x="486" y="117"/>
                </a:cubicBezTo>
                <a:cubicBezTo>
                  <a:pt x="339" y="250"/>
                  <a:pt x="339" y="250"/>
                  <a:pt x="339" y="250"/>
                </a:cubicBezTo>
                <a:cubicBezTo>
                  <a:pt x="368" y="279"/>
                  <a:pt x="368" y="279"/>
                  <a:pt x="368" y="279"/>
                </a:cubicBezTo>
                <a:cubicBezTo>
                  <a:pt x="500" y="147"/>
                  <a:pt x="500" y="147"/>
                  <a:pt x="500" y="147"/>
                </a:cubicBezTo>
                <a:cubicBezTo>
                  <a:pt x="500" y="279"/>
                  <a:pt x="500" y="279"/>
                  <a:pt x="500" y="279"/>
                </a:cubicBezTo>
                <a:cubicBezTo>
                  <a:pt x="500" y="279"/>
                  <a:pt x="515" y="294"/>
                  <a:pt x="530" y="294"/>
                </a:cubicBezTo>
                <a:lnTo>
                  <a:pt x="545" y="279"/>
                </a:lnTo>
                <a:cubicBezTo>
                  <a:pt x="545" y="103"/>
                  <a:pt x="545" y="103"/>
                  <a:pt x="545" y="103"/>
                </a:cubicBezTo>
                <a:cubicBezTo>
                  <a:pt x="545" y="88"/>
                  <a:pt x="545" y="88"/>
                  <a:pt x="545" y="88"/>
                </a:cubicBezTo>
                <a:cubicBezTo>
                  <a:pt x="530" y="73"/>
                  <a:pt x="530" y="73"/>
                  <a:pt x="530" y="73"/>
                </a:cubicBezTo>
                <a:close/>
                <a:moveTo>
                  <a:pt x="545" y="0"/>
                </a:moveTo>
                <a:lnTo>
                  <a:pt x="545" y="0"/>
                </a:lnTo>
                <a:cubicBezTo>
                  <a:pt x="74" y="0"/>
                  <a:pt x="74" y="0"/>
                  <a:pt x="74" y="0"/>
                </a:cubicBezTo>
                <a:cubicBezTo>
                  <a:pt x="29" y="0"/>
                  <a:pt x="0" y="29"/>
                  <a:pt x="0" y="73"/>
                </a:cubicBezTo>
                <a:cubicBezTo>
                  <a:pt x="0" y="544"/>
                  <a:pt x="0" y="544"/>
                  <a:pt x="0" y="544"/>
                </a:cubicBezTo>
                <a:cubicBezTo>
                  <a:pt x="0" y="588"/>
                  <a:pt x="29" y="633"/>
                  <a:pt x="74" y="633"/>
                </a:cubicBezTo>
                <a:cubicBezTo>
                  <a:pt x="545" y="633"/>
                  <a:pt x="545" y="633"/>
                  <a:pt x="545" y="633"/>
                </a:cubicBezTo>
                <a:cubicBezTo>
                  <a:pt x="589" y="633"/>
                  <a:pt x="618" y="588"/>
                  <a:pt x="618" y="544"/>
                </a:cubicBezTo>
                <a:cubicBezTo>
                  <a:pt x="618" y="73"/>
                  <a:pt x="618" y="73"/>
                  <a:pt x="618" y="73"/>
                </a:cubicBezTo>
                <a:cubicBezTo>
                  <a:pt x="618" y="29"/>
                  <a:pt x="589" y="0"/>
                  <a:pt x="545" y="0"/>
                </a:cubicBezTo>
                <a:close/>
                <a:moveTo>
                  <a:pt x="589" y="544"/>
                </a:moveTo>
                <a:lnTo>
                  <a:pt x="589" y="544"/>
                </a:lnTo>
                <a:cubicBezTo>
                  <a:pt x="589" y="574"/>
                  <a:pt x="559" y="588"/>
                  <a:pt x="545" y="588"/>
                </a:cubicBezTo>
                <a:cubicBezTo>
                  <a:pt x="74" y="588"/>
                  <a:pt x="74" y="588"/>
                  <a:pt x="74" y="588"/>
                </a:cubicBezTo>
                <a:cubicBezTo>
                  <a:pt x="59" y="588"/>
                  <a:pt x="29" y="574"/>
                  <a:pt x="29" y="544"/>
                </a:cubicBezTo>
                <a:cubicBezTo>
                  <a:pt x="29" y="73"/>
                  <a:pt x="29" y="73"/>
                  <a:pt x="29" y="73"/>
                </a:cubicBezTo>
                <a:cubicBezTo>
                  <a:pt x="29" y="58"/>
                  <a:pt x="59" y="44"/>
                  <a:pt x="74" y="44"/>
                </a:cubicBezTo>
                <a:cubicBezTo>
                  <a:pt x="545" y="44"/>
                  <a:pt x="545" y="44"/>
                  <a:pt x="545" y="44"/>
                </a:cubicBezTo>
                <a:cubicBezTo>
                  <a:pt x="559" y="44"/>
                  <a:pt x="589" y="58"/>
                  <a:pt x="589" y="73"/>
                </a:cubicBezTo>
                <a:lnTo>
                  <a:pt x="589" y="5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45" name="Freeform 53">
            <a:extLst>
              <a:ext uri="{FF2B5EF4-FFF2-40B4-BE49-F238E27FC236}">
                <a16:creationId xmlns:a16="http://schemas.microsoft.com/office/drawing/2014/main" id="{80F25FEC-797B-468F-BB3D-68BF516E3BEA}"/>
              </a:ext>
            </a:extLst>
          </p:cNvPr>
          <p:cNvSpPr>
            <a:spLocks/>
          </p:cNvSpPr>
          <p:nvPr/>
        </p:nvSpPr>
        <p:spPr bwMode="auto">
          <a:xfrm>
            <a:off x="10077450" y="2524125"/>
            <a:ext cx="263525" cy="298450"/>
          </a:xfrm>
          <a:custGeom>
            <a:avLst/>
            <a:gdLst>
              <a:gd name="T0" fmla="*/ 22594424 w 561"/>
              <a:gd name="T1" fmla="*/ 62569487 h 634"/>
              <a:gd name="T2" fmla="*/ 22594424 w 561"/>
              <a:gd name="T3" fmla="*/ 62569487 h 634"/>
              <a:gd name="T4" fmla="*/ 45018671 w 561"/>
              <a:gd name="T5" fmla="*/ 85012623 h 634"/>
              <a:gd name="T6" fmla="*/ 47567085 w 561"/>
              <a:gd name="T7" fmla="*/ 87563322 h 634"/>
              <a:gd name="T8" fmla="*/ 50115027 w 561"/>
              <a:gd name="T9" fmla="*/ 85012623 h 634"/>
              <a:gd name="T10" fmla="*/ 72539745 w 561"/>
              <a:gd name="T11" fmla="*/ 62569487 h 634"/>
              <a:gd name="T12" fmla="*/ 72539745 w 561"/>
              <a:gd name="T13" fmla="*/ 57468559 h 634"/>
              <a:gd name="T14" fmla="*/ 67613095 w 561"/>
              <a:gd name="T15" fmla="*/ 57468559 h 634"/>
              <a:gd name="T16" fmla="*/ 50115027 w 561"/>
              <a:gd name="T17" fmla="*/ 74981507 h 634"/>
              <a:gd name="T18" fmla="*/ 50115027 w 561"/>
              <a:gd name="T19" fmla="*/ 2380433 h 634"/>
              <a:gd name="T20" fmla="*/ 47567085 w 561"/>
              <a:gd name="T21" fmla="*/ 0 h 634"/>
              <a:gd name="T22" fmla="*/ 45018671 w 561"/>
              <a:gd name="T23" fmla="*/ 2380433 h 634"/>
              <a:gd name="T24" fmla="*/ 45018671 w 561"/>
              <a:gd name="T25" fmla="*/ 74981507 h 634"/>
              <a:gd name="T26" fmla="*/ 27521074 w 561"/>
              <a:gd name="T27" fmla="*/ 57468559 h 634"/>
              <a:gd name="T28" fmla="*/ 22594424 w 561"/>
              <a:gd name="T29" fmla="*/ 57468559 h 634"/>
              <a:gd name="T30" fmla="*/ 22594424 w 561"/>
              <a:gd name="T31" fmla="*/ 62569487 h 634"/>
              <a:gd name="T32" fmla="*/ 80014337 w 561"/>
              <a:gd name="T33" fmla="*/ 12412020 h 634"/>
              <a:gd name="T34" fmla="*/ 80014337 w 561"/>
              <a:gd name="T35" fmla="*/ 12412020 h 634"/>
              <a:gd name="T36" fmla="*/ 69991332 w 561"/>
              <a:gd name="T37" fmla="*/ 12412020 h 634"/>
              <a:gd name="T38" fmla="*/ 69991332 w 561"/>
              <a:gd name="T39" fmla="*/ 19892908 h 634"/>
              <a:gd name="T40" fmla="*/ 80014337 w 561"/>
              <a:gd name="T41" fmla="*/ 19892908 h 634"/>
              <a:gd name="T42" fmla="*/ 87659106 w 561"/>
              <a:gd name="T43" fmla="*/ 27544063 h 634"/>
              <a:gd name="T44" fmla="*/ 87659106 w 561"/>
              <a:gd name="T45" fmla="*/ 92493983 h 634"/>
              <a:gd name="T46" fmla="*/ 80014337 w 561"/>
              <a:gd name="T47" fmla="*/ 99975342 h 634"/>
              <a:gd name="T48" fmla="*/ 15119361 w 561"/>
              <a:gd name="T49" fmla="*/ 99975342 h 634"/>
              <a:gd name="T50" fmla="*/ 7474592 w 561"/>
              <a:gd name="T51" fmla="*/ 92493983 h 634"/>
              <a:gd name="T52" fmla="*/ 7474592 w 561"/>
              <a:gd name="T53" fmla="*/ 27544063 h 634"/>
              <a:gd name="T54" fmla="*/ 15119361 w 561"/>
              <a:gd name="T55" fmla="*/ 19892908 h 634"/>
              <a:gd name="T56" fmla="*/ 25142366 w 561"/>
              <a:gd name="T57" fmla="*/ 19892908 h 634"/>
              <a:gd name="T58" fmla="*/ 25142366 w 561"/>
              <a:gd name="T59" fmla="*/ 12412020 h 634"/>
              <a:gd name="T60" fmla="*/ 15119361 w 561"/>
              <a:gd name="T61" fmla="*/ 12412020 h 634"/>
              <a:gd name="T62" fmla="*/ 0 w 561"/>
              <a:gd name="T63" fmla="*/ 27544063 h 634"/>
              <a:gd name="T64" fmla="*/ 0 w 561"/>
              <a:gd name="T65" fmla="*/ 92493983 h 634"/>
              <a:gd name="T66" fmla="*/ 15119361 w 561"/>
              <a:gd name="T67" fmla="*/ 107626497 h 634"/>
              <a:gd name="T68" fmla="*/ 80014337 w 561"/>
              <a:gd name="T69" fmla="*/ 107626497 h 634"/>
              <a:gd name="T70" fmla="*/ 95134169 w 561"/>
              <a:gd name="T71" fmla="*/ 92493983 h 634"/>
              <a:gd name="T72" fmla="*/ 95134169 w 561"/>
              <a:gd name="T73" fmla="*/ 27544063 h 634"/>
              <a:gd name="T74" fmla="*/ 80014337 w 561"/>
              <a:gd name="T75" fmla="*/ 12412020 h 63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561" h="634">
                <a:moveTo>
                  <a:pt x="133" y="368"/>
                </a:moveTo>
                <a:lnTo>
                  <a:pt x="133" y="368"/>
                </a:lnTo>
                <a:cubicBezTo>
                  <a:pt x="265" y="500"/>
                  <a:pt x="265" y="500"/>
                  <a:pt x="265" y="500"/>
                </a:cubicBezTo>
                <a:lnTo>
                  <a:pt x="280" y="515"/>
                </a:lnTo>
                <a:lnTo>
                  <a:pt x="295" y="500"/>
                </a:lnTo>
                <a:cubicBezTo>
                  <a:pt x="427" y="368"/>
                  <a:pt x="427" y="368"/>
                  <a:pt x="427" y="368"/>
                </a:cubicBezTo>
                <a:cubicBezTo>
                  <a:pt x="442" y="353"/>
                  <a:pt x="442" y="353"/>
                  <a:pt x="427" y="338"/>
                </a:cubicBezTo>
                <a:cubicBezTo>
                  <a:pt x="427" y="338"/>
                  <a:pt x="412" y="338"/>
                  <a:pt x="398" y="338"/>
                </a:cubicBezTo>
                <a:cubicBezTo>
                  <a:pt x="295" y="441"/>
                  <a:pt x="295" y="441"/>
                  <a:pt x="295" y="441"/>
                </a:cubicBezTo>
                <a:cubicBezTo>
                  <a:pt x="295" y="14"/>
                  <a:pt x="295" y="14"/>
                  <a:pt x="295" y="14"/>
                </a:cubicBezTo>
                <a:cubicBezTo>
                  <a:pt x="295" y="14"/>
                  <a:pt x="295" y="0"/>
                  <a:pt x="280" y="0"/>
                </a:cubicBezTo>
                <a:cubicBezTo>
                  <a:pt x="265" y="0"/>
                  <a:pt x="265" y="14"/>
                  <a:pt x="265" y="14"/>
                </a:cubicBezTo>
                <a:cubicBezTo>
                  <a:pt x="265" y="441"/>
                  <a:pt x="265" y="441"/>
                  <a:pt x="265" y="441"/>
                </a:cubicBezTo>
                <a:cubicBezTo>
                  <a:pt x="162" y="338"/>
                  <a:pt x="162" y="338"/>
                  <a:pt x="162" y="338"/>
                </a:cubicBezTo>
                <a:cubicBezTo>
                  <a:pt x="148" y="338"/>
                  <a:pt x="133" y="338"/>
                  <a:pt x="133" y="338"/>
                </a:cubicBezTo>
                <a:cubicBezTo>
                  <a:pt x="118" y="353"/>
                  <a:pt x="118" y="353"/>
                  <a:pt x="133" y="368"/>
                </a:cubicBezTo>
                <a:close/>
                <a:moveTo>
                  <a:pt x="471" y="73"/>
                </a:moveTo>
                <a:lnTo>
                  <a:pt x="471" y="73"/>
                </a:lnTo>
                <a:cubicBezTo>
                  <a:pt x="412" y="73"/>
                  <a:pt x="412" y="73"/>
                  <a:pt x="412" y="73"/>
                </a:cubicBezTo>
                <a:cubicBezTo>
                  <a:pt x="412" y="117"/>
                  <a:pt x="412" y="117"/>
                  <a:pt x="412" y="117"/>
                </a:cubicBezTo>
                <a:cubicBezTo>
                  <a:pt x="471" y="117"/>
                  <a:pt x="471" y="117"/>
                  <a:pt x="471" y="117"/>
                </a:cubicBezTo>
                <a:cubicBezTo>
                  <a:pt x="501" y="117"/>
                  <a:pt x="516" y="132"/>
                  <a:pt x="516" y="162"/>
                </a:cubicBezTo>
                <a:cubicBezTo>
                  <a:pt x="516" y="544"/>
                  <a:pt x="516" y="544"/>
                  <a:pt x="516" y="544"/>
                </a:cubicBezTo>
                <a:cubicBezTo>
                  <a:pt x="516" y="574"/>
                  <a:pt x="501" y="588"/>
                  <a:pt x="471" y="588"/>
                </a:cubicBezTo>
                <a:cubicBezTo>
                  <a:pt x="89" y="588"/>
                  <a:pt x="89" y="588"/>
                  <a:pt x="89" y="588"/>
                </a:cubicBezTo>
                <a:cubicBezTo>
                  <a:pt x="59" y="588"/>
                  <a:pt x="44" y="574"/>
                  <a:pt x="44" y="544"/>
                </a:cubicBezTo>
                <a:cubicBezTo>
                  <a:pt x="44" y="162"/>
                  <a:pt x="44" y="162"/>
                  <a:pt x="44" y="162"/>
                </a:cubicBezTo>
                <a:cubicBezTo>
                  <a:pt x="44" y="132"/>
                  <a:pt x="59" y="117"/>
                  <a:pt x="89" y="117"/>
                </a:cubicBezTo>
                <a:cubicBezTo>
                  <a:pt x="148" y="117"/>
                  <a:pt x="148" y="117"/>
                  <a:pt x="148" y="117"/>
                </a:cubicBezTo>
                <a:cubicBezTo>
                  <a:pt x="148" y="73"/>
                  <a:pt x="148" y="73"/>
                  <a:pt x="148" y="73"/>
                </a:cubicBezTo>
                <a:cubicBezTo>
                  <a:pt x="89" y="73"/>
                  <a:pt x="89" y="73"/>
                  <a:pt x="89" y="73"/>
                </a:cubicBezTo>
                <a:cubicBezTo>
                  <a:pt x="44" y="73"/>
                  <a:pt x="0" y="117"/>
                  <a:pt x="0" y="162"/>
                </a:cubicBezTo>
                <a:cubicBezTo>
                  <a:pt x="0" y="544"/>
                  <a:pt x="0" y="544"/>
                  <a:pt x="0" y="544"/>
                </a:cubicBezTo>
                <a:cubicBezTo>
                  <a:pt x="0" y="588"/>
                  <a:pt x="44" y="633"/>
                  <a:pt x="89" y="633"/>
                </a:cubicBezTo>
                <a:cubicBezTo>
                  <a:pt x="471" y="633"/>
                  <a:pt x="471" y="633"/>
                  <a:pt x="471" y="633"/>
                </a:cubicBezTo>
                <a:cubicBezTo>
                  <a:pt x="516" y="633"/>
                  <a:pt x="560" y="588"/>
                  <a:pt x="560" y="544"/>
                </a:cubicBezTo>
                <a:cubicBezTo>
                  <a:pt x="560" y="162"/>
                  <a:pt x="560" y="162"/>
                  <a:pt x="560" y="162"/>
                </a:cubicBezTo>
                <a:cubicBezTo>
                  <a:pt x="560" y="117"/>
                  <a:pt x="516" y="73"/>
                  <a:pt x="471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46" name="Freeform 54">
            <a:extLst>
              <a:ext uri="{FF2B5EF4-FFF2-40B4-BE49-F238E27FC236}">
                <a16:creationId xmlns:a16="http://schemas.microsoft.com/office/drawing/2014/main" id="{D2EE9C40-EC6E-4E6C-9AC9-ACFED443F65D}"/>
              </a:ext>
            </a:extLst>
          </p:cNvPr>
          <p:cNvSpPr>
            <a:spLocks/>
          </p:cNvSpPr>
          <p:nvPr/>
        </p:nvSpPr>
        <p:spPr bwMode="auto">
          <a:xfrm>
            <a:off x="9591675" y="2524125"/>
            <a:ext cx="257175" cy="298450"/>
          </a:xfrm>
          <a:custGeom>
            <a:avLst/>
            <a:gdLst>
              <a:gd name="T0" fmla="*/ 72895631 w 545"/>
              <a:gd name="T1" fmla="*/ 45057011 h 634"/>
              <a:gd name="T2" fmla="*/ 72895631 w 545"/>
              <a:gd name="T3" fmla="*/ 45057011 h 634"/>
              <a:gd name="T4" fmla="*/ 47800352 w 545"/>
              <a:gd name="T5" fmla="*/ 19892908 h 634"/>
              <a:gd name="T6" fmla="*/ 45239551 w 545"/>
              <a:gd name="T7" fmla="*/ 19892908 h 634"/>
              <a:gd name="T8" fmla="*/ 42678751 w 545"/>
              <a:gd name="T9" fmla="*/ 19892908 h 634"/>
              <a:gd name="T10" fmla="*/ 20144272 w 545"/>
              <a:gd name="T11" fmla="*/ 45057011 h 634"/>
              <a:gd name="T12" fmla="*/ 20144272 w 545"/>
              <a:gd name="T13" fmla="*/ 49987671 h 634"/>
              <a:gd name="T14" fmla="*/ 25095279 w 545"/>
              <a:gd name="T15" fmla="*/ 49987671 h 634"/>
              <a:gd name="T16" fmla="*/ 42678751 w 545"/>
              <a:gd name="T17" fmla="*/ 32474724 h 634"/>
              <a:gd name="T18" fmla="*/ 42678751 w 545"/>
              <a:gd name="T19" fmla="*/ 102525570 h 634"/>
              <a:gd name="T20" fmla="*/ 45239551 w 545"/>
              <a:gd name="T21" fmla="*/ 107626497 h 634"/>
              <a:gd name="T22" fmla="*/ 50190559 w 545"/>
              <a:gd name="T23" fmla="*/ 102525570 h 634"/>
              <a:gd name="T24" fmla="*/ 50190559 w 545"/>
              <a:gd name="T25" fmla="*/ 32474724 h 634"/>
              <a:gd name="T26" fmla="*/ 67944624 w 545"/>
              <a:gd name="T27" fmla="*/ 49987671 h 634"/>
              <a:gd name="T28" fmla="*/ 72895631 w 545"/>
              <a:gd name="T29" fmla="*/ 49987671 h 634"/>
              <a:gd name="T30" fmla="*/ 72895631 w 545"/>
              <a:gd name="T31" fmla="*/ 45057011 h 634"/>
              <a:gd name="T32" fmla="*/ 80406967 w 545"/>
              <a:gd name="T33" fmla="*/ 0 h 634"/>
              <a:gd name="T34" fmla="*/ 80406967 w 545"/>
              <a:gd name="T35" fmla="*/ 0 h 634"/>
              <a:gd name="T36" fmla="*/ 12462343 w 545"/>
              <a:gd name="T37" fmla="*/ 0 h 634"/>
              <a:gd name="T38" fmla="*/ 0 w 545"/>
              <a:gd name="T39" fmla="*/ 12412020 h 634"/>
              <a:gd name="T40" fmla="*/ 0 w 545"/>
              <a:gd name="T41" fmla="*/ 80081962 h 634"/>
              <a:gd name="T42" fmla="*/ 12462343 w 545"/>
              <a:gd name="T43" fmla="*/ 92493983 h 634"/>
              <a:gd name="T44" fmla="*/ 22534479 w 545"/>
              <a:gd name="T45" fmla="*/ 92493983 h 634"/>
              <a:gd name="T46" fmla="*/ 22534479 w 545"/>
              <a:gd name="T47" fmla="*/ 87563322 h 634"/>
              <a:gd name="T48" fmla="*/ 12462343 w 545"/>
              <a:gd name="T49" fmla="*/ 87563322 h 634"/>
              <a:gd name="T50" fmla="*/ 4950535 w 545"/>
              <a:gd name="T51" fmla="*/ 80081962 h 634"/>
              <a:gd name="T52" fmla="*/ 4950535 w 545"/>
              <a:gd name="T53" fmla="*/ 12412020 h 634"/>
              <a:gd name="T54" fmla="*/ 12462343 w 545"/>
              <a:gd name="T55" fmla="*/ 7481360 h 634"/>
              <a:gd name="T56" fmla="*/ 80406967 w 545"/>
              <a:gd name="T57" fmla="*/ 7481360 h 634"/>
              <a:gd name="T58" fmla="*/ 85357501 w 545"/>
              <a:gd name="T59" fmla="*/ 12412020 h 634"/>
              <a:gd name="T60" fmla="*/ 85357501 w 545"/>
              <a:gd name="T61" fmla="*/ 80081962 h 634"/>
              <a:gd name="T62" fmla="*/ 80406967 w 545"/>
              <a:gd name="T63" fmla="*/ 87563322 h 634"/>
              <a:gd name="T64" fmla="*/ 70334831 w 545"/>
              <a:gd name="T65" fmla="*/ 87563322 h 634"/>
              <a:gd name="T66" fmla="*/ 70334831 w 545"/>
              <a:gd name="T67" fmla="*/ 92493983 h 634"/>
              <a:gd name="T68" fmla="*/ 80406967 w 545"/>
              <a:gd name="T69" fmla="*/ 92493983 h 634"/>
              <a:gd name="T70" fmla="*/ 92869309 w 545"/>
              <a:gd name="T71" fmla="*/ 80081962 h 634"/>
              <a:gd name="T72" fmla="*/ 92869309 w 545"/>
              <a:gd name="T73" fmla="*/ 12412020 h 634"/>
              <a:gd name="T74" fmla="*/ 80406967 w 545"/>
              <a:gd name="T75" fmla="*/ 0 h 63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545" h="634">
                <a:moveTo>
                  <a:pt x="427" y="265"/>
                </a:moveTo>
                <a:lnTo>
                  <a:pt x="427" y="265"/>
                </a:lnTo>
                <a:cubicBezTo>
                  <a:pt x="280" y="117"/>
                  <a:pt x="280" y="117"/>
                  <a:pt x="280" y="117"/>
                </a:cubicBezTo>
                <a:cubicBezTo>
                  <a:pt x="280" y="117"/>
                  <a:pt x="280" y="117"/>
                  <a:pt x="265" y="117"/>
                </a:cubicBezTo>
                <a:cubicBezTo>
                  <a:pt x="265" y="117"/>
                  <a:pt x="265" y="117"/>
                  <a:pt x="250" y="117"/>
                </a:cubicBezTo>
                <a:cubicBezTo>
                  <a:pt x="118" y="265"/>
                  <a:pt x="118" y="265"/>
                  <a:pt x="118" y="265"/>
                </a:cubicBezTo>
                <a:cubicBezTo>
                  <a:pt x="118" y="265"/>
                  <a:pt x="118" y="279"/>
                  <a:pt x="118" y="294"/>
                </a:cubicBezTo>
                <a:cubicBezTo>
                  <a:pt x="132" y="294"/>
                  <a:pt x="132" y="294"/>
                  <a:pt x="147" y="294"/>
                </a:cubicBezTo>
                <a:cubicBezTo>
                  <a:pt x="250" y="191"/>
                  <a:pt x="250" y="191"/>
                  <a:pt x="250" y="191"/>
                </a:cubicBezTo>
                <a:cubicBezTo>
                  <a:pt x="250" y="603"/>
                  <a:pt x="250" y="603"/>
                  <a:pt x="250" y="603"/>
                </a:cubicBezTo>
                <a:cubicBezTo>
                  <a:pt x="250" y="618"/>
                  <a:pt x="265" y="633"/>
                  <a:pt x="265" y="633"/>
                </a:cubicBezTo>
                <a:cubicBezTo>
                  <a:pt x="280" y="633"/>
                  <a:pt x="294" y="618"/>
                  <a:pt x="294" y="603"/>
                </a:cubicBezTo>
                <a:cubicBezTo>
                  <a:pt x="294" y="191"/>
                  <a:pt x="294" y="191"/>
                  <a:pt x="294" y="191"/>
                </a:cubicBezTo>
                <a:cubicBezTo>
                  <a:pt x="398" y="294"/>
                  <a:pt x="398" y="294"/>
                  <a:pt x="398" y="294"/>
                </a:cubicBezTo>
                <a:cubicBezTo>
                  <a:pt x="398" y="294"/>
                  <a:pt x="412" y="294"/>
                  <a:pt x="427" y="294"/>
                </a:cubicBezTo>
                <a:cubicBezTo>
                  <a:pt x="427" y="279"/>
                  <a:pt x="427" y="265"/>
                  <a:pt x="427" y="265"/>
                </a:cubicBezTo>
                <a:close/>
                <a:moveTo>
                  <a:pt x="471" y="0"/>
                </a:moveTo>
                <a:lnTo>
                  <a:pt x="471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29"/>
                  <a:pt x="0" y="73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515"/>
                  <a:pt x="29" y="544"/>
                  <a:pt x="73" y="544"/>
                </a:cubicBezTo>
                <a:cubicBezTo>
                  <a:pt x="132" y="544"/>
                  <a:pt x="132" y="544"/>
                  <a:pt x="132" y="544"/>
                </a:cubicBezTo>
                <a:cubicBezTo>
                  <a:pt x="132" y="515"/>
                  <a:pt x="132" y="515"/>
                  <a:pt x="132" y="515"/>
                </a:cubicBezTo>
                <a:cubicBezTo>
                  <a:pt x="73" y="515"/>
                  <a:pt x="73" y="515"/>
                  <a:pt x="73" y="515"/>
                </a:cubicBezTo>
                <a:cubicBezTo>
                  <a:pt x="59" y="515"/>
                  <a:pt x="29" y="485"/>
                  <a:pt x="29" y="471"/>
                </a:cubicBezTo>
                <a:cubicBezTo>
                  <a:pt x="29" y="73"/>
                  <a:pt x="29" y="73"/>
                  <a:pt x="29" y="73"/>
                </a:cubicBezTo>
                <a:cubicBezTo>
                  <a:pt x="29" y="58"/>
                  <a:pt x="59" y="44"/>
                  <a:pt x="73" y="44"/>
                </a:cubicBezTo>
                <a:cubicBezTo>
                  <a:pt x="471" y="44"/>
                  <a:pt x="471" y="44"/>
                  <a:pt x="471" y="44"/>
                </a:cubicBezTo>
                <a:cubicBezTo>
                  <a:pt x="486" y="44"/>
                  <a:pt x="500" y="58"/>
                  <a:pt x="500" y="73"/>
                </a:cubicBezTo>
                <a:cubicBezTo>
                  <a:pt x="500" y="471"/>
                  <a:pt x="500" y="471"/>
                  <a:pt x="500" y="471"/>
                </a:cubicBezTo>
                <a:cubicBezTo>
                  <a:pt x="500" y="485"/>
                  <a:pt x="486" y="515"/>
                  <a:pt x="471" y="515"/>
                </a:cubicBezTo>
                <a:cubicBezTo>
                  <a:pt x="412" y="515"/>
                  <a:pt x="412" y="515"/>
                  <a:pt x="412" y="515"/>
                </a:cubicBezTo>
                <a:cubicBezTo>
                  <a:pt x="412" y="544"/>
                  <a:pt x="412" y="544"/>
                  <a:pt x="412" y="544"/>
                </a:cubicBezTo>
                <a:cubicBezTo>
                  <a:pt x="471" y="544"/>
                  <a:pt x="471" y="544"/>
                  <a:pt x="471" y="544"/>
                </a:cubicBezTo>
                <a:cubicBezTo>
                  <a:pt x="515" y="544"/>
                  <a:pt x="544" y="515"/>
                  <a:pt x="544" y="471"/>
                </a:cubicBezTo>
                <a:cubicBezTo>
                  <a:pt x="544" y="73"/>
                  <a:pt x="544" y="73"/>
                  <a:pt x="544" y="73"/>
                </a:cubicBezTo>
                <a:cubicBezTo>
                  <a:pt x="544" y="29"/>
                  <a:pt x="515" y="0"/>
                  <a:pt x="4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47" name="Freeform 55">
            <a:extLst>
              <a:ext uri="{FF2B5EF4-FFF2-40B4-BE49-F238E27FC236}">
                <a16:creationId xmlns:a16="http://schemas.microsoft.com/office/drawing/2014/main" id="{C7B83C5B-F9DA-4F35-B096-69CD6946ABB1}"/>
              </a:ext>
            </a:extLst>
          </p:cNvPr>
          <p:cNvSpPr>
            <a:spLocks/>
          </p:cNvSpPr>
          <p:nvPr/>
        </p:nvSpPr>
        <p:spPr bwMode="auto">
          <a:xfrm>
            <a:off x="9093200" y="2544763"/>
            <a:ext cx="290513" cy="257175"/>
          </a:xfrm>
          <a:custGeom>
            <a:avLst/>
            <a:gdLst>
              <a:gd name="T0" fmla="*/ 101448859 w 619"/>
              <a:gd name="T1" fmla="*/ 42669772 h 545"/>
              <a:gd name="T2" fmla="*/ 101448859 w 619"/>
              <a:gd name="T3" fmla="*/ 42669772 h 545"/>
              <a:gd name="T4" fmla="*/ 29778404 w 619"/>
              <a:gd name="T5" fmla="*/ 42669772 h 545"/>
              <a:gd name="T6" fmla="*/ 47107271 w 619"/>
              <a:gd name="T7" fmla="*/ 25089609 h 545"/>
              <a:gd name="T8" fmla="*/ 47107271 w 619"/>
              <a:gd name="T9" fmla="*/ 20140019 h 545"/>
              <a:gd name="T10" fmla="*/ 42059996 w 619"/>
              <a:gd name="T11" fmla="*/ 20140019 h 545"/>
              <a:gd name="T12" fmla="*/ 19852269 w 619"/>
              <a:gd name="T13" fmla="*/ 42669772 h 545"/>
              <a:gd name="T14" fmla="*/ 19852269 w 619"/>
              <a:gd name="T15" fmla="*/ 45230100 h 545"/>
              <a:gd name="T16" fmla="*/ 19852269 w 619"/>
              <a:gd name="T17" fmla="*/ 47789956 h 545"/>
              <a:gd name="T18" fmla="*/ 42059996 w 619"/>
              <a:gd name="T19" fmla="*/ 72880037 h 545"/>
              <a:gd name="T20" fmla="*/ 47107271 w 619"/>
              <a:gd name="T21" fmla="*/ 72880037 h 545"/>
              <a:gd name="T22" fmla="*/ 47107271 w 619"/>
              <a:gd name="T23" fmla="*/ 67759381 h 545"/>
              <a:gd name="T24" fmla="*/ 29778404 w 619"/>
              <a:gd name="T25" fmla="*/ 50179690 h 545"/>
              <a:gd name="T26" fmla="*/ 101448859 w 619"/>
              <a:gd name="T27" fmla="*/ 50179690 h 545"/>
              <a:gd name="T28" fmla="*/ 103972262 w 619"/>
              <a:gd name="T29" fmla="*/ 45230100 h 545"/>
              <a:gd name="T30" fmla="*/ 101448859 w 619"/>
              <a:gd name="T31" fmla="*/ 42669772 h 545"/>
              <a:gd name="T32" fmla="*/ 84119992 w 619"/>
              <a:gd name="T33" fmla="*/ 80389955 h 545"/>
              <a:gd name="T34" fmla="*/ 84119992 w 619"/>
              <a:gd name="T35" fmla="*/ 80389955 h 545"/>
              <a:gd name="T36" fmla="*/ 79241132 w 619"/>
              <a:gd name="T37" fmla="*/ 85339544 h 545"/>
              <a:gd name="T38" fmla="*/ 12281592 w 619"/>
              <a:gd name="T39" fmla="*/ 85339544 h 545"/>
              <a:gd name="T40" fmla="*/ 4878860 w 619"/>
              <a:gd name="T41" fmla="*/ 80389955 h 545"/>
              <a:gd name="T42" fmla="*/ 4878860 w 619"/>
              <a:gd name="T43" fmla="*/ 12459507 h 545"/>
              <a:gd name="T44" fmla="*/ 12281592 w 619"/>
              <a:gd name="T45" fmla="*/ 4949590 h 545"/>
              <a:gd name="T46" fmla="*/ 79241132 w 619"/>
              <a:gd name="T47" fmla="*/ 4949590 h 545"/>
              <a:gd name="T48" fmla="*/ 84119992 w 619"/>
              <a:gd name="T49" fmla="*/ 12459507 h 545"/>
              <a:gd name="T50" fmla="*/ 84119992 w 619"/>
              <a:gd name="T51" fmla="*/ 22529753 h 545"/>
              <a:gd name="T52" fmla="*/ 91690670 w 619"/>
              <a:gd name="T53" fmla="*/ 22529753 h 545"/>
              <a:gd name="T54" fmla="*/ 91690670 w 619"/>
              <a:gd name="T55" fmla="*/ 12459507 h 545"/>
              <a:gd name="T56" fmla="*/ 79241132 w 619"/>
              <a:gd name="T57" fmla="*/ 0 h 545"/>
              <a:gd name="T58" fmla="*/ 12281592 w 619"/>
              <a:gd name="T59" fmla="*/ 0 h 545"/>
              <a:gd name="T60" fmla="*/ 0 w 619"/>
              <a:gd name="T61" fmla="*/ 12459507 h 545"/>
              <a:gd name="T62" fmla="*/ 0 w 619"/>
              <a:gd name="T63" fmla="*/ 80389955 h 545"/>
              <a:gd name="T64" fmla="*/ 12281592 w 619"/>
              <a:gd name="T65" fmla="*/ 92849462 h 545"/>
              <a:gd name="T66" fmla="*/ 79241132 w 619"/>
              <a:gd name="T67" fmla="*/ 92849462 h 545"/>
              <a:gd name="T68" fmla="*/ 91690670 w 619"/>
              <a:gd name="T69" fmla="*/ 80389955 h 545"/>
              <a:gd name="T70" fmla="*/ 91690670 w 619"/>
              <a:gd name="T71" fmla="*/ 70319709 h 545"/>
              <a:gd name="T72" fmla="*/ 84119992 w 619"/>
              <a:gd name="T73" fmla="*/ 70319709 h 545"/>
              <a:gd name="T74" fmla="*/ 84119992 w 619"/>
              <a:gd name="T75" fmla="*/ 80389955 h 54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19" h="545">
                <a:moveTo>
                  <a:pt x="603" y="250"/>
                </a:moveTo>
                <a:lnTo>
                  <a:pt x="603" y="250"/>
                </a:lnTo>
                <a:cubicBezTo>
                  <a:pt x="177" y="250"/>
                  <a:pt x="177" y="250"/>
                  <a:pt x="177" y="250"/>
                </a:cubicBezTo>
                <a:cubicBezTo>
                  <a:pt x="280" y="147"/>
                  <a:pt x="280" y="147"/>
                  <a:pt x="280" y="147"/>
                </a:cubicBezTo>
                <a:cubicBezTo>
                  <a:pt x="294" y="132"/>
                  <a:pt x="294" y="132"/>
                  <a:pt x="280" y="118"/>
                </a:cubicBezTo>
                <a:cubicBezTo>
                  <a:pt x="280" y="118"/>
                  <a:pt x="265" y="118"/>
                  <a:pt x="250" y="118"/>
                </a:cubicBezTo>
                <a:cubicBezTo>
                  <a:pt x="118" y="250"/>
                  <a:pt x="118" y="250"/>
                  <a:pt x="118" y="250"/>
                </a:cubicBezTo>
                <a:cubicBezTo>
                  <a:pt x="118" y="265"/>
                  <a:pt x="118" y="265"/>
                  <a:pt x="118" y="265"/>
                </a:cubicBezTo>
                <a:cubicBezTo>
                  <a:pt x="118" y="280"/>
                  <a:pt x="118" y="280"/>
                  <a:pt x="118" y="280"/>
                </a:cubicBezTo>
                <a:cubicBezTo>
                  <a:pt x="250" y="427"/>
                  <a:pt x="250" y="427"/>
                  <a:pt x="250" y="427"/>
                </a:cubicBezTo>
                <a:cubicBezTo>
                  <a:pt x="265" y="427"/>
                  <a:pt x="280" y="427"/>
                  <a:pt x="280" y="427"/>
                </a:cubicBezTo>
                <a:cubicBezTo>
                  <a:pt x="294" y="412"/>
                  <a:pt x="294" y="397"/>
                  <a:pt x="280" y="397"/>
                </a:cubicBezTo>
                <a:cubicBezTo>
                  <a:pt x="177" y="294"/>
                  <a:pt x="177" y="294"/>
                  <a:pt x="177" y="294"/>
                </a:cubicBezTo>
                <a:cubicBezTo>
                  <a:pt x="603" y="294"/>
                  <a:pt x="603" y="294"/>
                  <a:pt x="603" y="294"/>
                </a:cubicBezTo>
                <a:cubicBezTo>
                  <a:pt x="618" y="294"/>
                  <a:pt x="618" y="280"/>
                  <a:pt x="618" y="265"/>
                </a:cubicBezTo>
                <a:cubicBezTo>
                  <a:pt x="618" y="265"/>
                  <a:pt x="618" y="250"/>
                  <a:pt x="603" y="250"/>
                </a:cubicBezTo>
                <a:close/>
                <a:moveTo>
                  <a:pt x="500" y="471"/>
                </a:moveTo>
                <a:lnTo>
                  <a:pt x="500" y="471"/>
                </a:lnTo>
                <a:cubicBezTo>
                  <a:pt x="500" y="486"/>
                  <a:pt x="486" y="500"/>
                  <a:pt x="471" y="500"/>
                </a:cubicBezTo>
                <a:cubicBezTo>
                  <a:pt x="73" y="500"/>
                  <a:pt x="73" y="500"/>
                  <a:pt x="73" y="500"/>
                </a:cubicBezTo>
                <a:cubicBezTo>
                  <a:pt x="59" y="500"/>
                  <a:pt x="29" y="486"/>
                  <a:pt x="29" y="471"/>
                </a:cubicBezTo>
                <a:cubicBezTo>
                  <a:pt x="29" y="73"/>
                  <a:pt x="29" y="73"/>
                  <a:pt x="29" y="73"/>
                </a:cubicBezTo>
                <a:cubicBezTo>
                  <a:pt x="29" y="59"/>
                  <a:pt x="59" y="29"/>
                  <a:pt x="73" y="29"/>
                </a:cubicBezTo>
                <a:cubicBezTo>
                  <a:pt x="471" y="29"/>
                  <a:pt x="471" y="29"/>
                  <a:pt x="471" y="29"/>
                </a:cubicBezTo>
                <a:cubicBezTo>
                  <a:pt x="486" y="29"/>
                  <a:pt x="500" y="59"/>
                  <a:pt x="500" y="73"/>
                </a:cubicBezTo>
                <a:cubicBezTo>
                  <a:pt x="500" y="132"/>
                  <a:pt x="500" y="132"/>
                  <a:pt x="500" y="132"/>
                </a:cubicBezTo>
                <a:cubicBezTo>
                  <a:pt x="545" y="132"/>
                  <a:pt x="545" y="132"/>
                  <a:pt x="545" y="132"/>
                </a:cubicBezTo>
                <a:cubicBezTo>
                  <a:pt x="545" y="73"/>
                  <a:pt x="545" y="73"/>
                  <a:pt x="545" y="73"/>
                </a:cubicBezTo>
                <a:cubicBezTo>
                  <a:pt x="545" y="29"/>
                  <a:pt x="515" y="0"/>
                  <a:pt x="471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29"/>
                  <a:pt x="0" y="73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515"/>
                  <a:pt x="29" y="544"/>
                  <a:pt x="73" y="544"/>
                </a:cubicBezTo>
                <a:cubicBezTo>
                  <a:pt x="471" y="544"/>
                  <a:pt x="471" y="544"/>
                  <a:pt x="471" y="544"/>
                </a:cubicBezTo>
                <a:cubicBezTo>
                  <a:pt x="515" y="544"/>
                  <a:pt x="545" y="515"/>
                  <a:pt x="545" y="471"/>
                </a:cubicBezTo>
                <a:cubicBezTo>
                  <a:pt x="545" y="412"/>
                  <a:pt x="545" y="412"/>
                  <a:pt x="545" y="412"/>
                </a:cubicBezTo>
                <a:cubicBezTo>
                  <a:pt x="500" y="412"/>
                  <a:pt x="500" y="412"/>
                  <a:pt x="500" y="412"/>
                </a:cubicBezTo>
                <a:lnTo>
                  <a:pt x="500" y="4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48" name="Freeform 56">
            <a:extLst>
              <a:ext uri="{FF2B5EF4-FFF2-40B4-BE49-F238E27FC236}">
                <a16:creationId xmlns:a16="http://schemas.microsoft.com/office/drawing/2014/main" id="{C9D30049-7844-429F-8C58-79F29AABF072}"/>
              </a:ext>
            </a:extLst>
          </p:cNvPr>
          <p:cNvSpPr>
            <a:spLocks/>
          </p:cNvSpPr>
          <p:nvPr/>
        </p:nvSpPr>
        <p:spPr bwMode="auto">
          <a:xfrm>
            <a:off x="8607425" y="2544763"/>
            <a:ext cx="300038" cy="257175"/>
          </a:xfrm>
          <a:custGeom>
            <a:avLst/>
            <a:gdLst>
              <a:gd name="T0" fmla="*/ 57650617 w 634"/>
              <a:gd name="T1" fmla="*/ 67759381 h 545"/>
              <a:gd name="T2" fmla="*/ 57650617 w 634"/>
              <a:gd name="T3" fmla="*/ 67759381 h 545"/>
              <a:gd name="T4" fmla="*/ 57650617 w 634"/>
              <a:gd name="T5" fmla="*/ 72880037 h 545"/>
              <a:gd name="T6" fmla="*/ 62752488 w 634"/>
              <a:gd name="T7" fmla="*/ 72880037 h 545"/>
              <a:gd name="T8" fmla="*/ 87751512 w 634"/>
              <a:gd name="T9" fmla="*/ 47789956 h 545"/>
              <a:gd name="T10" fmla="*/ 87751512 w 634"/>
              <a:gd name="T11" fmla="*/ 45230100 h 545"/>
              <a:gd name="T12" fmla="*/ 87751512 w 634"/>
              <a:gd name="T13" fmla="*/ 42669772 h 545"/>
              <a:gd name="T14" fmla="*/ 62752488 w 634"/>
              <a:gd name="T15" fmla="*/ 20140019 h 545"/>
              <a:gd name="T16" fmla="*/ 57650617 w 634"/>
              <a:gd name="T17" fmla="*/ 20140019 h 545"/>
              <a:gd name="T18" fmla="*/ 57650617 w 634"/>
              <a:gd name="T19" fmla="*/ 25089609 h 545"/>
              <a:gd name="T20" fmla="*/ 75166866 w 634"/>
              <a:gd name="T21" fmla="*/ 42669772 h 545"/>
              <a:gd name="T22" fmla="*/ 5101870 w 634"/>
              <a:gd name="T23" fmla="*/ 42669772 h 545"/>
              <a:gd name="T24" fmla="*/ 0 w 634"/>
              <a:gd name="T25" fmla="*/ 45230100 h 545"/>
              <a:gd name="T26" fmla="*/ 5101870 w 634"/>
              <a:gd name="T27" fmla="*/ 50179690 h 545"/>
              <a:gd name="T28" fmla="*/ 75166866 w 634"/>
              <a:gd name="T29" fmla="*/ 50179690 h 545"/>
              <a:gd name="T30" fmla="*/ 57650617 w 634"/>
              <a:gd name="T31" fmla="*/ 67759381 h 545"/>
              <a:gd name="T32" fmla="*/ 95233815 w 634"/>
              <a:gd name="T33" fmla="*/ 0 h 545"/>
              <a:gd name="T34" fmla="*/ 95233815 w 634"/>
              <a:gd name="T35" fmla="*/ 0 h 545"/>
              <a:gd name="T36" fmla="*/ 27549723 w 634"/>
              <a:gd name="T37" fmla="*/ 0 h 545"/>
              <a:gd name="T38" fmla="*/ 15135345 w 634"/>
              <a:gd name="T39" fmla="*/ 12459507 h 545"/>
              <a:gd name="T40" fmla="*/ 15135345 w 634"/>
              <a:gd name="T41" fmla="*/ 25089609 h 545"/>
              <a:gd name="T42" fmla="*/ 20066948 w 634"/>
              <a:gd name="T43" fmla="*/ 25089609 h 545"/>
              <a:gd name="T44" fmla="*/ 20066948 w 634"/>
              <a:gd name="T45" fmla="*/ 12459507 h 545"/>
              <a:gd name="T46" fmla="*/ 27549723 w 634"/>
              <a:gd name="T47" fmla="*/ 4949590 h 545"/>
              <a:gd name="T48" fmla="*/ 95233815 w 634"/>
              <a:gd name="T49" fmla="*/ 4949590 h 545"/>
              <a:gd name="T50" fmla="*/ 100165890 w 634"/>
              <a:gd name="T51" fmla="*/ 12459507 h 545"/>
              <a:gd name="T52" fmla="*/ 100165890 w 634"/>
              <a:gd name="T53" fmla="*/ 80389955 h 545"/>
              <a:gd name="T54" fmla="*/ 95233815 w 634"/>
              <a:gd name="T55" fmla="*/ 85339544 h 545"/>
              <a:gd name="T56" fmla="*/ 27549723 w 634"/>
              <a:gd name="T57" fmla="*/ 85339544 h 545"/>
              <a:gd name="T58" fmla="*/ 20066948 w 634"/>
              <a:gd name="T59" fmla="*/ 80389955 h 545"/>
              <a:gd name="T60" fmla="*/ 20066948 w 634"/>
              <a:gd name="T61" fmla="*/ 65199525 h 545"/>
              <a:gd name="T62" fmla="*/ 15135345 w 634"/>
              <a:gd name="T63" fmla="*/ 65199525 h 545"/>
              <a:gd name="T64" fmla="*/ 15135345 w 634"/>
              <a:gd name="T65" fmla="*/ 80389955 h 545"/>
              <a:gd name="T66" fmla="*/ 27549723 w 634"/>
              <a:gd name="T67" fmla="*/ 92849462 h 545"/>
              <a:gd name="T68" fmla="*/ 95233815 w 634"/>
              <a:gd name="T69" fmla="*/ 92849462 h 545"/>
              <a:gd name="T70" fmla="*/ 107648193 w 634"/>
              <a:gd name="T71" fmla="*/ 80389955 h 545"/>
              <a:gd name="T72" fmla="*/ 107648193 w 634"/>
              <a:gd name="T73" fmla="*/ 12459507 h 545"/>
              <a:gd name="T74" fmla="*/ 95233815 w 634"/>
              <a:gd name="T75" fmla="*/ 0 h 54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34" h="545">
                <a:moveTo>
                  <a:pt x="339" y="397"/>
                </a:moveTo>
                <a:lnTo>
                  <a:pt x="339" y="397"/>
                </a:lnTo>
                <a:cubicBezTo>
                  <a:pt x="339" y="397"/>
                  <a:pt x="339" y="412"/>
                  <a:pt x="339" y="427"/>
                </a:cubicBezTo>
                <a:cubicBezTo>
                  <a:pt x="354" y="427"/>
                  <a:pt x="369" y="427"/>
                  <a:pt x="369" y="427"/>
                </a:cubicBezTo>
                <a:cubicBezTo>
                  <a:pt x="516" y="280"/>
                  <a:pt x="516" y="280"/>
                  <a:pt x="516" y="280"/>
                </a:cubicBezTo>
                <a:cubicBezTo>
                  <a:pt x="516" y="280"/>
                  <a:pt x="516" y="280"/>
                  <a:pt x="516" y="265"/>
                </a:cubicBezTo>
                <a:cubicBezTo>
                  <a:pt x="516" y="265"/>
                  <a:pt x="516" y="265"/>
                  <a:pt x="516" y="250"/>
                </a:cubicBezTo>
                <a:cubicBezTo>
                  <a:pt x="369" y="118"/>
                  <a:pt x="369" y="118"/>
                  <a:pt x="369" y="118"/>
                </a:cubicBezTo>
                <a:cubicBezTo>
                  <a:pt x="369" y="118"/>
                  <a:pt x="354" y="118"/>
                  <a:pt x="339" y="118"/>
                </a:cubicBezTo>
                <a:cubicBezTo>
                  <a:pt x="339" y="132"/>
                  <a:pt x="339" y="132"/>
                  <a:pt x="339" y="147"/>
                </a:cubicBezTo>
                <a:cubicBezTo>
                  <a:pt x="442" y="250"/>
                  <a:pt x="442" y="250"/>
                  <a:pt x="442" y="250"/>
                </a:cubicBezTo>
                <a:cubicBezTo>
                  <a:pt x="30" y="250"/>
                  <a:pt x="30" y="250"/>
                  <a:pt x="30" y="250"/>
                </a:cubicBezTo>
                <a:cubicBezTo>
                  <a:pt x="15" y="250"/>
                  <a:pt x="0" y="265"/>
                  <a:pt x="0" y="265"/>
                </a:cubicBezTo>
                <a:cubicBezTo>
                  <a:pt x="0" y="280"/>
                  <a:pt x="15" y="294"/>
                  <a:pt x="30" y="294"/>
                </a:cubicBezTo>
                <a:cubicBezTo>
                  <a:pt x="442" y="294"/>
                  <a:pt x="442" y="294"/>
                  <a:pt x="442" y="294"/>
                </a:cubicBezTo>
                <a:lnTo>
                  <a:pt x="339" y="397"/>
                </a:lnTo>
                <a:close/>
                <a:moveTo>
                  <a:pt x="560" y="0"/>
                </a:moveTo>
                <a:lnTo>
                  <a:pt x="560" y="0"/>
                </a:lnTo>
                <a:cubicBezTo>
                  <a:pt x="162" y="0"/>
                  <a:pt x="162" y="0"/>
                  <a:pt x="162" y="0"/>
                </a:cubicBezTo>
                <a:cubicBezTo>
                  <a:pt x="118" y="0"/>
                  <a:pt x="89" y="29"/>
                  <a:pt x="89" y="73"/>
                </a:cubicBezTo>
                <a:cubicBezTo>
                  <a:pt x="89" y="147"/>
                  <a:pt x="89" y="147"/>
                  <a:pt x="89" y="147"/>
                </a:cubicBezTo>
                <a:cubicBezTo>
                  <a:pt x="118" y="147"/>
                  <a:pt x="118" y="147"/>
                  <a:pt x="118" y="147"/>
                </a:cubicBezTo>
                <a:cubicBezTo>
                  <a:pt x="118" y="73"/>
                  <a:pt x="118" y="73"/>
                  <a:pt x="118" y="73"/>
                </a:cubicBezTo>
                <a:cubicBezTo>
                  <a:pt x="118" y="59"/>
                  <a:pt x="148" y="29"/>
                  <a:pt x="162" y="29"/>
                </a:cubicBezTo>
                <a:cubicBezTo>
                  <a:pt x="560" y="29"/>
                  <a:pt x="560" y="29"/>
                  <a:pt x="560" y="29"/>
                </a:cubicBezTo>
                <a:cubicBezTo>
                  <a:pt x="575" y="29"/>
                  <a:pt x="589" y="59"/>
                  <a:pt x="589" y="73"/>
                </a:cubicBezTo>
                <a:cubicBezTo>
                  <a:pt x="589" y="471"/>
                  <a:pt x="589" y="471"/>
                  <a:pt x="589" y="471"/>
                </a:cubicBezTo>
                <a:cubicBezTo>
                  <a:pt x="589" y="486"/>
                  <a:pt x="575" y="500"/>
                  <a:pt x="560" y="500"/>
                </a:cubicBezTo>
                <a:cubicBezTo>
                  <a:pt x="162" y="500"/>
                  <a:pt x="162" y="500"/>
                  <a:pt x="162" y="500"/>
                </a:cubicBezTo>
                <a:cubicBezTo>
                  <a:pt x="148" y="500"/>
                  <a:pt x="118" y="486"/>
                  <a:pt x="118" y="471"/>
                </a:cubicBezTo>
                <a:cubicBezTo>
                  <a:pt x="118" y="382"/>
                  <a:pt x="118" y="382"/>
                  <a:pt x="118" y="382"/>
                </a:cubicBezTo>
                <a:cubicBezTo>
                  <a:pt x="89" y="382"/>
                  <a:pt x="89" y="382"/>
                  <a:pt x="89" y="382"/>
                </a:cubicBezTo>
                <a:cubicBezTo>
                  <a:pt x="89" y="471"/>
                  <a:pt x="89" y="471"/>
                  <a:pt x="89" y="471"/>
                </a:cubicBezTo>
                <a:cubicBezTo>
                  <a:pt x="89" y="515"/>
                  <a:pt x="118" y="544"/>
                  <a:pt x="162" y="544"/>
                </a:cubicBezTo>
                <a:cubicBezTo>
                  <a:pt x="560" y="544"/>
                  <a:pt x="560" y="544"/>
                  <a:pt x="560" y="544"/>
                </a:cubicBezTo>
                <a:cubicBezTo>
                  <a:pt x="604" y="544"/>
                  <a:pt x="633" y="515"/>
                  <a:pt x="633" y="471"/>
                </a:cubicBezTo>
                <a:cubicBezTo>
                  <a:pt x="633" y="73"/>
                  <a:pt x="633" y="73"/>
                  <a:pt x="633" y="73"/>
                </a:cubicBezTo>
                <a:cubicBezTo>
                  <a:pt x="633" y="29"/>
                  <a:pt x="604" y="0"/>
                  <a:pt x="5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49" name="Freeform 57">
            <a:extLst>
              <a:ext uri="{FF2B5EF4-FFF2-40B4-BE49-F238E27FC236}">
                <a16:creationId xmlns:a16="http://schemas.microsoft.com/office/drawing/2014/main" id="{71B3E4A6-EB6F-46B8-8F8C-4CFA3810CD27}"/>
              </a:ext>
            </a:extLst>
          </p:cNvPr>
          <p:cNvSpPr>
            <a:spLocks/>
          </p:cNvSpPr>
          <p:nvPr/>
        </p:nvSpPr>
        <p:spPr bwMode="auto">
          <a:xfrm>
            <a:off x="8150225" y="2544763"/>
            <a:ext cx="257175" cy="257175"/>
          </a:xfrm>
          <a:custGeom>
            <a:avLst/>
            <a:gdLst>
              <a:gd name="T0" fmla="*/ 90479103 w 545"/>
              <a:gd name="T1" fmla="*/ 0 h 545"/>
              <a:gd name="T2" fmla="*/ 90479103 w 545"/>
              <a:gd name="T3" fmla="*/ 0 h 545"/>
              <a:gd name="T4" fmla="*/ 65213229 w 545"/>
              <a:gd name="T5" fmla="*/ 0 h 545"/>
              <a:gd name="T6" fmla="*/ 62823495 w 545"/>
              <a:gd name="T7" fmla="*/ 2389734 h 545"/>
              <a:gd name="T8" fmla="*/ 65213229 w 545"/>
              <a:gd name="T9" fmla="*/ 4949590 h 545"/>
              <a:gd name="T10" fmla="*/ 80406967 w 545"/>
              <a:gd name="T11" fmla="*/ 4949590 h 545"/>
              <a:gd name="T12" fmla="*/ 30216408 w 545"/>
              <a:gd name="T13" fmla="*/ 52740018 h 545"/>
              <a:gd name="T14" fmla="*/ 30216408 w 545"/>
              <a:gd name="T15" fmla="*/ 57860201 h 545"/>
              <a:gd name="T16" fmla="*/ 35167415 w 545"/>
              <a:gd name="T17" fmla="*/ 57860201 h 545"/>
              <a:gd name="T18" fmla="*/ 85357501 w 545"/>
              <a:gd name="T19" fmla="*/ 10070246 h 545"/>
              <a:gd name="T20" fmla="*/ 85357501 w 545"/>
              <a:gd name="T21" fmla="*/ 25089609 h 545"/>
              <a:gd name="T22" fmla="*/ 90479103 w 545"/>
              <a:gd name="T23" fmla="*/ 30210265 h 545"/>
              <a:gd name="T24" fmla="*/ 92869309 w 545"/>
              <a:gd name="T25" fmla="*/ 25089609 h 545"/>
              <a:gd name="T26" fmla="*/ 92869309 w 545"/>
              <a:gd name="T27" fmla="*/ 2389734 h 545"/>
              <a:gd name="T28" fmla="*/ 90479103 w 545"/>
              <a:gd name="T29" fmla="*/ 0 h 545"/>
              <a:gd name="T30" fmla="*/ 85357501 w 545"/>
              <a:gd name="T31" fmla="*/ 80389955 h 545"/>
              <a:gd name="T32" fmla="*/ 85357501 w 545"/>
              <a:gd name="T33" fmla="*/ 80389955 h 545"/>
              <a:gd name="T34" fmla="*/ 80406967 w 545"/>
              <a:gd name="T35" fmla="*/ 85339544 h 545"/>
              <a:gd name="T36" fmla="*/ 12462343 w 545"/>
              <a:gd name="T37" fmla="*/ 85339544 h 545"/>
              <a:gd name="T38" fmla="*/ 4950535 w 545"/>
              <a:gd name="T39" fmla="*/ 80389955 h 545"/>
              <a:gd name="T40" fmla="*/ 4950535 w 545"/>
              <a:gd name="T41" fmla="*/ 12459507 h 545"/>
              <a:gd name="T42" fmla="*/ 12462343 w 545"/>
              <a:gd name="T43" fmla="*/ 4949590 h 545"/>
              <a:gd name="T44" fmla="*/ 50190559 w 545"/>
              <a:gd name="T45" fmla="*/ 4949590 h 545"/>
              <a:gd name="T46" fmla="*/ 50190559 w 545"/>
              <a:gd name="T47" fmla="*/ 0 h 545"/>
              <a:gd name="T48" fmla="*/ 12462343 w 545"/>
              <a:gd name="T49" fmla="*/ 0 h 545"/>
              <a:gd name="T50" fmla="*/ 0 w 545"/>
              <a:gd name="T51" fmla="*/ 15019835 h 545"/>
              <a:gd name="T52" fmla="*/ 0 w 545"/>
              <a:gd name="T53" fmla="*/ 80389955 h 545"/>
              <a:gd name="T54" fmla="*/ 12462343 w 545"/>
              <a:gd name="T55" fmla="*/ 92849462 h 545"/>
              <a:gd name="T56" fmla="*/ 77846166 w 545"/>
              <a:gd name="T57" fmla="*/ 92849462 h 545"/>
              <a:gd name="T58" fmla="*/ 92869309 w 545"/>
              <a:gd name="T59" fmla="*/ 80389955 h 545"/>
              <a:gd name="T60" fmla="*/ 92869309 w 545"/>
              <a:gd name="T61" fmla="*/ 42669772 h 545"/>
              <a:gd name="T62" fmla="*/ 85357501 w 545"/>
              <a:gd name="T63" fmla="*/ 42669772 h 545"/>
              <a:gd name="T64" fmla="*/ 85357501 w 545"/>
              <a:gd name="T65" fmla="*/ 80389955 h 54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545" h="545">
                <a:moveTo>
                  <a:pt x="530" y="0"/>
                </a:moveTo>
                <a:lnTo>
                  <a:pt x="530" y="0"/>
                </a:lnTo>
                <a:cubicBezTo>
                  <a:pt x="382" y="0"/>
                  <a:pt x="382" y="0"/>
                  <a:pt x="382" y="0"/>
                </a:cubicBezTo>
                <a:cubicBezTo>
                  <a:pt x="382" y="0"/>
                  <a:pt x="368" y="0"/>
                  <a:pt x="368" y="14"/>
                </a:cubicBezTo>
                <a:cubicBezTo>
                  <a:pt x="368" y="29"/>
                  <a:pt x="382" y="29"/>
                  <a:pt x="382" y="29"/>
                </a:cubicBezTo>
                <a:cubicBezTo>
                  <a:pt x="471" y="29"/>
                  <a:pt x="471" y="29"/>
                  <a:pt x="471" y="29"/>
                </a:cubicBezTo>
                <a:cubicBezTo>
                  <a:pt x="177" y="309"/>
                  <a:pt x="177" y="309"/>
                  <a:pt x="177" y="309"/>
                </a:cubicBezTo>
                <a:cubicBezTo>
                  <a:pt x="177" y="324"/>
                  <a:pt x="177" y="339"/>
                  <a:pt x="177" y="339"/>
                </a:cubicBezTo>
                <a:cubicBezTo>
                  <a:pt x="191" y="353"/>
                  <a:pt x="191" y="353"/>
                  <a:pt x="206" y="339"/>
                </a:cubicBezTo>
                <a:cubicBezTo>
                  <a:pt x="500" y="59"/>
                  <a:pt x="500" y="59"/>
                  <a:pt x="500" y="59"/>
                </a:cubicBezTo>
                <a:cubicBezTo>
                  <a:pt x="500" y="147"/>
                  <a:pt x="500" y="147"/>
                  <a:pt x="500" y="147"/>
                </a:cubicBezTo>
                <a:cubicBezTo>
                  <a:pt x="500" y="162"/>
                  <a:pt x="515" y="177"/>
                  <a:pt x="530" y="177"/>
                </a:cubicBezTo>
                <a:cubicBezTo>
                  <a:pt x="530" y="177"/>
                  <a:pt x="544" y="162"/>
                  <a:pt x="544" y="147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44" y="0"/>
                  <a:pt x="530" y="0"/>
                  <a:pt x="530" y="0"/>
                </a:cubicBezTo>
                <a:close/>
                <a:moveTo>
                  <a:pt x="500" y="471"/>
                </a:moveTo>
                <a:lnTo>
                  <a:pt x="500" y="471"/>
                </a:lnTo>
                <a:cubicBezTo>
                  <a:pt x="500" y="486"/>
                  <a:pt x="486" y="500"/>
                  <a:pt x="471" y="500"/>
                </a:cubicBezTo>
                <a:cubicBezTo>
                  <a:pt x="73" y="500"/>
                  <a:pt x="73" y="500"/>
                  <a:pt x="73" y="500"/>
                </a:cubicBezTo>
                <a:cubicBezTo>
                  <a:pt x="44" y="500"/>
                  <a:pt x="29" y="486"/>
                  <a:pt x="29" y="471"/>
                </a:cubicBezTo>
                <a:cubicBezTo>
                  <a:pt x="29" y="73"/>
                  <a:pt x="29" y="73"/>
                  <a:pt x="29" y="73"/>
                </a:cubicBezTo>
                <a:cubicBezTo>
                  <a:pt x="29" y="59"/>
                  <a:pt x="59" y="29"/>
                  <a:pt x="73" y="29"/>
                </a:cubicBezTo>
                <a:cubicBezTo>
                  <a:pt x="294" y="29"/>
                  <a:pt x="294" y="29"/>
                  <a:pt x="294" y="29"/>
                </a:cubicBezTo>
                <a:cubicBezTo>
                  <a:pt x="294" y="0"/>
                  <a:pt x="294" y="0"/>
                  <a:pt x="294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4"/>
                  <a:pt x="0" y="88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515"/>
                  <a:pt x="29" y="544"/>
                  <a:pt x="73" y="544"/>
                </a:cubicBezTo>
                <a:cubicBezTo>
                  <a:pt x="456" y="544"/>
                  <a:pt x="456" y="544"/>
                  <a:pt x="456" y="544"/>
                </a:cubicBezTo>
                <a:cubicBezTo>
                  <a:pt x="500" y="544"/>
                  <a:pt x="544" y="515"/>
                  <a:pt x="544" y="471"/>
                </a:cubicBezTo>
                <a:cubicBezTo>
                  <a:pt x="544" y="250"/>
                  <a:pt x="544" y="250"/>
                  <a:pt x="544" y="250"/>
                </a:cubicBezTo>
                <a:cubicBezTo>
                  <a:pt x="500" y="250"/>
                  <a:pt x="500" y="250"/>
                  <a:pt x="500" y="250"/>
                </a:cubicBezTo>
                <a:lnTo>
                  <a:pt x="500" y="4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50" name="Freeform 58">
            <a:extLst>
              <a:ext uri="{FF2B5EF4-FFF2-40B4-BE49-F238E27FC236}">
                <a16:creationId xmlns:a16="http://schemas.microsoft.com/office/drawing/2014/main" id="{CEF9DF0F-20AB-445A-93E9-2BE802BA45EF}"/>
              </a:ext>
            </a:extLst>
          </p:cNvPr>
          <p:cNvSpPr>
            <a:spLocks/>
          </p:cNvSpPr>
          <p:nvPr/>
        </p:nvSpPr>
        <p:spPr bwMode="auto">
          <a:xfrm>
            <a:off x="7664450" y="2544763"/>
            <a:ext cx="265113" cy="257175"/>
          </a:xfrm>
          <a:custGeom>
            <a:avLst/>
            <a:gdLst>
              <a:gd name="T0" fmla="*/ 87659106 w 561"/>
              <a:gd name="T1" fmla="*/ 42669772 h 545"/>
              <a:gd name="T2" fmla="*/ 87659106 w 561"/>
              <a:gd name="T3" fmla="*/ 42669772 h 545"/>
              <a:gd name="T4" fmla="*/ 87659106 w 561"/>
              <a:gd name="T5" fmla="*/ 80389955 h 545"/>
              <a:gd name="T6" fmla="*/ 80014337 w 561"/>
              <a:gd name="T7" fmla="*/ 85339544 h 545"/>
              <a:gd name="T8" fmla="*/ 15119361 w 561"/>
              <a:gd name="T9" fmla="*/ 85339544 h 545"/>
              <a:gd name="T10" fmla="*/ 7474592 w 561"/>
              <a:gd name="T11" fmla="*/ 80389955 h 545"/>
              <a:gd name="T12" fmla="*/ 7474592 w 561"/>
              <a:gd name="T13" fmla="*/ 12459507 h 545"/>
              <a:gd name="T14" fmla="*/ 15119361 w 561"/>
              <a:gd name="T15" fmla="*/ 4949590 h 545"/>
              <a:gd name="T16" fmla="*/ 50115027 w 561"/>
              <a:gd name="T17" fmla="*/ 4949590 h 545"/>
              <a:gd name="T18" fmla="*/ 50115027 w 561"/>
              <a:gd name="T19" fmla="*/ 0 h 545"/>
              <a:gd name="T20" fmla="*/ 15119361 w 561"/>
              <a:gd name="T21" fmla="*/ 0 h 545"/>
              <a:gd name="T22" fmla="*/ 0 w 561"/>
              <a:gd name="T23" fmla="*/ 15019835 h 545"/>
              <a:gd name="T24" fmla="*/ 0 w 561"/>
              <a:gd name="T25" fmla="*/ 80389955 h 545"/>
              <a:gd name="T26" fmla="*/ 15119361 w 561"/>
              <a:gd name="T27" fmla="*/ 92849462 h 545"/>
              <a:gd name="T28" fmla="*/ 80014337 w 561"/>
              <a:gd name="T29" fmla="*/ 92849462 h 545"/>
              <a:gd name="T30" fmla="*/ 95134169 w 561"/>
              <a:gd name="T31" fmla="*/ 80389955 h 545"/>
              <a:gd name="T32" fmla="*/ 95134169 w 561"/>
              <a:gd name="T33" fmla="*/ 42669772 h 545"/>
              <a:gd name="T34" fmla="*/ 87659106 w 561"/>
              <a:gd name="T35" fmla="*/ 42669772 h 545"/>
              <a:gd name="T36" fmla="*/ 37544079 w 561"/>
              <a:gd name="T37" fmla="*/ 35159854 h 545"/>
              <a:gd name="T38" fmla="*/ 37544079 w 561"/>
              <a:gd name="T39" fmla="*/ 35159854 h 545"/>
              <a:gd name="T40" fmla="*/ 34995666 w 561"/>
              <a:gd name="T41" fmla="*/ 32599526 h 545"/>
              <a:gd name="T42" fmla="*/ 30069016 w 561"/>
              <a:gd name="T43" fmla="*/ 35159854 h 545"/>
              <a:gd name="T44" fmla="*/ 30069016 w 561"/>
              <a:gd name="T45" fmla="*/ 60249463 h 545"/>
              <a:gd name="T46" fmla="*/ 34995666 w 561"/>
              <a:gd name="T47" fmla="*/ 62809791 h 545"/>
              <a:gd name="T48" fmla="*/ 57590090 w 561"/>
              <a:gd name="T49" fmla="*/ 62809791 h 545"/>
              <a:gd name="T50" fmla="*/ 59968326 w 561"/>
              <a:gd name="T51" fmla="*/ 60249463 h 545"/>
              <a:gd name="T52" fmla="*/ 57590090 w 561"/>
              <a:gd name="T53" fmla="*/ 55299873 h 545"/>
              <a:gd name="T54" fmla="*/ 42640435 w 561"/>
              <a:gd name="T55" fmla="*/ 55299873 h 545"/>
              <a:gd name="T56" fmla="*/ 92585756 w 561"/>
              <a:gd name="T57" fmla="*/ 7509918 h 545"/>
              <a:gd name="T58" fmla="*/ 92585756 w 561"/>
              <a:gd name="T59" fmla="*/ 2389734 h 545"/>
              <a:gd name="T60" fmla="*/ 87659106 w 561"/>
              <a:gd name="T61" fmla="*/ 2389734 h 545"/>
              <a:gd name="T62" fmla="*/ 37544079 w 561"/>
              <a:gd name="T63" fmla="*/ 52740018 h 545"/>
              <a:gd name="T64" fmla="*/ 37544079 w 561"/>
              <a:gd name="T65" fmla="*/ 35159854 h 54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561" h="545">
                <a:moveTo>
                  <a:pt x="516" y="250"/>
                </a:moveTo>
                <a:lnTo>
                  <a:pt x="516" y="250"/>
                </a:lnTo>
                <a:cubicBezTo>
                  <a:pt x="516" y="471"/>
                  <a:pt x="516" y="471"/>
                  <a:pt x="516" y="471"/>
                </a:cubicBezTo>
                <a:cubicBezTo>
                  <a:pt x="516" y="486"/>
                  <a:pt x="501" y="500"/>
                  <a:pt x="471" y="500"/>
                </a:cubicBezTo>
                <a:cubicBezTo>
                  <a:pt x="89" y="500"/>
                  <a:pt x="89" y="500"/>
                  <a:pt x="89" y="500"/>
                </a:cubicBezTo>
                <a:cubicBezTo>
                  <a:pt x="59" y="500"/>
                  <a:pt x="44" y="486"/>
                  <a:pt x="44" y="471"/>
                </a:cubicBezTo>
                <a:cubicBezTo>
                  <a:pt x="44" y="73"/>
                  <a:pt x="44" y="73"/>
                  <a:pt x="44" y="73"/>
                </a:cubicBezTo>
                <a:cubicBezTo>
                  <a:pt x="44" y="59"/>
                  <a:pt x="59" y="29"/>
                  <a:pt x="89" y="29"/>
                </a:cubicBezTo>
                <a:cubicBezTo>
                  <a:pt x="295" y="29"/>
                  <a:pt x="295" y="29"/>
                  <a:pt x="295" y="29"/>
                </a:cubicBezTo>
                <a:cubicBezTo>
                  <a:pt x="295" y="0"/>
                  <a:pt x="295" y="0"/>
                  <a:pt x="295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44" y="0"/>
                  <a:pt x="0" y="44"/>
                  <a:pt x="0" y="88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515"/>
                  <a:pt x="44" y="544"/>
                  <a:pt x="89" y="544"/>
                </a:cubicBezTo>
                <a:cubicBezTo>
                  <a:pt x="471" y="544"/>
                  <a:pt x="471" y="544"/>
                  <a:pt x="471" y="544"/>
                </a:cubicBezTo>
                <a:cubicBezTo>
                  <a:pt x="516" y="544"/>
                  <a:pt x="560" y="515"/>
                  <a:pt x="560" y="471"/>
                </a:cubicBezTo>
                <a:cubicBezTo>
                  <a:pt x="560" y="250"/>
                  <a:pt x="560" y="250"/>
                  <a:pt x="560" y="250"/>
                </a:cubicBezTo>
                <a:lnTo>
                  <a:pt x="516" y="250"/>
                </a:lnTo>
                <a:close/>
                <a:moveTo>
                  <a:pt x="221" y="206"/>
                </a:moveTo>
                <a:lnTo>
                  <a:pt x="221" y="206"/>
                </a:lnTo>
                <a:lnTo>
                  <a:pt x="206" y="191"/>
                </a:lnTo>
                <a:cubicBezTo>
                  <a:pt x="192" y="191"/>
                  <a:pt x="177" y="206"/>
                  <a:pt x="177" y="206"/>
                </a:cubicBezTo>
                <a:cubicBezTo>
                  <a:pt x="177" y="353"/>
                  <a:pt x="177" y="353"/>
                  <a:pt x="177" y="353"/>
                </a:cubicBezTo>
                <a:cubicBezTo>
                  <a:pt x="177" y="353"/>
                  <a:pt x="192" y="368"/>
                  <a:pt x="206" y="368"/>
                </a:cubicBezTo>
                <a:cubicBezTo>
                  <a:pt x="339" y="368"/>
                  <a:pt x="339" y="368"/>
                  <a:pt x="339" y="368"/>
                </a:cubicBezTo>
                <a:cubicBezTo>
                  <a:pt x="353" y="368"/>
                  <a:pt x="353" y="353"/>
                  <a:pt x="353" y="353"/>
                </a:cubicBezTo>
                <a:cubicBezTo>
                  <a:pt x="353" y="339"/>
                  <a:pt x="353" y="324"/>
                  <a:pt x="339" y="324"/>
                </a:cubicBezTo>
                <a:cubicBezTo>
                  <a:pt x="251" y="324"/>
                  <a:pt x="251" y="324"/>
                  <a:pt x="251" y="324"/>
                </a:cubicBezTo>
                <a:cubicBezTo>
                  <a:pt x="545" y="44"/>
                  <a:pt x="545" y="44"/>
                  <a:pt x="545" y="44"/>
                </a:cubicBezTo>
                <a:cubicBezTo>
                  <a:pt x="545" y="29"/>
                  <a:pt x="545" y="14"/>
                  <a:pt x="545" y="14"/>
                </a:cubicBezTo>
                <a:cubicBezTo>
                  <a:pt x="530" y="0"/>
                  <a:pt x="516" y="0"/>
                  <a:pt x="516" y="14"/>
                </a:cubicBezTo>
                <a:cubicBezTo>
                  <a:pt x="221" y="309"/>
                  <a:pt x="221" y="309"/>
                  <a:pt x="221" y="309"/>
                </a:cubicBezTo>
                <a:lnTo>
                  <a:pt x="221" y="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51" name="Freeform 59">
            <a:extLst>
              <a:ext uri="{FF2B5EF4-FFF2-40B4-BE49-F238E27FC236}">
                <a16:creationId xmlns:a16="http://schemas.microsoft.com/office/drawing/2014/main" id="{B5CD5B68-46AD-421E-B5FD-F80665CE9F77}"/>
              </a:ext>
            </a:extLst>
          </p:cNvPr>
          <p:cNvSpPr>
            <a:spLocks/>
          </p:cNvSpPr>
          <p:nvPr/>
        </p:nvSpPr>
        <p:spPr bwMode="auto">
          <a:xfrm>
            <a:off x="7165975" y="2524125"/>
            <a:ext cx="300038" cy="298450"/>
          </a:xfrm>
          <a:custGeom>
            <a:avLst/>
            <a:gdLst>
              <a:gd name="T0" fmla="*/ 75166866 w 634"/>
              <a:gd name="T1" fmla="*/ 92493983 h 634"/>
              <a:gd name="T2" fmla="*/ 75166866 w 634"/>
              <a:gd name="T3" fmla="*/ 92493983 h 634"/>
              <a:gd name="T4" fmla="*/ 67684092 w 634"/>
              <a:gd name="T5" fmla="*/ 99975342 h 634"/>
              <a:gd name="T6" fmla="*/ 15135345 w 634"/>
              <a:gd name="T7" fmla="*/ 99975342 h 634"/>
              <a:gd name="T8" fmla="*/ 7482775 w 634"/>
              <a:gd name="T9" fmla="*/ 92493983 h 634"/>
              <a:gd name="T10" fmla="*/ 7482775 w 634"/>
              <a:gd name="T11" fmla="*/ 39956084 h 634"/>
              <a:gd name="T12" fmla="*/ 15135345 w 634"/>
              <a:gd name="T13" fmla="*/ 32474724 h 634"/>
              <a:gd name="T14" fmla="*/ 20066948 w 634"/>
              <a:gd name="T15" fmla="*/ 32474724 h 634"/>
              <a:gd name="T16" fmla="*/ 20066948 w 634"/>
              <a:gd name="T17" fmla="*/ 27544063 h 634"/>
              <a:gd name="T18" fmla="*/ 15135345 w 634"/>
              <a:gd name="T19" fmla="*/ 27544063 h 634"/>
              <a:gd name="T20" fmla="*/ 0 w 634"/>
              <a:gd name="T21" fmla="*/ 39956084 h 634"/>
              <a:gd name="T22" fmla="*/ 0 w 634"/>
              <a:gd name="T23" fmla="*/ 92493983 h 634"/>
              <a:gd name="T24" fmla="*/ 15135345 w 634"/>
              <a:gd name="T25" fmla="*/ 107626497 h 634"/>
              <a:gd name="T26" fmla="*/ 67684092 w 634"/>
              <a:gd name="T27" fmla="*/ 107626497 h 634"/>
              <a:gd name="T28" fmla="*/ 80098470 w 634"/>
              <a:gd name="T29" fmla="*/ 92493983 h 634"/>
              <a:gd name="T30" fmla="*/ 80098470 w 634"/>
              <a:gd name="T31" fmla="*/ 87563322 h 634"/>
              <a:gd name="T32" fmla="*/ 75166866 w 634"/>
              <a:gd name="T33" fmla="*/ 87563322 h 634"/>
              <a:gd name="T34" fmla="*/ 75166866 w 634"/>
              <a:gd name="T35" fmla="*/ 92493983 h 634"/>
              <a:gd name="T36" fmla="*/ 95233815 w 634"/>
              <a:gd name="T37" fmla="*/ 0 h 634"/>
              <a:gd name="T38" fmla="*/ 95233815 w 634"/>
              <a:gd name="T39" fmla="*/ 0 h 634"/>
              <a:gd name="T40" fmla="*/ 40134368 w 634"/>
              <a:gd name="T41" fmla="*/ 0 h 634"/>
              <a:gd name="T42" fmla="*/ 27549723 w 634"/>
              <a:gd name="T43" fmla="*/ 12412020 h 634"/>
              <a:gd name="T44" fmla="*/ 27549723 w 634"/>
              <a:gd name="T45" fmla="*/ 67500147 h 634"/>
              <a:gd name="T46" fmla="*/ 40134368 w 634"/>
              <a:gd name="T47" fmla="*/ 80081962 h 634"/>
              <a:gd name="T48" fmla="*/ 95233815 w 634"/>
              <a:gd name="T49" fmla="*/ 80081962 h 634"/>
              <a:gd name="T50" fmla="*/ 107648193 w 634"/>
              <a:gd name="T51" fmla="*/ 67500147 h 634"/>
              <a:gd name="T52" fmla="*/ 107648193 w 634"/>
              <a:gd name="T53" fmla="*/ 12412020 h 634"/>
              <a:gd name="T54" fmla="*/ 95233815 w 634"/>
              <a:gd name="T55" fmla="*/ 0 h 634"/>
              <a:gd name="T56" fmla="*/ 100165890 w 634"/>
              <a:gd name="T57" fmla="*/ 67500147 h 634"/>
              <a:gd name="T58" fmla="*/ 100165890 w 634"/>
              <a:gd name="T59" fmla="*/ 67500147 h 634"/>
              <a:gd name="T60" fmla="*/ 95233815 w 634"/>
              <a:gd name="T61" fmla="*/ 72430807 h 634"/>
              <a:gd name="T62" fmla="*/ 40134368 w 634"/>
              <a:gd name="T63" fmla="*/ 72430807 h 634"/>
              <a:gd name="T64" fmla="*/ 35202765 w 634"/>
              <a:gd name="T65" fmla="*/ 67500147 h 634"/>
              <a:gd name="T66" fmla="*/ 35202765 w 634"/>
              <a:gd name="T67" fmla="*/ 12412020 h 634"/>
              <a:gd name="T68" fmla="*/ 40134368 w 634"/>
              <a:gd name="T69" fmla="*/ 7481360 h 634"/>
              <a:gd name="T70" fmla="*/ 95233815 w 634"/>
              <a:gd name="T71" fmla="*/ 7481360 h 634"/>
              <a:gd name="T72" fmla="*/ 100165890 w 634"/>
              <a:gd name="T73" fmla="*/ 12412020 h 634"/>
              <a:gd name="T74" fmla="*/ 100165890 w 634"/>
              <a:gd name="T75" fmla="*/ 67500147 h 63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34" h="634">
                <a:moveTo>
                  <a:pt x="442" y="544"/>
                </a:moveTo>
                <a:lnTo>
                  <a:pt x="442" y="544"/>
                </a:lnTo>
                <a:cubicBezTo>
                  <a:pt x="442" y="574"/>
                  <a:pt x="412" y="588"/>
                  <a:pt x="398" y="588"/>
                </a:cubicBezTo>
                <a:cubicBezTo>
                  <a:pt x="89" y="588"/>
                  <a:pt x="89" y="588"/>
                  <a:pt x="89" y="588"/>
                </a:cubicBezTo>
                <a:cubicBezTo>
                  <a:pt x="59" y="588"/>
                  <a:pt x="44" y="574"/>
                  <a:pt x="44" y="544"/>
                </a:cubicBezTo>
                <a:cubicBezTo>
                  <a:pt x="44" y="235"/>
                  <a:pt x="44" y="235"/>
                  <a:pt x="44" y="235"/>
                </a:cubicBezTo>
                <a:cubicBezTo>
                  <a:pt x="44" y="221"/>
                  <a:pt x="59" y="191"/>
                  <a:pt x="89" y="191"/>
                </a:cubicBezTo>
                <a:cubicBezTo>
                  <a:pt x="118" y="191"/>
                  <a:pt x="118" y="191"/>
                  <a:pt x="118" y="191"/>
                </a:cubicBezTo>
                <a:cubicBezTo>
                  <a:pt x="118" y="162"/>
                  <a:pt x="118" y="162"/>
                  <a:pt x="118" y="162"/>
                </a:cubicBezTo>
                <a:cubicBezTo>
                  <a:pt x="89" y="162"/>
                  <a:pt x="89" y="162"/>
                  <a:pt x="89" y="162"/>
                </a:cubicBezTo>
                <a:cubicBezTo>
                  <a:pt x="44" y="162"/>
                  <a:pt x="0" y="191"/>
                  <a:pt x="0" y="235"/>
                </a:cubicBezTo>
                <a:cubicBezTo>
                  <a:pt x="0" y="544"/>
                  <a:pt x="0" y="544"/>
                  <a:pt x="0" y="544"/>
                </a:cubicBezTo>
                <a:cubicBezTo>
                  <a:pt x="0" y="588"/>
                  <a:pt x="44" y="633"/>
                  <a:pt x="89" y="633"/>
                </a:cubicBezTo>
                <a:cubicBezTo>
                  <a:pt x="398" y="633"/>
                  <a:pt x="398" y="633"/>
                  <a:pt x="398" y="633"/>
                </a:cubicBezTo>
                <a:cubicBezTo>
                  <a:pt x="442" y="633"/>
                  <a:pt x="471" y="588"/>
                  <a:pt x="471" y="544"/>
                </a:cubicBezTo>
                <a:cubicBezTo>
                  <a:pt x="471" y="515"/>
                  <a:pt x="471" y="515"/>
                  <a:pt x="471" y="515"/>
                </a:cubicBezTo>
                <a:cubicBezTo>
                  <a:pt x="442" y="515"/>
                  <a:pt x="442" y="515"/>
                  <a:pt x="442" y="515"/>
                </a:cubicBezTo>
                <a:lnTo>
                  <a:pt x="442" y="544"/>
                </a:lnTo>
                <a:close/>
                <a:moveTo>
                  <a:pt x="560" y="0"/>
                </a:moveTo>
                <a:lnTo>
                  <a:pt x="560" y="0"/>
                </a:lnTo>
                <a:cubicBezTo>
                  <a:pt x="236" y="0"/>
                  <a:pt x="236" y="0"/>
                  <a:pt x="236" y="0"/>
                </a:cubicBezTo>
                <a:cubicBezTo>
                  <a:pt x="192" y="0"/>
                  <a:pt x="162" y="29"/>
                  <a:pt x="162" y="73"/>
                </a:cubicBezTo>
                <a:cubicBezTo>
                  <a:pt x="162" y="397"/>
                  <a:pt x="162" y="397"/>
                  <a:pt x="162" y="397"/>
                </a:cubicBezTo>
                <a:cubicBezTo>
                  <a:pt x="162" y="441"/>
                  <a:pt x="192" y="471"/>
                  <a:pt x="236" y="471"/>
                </a:cubicBezTo>
                <a:cubicBezTo>
                  <a:pt x="560" y="471"/>
                  <a:pt x="560" y="471"/>
                  <a:pt x="560" y="471"/>
                </a:cubicBezTo>
                <a:cubicBezTo>
                  <a:pt x="604" y="471"/>
                  <a:pt x="633" y="441"/>
                  <a:pt x="633" y="397"/>
                </a:cubicBezTo>
                <a:cubicBezTo>
                  <a:pt x="633" y="73"/>
                  <a:pt x="633" y="73"/>
                  <a:pt x="633" y="73"/>
                </a:cubicBezTo>
                <a:cubicBezTo>
                  <a:pt x="633" y="29"/>
                  <a:pt x="604" y="0"/>
                  <a:pt x="560" y="0"/>
                </a:cubicBezTo>
                <a:close/>
                <a:moveTo>
                  <a:pt x="589" y="397"/>
                </a:moveTo>
                <a:lnTo>
                  <a:pt x="589" y="397"/>
                </a:lnTo>
                <a:cubicBezTo>
                  <a:pt x="589" y="412"/>
                  <a:pt x="574" y="426"/>
                  <a:pt x="560" y="426"/>
                </a:cubicBezTo>
                <a:cubicBezTo>
                  <a:pt x="236" y="426"/>
                  <a:pt x="236" y="426"/>
                  <a:pt x="236" y="426"/>
                </a:cubicBezTo>
                <a:cubicBezTo>
                  <a:pt x="221" y="426"/>
                  <a:pt x="207" y="412"/>
                  <a:pt x="207" y="397"/>
                </a:cubicBezTo>
                <a:cubicBezTo>
                  <a:pt x="207" y="73"/>
                  <a:pt x="207" y="73"/>
                  <a:pt x="207" y="73"/>
                </a:cubicBezTo>
                <a:cubicBezTo>
                  <a:pt x="207" y="58"/>
                  <a:pt x="221" y="44"/>
                  <a:pt x="236" y="44"/>
                </a:cubicBezTo>
                <a:cubicBezTo>
                  <a:pt x="560" y="44"/>
                  <a:pt x="560" y="44"/>
                  <a:pt x="560" y="44"/>
                </a:cubicBezTo>
                <a:cubicBezTo>
                  <a:pt x="574" y="44"/>
                  <a:pt x="589" y="58"/>
                  <a:pt x="589" y="73"/>
                </a:cubicBezTo>
                <a:lnTo>
                  <a:pt x="589" y="3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52" name="Freeform 60">
            <a:extLst>
              <a:ext uri="{FF2B5EF4-FFF2-40B4-BE49-F238E27FC236}">
                <a16:creationId xmlns:a16="http://schemas.microsoft.com/office/drawing/2014/main" id="{438B7969-8442-41B9-80E4-6CDBC960184C}"/>
              </a:ext>
            </a:extLst>
          </p:cNvPr>
          <p:cNvSpPr>
            <a:spLocks/>
          </p:cNvSpPr>
          <p:nvPr/>
        </p:nvSpPr>
        <p:spPr bwMode="auto">
          <a:xfrm>
            <a:off x="6689725" y="2544763"/>
            <a:ext cx="298450" cy="257175"/>
          </a:xfrm>
          <a:custGeom>
            <a:avLst/>
            <a:gdLst>
              <a:gd name="T0" fmla="*/ 12414379 w 634"/>
              <a:gd name="T1" fmla="*/ 32599526 h 545"/>
              <a:gd name="T2" fmla="*/ 12414379 w 634"/>
              <a:gd name="T3" fmla="*/ 60249463 h 545"/>
              <a:gd name="T4" fmla="*/ 12414379 w 634"/>
              <a:gd name="T5" fmla="*/ 32599526 h 545"/>
              <a:gd name="T6" fmla="*/ 12414379 w 634"/>
              <a:gd name="T7" fmla="*/ 52740018 h 545"/>
              <a:gd name="T8" fmla="*/ 12414379 w 634"/>
              <a:gd name="T9" fmla="*/ 40109444 h 545"/>
              <a:gd name="T10" fmla="*/ 12414379 w 634"/>
              <a:gd name="T11" fmla="*/ 52740018 h 545"/>
              <a:gd name="T12" fmla="*/ 92512849 w 634"/>
              <a:gd name="T13" fmla="*/ 25089609 h 545"/>
              <a:gd name="T14" fmla="*/ 92512849 w 634"/>
              <a:gd name="T15" fmla="*/ 0 h 545"/>
              <a:gd name="T16" fmla="*/ 92512849 w 634"/>
              <a:gd name="T17" fmla="*/ 25089609 h 545"/>
              <a:gd name="T18" fmla="*/ 92512849 w 634"/>
              <a:gd name="T19" fmla="*/ 4949590 h 545"/>
              <a:gd name="T20" fmla="*/ 92512849 w 634"/>
              <a:gd name="T21" fmla="*/ 20140019 h 545"/>
              <a:gd name="T22" fmla="*/ 92512849 w 634"/>
              <a:gd name="T23" fmla="*/ 4949590 h 545"/>
              <a:gd name="T24" fmla="*/ 12414379 w 634"/>
              <a:gd name="T25" fmla="*/ 65199525 h 545"/>
              <a:gd name="T26" fmla="*/ 12414379 w 634"/>
              <a:gd name="T27" fmla="*/ 92849462 h 545"/>
              <a:gd name="T28" fmla="*/ 12414379 w 634"/>
              <a:gd name="T29" fmla="*/ 65199525 h 545"/>
              <a:gd name="T30" fmla="*/ 12414379 w 634"/>
              <a:gd name="T31" fmla="*/ 85339544 h 545"/>
              <a:gd name="T32" fmla="*/ 12414379 w 634"/>
              <a:gd name="T33" fmla="*/ 72880037 h 545"/>
              <a:gd name="T34" fmla="*/ 12414379 w 634"/>
              <a:gd name="T35" fmla="*/ 85339544 h 545"/>
              <a:gd name="T36" fmla="*/ 92512849 w 634"/>
              <a:gd name="T37" fmla="*/ 65199525 h 545"/>
              <a:gd name="T38" fmla="*/ 92512849 w 634"/>
              <a:gd name="T39" fmla="*/ 92849462 h 545"/>
              <a:gd name="T40" fmla="*/ 92512849 w 634"/>
              <a:gd name="T41" fmla="*/ 65199525 h 545"/>
              <a:gd name="T42" fmla="*/ 92512849 w 634"/>
              <a:gd name="T43" fmla="*/ 85339544 h 545"/>
              <a:gd name="T44" fmla="*/ 92512849 w 634"/>
              <a:gd name="T45" fmla="*/ 72880037 h 545"/>
              <a:gd name="T46" fmla="*/ 92512849 w 634"/>
              <a:gd name="T47" fmla="*/ 85339544 h 545"/>
              <a:gd name="T48" fmla="*/ 12414379 w 634"/>
              <a:gd name="T49" fmla="*/ 0 h 545"/>
              <a:gd name="T50" fmla="*/ 12414379 w 634"/>
              <a:gd name="T51" fmla="*/ 25089609 h 545"/>
              <a:gd name="T52" fmla="*/ 12414379 w 634"/>
              <a:gd name="T53" fmla="*/ 0 h 545"/>
              <a:gd name="T54" fmla="*/ 12414379 w 634"/>
              <a:gd name="T55" fmla="*/ 20140019 h 545"/>
              <a:gd name="T56" fmla="*/ 12414379 w 634"/>
              <a:gd name="T57" fmla="*/ 4949590 h 545"/>
              <a:gd name="T58" fmla="*/ 12414379 w 634"/>
              <a:gd name="T59" fmla="*/ 20140019 h 545"/>
              <a:gd name="T60" fmla="*/ 92512849 w 634"/>
              <a:gd name="T61" fmla="*/ 32599526 h 545"/>
              <a:gd name="T62" fmla="*/ 92512849 w 634"/>
              <a:gd name="T63" fmla="*/ 60249463 h 545"/>
              <a:gd name="T64" fmla="*/ 92512849 w 634"/>
              <a:gd name="T65" fmla="*/ 32599526 h 545"/>
              <a:gd name="T66" fmla="*/ 92512849 w 634"/>
              <a:gd name="T67" fmla="*/ 52740018 h 545"/>
              <a:gd name="T68" fmla="*/ 92512849 w 634"/>
              <a:gd name="T69" fmla="*/ 40109444 h 545"/>
              <a:gd name="T70" fmla="*/ 92512849 w 634"/>
              <a:gd name="T71" fmla="*/ 52740018 h 545"/>
              <a:gd name="T72" fmla="*/ 52548747 w 634"/>
              <a:gd name="T73" fmla="*/ 0 h 545"/>
              <a:gd name="T74" fmla="*/ 52548747 w 634"/>
              <a:gd name="T75" fmla="*/ 25089609 h 545"/>
              <a:gd name="T76" fmla="*/ 52548747 w 634"/>
              <a:gd name="T77" fmla="*/ 0 h 545"/>
              <a:gd name="T78" fmla="*/ 52548747 w 634"/>
              <a:gd name="T79" fmla="*/ 20140019 h 545"/>
              <a:gd name="T80" fmla="*/ 52548747 w 634"/>
              <a:gd name="T81" fmla="*/ 4949590 h 545"/>
              <a:gd name="T82" fmla="*/ 52548747 w 634"/>
              <a:gd name="T83" fmla="*/ 20140019 h 545"/>
              <a:gd name="T84" fmla="*/ 52548747 w 634"/>
              <a:gd name="T85" fmla="*/ 65199525 h 545"/>
              <a:gd name="T86" fmla="*/ 52548747 w 634"/>
              <a:gd name="T87" fmla="*/ 92849462 h 545"/>
              <a:gd name="T88" fmla="*/ 52548747 w 634"/>
              <a:gd name="T89" fmla="*/ 65199525 h 545"/>
              <a:gd name="T90" fmla="*/ 52548747 w 634"/>
              <a:gd name="T91" fmla="*/ 85339544 h 545"/>
              <a:gd name="T92" fmla="*/ 52548747 w 634"/>
              <a:gd name="T93" fmla="*/ 72880037 h 545"/>
              <a:gd name="T94" fmla="*/ 52548747 w 634"/>
              <a:gd name="T95" fmla="*/ 85339544 h 545"/>
              <a:gd name="T96" fmla="*/ 52548747 w 634"/>
              <a:gd name="T97" fmla="*/ 32599526 h 545"/>
              <a:gd name="T98" fmla="*/ 52548747 w 634"/>
              <a:gd name="T99" fmla="*/ 60249463 h 545"/>
              <a:gd name="T100" fmla="*/ 52548747 w 634"/>
              <a:gd name="T101" fmla="*/ 32599526 h 545"/>
              <a:gd name="T102" fmla="*/ 52548747 w 634"/>
              <a:gd name="T103" fmla="*/ 52740018 h 545"/>
              <a:gd name="T104" fmla="*/ 52548747 w 634"/>
              <a:gd name="T105" fmla="*/ 40109444 h 545"/>
              <a:gd name="T106" fmla="*/ 52548747 w 634"/>
              <a:gd name="T107" fmla="*/ 52740018 h 54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34" h="545">
                <a:moveTo>
                  <a:pt x="73" y="191"/>
                </a:moveTo>
                <a:lnTo>
                  <a:pt x="73" y="191"/>
                </a:lnTo>
                <a:cubicBezTo>
                  <a:pt x="29" y="191"/>
                  <a:pt x="0" y="221"/>
                  <a:pt x="0" y="265"/>
                </a:cubicBezTo>
                <a:cubicBezTo>
                  <a:pt x="0" y="309"/>
                  <a:pt x="29" y="353"/>
                  <a:pt x="73" y="353"/>
                </a:cubicBezTo>
                <a:cubicBezTo>
                  <a:pt x="117" y="353"/>
                  <a:pt x="162" y="309"/>
                  <a:pt x="162" y="265"/>
                </a:cubicBezTo>
                <a:cubicBezTo>
                  <a:pt x="162" y="221"/>
                  <a:pt x="117" y="191"/>
                  <a:pt x="73" y="191"/>
                </a:cubicBezTo>
                <a:close/>
                <a:moveTo>
                  <a:pt x="73" y="309"/>
                </a:moveTo>
                <a:lnTo>
                  <a:pt x="73" y="309"/>
                </a:lnTo>
                <a:cubicBezTo>
                  <a:pt x="58" y="309"/>
                  <a:pt x="44" y="294"/>
                  <a:pt x="44" y="265"/>
                </a:cubicBezTo>
                <a:cubicBezTo>
                  <a:pt x="44" y="250"/>
                  <a:pt x="58" y="235"/>
                  <a:pt x="73" y="235"/>
                </a:cubicBezTo>
                <a:cubicBezTo>
                  <a:pt x="103" y="235"/>
                  <a:pt x="117" y="250"/>
                  <a:pt x="117" y="265"/>
                </a:cubicBezTo>
                <a:cubicBezTo>
                  <a:pt x="117" y="294"/>
                  <a:pt x="103" y="309"/>
                  <a:pt x="73" y="309"/>
                </a:cubicBezTo>
                <a:close/>
                <a:moveTo>
                  <a:pt x="544" y="147"/>
                </a:moveTo>
                <a:lnTo>
                  <a:pt x="544" y="147"/>
                </a:lnTo>
                <a:cubicBezTo>
                  <a:pt x="588" y="147"/>
                  <a:pt x="633" y="118"/>
                  <a:pt x="633" y="73"/>
                </a:cubicBezTo>
                <a:cubicBezTo>
                  <a:pt x="633" y="29"/>
                  <a:pt x="588" y="0"/>
                  <a:pt x="544" y="0"/>
                </a:cubicBezTo>
                <a:cubicBezTo>
                  <a:pt x="500" y="0"/>
                  <a:pt x="471" y="29"/>
                  <a:pt x="471" y="73"/>
                </a:cubicBezTo>
                <a:cubicBezTo>
                  <a:pt x="471" y="118"/>
                  <a:pt x="500" y="147"/>
                  <a:pt x="544" y="147"/>
                </a:cubicBezTo>
                <a:close/>
                <a:moveTo>
                  <a:pt x="544" y="29"/>
                </a:moveTo>
                <a:lnTo>
                  <a:pt x="544" y="29"/>
                </a:lnTo>
                <a:cubicBezTo>
                  <a:pt x="574" y="29"/>
                  <a:pt x="588" y="59"/>
                  <a:pt x="588" y="73"/>
                </a:cubicBezTo>
                <a:cubicBezTo>
                  <a:pt x="588" y="88"/>
                  <a:pt x="574" y="118"/>
                  <a:pt x="544" y="118"/>
                </a:cubicBezTo>
                <a:cubicBezTo>
                  <a:pt x="530" y="118"/>
                  <a:pt x="515" y="88"/>
                  <a:pt x="515" y="73"/>
                </a:cubicBezTo>
                <a:cubicBezTo>
                  <a:pt x="515" y="59"/>
                  <a:pt x="530" y="29"/>
                  <a:pt x="544" y="29"/>
                </a:cubicBezTo>
                <a:close/>
                <a:moveTo>
                  <a:pt x="73" y="382"/>
                </a:moveTo>
                <a:lnTo>
                  <a:pt x="73" y="382"/>
                </a:lnTo>
                <a:cubicBezTo>
                  <a:pt x="29" y="382"/>
                  <a:pt x="0" y="427"/>
                  <a:pt x="0" y="471"/>
                </a:cubicBezTo>
                <a:cubicBezTo>
                  <a:pt x="0" y="515"/>
                  <a:pt x="29" y="544"/>
                  <a:pt x="73" y="544"/>
                </a:cubicBezTo>
                <a:cubicBezTo>
                  <a:pt x="117" y="544"/>
                  <a:pt x="162" y="515"/>
                  <a:pt x="162" y="471"/>
                </a:cubicBezTo>
                <a:cubicBezTo>
                  <a:pt x="162" y="427"/>
                  <a:pt x="117" y="382"/>
                  <a:pt x="73" y="382"/>
                </a:cubicBezTo>
                <a:close/>
                <a:moveTo>
                  <a:pt x="73" y="500"/>
                </a:moveTo>
                <a:lnTo>
                  <a:pt x="73" y="500"/>
                </a:lnTo>
                <a:cubicBezTo>
                  <a:pt x="58" y="500"/>
                  <a:pt x="44" y="486"/>
                  <a:pt x="44" y="471"/>
                </a:cubicBezTo>
                <a:cubicBezTo>
                  <a:pt x="44" y="441"/>
                  <a:pt x="58" y="427"/>
                  <a:pt x="73" y="427"/>
                </a:cubicBezTo>
                <a:cubicBezTo>
                  <a:pt x="103" y="427"/>
                  <a:pt x="117" y="441"/>
                  <a:pt x="117" y="471"/>
                </a:cubicBezTo>
                <a:cubicBezTo>
                  <a:pt x="117" y="486"/>
                  <a:pt x="103" y="500"/>
                  <a:pt x="73" y="500"/>
                </a:cubicBezTo>
                <a:close/>
                <a:moveTo>
                  <a:pt x="544" y="382"/>
                </a:moveTo>
                <a:lnTo>
                  <a:pt x="544" y="382"/>
                </a:lnTo>
                <a:cubicBezTo>
                  <a:pt x="500" y="382"/>
                  <a:pt x="471" y="427"/>
                  <a:pt x="471" y="471"/>
                </a:cubicBezTo>
                <a:cubicBezTo>
                  <a:pt x="471" y="515"/>
                  <a:pt x="500" y="544"/>
                  <a:pt x="544" y="544"/>
                </a:cubicBezTo>
                <a:cubicBezTo>
                  <a:pt x="588" y="544"/>
                  <a:pt x="633" y="515"/>
                  <a:pt x="633" y="471"/>
                </a:cubicBezTo>
                <a:cubicBezTo>
                  <a:pt x="633" y="427"/>
                  <a:pt x="588" y="382"/>
                  <a:pt x="544" y="382"/>
                </a:cubicBezTo>
                <a:close/>
                <a:moveTo>
                  <a:pt x="544" y="500"/>
                </a:moveTo>
                <a:lnTo>
                  <a:pt x="544" y="500"/>
                </a:lnTo>
                <a:cubicBezTo>
                  <a:pt x="530" y="500"/>
                  <a:pt x="515" y="486"/>
                  <a:pt x="515" y="471"/>
                </a:cubicBezTo>
                <a:cubicBezTo>
                  <a:pt x="515" y="441"/>
                  <a:pt x="530" y="427"/>
                  <a:pt x="544" y="427"/>
                </a:cubicBezTo>
                <a:cubicBezTo>
                  <a:pt x="574" y="427"/>
                  <a:pt x="588" y="441"/>
                  <a:pt x="588" y="471"/>
                </a:cubicBezTo>
                <a:cubicBezTo>
                  <a:pt x="588" y="486"/>
                  <a:pt x="574" y="500"/>
                  <a:pt x="544" y="500"/>
                </a:cubicBezTo>
                <a:close/>
                <a:moveTo>
                  <a:pt x="73" y="0"/>
                </a:moveTo>
                <a:lnTo>
                  <a:pt x="73" y="0"/>
                </a:lnTo>
                <a:cubicBezTo>
                  <a:pt x="29" y="0"/>
                  <a:pt x="0" y="29"/>
                  <a:pt x="0" y="73"/>
                </a:cubicBezTo>
                <a:cubicBezTo>
                  <a:pt x="0" y="118"/>
                  <a:pt x="29" y="147"/>
                  <a:pt x="73" y="147"/>
                </a:cubicBezTo>
                <a:cubicBezTo>
                  <a:pt x="117" y="147"/>
                  <a:pt x="162" y="118"/>
                  <a:pt x="162" y="73"/>
                </a:cubicBezTo>
                <a:cubicBezTo>
                  <a:pt x="162" y="29"/>
                  <a:pt x="117" y="0"/>
                  <a:pt x="73" y="0"/>
                </a:cubicBezTo>
                <a:close/>
                <a:moveTo>
                  <a:pt x="73" y="118"/>
                </a:moveTo>
                <a:lnTo>
                  <a:pt x="73" y="118"/>
                </a:lnTo>
                <a:cubicBezTo>
                  <a:pt x="58" y="118"/>
                  <a:pt x="44" y="88"/>
                  <a:pt x="44" y="73"/>
                </a:cubicBezTo>
                <a:cubicBezTo>
                  <a:pt x="44" y="59"/>
                  <a:pt x="58" y="29"/>
                  <a:pt x="73" y="29"/>
                </a:cubicBezTo>
                <a:cubicBezTo>
                  <a:pt x="103" y="29"/>
                  <a:pt x="117" y="59"/>
                  <a:pt x="117" y="73"/>
                </a:cubicBezTo>
                <a:cubicBezTo>
                  <a:pt x="117" y="88"/>
                  <a:pt x="103" y="118"/>
                  <a:pt x="73" y="118"/>
                </a:cubicBezTo>
                <a:close/>
                <a:moveTo>
                  <a:pt x="544" y="191"/>
                </a:moveTo>
                <a:lnTo>
                  <a:pt x="544" y="191"/>
                </a:lnTo>
                <a:cubicBezTo>
                  <a:pt x="500" y="191"/>
                  <a:pt x="471" y="221"/>
                  <a:pt x="471" y="265"/>
                </a:cubicBezTo>
                <a:cubicBezTo>
                  <a:pt x="471" y="309"/>
                  <a:pt x="500" y="353"/>
                  <a:pt x="544" y="353"/>
                </a:cubicBezTo>
                <a:cubicBezTo>
                  <a:pt x="588" y="353"/>
                  <a:pt x="633" y="309"/>
                  <a:pt x="633" y="265"/>
                </a:cubicBezTo>
                <a:cubicBezTo>
                  <a:pt x="633" y="221"/>
                  <a:pt x="588" y="191"/>
                  <a:pt x="544" y="191"/>
                </a:cubicBezTo>
                <a:close/>
                <a:moveTo>
                  <a:pt x="544" y="309"/>
                </a:moveTo>
                <a:lnTo>
                  <a:pt x="544" y="309"/>
                </a:lnTo>
                <a:cubicBezTo>
                  <a:pt x="530" y="309"/>
                  <a:pt x="515" y="294"/>
                  <a:pt x="515" y="265"/>
                </a:cubicBezTo>
                <a:cubicBezTo>
                  <a:pt x="515" y="250"/>
                  <a:pt x="530" y="235"/>
                  <a:pt x="544" y="235"/>
                </a:cubicBezTo>
                <a:cubicBezTo>
                  <a:pt x="574" y="235"/>
                  <a:pt x="588" y="250"/>
                  <a:pt x="588" y="265"/>
                </a:cubicBezTo>
                <a:cubicBezTo>
                  <a:pt x="588" y="294"/>
                  <a:pt x="574" y="309"/>
                  <a:pt x="544" y="309"/>
                </a:cubicBezTo>
                <a:close/>
                <a:moveTo>
                  <a:pt x="309" y="0"/>
                </a:moveTo>
                <a:lnTo>
                  <a:pt x="309" y="0"/>
                </a:lnTo>
                <a:cubicBezTo>
                  <a:pt x="265" y="0"/>
                  <a:pt x="235" y="29"/>
                  <a:pt x="235" y="73"/>
                </a:cubicBezTo>
                <a:cubicBezTo>
                  <a:pt x="235" y="118"/>
                  <a:pt x="265" y="147"/>
                  <a:pt x="309" y="147"/>
                </a:cubicBezTo>
                <a:cubicBezTo>
                  <a:pt x="353" y="147"/>
                  <a:pt x="397" y="118"/>
                  <a:pt x="397" y="73"/>
                </a:cubicBezTo>
                <a:cubicBezTo>
                  <a:pt x="397" y="29"/>
                  <a:pt x="353" y="0"/>
                  <a:pt x="309" y="0"/>
                </a:cubicBezTo>
                <a:close/>
                <a:moveTo>
                  <a:pt x="309" y="118"/>
                </a:moveTo>
                <a:lnTo>
                  <a:pt x="309" y="118"/>
                </a:lnTo>
                <a:cubicBezTo>
                  <a:pt x="294" y="118"/>
                  <a:pt x="279" y="88"/>
                  <a:pt x="279" y="73"/>
                </a:cubicBezTo>
                <a:cubicBezTo>
                  <a:pt x="279" y="59"/>
                  <a:pt x="294" y="29"/>
                  <a:pt x="309" y="29"/>
                </a:cubicBezTo>
                <a:cubicBezTo>
                  <a:pt x="338" y="29"/>
                  <a:pt x="353" y="59"/>
                  <a:pt x="353" y="73"/>
                </a:cubicBezTo>
                <a:cubicBezTo>
                  <a:pt x="353" y="88"/>
                  <a:pt x="338" y="118"/>
                  <a:pt x="309" y="118"/>
                </a:cubicBezTo>
                <a:close/>
                <a:moveTo>
                  <a:pt x="309" y="382"/>
                </a:moveTo>
                <a:lnTo>
                  <a:pt x="309" y="382"/>
                </a:lnTo>
                <a:cubicBezTo>
                  <a:pt x="265" y="382"/>
                  <a:pt x="235" y="427"/>
                  <a:pt x="235" y="471"/>
                </a:cubicBezTo>
                <a:cubicBezTo>
                  <a:pt x="235" y="515"/>
                  <a:pt x="265" y="544"/>
                  <a:pt x="309" y="544"/>
                </a:cubicBezTo>
                <a:cubicBezTo>
                  <a:pt x="353" y="544"/>
                  <a:pt x="397" y="515"/>
                  <a:pt x="397" y="471"/>
                </a:cubicBezTo>
                <a:cubicBezTo>
                  <a:pt x="397" y="427"/>
                  <a:pt x="353" y="382"/>
                  <a:pt x="309" y="382"/>
                </a:cubicBezTo>
                <a:close/>
                <a:moveTo>
                  <a:pt x="309" y="500"/>
                </a:moveTo>
                <a:lnTo>
                  <a:pt x="309" y="500"/>
                </a:lnTo>
                <a:cubicBezTo>
                  <a:pt x="294" y="500"/>
                  <a:pt x="279" y="486"/>
                  <a:pt x="279" y="471"/>
                </a:cubicBezTo>
                <a:cubicBezTo>
                  <a:pt x="279" y="441"/>
                  <a:pt x="294" y="427"/>
                  <a:pt x="309" y="427"/>
                </a:cubicBezTo>
                <a:cubicBezTo>
                  <a:pt x="338" y="427"/>
                  <a:pt x="353" y="441"/>
                  <a:pt x="353" y="471"/>
                </a:cubicBezTo>
                <a:cubicBezTo>
                  <a:pt x="353" y="486"/>
                  <a:pt x="338" y="500"/>
                  <a:pt x="309" y="500"/>
                </a:cubicBezTo>
                <a:close/>
                <a:moveTo>
                  <a:pt x="309" y="191"/>
                </a:moveTo>
                <a:lnTo>
                  <a:pt x="309" y="191"/>
                </a:lnTo>
                <a:cubicBezTo>
                  <a:pt x="265" y="191"/>
                  <a:pt x="235" y="221"/>
                  <a:pt x="235" y="265"/>
                </a:cubicBezTo>
                <a:cubicBezTo>
                  <a:pt x="235" y="309"/>
                  <a:pt x="265" y="353"/>
                  <a:pt x="309" y="353"/>
                </a:cubicBezTo>
                <a:cubicBezTo>
                  <a:pt x="353" y="353"/>
                  <a:pt x="397" y="309"/>
                  <a:pt x="397" y="265"/>
                </a:cubicBezTo>
                <a:cubicBezTo>
                  <a:pt x="397" y="221"/>
                  <a:pt x="353" y="191"/>
                  <a:pt x="309" y="191"/>
                </a:cubicBezTo>
                <a:close/>
                <a:moveTo>
                  <a:pt x="309" y="309"/>
                </a:moveTo>
                <a:lnTo>
                  <a:pt x="309" y="309"/>
                </a:lnTo>
                <a:cubicBezTo>
                  <a:pt x="294" y="309"/>
                  <a:pt x="279" y="294"/>
                  <a:pt x="279" y="265"/>
                </a:cubicBezTo>
                <a:cubicBezTo>
                  <a:pt x="279" y="250"/>
                  <a:pt x="294" y="235"/>
                  <a:pt x="309" y="235"/>
                </a:cubicBezTo>
                <a:cubicBezTo>
                  <a:pt x="338" y="235"/>
                  <a:pt x="353" y="250"/>
                  <a:pt x="353" y="265"/>
                </a:cubicBezTo>
                <a:cubicBezTo>
                  <a:pt x="353" y="294"/>
                  <a:pt x="338" y="309"/>
                  <a:pt x="309" y="3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53" name="Freeform 61">
            <a:extLst>
              <a:ext uri="{FF2B5EF4-FFF2-40B4-BE49-F238E27FC236}">
                <a16:creationId xmlns:a16="http://schemas.microsoft.com/office/drawing/2014/main" id="{58285AEF-FABC-413D-8EAB-3D02295880BE}"/>
              </a:ext>
            </a:extLst>
          </p:cNvPr>
          <p:cNvSpPr>
            <a:spLocks/>
          </p:cNvSpPr>
          <p:nvPr/>
        </p:nvSpPr>
        <p:spPr bwMode="auto">
          <a:xfrm>
            <a:off x="6223000" y="2544763"/>
            <a:ext cx="263525" cy="257175"/>
          </a:xfrm>
          <a:custGeom>
            <a:avLst/>
            <a:gdLst>
              <a:gd name="T0" fmla="*/ 27521074 w 561"/>
              <a:gd name="T1" fmla="*/ 52740018 h 545"/>
              <a:gd name="T2" fmla="*/ 0 w 561"/>
              <a:gd name="T3" fmla="*/ 65199525 h 545"/>
              <a:gd name="T4" fmla="*/ 15119361 w 561"/>
              <a:gd name="T5" fmla="*/ 92849462 h 545"/>
              <a:gd name="T6" fmla="*/ 40092021 w 561"/>
              <a:gd name="T7" fmla="*/ 80389955 h 545"/>
              <a:gd name="T8" fmla="*/ 27521074 w 561"/>
              <a:gd name="T9" fmla="*/ 52740018 h 545"/>
              <a:gd name="T10" fmla="*/ 34995666 w 561"/>
              <a:gd name="T11" fmla="*/ 80389955 h 545"/>
              <a:gd name="T12" fmla="*/ 15119361 w 561"/>
              <a:gd name="T13" fmla="*/ 85339544 h 545"/>
              <a:gd name="T14" fmla="*/ 7474592 w 561"/>
              <a:gd name="T15" fmla="*/ 65199525 h 545"/>
              <a:gd name="T16" fmla="*/ 27521074 w 561"/>
              <a:gd name="T17" fmla="*/ 60249463 h 545"/>
              <a:gd name="T18" fmla="*/ 34995666 w 561"/>
              <a:gd name="T19" fmla="*/ 80389955 h 545"/>
              <a:gd name="T20" fmla="*/ 27521074 w 561"/>
              <a:gd name="T21" fmla="*/ 0 h 545"/>
              <a:gd name="T22" fmla="*/ 0 w 561"/>
              <a:gd name="T23" fmla="*/ 12459507 h 545"/>
              <a:gd name="T24" fmla="*/ 15119361 w 561"/>
              <a:gd name="T25" fmla="*/ 40109444 h 545"/>
              <a:gd name="T26" fmla="*/ 40092021 w 561"/>
              <a:gd name="T27" fmla="*/ 25089609 h 545"/>
              <a:gd name="T28" fmla="*/ 27521074 w 561"/>
              <a:gd name="T29" fmla="*/ 0 h 545"/>
              <a:gd name="T30" fmla="*/ 34995666 w 561"/>
              <a:gd name="T31" fmla="*/ 25089609 h 545"/>
              <a:gd name="T32" fmla="*/ 15119361 w 561"/>
              <a:gd name="T33" fmla="*/ 32599526 h 545"/>
              <a:gd name="T34" fmla="*/ 7474592 w 561"/>
              <a:gd name="T35" fmla="*/ 12459507 h 545"/>
              <a:gd name="T36" fmla="*/ 27521074 w 561"/>
              <a:gd name="T37" fmla="*/ 4949590 h 545"/>
              <a:gd name="T38" fmla="*/ 34995666 w 561"/>
              <a:gd name="T39" fmla="*/ 25089609 h 545"/>
              <a:gd name="T40" fmla="*/ 80014337 w 561"/>
              <a:gd name="T41" fmla="*/ 52740018 h 545"/>
              <a:gd name="T42" fmla="*/ 55041677 w 561"/>
              <a:gd name="T43" fmla="*/ 65199525 h 545"/>
              <a:gd name="T44" fmla="*/ 67613095 w 561"/>
              <a:gd name="T45" fmla="*/ 92849462 h 545"/>
              <a:gd name="T46" fmla="*/ 95134169 w 561"/>
              <a:gd name="T47" fmla="*/ 80389955 h 545"/>
              <a:gd name="T48" fmla="*/ 80014337 w 561"/>
              <a:gd name="T49" fmla="*/ 52740018 h 545"/>
              <a:gd name="T50" fmla="*/ 87489400 w 561"/>
              <a:gd name="T51" fmla="*/ 80389955 h 545"/>
              <a:gd name="T52" fmla="*/ 67613095 w 561"/>
              <a:gd name="T53" fmla="*/ 85339544 h 545"/>
              <a:gd name="T54" fmla="*/ 59968326 w 561"/>
              <a:gd name="T55" fmla="*/ 65199525 h 545"/>
              <a:gd name="T56" fmla="*/ 80014337 w 561"/>
              <a:gd name="T57" fmla="*/ 60249463 h 545"/>
              <a:gd name="T58" fmla="*/ 87489400 w 561"/>
              <a:gd name="T59" fmla="*/ 80389955 h 545"/>
              <a:gd name="T60" fmla="*/ 80014337 w 561"/>
              <a:gd name="T61" fmla="*/ 0 h 545"/>
              <a:gd name="T62" fmla="*/ 55041677 w 561"/>
              <a:gd name="T63" fmla="*/ 12459507 h 545"/>
              <a:gd name="T64" fmla="*/ 67613095 w 561"/>
              <a:gd name="T65" fmla="*/ 40109444 h 545"/>
              <a:gd name="T66" fmla="*/ 95134169 w 561"/>
              <a:gd name="T67" fmla="*/ 25089609 h 545"/>
              <a:gd name="T68" fmla="*/ 80014337 w 561"/>
              <a:gd name="T69" fmla="*/ 0 h 545"/>
              <a:gd name="T70" fmla="*/ 87489400 w 561"/>
              <a:gd name="T71" fmla="*/ 25089609 h 545"/>
              <a:gd name="T72" fmla="*/ 67613095 w 561"/>
              <a:gd name="T73" fmla="*/ 32599526 h 545"/>
              <a:gd name="T74" fmla="*/ 59968326 w 561"/>
              <a:gd name="T75" fmla="*/ 12459507 h 545"/>
              <a:gd name="T76" fmla="*/ 80014337 w 561"/>
              <a:gd name="T77" fmla="*/ 4949590 h 545"/>
              <a:gd name="T78" fmla="*/ 87489400 w 561"/>
              <a:gd name="T79" fmla="*/ 25089609 h 54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61" h="545">
                <a:moveTo>
                  <a:pt x="162" y="309"/>
                </a:moveTo>
                <a:lnTo>
                  <a:pt x="162" y="309"/>
                </a:lnTo>
                <a:cubicBezTo>
                  <a:pt x="89" y="309"/>
                  <a:pt x="89" y="309"/>
                  <a:pt x="89" y="309"/>
                </a:cubicBezTo>
                <a:cubicBezTo>
                  <a:pt x="44" y="309"/>
                  <a:pt x="0" y="339"/>
                  <a:pt x="0" y="382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515"/>
                  <a:pt x="44" y="544"/>
                  <a:pt x="89" y="544"/>
                </a:cubicBezTo>
                <a:cubicBezTo>
                  <a:pt x="162" y="544"/>
                  <a:pt x="162" y="544"/>
                  <a:pt x="162" y="544"/>
                </a:cubicBezTo>
                <a:cubicBezTo>
                  <a:pt x="206" y="544"/>
                  <a:pt x="236" y="515"/>
                  <a:pt x="236" y="471"/>
                </a:cubicBezTo>
                <a:cubicBezTo>
                  <a:pt x="236" y="382"/>
                  <a:pt x="236" y="382"/>
                  <a:pt x="236" y="382"/>
                </a:cubicBezTo>
                <a:cubicBezTo>
                  <a:pt x="236" y="339"/>
                  <a:pt x="206" y="309"/>
                  <a:pt x="162" y="309"/>
                </a:cubicBezTo>
                <a:close/>
                <a:moveTo>
                  <a:pt x="206" y="471"/>
                </a:moveTo>
                <a:lnTo>
                  <a:pt x="206" y="471"/>
                </a:lnTo>
                <a:cubicBezTo>
                  <a:pt x="206" y="486"/>
                  <a:pt x="177" y="500"/>
                  <a:pt x="162" y="500"/>
                </a:cubicBezTo>
                <a:cubicBezTo>
                  <a:pt x="89" y="500"/>
                  <a:pt x="89" y="500"/>
                  <a:pt x="89" y="500"/>
                </a:cubicBezTo>
                <a:cubicBezTo>
                  <a:pt x="59" y="500"/>
                  <a:pt x="44" y="486"/>
                  <a:pt x="44" y="471"/>
                </a:cubicBezTo>
                <a:cubicBezTo>
                  <a:pt x="44" y="382"/>
                  <a:pt x="44" y="382"/>
                  <a:pt x="44" y="382"/>
                </a:cubicBezTo>
                <a:cubicBezTo>
                  <a:pt x="44" y="368"/>
                  <a:pt x="59" y="353"/>
                  <a:pt x="89" y="353"/>
                </a:cubicBezTo>
                <a:cubicBezTo>
                  <a:pt x="162" y="353"/>
                  <a:pt x="162" y="353"/>
                  <a:pt x="162" y="353"/>
                </a:cubicBezTo>
                <a:cubicBezTo>
                  <a:pt x="177" y="353"/>
                  <a:pt x="206" y="368"/>
                  <a:pt x="206" y="382"/>
                </a:cubicBezTo>
                <a:lnTo>
                  <a:pt x="206" y="471"/>
                </a:lnTo>
                <a:close/>
                <a:moveTo>
                  <a:pt x="162" y="0"/>
                </a:moveTo>
                <a:lnTo>
                  <a:pt x="162" y="0"/>
                </a:lnTo>
                <a:cubicBezTo>
                  <a:pt x="89" y="0"/>
                  <a:pt x="89" y="0"/>
                  <a:pt x="89" y="0"/>
                </a:cubicBezTo>
                <a:cubicBezTo>
                  <a:pt x="44" y="0"/>
                  <a:pt x="0" y="29"/>
                  <a:pt x="0" y="73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91"/>
                  <a:pt x="44" y="235"/>
                  <a:pt x="89" y="235"/>
                </a:cubicBezTo>
                <a:cubicBezTo>
                  <a:pt x="162" y="235"/>
                  <a:pt x="162" y="235"/>
                  <a:pt x="162" y="235"/>
                </a:cubicBezTo>
                <a:cubicBezTo>
                  <a:pt x="206" y="235"/>
                  <a:pt x="236" y="191"/>
                  <a:pt x="236" y="147"/>
                </a:cubicBezTo>
                <a:cubicBezTo>
                  <a:pt x="236" y="73"/>
                  <a:pt x="236" y="73"/>
                  <a:pt x="236" y="73"/>
                </a:cubicBezTo>
                <a:cubicBezTo>
                  <a:pt x="236" y="29"/>
                  <a:pt x="206" y="0"/>
                  <a:pt x="162" y="0"/>
                </a:cubicBezTo>
                <a:close/>
                <a:moveTo>
                  <a:pt x="206" y="147"/>
                </a:moveTo>
                <a:lnTo>
                  <a:pt x="206" y="147"/>
                </a:lnTo>
                <a:cubicBezTo>
                  <a:pt x="206" y="177"/>
                  <a:pt x="177" y="191"/>
                  <a:pt x="162" y="191"/>
                </a:cubicBezTo>
                <a:cubicBezTo>
                  <a:pt x="89" y="191"/>
                  <a:pt x="89" y="191"/>
                  <a:pt x="89" y="191"/>
                </a:cubicBezTo>
                <a:cubicBezTo>
                  <a:pt x="59" y="191"/>
                  <a:pt x="44" y="177"/>
                  <a:pt x="44" y="147"/>
                </a:cubicBezTo>
                <a:cubicBezTo>
                  <a:pt x="44" y="73"/>
                  <a:pt x="44" y="73"/>
                  <a:pt x="44" y="73"/>
                </a:cubicBezTo>
                <a:cubicBezTo>
                  <a:pt x="44" y="59"/>
                  <a:pt x="59" y="29"/>
                  <a:pt x="89" y="29"/>
                </a:cubicBezTo>
                <a:cubicBezTo>
                  <a:pt x="162" y="29"/>
                  <a:pt x="162" y="29"/>
                  <a:pt x="162" y="29"/>
                </a:cubicBezTo>
                <a:cubicBezTo>
                  <a:pt x="177" y="29"/>
                  <a:pt x="206" y="59"/>
                  <a:pt x="206" y="73"/>
                </a:cubicBezTo>
                <a:lnTo>
                  <a:pt x="206" y="147"/>
                </a:lnTo>
                <a:close/>
                <a:moveTo>
                  <a:pt x="471" y="309"/>
                </a:moveTo>
                <a:lnTo>
                  <a:pt x="471" y="309"/>
                </a:lnTo>
                <a:cubicBezTo>
                  <a:pt x="398" y="309"/>
                  <a:pt x="398" y="309"/>
                  <a:pt x="398" y="309"/>
                </a:cubicBezTo>
                <a:cubicBezTo>
                  <a:pt x="353" y="309"/>
                  <a:pt x="324" y="339"/>
                  <a:pt x="324" y="382"/>
                </a:cubicBezTo>
                <a:cubicBezTo>
                  <a:pt x="324" y="471"/>
                  <a:pt x="324" y="471"/>
                  <a:pt x="324" y="471"/>
                </a:cubicBezTo>
                <a:cubicBezTo>
                  <a:pt x="324" y="515"/>
                  <a:pt x="353" y="544"/>
                  <a:pt x="398" y="544"/>
                </a:cubicBezTo>
                <a:cubicBezTo>
                  <a:pt x="471" y="544"/>
                  <a:pt x="471" y="544"/>
                  <a:pt x="471" y="544"/>
                </a:cubicBezTo>
                <a:cubicBezTo>
                  <a:pt x="515" y="544"/>
                  <a:pt x="560" y="515"/>
                  <a:pt x="560" y="471"/>
                </a:cubicBezTo>
                <a:cubicBezTo>
                  <a:pt x="560" y="382"/>
                  <a:pt x="560" y="382"/>
                  <a:pt x="560" y="382"/>
                </a:cubicBezTo>
                <a:cubicBezTo>
                  <a:pt x="560" y="339"/>
                  <a:pt x="515" y="309"/>
                  <a:pt x="471" y="309"/>
                </a:cubicBezTo>
                <a:close/>
                <a:moveTo>
                  <a:pt x="515" y="471"/>
                </a:moveTo>
                <a:lnTo>
                  <a:pt x="515" y="471"/>
                </a:lnTo>
                <a:cubicBezTo>
                  <a:pt x="515" y="486"/>
                  <a:pt x="501" y="500"/>
                  <a:pt x="471" y="500"/>
                </a:cubicBezTo>
                <a:cubicBezTo>
                  <a:pt x="398" y="500"/>
                  <a:pt x="398" y="500"/>
                  <a:pt x="398" y="500"/>
                </a:cubicBezTo>
                <a:cubicBezTo>
                  <a:pt x="383" y="500"/>
                  <a:pt x="353" y="486"/>
                  <a:pt x="353" y="471"/>
                </a:cubicBezTo>
                <a:cubicBezTo>
                  <a:pt x="353" y="382"/>
                  <a:pt x="353" y="382"/>
                  <a:pt x="353" y="382"/>
                </a:cubicBezTo>
                <a:cubicBezTo>
                  <a:pt x="353" y="368"/>
                  <a:pt x="383" y="353"/>
                  <a:pt x="398" y="353"/>
                </a:cubicBezTo>
                <a:cubicBezTo>
                  <a:pt x="471" y="353"/>
                  <a:pt x="471" y="353"/>
                  <a:pt x="471" y="353"/>
                </a:cubicBezTo>
                <a:cubicBezTo>
                  <a:pt x="501" y="353"/>
                  <a:pt x="515" y="368"/>
                  <a:pt x="515" y="382"/>
                </a:cubicBezTo>
                <a:lnTo>
                  <a:pt x="515" y="471"/>
                </a:lnTo>
                <a:close/>
                <a:moveTo>
                  <a:pt x="471" y="0"/>
                </a:moveTo>
                <a:lnTo>
                  <a:pt x="471" y="0"/>
                </a:lnTo>
                <a:cubicBezTo>
                  <a:pt x="398" y="0"/>
                  <a:pt x="398" y="0"/>
                  <a:pt x="398" y="0"/>
                </a:cubicBezTo>
                <a:cubicBezTo>
                  <a:pt x="353" y="0"/>
                  <a:pt x="324" y="29"/>
                  <a:pt x="324" y="73"/>
                </a:cubicBezTo>
                <a:cubicBezTo>
                  <a:pt x="324" y="147"/>
                  <a:pt x="324" y="147"/>
                  <a:pt x="324" y="147"/>
                </a:cubicBezTo>
                <a:cubicBezTo>
                  <a:pt x="324" y="191"/>
                  <a:pt x="353" y="235"/>
                  <a:pt x="398" y="235"/>
                </a:cubicBezTo>
                <a:cubicBezTo>
                  <a:pt x="471" y="235"/>
                  <a:pt x="471" y="235"/>
                  <a:pt x="471" y="235"/>
                </a:cubicBezTo>
                <a:cubicBezTo>
                  <a:pt x="515" y="235"/>
                  <a:pt x="560" y="191"/>
                  <a:pt x="560" y="147"/>
                </a:cubicBezTo>
                <a:cubicBezTo>
                  <a:pt x="560" y="73"/>
                  <a:pt x="560" y="73"/>
                  <a:pt x="560" y="73"/>
                </a:cubicBezTo>
                <a:cubicBezTo>
                  <a:pt x="560" y="29"/>
                  <a:pt x="515" y="0"/>
                  <a:pt x="471" y="0"/>
                </a:cubicBezTo>
                <a:close/>
                <a:moveTo>
                  <a:pt x="515" y="147"/>
                </a:moveTo>
                <a:lnTo>
                  <a:pt x="515" y="147"/>
                </a:lnTo>
                <a:cubicBezTo>
                  <a:pt x="515" y="177"/>
                  <a:pt x="501" y="191"/>
                  <a:pt x="471" y="191"/>
                </a:cubicBezTo>
                <a:cubicBezTo>
                  <a:pt x="398" y="191"/>
                  <a:pt x="398" y="191"/>
                  <a:pt x="398" y="191"/>
                </a:cubicBezTo>
                <a:cubicBezTo>
                  <a:pt x="383" y="191"/>
                  <a:pt x="353" y="177"/>
                  <a:pt x="353" y="147"/>
                </a:cubicBezTo>
                <a:cubicBezTo>
                  <a:pt x="353" y="73"/>
                  <a:pt x="353" y="73"/>
                  <a:pt x="353" y="73"/>
                </a:cubicBezTo>
                <a:cubicBezTo>
                  <a:pt x="353" y="59"/>
                  <a:pt x="383" y="29"/>
                  <a:pt x="398" y="29"/>
                </a:cubicBezTo>
                <a:cubicBezTo>
                  <a:pt x="471" y="29"/>
                  <a:pt x="471" y="29"/>
                  <a:pt x="471" y="29"/>
                </a:cubicBezTo>
                <a:cubicBezTo>
                  <a:pt x="501" y="29"/>
                  <a:pt x="515" y="59"/>
                  <a:pt x="515" y="73"/>
                </a:cubicBezTo>
                <a:lnTo>
                  <a:pt x="515" y="1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54" name="Freeform 62">
            <a:extLst>
              <a:ext uri="{FF2B5EF4-FFF2-40B4-BE49-F238E27FC236}">
                <a16:creationId xmlns:a16="http://schemas.microsoft.com/office/drawing/2014/main" id="{F977FE3A-D3A0-4E47-8A9F-3C2BC68B6DA9}"/>
              </a:ext>
            </a:extLst>
          </p:cNvPr>
          <p:cNvSpPr>
            <a:spLocks/>
          </p:cNvSpPr>
          <p:nvPr/>
        </p:nvSpPr>
        <p:spPr bwMode="auto">
          <a:xfrm>
            <a:off x="10544175" y="2044700"/>
            <a:ext cx="277813" cy="292100"/>
          </a:xfrm>
          <a:custGeom>
            <a:avLst/>
            <a:gdLst>
              <a:gd name="T0" fmla="*/ 50171800 w 589"/>
              <a:gd name="T1" fmla="*/ 0 h 619"/>
              <a:gd name="T2" fmla="*/ 50171800 w 589"/>
              <a:gd name="T3" fmla="*/ 0 h 619"/>
              <a:gd name="T4" fmla="*/ 0 w 589"/>
              <a:gd name="T5" fmla="*/ 57702387 h 619"/>
              <a:gd name="T6" fmla="*/ 4949144 w 589"/>
              <a:gd name="T7" fmla="*/ 62638611 h 619"/>
              <a:gd name="T8" fmla="*/ 17577375 w 589"/>
              <a:gd name="T9" fmla="*/ 50042744 h 619"/>
              <a:gd name="T10" fmla="*/ 17577375 w 589"/>
              <a:gd name="T11" fmla="*/ 92766569 h 619"/>
              <a:gd name="T12" fmla="*/ 30034572 w 589"/>
              <a:gd name="T13" fmla="*/ 105192074 h 619"/>
              <a:gd name="T14" fmla="*/ 70308556 w 589"/>
              <a:gd name="T15" fmla="*/ 105192074 h 619"/>
              <a:gd name="T16" fmla="*/ 82766225 w 589"/>
              <a:gd name="T17" fmla="*/ 92766569 h 619"/>
              <a:gd name="T18" fmla="*/ 82766225 w 589"/>
              <a:gd name="T19" fmla="*/ 50042744 h 619"/>
              <a:gd name="T20" fmla="*/ 95394456 w 589"/>
              <a:gd name="T21" fmla="*/ 62638611 h 619"/>
              <a:gd name="T22" fmla="*/ 100343600 w 589"/>
              <a:gd name="T23" fmla="*/ 57702387 h 619"/>
              <a:gd name="T24" fmla="*/ 50171800 w 589"/>
              <a:gd name="T25" fmla="*/ 0 h 619"/>
              <a:gd name="T26" fmla="*/ 77817554 w 589"/>
              <a:gd name="T27" fmla="*/ 92766569 h 619"/>
              <a:gd name="T28" fmla="*/ 77817554 w 589"/>
              <a:gd name="T29" fmla="*/ 92766569 h 619"/>
              <a:gd name="T30" fmla="*/ 70308556 w 589"/>
              <a:gd name="T31" fmla="*/ 100255850 h 619"/>
              <a:gd name="T32" fmla="*/ 30034572 w 589"/>
              <a:gd name="T33" fmla="*/ 100255850 h 619"/>
              <a:gd name="T34" fmla="*/ 22526047 w 589"/>
              <a:gd name="T35" fmla="*/ 92766569 h 619"/>
              <a:gd name="T36" fmla="*/ 22526047 w 589"/>
              <a:gd name="T37" fmla="*/ 40000407 h 619"/>
              <a:gd name="T38" fmla="*/ 50171800 w 589"/>
              <a:gd name="T39" fmla="*/ 10042810 h 619"/>
              <a:gd name="T40" fmla="*/ 77817554 w 589"/>
              <a:gd name="T41" fmla="*/ 40000407 h 619"/>
              <a:gd name="T42" fmla="*/ 77817554 w 589"/>
              <a:gd name="T43" fmla="*/ 92766569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89" h="619">
                <a:moveTo>
                  <a:pt x="294" y="0"/>
                </a:moveTo>
                <a:lnTo>
                  <a:pt x="294" y="0"/>
                </a:lnTo>
                <a:cubicBezTo>
                  <a:pt x="0" y="339"/>
                  <a:pt x="0" y="339"/>
                  <a:pt x="0" y="339"/>
                </a:cubicBezTo>
                <a:cubicBezTo>
                  <a:pt x="29" y="368"/>
                  <a:pt x="29" y="368"/>
                  <a:pt x="29" y="368"/>
                </a:cubicBezTo>
                <a:cubicBezTo>
                  <a:pt x="103" y="294"/>
                  <a:pt x="103" y="294"/>
                  <a:pt x="103" y="294"/>
                </a:cubicBezTo>
                <a:cubicBezTo>
                  <a:pt x="103" y="545"/>
                  <a:pt x="103" y="545"/>
                  <a:pt x="103" y="545"/>
                </a:cubicBezTo>
                <a:cubicBezTo>
                  <a:pt x="103" y="589"/>
                  <a:pt x="132" y="618"/>
                  <a:pt x="176" y="618"/>
                </a:cubicBezTo>
                <a:cubicBezTo>
                  <a:pt x="412" y="618"/>
                  <a:pt x="412" y="618"/>
                  <a:pt x="412" y="618"/>
                </a:cubicBezTo>
                <a:cubicBezTo>
                  <a:pt x="456" y="618"/>
                  <a:pt x="485" y="589"/>
                  <a:pt x="485" y="545"/>
                </a:cubicBezTo>
                <a:cubicBezTo>
                  <a:pt x="485" y="294"/>
                  <a:pt x="485" y="294"/>
                  <a:pt x="485" y="294"/>
                </a:cubicBezTo>
                <a:cubicBezTo>
                  <a:pt x="559" y="368"/>
                  <a:pt x="559" y="368"/>
                  <a:pt x="559" y="368"/>
                </a:cubicBezTo>
                <a:cubicBezTo>
                  <a:pt x="588" y="339"/>
                  <a:pt x="588" y="339"/>
                  <a:pt x="588" y="339"/>
                </a:cubicBezTo>
                <a:lnTo>
                  <a:pt x="294" y="0"/>
                </a:lnTo>
                <a:close/>
                <a:moveTo>
                  <a:pt x="456" y="545"/>
                </a:moveTo>
                <a:lnTo>
                  <a:pt x="456" y="545"/>
                </a:lnTo>
                <a:cubicBezTo>
                  <a:pt x="456" y="559"/>
                  <a:pt x="426" y="589"/>
                  <a:pt x="412" y="589"/>
                </a:cubicBezTo>
                <a:cubicBezTo>
                  <a:pt x="176" y="589"/>
                  <a:pt x="176" y="589"/>
                  <a:pt x="176" y="589"/>
                </a:cubicBezTo>
                <a:cubicBezTo>
                  <a:pt x="162" y="589"/>
                  <a:pt x="132" y="559"/>
                  <a:pt x="132" y="545"/>
                </a:cubicBezTo>
                <a:cubicBezTo>
                  <a:pt x="132" y="235"/>
                  <a:pt x="132" y="235"/>
                  <a:pt x="132" y="235"/>
                </a:cubicBezTo>
                <a:cubicBezTo>
                  <a:pt x="294" y="59"/>
                  <a:pt x="294" y="59"/>
                  <a:pt x="294" y="59"/>
                </a:cubicBezTo>
                <a:cubicBezTo>
                  <a:pt x="456" y="235"/>
                  <a:pt x="456" y="235"/>
                  <a:pt x="456" y="235"/>
                </a:cubicBezTo>
                <a:lnTo>
                  <a:pt x="456" y="5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55" name="Freeform 63">
            <a:extLst>
              <a:ext uri="{FF2B5EF4-FFF2-40B4-BE49-F238E27FC236}">
                <a16:creationId xmlns:a16="http://schemas.microsoft.com/office/drawing/2014/main" id="{C41FE829-615D-4EEE-B573-71DF1F8CF45B}"/>
              </a:ext>
            </a:extLst>
          </p:cNvPr>
          <p:cNvSpPr>
            <a:spLocks/>
          </p:cNvSpPr>
          <p:nvPr/>
        </p:nvSpPr>
        <p:spPr bwMode="auto">
          <a:xfrm>
            <a:off x="10052050" y="2044700"/>
            <a:ext cx="298450" cy="292100"/>
          </a:xfrm>
          <a:custGeom>
            <a:avLst/>
            <a:gdLst>
              <a:gd name="T0" fmla="*/ 0 w 634"/>
              <a:gd name="T1" fmla="*/ 12425506 h 619"/>
              <a:gd name="T2" fmla="*/ 0 w 634"/>
              <a:gd name="T3" fmla="*/ 12425506 h 619"/>
              <a:gd name="T4" fmla="*/ 0 w 634"/>
              <a:gd name="T5" fmla="*/ 40000407 h 619"/>
              <a:gd name="T6" fmla="*/ 7652595 w 634"/>
              <a:gd name="T7" fmla="*/ 40000407 h 619"/>
              <a:gd name="T8" fmla="*/ 7652595 w 634"/>
              <a:gd name="T9" fmla="*/ 12425506 h 619"/>
              <a:gd name="T10" fmla="*/ 15135395 w 634"/>
              <a:gd name="T11" fmla="*/ 4936224 h 619"/>
              <a:gd name="T12" fmla="*/ 40134503 w 634"/>
              <a:gd name="T13" fmla="*/ 4936224 h 619"/>
              <a:gd name="T14" fmla="*/ 40134503 w 634"/>
              <a:gd name="T15" fmla="*/ 0 h 619"/>
              <a:gd name="T16" fmla="*/ 15135395 w 634"/>
              <a:gd name="T17" fmla="*/ 0 h 619"/>
              <a:gd name="T18" fmla="*/ 0 w 634"/>
              <a:gd name="T19" fmla="*/ 12425506 h 619"/>
              <a:gd name="T20" fmla="*/ 7652595 w 634"/>
              <a:gd name="T21" fmla="*/ 92766569 h 619"/>
              <a:gd name="T22" fmla="*/ 7652595 w 634"/>
              <a:gd name="T23" fmla="*/ 92766569 h 619"/>
              <a:gd name="T24" fmla="*/ 7652595 w 634"/>
              <a:gd name="T25" fmla="*/ 65021779 h 619"/>
              <a:gd name="T26" fmla="*/ 0 w 634"/>
              <a:gd name="T27" fmla="*/ 65021779 h 619"/>
              <a:gd name="T28" fmla="*/ 0 w 634"/>
              <a:gd name="T29" fmla="*/ 92766569 h 619"/>
              <a:gd name="T30" fmla="*/ 15135395 w 634"/>
              <a:gd name="T31" fmla="*/ 105192074 h 619"/>
              <a:gd name="T32" fmla="*/ 40134503 w 634"/>
              <a:gd name="T33" fmla="*/ 105192074 h 619"/>
              <a:gd name="T34" fmla="*/ 40134503 w 634"/>
              <a:gd name="T35" fmla="*/ 100255850 h 619"/>
              <a:gd name="T36" fmla="*/ 15135395 w 634"/>
              <a:gd name="T37" fmla="*/ 100255850 h 619"/>
              <a:gd name="T38" fmla="*/ 7652595 w 634"/>
              <a:gd name="T39" fmla="*/ 92766569 h 619"/>
              <a:gd name="T40" fmla="*/ 100166697 w 634"/>
              <a:gd name="T41" fmla="*/ 92766569 h 619"/>
              <a:gd name="T42" fmla="*/ 100166697 w 634"/>
              <a:gd name="T43" fmla="*/ 92766569 h 619"/>
              <a:gd name="T44" fmla="*/ 95234605 w 634"/>
              <a:gd name="T45" fmla="*/ 100255850 h 619"/>
              <a:gd name="T46" fmla="*/ 67684790 w 634"/>
              <a:gd name="T47" fmla="*/ 100255850 h 619"/>
              <a:gd name="T48" fmla="*/ 67684790 w 634"/>
              <a:gd name="T49" fmla="*/ 105192074 h 619"/>
              <a:gd name="T50" fmla="*/ 95234605 w 634"/>
              <a:gd name="T51" fmla="*/ 105192074 h 619"/>
              <a:gd name="T52" fmla="*/ 107649025 w 634"/>
              <a:gd name="T53" fmla="*/ 92766569 h 619"/>
              <a:gd name="T54" fmla="*/ 107649025 w 634"/>
              <a:gd name="T55" fmla="*/ 65021779 h 619"/>
              <a:gd name="T56" fmla="*/ 100166697 w 634"/>
              <a:gd name="T57" fmla="*/ 65021779 h 619"/>
              <a:gd name="T58" fmla="*/ 100166697 w 634"/>
              <a:gd name="T59" fmla="*/ 92766569 h 619"/>
              <a:gd name="T60" fmla="*/ 95234605 w 634"/>
              <a:gd name="T61" fmla="*/ 0 h 619"/>
              <a:gd name="T62" fmla="*/ 95234605 w 634"/>
              <a:gd name="T63" fmla="*/ 0 h 619"/>
              <a:gd name="T64" fmla="*/ 67684790 w 634"/>
              <a:gd name="T65" fmla="*/ 0 h 619"/>
              <a:gd name="T66" fmla="*/ 67684790 w 634"/>
              <a:gd name="T67" fmla="*/ 4936224 h 619"/>
              <a:gd name="T68" fmla="*/ 95234605 w 634"/>
              <a:gd name="T69" fmla="*/ 4936224 h 619"/>
              <a:gd name="T70" fmla="*/ 100166697 w 634"/>
              <a:gd name="T71" fmla="*/ 12425506 h 619"/>
              <a:gd name="T72" fmla="*/ 100166697 w 634"/>
              <a:gd name="T73" fmla="*/ 40000407 h 619"/>
              <a:gd name="T74" fmla="*/ 107649025 w 634"/>
              <a:gd name="T75" fmla="*/ 40000407 h 619"/>
              <a:gd name="T76" fmla="*/ 107649025 w 634"/>
              <a:gd name="T77" fmla="*/ 12425506 h 619"/>
              <a:gd name="T78" fmla="*/ 95234605 w 634"/>
              <a:gd name="T79" fmla="*/ 0 h 61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34" h="619">
                <a:moveTo>
                  <a:pt x="0" y="73"/>
                </a:moveTo>
                <a:lnTo>
                  <a:pt x="0" y="73"/>
                </a:lnTo>
                <a:cubicBezTo>
                  <a:pt x="0" y="235"/>
                  <a:pt x="0" y="235"/>
                  <a:pt x="0" y="235"/>
                </a:cubicBezTo>
                <a:cubicBezTo>
                  <a:pt x="45" y="235"/>
                  <a:pt x="45" y="235"/>
                  <a:pt x="45" y="235"/>
                </a:cubicBezTo>
                <a:cubicBezTo>
                  <a:pt x="45" y="73"/>
                  <a:pt x="45" y="73"/>
                  <a:pt x="45" y="73"/>
                </a:cubicBezTo>
                <a:cubicBezTo>
                  <a:pt x="45" y="59"/>
                  <a:pt x="59" y="29"/>
                  <a:pt x="89" y="29"/>
                </a:cubicBezTo>
                <a:cubicBezTo>
                  <a:pt x="236" y="29"/>
                  <a:pt x="236" y="29"/>
                  <a:pt x="236" y="29"/>
                </a:cubicBezTo>
                <a:cubicBezTo>
                  <a:pt x="236" y="0"/>
                  <a:pt x="236" y="0"/>
                  <a:pt x="236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45" y="0"/>
                  <a:pt x="0" y="29"/>
                  <a:pt x="0" y="73"/>
                </a:cubicBezTo>
                <a:close/>
                <a:moveTo>
                  <a:pt x="45" y="545"/>
                </a:moveTo>
                <a:lnTo>
                  <a:pt x="45" y="545"/>
                </a:lnTo>
                <a:cubicBezTo>
                  <a:pt x="45" y="382"/>
                  <a:pt x="45" y="382"/>
                  <a:pt x="45" y="382"/>
                </a:cubicBezTo>
                <a:cubicBezTo>
                  <a:pt x="0" y="382"/>
                  <a:pt x="0" y="382"/>
                  <a:pt x="0" y="382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5" y="618"/>
                  <a:pt x="89" y="618"/>
                </a:cubicBezTo>
                <a:cubicBezTo>
                  <a:pt x="236" y="618"/>
                  <a:pt x="236" y="618"/>
                  <a:pt x="236" y="618"/>
                </a:cubicBezTo>
                <a:cubicBezTo>
                  <a:pt x="236" y="589"/>
                  <a:pt x="236" y="589"/>
                  <a:pt x="236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5" y="559"/>
                  <a:pt x="45" y="545"/>
                </a:cubicBezTo>
                <a:close/>
                <a:moveTo>
                  <a:pt x="589" y="545"/>
                </a:moveTo>
                <a:lnTo>
                  <a:pt x="589" y="545"/>
                </a:lnTo>
                <a:cubicBezTo>
                  <a:pt x="589" y="559"/>
                  <a:pt x="575" y="589"/>
                  <a:pt x="560" y="589"/>
                </a:cubicBezTo>
                <a:cubicBezTo>
                  <a:pt x="398" y="589"/>
                  <a:pt x="398" y="589"/>
                  <a:pt x="398" y="589"/>
                </a:cubicBezTo>
                <a:cubicBezTo>
                  <a:pt x="398" y="618"/>
                  <a:pt x="398" y="618"/>
                  <a:pt x="398" y="618"/>
                </a:cubicBezTo>
                <a:cubicBezTo>
                  <a:pt x="560" y="618"/>
                  <a:pt x="560" y="618"/>
                  <a:pt x="560" y="618"/>
                </a:cubicBezTo>
                <a:cubicBezTo>
                  <a:pt x="604" y="618"/>
                  <a:pt x="633" y="589"/>
                  <a:pt x="633" y="545"/>
                </a:cubicBezTo>
                <a:cubicBezTo>
                  <a:pt x="633" y="382"/>
                  <a:pt x="633" y="382"/>
                  <a:pt x="633" y="382"/>
                </a:cubicBezTo>
                <a:cubicBezTo>
                  <a:pt x="589" y="382"/>
                  <a:pt x="589" y="382"/>
                  <a:pt x="589" y="382"/>
                </a:cubicBezTo>
                <a:lnTo>
                  <a:pt x="589" y="545"/>
                </a:lnTo>
                <a:close/>
                <a:moveTo>
                  <a:pt x="560" y="0"/>
                </a:moveTo>
                <a:lnTo>
                  <a:pt x="560" y="0"/>
                </a:lnTo>
                <a:cubicBezTo>
                  <a:pt x="398" y="0"/>
                  <a:pt x="398" y="0"/>
                  <a:pt x="398" y="0"/>
                </a:cubicBezTo>
                <a:cubicBezTo>
                  <a:pt x="398" y="29"/>
                  <a:pt x="398" y="29"/>
                  <a:pt x="398" y="29"/>
                </a:cubicBezTo>
                <a:cubicBezTo>
                  <a:pt x="560" y="29"/>
                  <a:pt x="560" y="29"/>
                  <a:pt x="560" y="29"/>
                </a:cubicBezTo>
                <a:cubicBezTo>
                  <a:pt x="575" y="29"/>
                  <a:pt x="589" y="59"/>
                  <a:pt x="589" y="73"/>
                </a:cubicBezTo>
                <a:cubicBezTo>
                  <a:pt x="589" y="235"/>
                  <a:pt x="589" y="235"/>
                  <a:pt x="589" y="235"/>
                </a:cubicBezTo>
                <a:cubicBezTo>
                  <a:pt x="633" y="235"/>
                  <a:pt x="633" y="235"/>
                  <a:pt x="633" y="235"/>
                </a:cubicBezTo>
                <a:cubicBezTo>
                  <a:pt x="633" y="73"/>
                  <a:pt x="633" y="73"/>
                  <a:pt x="633" y="73"/>
                </a:cubicBezTo>
                <a:cubicBezTo>
                  <a:pt x="633" y="29"/>
                  <a:pt x="604" y="0"/>
                  <a:pt x="5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56" name="Freeform 64">
            <a:extLst>
              <a:ext uri="{FF2B5EF4-FFF2-40B4-BE49-F238E27FC236}">
                <a16:creationId xmlns:a16="http://schemas.microsoft.com/office/drawing/2014/main" id="{E50510DC-32A6-4360-8E3F-789BAE0A115F}"/>
              </a:ext>
            </a:extLst>
          </p:cNvPr>
          <p:cNvSpPr>
            <a:spLocks/>
          </p:cNvSpPr>
          <p:nvPr/>
        </p:nvSpPr>
        <p:spPr bwMode="auto">
          <a:xfrm>
            <a:off x="9578975" y="2052638"/>
            <a:ext cx="279400" cy="277812"/>
          </a:xfrm>
          <a:custGeom>
            <a:avLst/>
            <a:gdLst>
              <a:gd name="T0" fmla="*/ 50172136 w 590"/>
              <a:gd name="T1" fmla="*/ 0 h 589"/>
              <a:gd name="T2" fmla="*/ 50172136 w 590"/>
              <a:gd name="T3" fmla="*/ 0 h 589"/>
              <a:gd name="T4" fmla="*/ 0 w 590"/>
              <a:gd name="T5" fmla="*/ 50161586 h 589"/>
              <a:gd name="T6" fmla="*/ 50172136 w 590"/>
              <a:gd name="T7" fmla="*/ 100323172 h 589"/>
              <a:gd name="T8" fmla="*/ 100173527 w 590"/>
              <a:gd name="T9" fmla="*/ 50161586 h 589"/>
              <a:gd name="T10" fmla="*/ 50172136 w 590"/>
              <a:gd name="T11" fmla="*/ 0 h 589"/>
              <a:gd name="T12" fmla="*/ 55103930 w 590"/>
              <a:gd name="T13" fmla="*/ 92816038 h 589"/>
              <a:gd name="T14" fmla="*/ 55103930 w 590"/>
              <a:gd name="T15" fmla="*/ 92816038 h 589"/>
              <a:gd name="T16" fmla="*/ 55103930 w 590"/>
              <a:gd name="T17" fmla="*/ 77801769 h 589"/>
              <a:gd name="T18" fmla="*/ 50172136 w 590"/>
              <a:gd name="T19" fmla="*/ 72682989 h 589"/>
              <a:gd name="T20" fmla="*/ 47620866 w 590"/>
              <a:gd name="T21" fmla="*/ 77801769 h 589"/>
              <a:gd name="T22" fmla="*/ 47620866 w 590"/>
              <a:gd name="T23" fmla="*/ 92816038 h 589"/>
              <a:gd name="T24" fmla="*/ 7653337 w 590"/>
              <a:gd name="T25" fmla="*/ 52720976 h 589"/>
              <a:gd name="T26" fmla="*/ 25171205 w 590"/>
              <a:gd name="T27" fmla="*/ 52720976 h 589"/>
              <a:gd name="T28" fmla="*/ 27552201 w 590"/>
              <a:gd name="T29" fmla="*/ 50161586 h 589"/>
              <a:gd name="T30" fmla="*/ 25171205 w 590"/>
              <a:gd name="T31" fmla="*/ 47602196 h 589"/>
              <a:gd name="T32" fmla="*/ 7653337 w 590"/>
              <a:gd name="T33" fmla="*/ 47602196 h 589"/>
              <a:gd name="T34" fmla="*/ 47620866 w 590"/>
              <a:gd name="T35" fmla="*/ 7507134 h 589"/>
              <a:gd name="T36" fmla="*/ 47620866 w 590"/>
              <a:gd name="T37" fmla="*/ 22521403 h 589"/>
              <a:gd name="T38" fmla="*/ 50172136 w 590"/>
              <a:gd name="T39" fmla="*/ 27640183 h 589"/>
              <a:gd name="T40" fmla="*/ 55103930 w 590"/>
              <a:gd name="T41" fmla="*/ 22521403 h 589"/>
              <a:gd name="T42" fmla="*/ 55103930 w 590"/>
              <a:gd name="T43" fmla="*/ 7507134 h 589"/>
              <a:gd name="T44" fmla="*/ 95241733 w 590"/>
              <a:gd name="T45" fmla="*/ 47602196 h 589"/>
              <a:gd name="T46" fmla="*/ 77723865 w 590"/>
              <a:gd name="T47" fmla="*/ 47602196 h 589"/>
              <a:gd name="T48" fmla="*/ 75172595 w 590"/>
              <a:gd name="T49" fmla="*/ 50161586 h 589"/>
              <a:gd name="T50" fmla="*/ 77723865 w 590"/>
              <a:gd name="T51" fmla="*/ 52720976 h 589"/>
              <a:gd name="T52" fmla="*/ 95241733 w 590"/>
              <a:gd name="T53" fmla="*/ 52720976 h 589"/>
              <a:gd name="T54" fmla="*/ 55103930 w 590"/>
              <a:gd name="T55" fmla="*/ 92816038 h 58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90" h="589">
                <a:moveTo>
                  <a:pt x="295" y="0"/>
                </a:moveTo>
                <a:lnTo>
                  <a:pt x="295" y="0"/>
                </a:lnTo>
                <a:cubicBezTo>
                  <a:pt x="133" y="0"/>
                  <a:pt x="0" y="132"/>
                  <a:pt x="0" y="294"/>
                </a:cubicBezTo>
                <a:cubicBezTo>
                  <a:pt x="0" y="456"/>
                  <a:pt x="133" y="588"/>
                  <a:pt x="295" y="588"/>
                </a:cubicBezTo>
                <a:cubicBezTo>
                  <a:pt x="457" y="588"/>
                  <a:pt x="589" y="456"/>
                  <a:pt x="589" y="294"/>
                </a:cubicBezTo>
                <a:cubicBezTo>
                  <a:pt x="589" y="132"/>
                  <a:pt x="457" y="0"/>
                  <a:pt x="295" y="0"/>
                </a:cubicBezTo>
                <a:close/>
                <a:moveTo>
                  <a:pt x="324" y="544"/>
                </a:moveTo>
                <a:lnTo>
                  <a:pt x="324" y="544"/>
                </a:lnTo>
                <a:cubicBezTo>
                  <a:pt x="324" y="456"/>
                  <a:pt x="324" y="456"/>
                  <a:pt x="324" y="456"/>
                </a:cubicBezTo>
                <a:cubicBezTo>
                  <a:pt x="324" y="441"/>
                  <a:pt x="310" y="426"/>
                  <a:pt x="295" y="426"/>
                </a:cubicBezTo>
                <a:cubicBezTo>
                  <a:pt x="295" y="426"/>
                  <a:pt x="280" y="441"/>
                  <a:pt x="280" y="456"/>
                </a:cubicBezTo>
                <a:cubicBezTo>
                  <a:pt x="280" y="544"/>
                  <a:pt x="280" y="544"/>
                  <a:pt x="280" y="544"/>
                </a:cubicBezTo>
                <a:cubicBezTo>
                  <a:pt x="148" y="544"/>
                  <a:pt x="59" y="441"/>
                  <a:pt x="45" y="309"/>
                </a:cubicBezTo>
                <a:cubicBezTo>
                  <a:pt x="148" y="309"/>
                  <a:pt x="148" y="309"/>
                  <a:pt x="148" y="309"/>
                </a:cubicBezTo>
                <a:cubicBezTo>
                  <a:pt x="148" y="309"/>
                  <a:pt x="162" y="309"/>
                  <a:pt x="162" y="294"/>
                </a:cubicBezTo>
                <a:cubicBezTo>
                  <a:pt x="162" y="279"/>
                  <a:pt x="148" y="279"/>
                  <a:pt x="148" y="279"/>
                </a:cubicBezTo>
                <a:cubicBezTo>
                  <a:pt x="45" y="279"/>
                  <a:pt x="45" y="279"/>
                  <a:pt x="45" y="279"/>
                </a:cubicBezTo>
                <a:cubicBezTo>
                  <a:pt x="59" y="147"/>
                  <a:pt x="148" y="44"/>
                  <a:pt x="280" y="44"/>
                </a:cubicBezTo>
                <a:cubicBezTo>
                  <a:pt x="280" y="132"/>
                  <a:pt x="280" y="132"/>
                  <a:pt x="280" y="132"/>
                </a:cubicBezTo>
                <a:cubicBezTo>
                  <a:pt x="280" y="147"/>
                  <a:pt x="295" y="162"/>
                  <a:pt x="295" y="162"/>
                </a:cubicBezTo>
                <a:cubicBezTo>
                  <a:pt x="310" y="162"/>
                  <a:pt x="324" y="147"/>
                  <a:pt x="324" y="132"/>
                </a:cubicBezTo>
                <a:cubicBezTo>
                  <a:pt x="324" y="44"/>
                  <a:pt x="324" y="44"/>
                  <a:pt x="324" y="44"/>
                </a:cubicBezTo>
                <a:cubicBezTo>
                  <a:pt x="442" y="44"/>
                  <a:pt x="545" y="147"/>
                  <a:pt x="560" y="279"/>
                </a:cubicBezTo>
                <a:cubicBezTo>
                  <a:pt x="457" y="279"/>
                  <a:pt x="457" y="279"/>
                  <a:pt x="457" y="279"/>
                </a:cubicBezTo>
                <a:cubicBezTo>
                  <a:pt x="442" y="279"/>
                  <a:pt x="442" y="279"/>
                  <a:pt x="442" y="294"/>
                </a:cubicBezTo>
                <a:cubicBezTo>
                  <a:pt x="442" y="309"/>
                  <a:pt x="442" y="309"/>
                  <a:pt x="457" y="309"/>
                </a:cubicBezTo>
                <a:cubicBezTo>
                  <a:pt x="560" y="309"/>
                  <a:pt x="560" y="309"/>
                  <a:pt x="560" y="309"/>
                </a:cubicBezTo>
                <a:cubicBezTo>
                  <a:pt x="545" y="441"/>
                  <a:pt x="442" y="544"/>
                  <a:pt x="324" y="5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57" name="Freeform 65">
            <a:extLst>
              <a:ext uri="{FF2B5EF4-FFF2-40B4-BE49-F238E27FC236}">
                <a16:creationId xmlns:a16="http://schemas.microsoft.com/office/drawing/2014/main" id="{2A483DF9-8495-4C89-9F35-45BF4E8F4056}"/>
              </a:ext>
            </a:extLst>
          </p:cNvPr>
          <p:cNvSpPr>
            <a:spLocks/>
          </p:cNvSpPr>
          <p:nvPr/>
        </p:nvSpPr>
        <p:spPr bwMode="auto">
          <a:xfrm>
            <a:off x="9101138" y="2036763"/>
            <a:ext cx="290512" cy="292100"/>
          </a:xfrm>
          <a:custGeom>
            <a:avLst/>
            <a:gdLst>
              <a:gd name="T0" fmla="*/ 81596590 w 619"/>
              <a:gd name="T1" fmla="*/ 10042775 h 619"/>
              <a:gd name="T2" fmla="*/ 81596590 w 619"/>
              <a:gd name="T3" fmla="*/ 10042775 h 619"/>
              <a:gd name="T4" fmla="*/ 37181136 w 619"/>
              <a:gd name="T5" fmla="*/ 20085079 h 619"/>
              <a:gd name="T6" fmla="*/ 24731129 w 619"/>
              <a:gd name="T7" fmla="*/ 42553318 h 619"/>
              <a:gd name="T8" fmla="*/ 0 w 619"/>
              <a:gd name="T9" fmla="*/ 60255237 h 619"/>
              <a:gd name="T10" fmla="*/ 24731129 w 619"/>
              <a:gd name="T11" fmla="*/ 75233748 h 619"/>
              <a:gd name="T12" fmla="*/ 32133861 w 619"/>
              <a:gd name="T13" fmla="*/ 97701987 h 619"/>
              <a:gd name="T14" fmla="*/ 54510003 w 619"/>
              <a:gd name="T15" fmla="*/ 90212731 h 619"/>
              <a:gd name="T16" fmla="*/ 79241132 w 619"/>
              <a:gd name="T17" fmla="*/ 105191242 h 619"/>
              <a:gd name="T18" fmla="*/ 81596590 w 619"/>
              <a:gd name="T19" fmla="*/ 75233748 h 619"/>
              <a:gd name="T20" fmla="*/ 94046127 w 619"/>
              <a:gd name="T21" fmla="*/ 52595621 h 619"/>
              <a:gd name="T22" fmla="*/ 81596590 w 619"/>
              <a:gd name="T23" fmla="*/ 10042775 h 619"/>
              <a:gd name="T24" fmla="*/ 34657264 w 619"/>
              <a:gd name="T25" fmla="*/ 90212731 h 619"/>
              <a:gd name="T26" fmla="*/ 34657264 w 619"/>
              <a:gd name="T27" fmla="*/ 90212731 h 619"/>
              <a:gd name="T28" fmla="*/ 32133861 w 619"/>
              <a:gd name="T29" fmla="*/ 77616908 h 619"/>
              <a:gd name="T30" fmla="*/ 49462728 w 619"/>
              <a:gd name="T31" fmla="*/ 87659683 h 619"/>
              <a:gd name="T32" fmla="*/ 34657264 w 619"/>
              <a:gd name="T33" fmla="*/ 90212731 h 619"/>
              <a:gd name="T34" fmla="*/ 89167267 w 619"/>
              <a:gd name="T35" fmla="*/ 50212934 h 619"/>
              <a:gd name="T36" fmla="*/ 89167267 w 619"/>
              <a:gd name="T37" fmla="*/ 50212934 h 619"/>
              <a:gd name="T38" fmla="*/ 76717729 w 619"/>
              <a:gd name="T39" fmla="*/ 72680700 h 619"/>
              <a:gd name="T40" fmla="*/ 74193858 w 619"/>
              <a:gd name="T41" fmla="*/ 95318827 h 619"/>
              <a:gd name="T42" fmla="*/ 12281592 w 619"/>
              <a:gd name="T43" fmla="*/ 60255237 h 619"/>
              <a:gd name="T44" fmla="*/ 29610459 w 619"/>
              <a:gd name="T45" fmla="*/ 47659414 h 619"/>
              <a:gd name="T46" fmla="*/ 44583868 w 619"/>
              <a:gd name="T47" fmla="*/ 25021287 h 619"/>
              <a:gd name="T48" fmla="*/ 79241132 w 619"/>
              <a:gd name="T49" fmla="*/ 14978511 h 619"/>
              <a:gd name="T50" fmla="*/ 89167267 w 619"/>
              <a:gd name="T51" fmla="*/ 50212934 h 61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19" h="619">
                <a:moveTo>
                  <a:pt x="485" y="59"/>
                </a:moveTo>
                <a:lnTo>
                  <a:pt x="485" y="59"/>
                </a:lnTo>
                <a:cubicBezTo>
                  <a:pt x="397" y="0"/>
                  <a:pt x="279" y="30"/>
                  <a:pt x="221" y="118"/>
                </a:cubicBezTo>
                <a:cubicBezTo>
                  <a:pt x="147" y="250"/>
                  <a:pt x="147" y="250"/>
                  <a:pt x="147" y="250"/>
                </a:cubicBezTo>
                <a:cubicBezTo>
                  <a:pt x="0" y="354"/>
                  <a:pt x="0" y="354"/>
                  <a:pt x="0" y="354"/>
                </a:cubicBezTo>
                <a:cubicBezTo>
                  <a:pt x="147" y="442"/>
                  <a:pt x="147" y="442"/>
                  <a:pt x="147" y="442"/>
                </a:cubicBezTo>
                <a:cubicBezTo>
                  <a:pt x="132" y="486"/>
                  <a:pt x="147" y="545"/>
                  <a:pt x="191" y="574"/>
                </a:cubicBezTo>
                <a:cubicBezTo>
                  <a:pt x="235" y="589"/>
                  <a:pt x="294" y="574"/>
                  <a:pt x="324" y="530"/>
                </a:cubicBezTo>
                <a:cubicBezTo>
                  <a:pt x="471" y="618"/>
                  <a:pt x="471" y="618"/>
                  <a:pt x="471" y="618"/>
                </a:cubicBezTo>
                <a:cubicBezTo>
                  <a:pt x="485" y="442"/>
                  <a:pt x="485" y="442"/>
                  <a:pt x="485" y="442"/>
                </a:cubicBezTo>
                <a:cubicBezTo>
                  <a:pt x="559" y="309"/>
                  <a:pt x="559" y="309"/>
                  <a:pt x="559" y="309"/>
                </a:cubicBezTo>
                <a:cubicBezTo>
                  <a:pt x="618" y="221"/>
                  <a:pt x="588" y="103"/>
                  <a:pt x="485" y="59"/>
                </a:cubicBezTo>
                <a:close/>
                <a:moveTo>
                  <a:pt x="206" y="530"/>
                </a:moveTo>
                <a:lnTo>
                  <a:pt x="206" y="530"/>
                </a:lnTo>
                <a:cubicBezTo>
                  <a:pt x="176" y="515"/>
                  <a:pt x="176" y="486"/>
                  <a:pt x="191" y="456"/>
                </a:cubicBezTo>
                <a:cubicBezTo>
                  <a:pt x="294" y="515"/>
                  <a:pt x="294" y="515"/>
                  <a:pt x="294" y="515"/>
                </a:cubicBezTo>
                <a:cubicBezTo>
                  <a:pt x="265" y="545"/>
                  <a:pt x="235" y="545"/>
                  <a:pt x="206" y="530"/>
                </a:cubicBezTo>
                <a:close/>
                <a:moveTo>
                  <a:pt x="530" y="295"/>
                </a:moveTo>
                <a:lnTo>
                  <a:pt x="530" y="295"/>
                </a:lnTo>
                <a:cubicBezTo>
                  <a:pt x="456" y="427"/>
                  <a:pt x="456" y="427"/>
                  <a:pt x="456" y="427"/>
                </a:cubicBezTo>
                <a:cubicBezTo>
                  <a:pt x="441" y="560"/>
                  <a:pt x="441" y="560"/>
                  <a:pt x="441" y="560"/>
                </a:cubicBezTo>
                <a:cubicBezTo>
                  <a:pt x="73" y="354"/>
                  <a:pt x="73" y="354"/>
                  <a:pt x="73" y="354"/>
                </a:cubicBezTo>
                <a:cubicBezTo>
                  <a:pt x="176" y="280"/>
                  <a:pt x="176" y="280"/>
                  <a:pt x="176" y="280"/>
                </a:cubicBezTo>
                <a:cubicBezTo>
                  <a:pt x="265" y="147"/>
                  <a:pt x="265" y="147"/>
                  <a:pt x="265" y="147"/>
                </a:cubicBezTo>
                <a:cubicBezTo>
                  <a:pt x="294" y="74"/>
                  <a:pt x="397" y="44"/>
                  <a:pt x="471" y="88"/>
                </a:cubicBezTo>
                <a:cubicBezTo>
                  <a:pt x="544" y="133"/>
                  <a:pt x="574" y="221"/>
                  <a:pt x="530" y="2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58" name="Freeform 66">
            <a:extLst>
              <a:ext uri="{FF2B5EF4-FFF2-40B4-BE49-F238E27FC236}">
                <a16:creationId xmlns:a16="http://schemas.microsoft.com/office/drawing/2014/main" id="{73BF3998-84BE-43E2-841F-6328EF38746F}"/>
              </a:ext>
            </a:extLst>
          </p:cNvPr>
          <p:cNvSpPr>
            <a:spLocks/>
          </p:cNvSpPr>
          <p:nvPr/>
        </p:nvSpPr>
        <p:spPr bwMode="auto">
          <a:xfrm>
            <a:off x="8628063" y="2052638"/>
            <a:ext cx="258762" cy="277812"/>
          </a:xfrm>
          <a:custGeom>
            <a:avLst/>
            <a:gdLst>
              <a:gd name="T0" fmla="*/ 80406494 w 545"/>
              <a:gd name="T1" fmla="*/ 60228110 h 589"/>
              <a:gd name="T2" fmla="*/ 80406494 w 545"/>
              <a:gd name="T3" fmla="*/ 60228110 h 589"/>
              <a:gd name="T4" fmla="*/ 80406494 w 545"/>
              <a:gd name="T5" fmla="*/ 32587927 h 589"/>
              <a:gd name="T6" fmla="*/ 47629285 w 545"/>
              <a:gd name="T7" fmla="*/ 0 h 589"/>
              <a:gd name="T8" fmla="*/ 12462343 w 545"/>
              <a:gd name="T9" fmla="*/ 32587927 h 589"/>
              <a:gd name="T10" fmla="*/ 12462343 w 545"/>
              <a:gd name="T11" fmla="*/ 60228110 h 589"/>
              <a:gd name="T12" fmla="*/ 0 w 545"/>
              <a:gd name="T13" fmla="*/ 87867821 h 589"/>
              <a:gd name="T14" fmla="*/ 30045814 w 545"/>
              <a:gd name="T15" fmla="*/ 87867821 h 589"/>
              <a:gd name="T16" fmla="*/ 47629285 w 545"/>
              <a:gd name="T17" fmla="*/ 100323172 h 589"/>
              <a:gd name="T18" fmla="*/ 62652429 w 545"/>
              <a:gd name="T19" fmla="*/ 87867821 h 589"/>
              <a:gd name="T20" fmla="*/ 92868837 w 545"/>
              <a:gd name="T21" fmla="*/ 87867821 h 589"/>
              <a:gd name="T22" fmla="*/ 80406494 w 545"/>
              <a:gd name="T23" fmla="*/ 60228110 h 589"/>
              <a:gd name="T24" fmla="*/ 47629285 w 545"/>
              <a:gd name="T25" fmla="*/ 92816038 h 589"/>
              <a:gd name="T26" fmla="*/ 47629285 w 545"/>
              <a:gd name="T27" fmla="*/ 92816038 h 589"/>
              <a:gd name="T28" fmla="*/ 37557149 w 545"/>
              <a:gd name="T29" fmla="*/ 87867821 h 589"/>
              <a:gd name="T30" fmla="*/ 55311687 w 545"/>
              <a:gd name="T31" fmla="*/ 87867821 h 589"/>
              <a:gd name="T32" fmla="*/ 47629285 w 545"/>
              <a:gd name="T33" fmla="*/ 92816038 h 589"/>
              <a:gd name="T34" fmla="*/ 9901542 w 545"/>
              <a:gd name="T35" fmla="*/ 80360687 h 589"/>
              <a:gd name="T36" fmla="*/ 9901542 w 545"/>
              <a:gd name="T37" fmla="*/ 80360687 h 589"/>
              <a:gd name="T38" fmla="*/ 19973678 w 545"/>
              <a:gd name="T39" fmla="*/ 60228110 h 589"/>
              <a:gd name="T40" fmla="*/ 19973678 w 545"/>
              <a:gd name="T41" fmla="*/ 32587927 h 589"/>
              <a:gd name="T42" fmla="*/ 47629285 w 545"/>
              <a:gd name="T43" fmla="*/ 7507134 h 589"/>
              <a:gd name="T44" fmla="*/ 72724565 w 545"/>
              <a:gd name="T45" fmla="*/ 32587927 h 589"/>
              <a:gd name="T46" fmla="*/ 72724565 w 545"/>
              <a:gd name="T47" fmla="*/ 60228110 h 589"/>
              <a:gd name="T48" fmla="*/ 82796701 w 545"/>
              <a:gd name="T49" fmla="*/ 80360687 h 589"/>
              <a:gd name="T50" fmla="*/ 9901542 w 545"/>
              <a:gd name="T51" fmla="*/ 80360687 h 58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545" h="589">
                <a:moveTo>
                  <a:pt x="471" y="353"/>
                </a:moveTo>
                <a:lnTo>
                  <a:pt x="471" y="353"/>
                </a:lnTo>
                <a:cubicBezTo>
                  <a:pt x="471" y="191"/>
                  <a:pt x="471" y="191"/>
                  <a:pt x="471" y="191"/>
                </a:cubicBezTo>
                <a:cubicBezTo>
                  <a:pt x="471" y="88"/>
                  <a:pt x="383" y="0"/>
                  <a:pt x="279" y="0"/>
                </a:cubicBezTo>
                <a:cubicBezTo>
                  <a:pt x="162" y="0"/>
                  <a:pt x="73" y="88"/>
                  <a:pt x="73" y="191"/>
                </a:cubicBezTo>
                <a:cubicBezTo>
                  <a:pt x="73" y="353"/>
                  <a:pt x="73" y="353"/>
                  <a:pt x="73" y="353"/>
                </a:cubicBezTo>
                <a:cubicBezTo>
                  <a:pt x="0" y="515"/>
                  <a:pt x="0" y="515"/>
                  <a:pt x="0" y="515"/>
                </a:cubicBezTo>
                <a:cubicBezTo>
                  <a:pt x="176" y="515"/>
                  <a:pt x="176" y="515"/>
                  <a:pt x="176" y="515"/>
                </a:cubicBezTo>
                <a:cubicBezTo>
                  <a:pt x="191" y="559"/>
                  <a:pt x="220" y="588"/>
                  <a:pt x="279" y="588"/>
                </a:cubicBezTo>
                <a:cubicBezTo>
                  <a:pt x="324" y="588"/>
                  <a:pt x="367" y="559"/>
                  <a:pt x="367" y="515"/>
                </a:cubicBezTo>
                <a:cubicBezTo>
                  <a:pt x="544" y="515"/>
                  <a:pt x="544" y="515"/>
                  <a:pt x="544" y="515"/>
                </a:cubicBezTo>
                <a:lnTo>
                  <a:pt x="471" y="353"/>
                </a:lnTo>
                <a:close/>
                <a:moveTo>
                  <a:pt x="279" y="544"/>
                </a:moveTo>
                <a:lnTo>
                  <a:pt x="279" y="544"/>
                </a:lnTo>
                <a:cubicBezTo>
                  <a:pt x="250" y="544"/>
                  <a:pt x="220" y="530"/>
                  <a:pt x="220" y="515"/>
                </a:cubicBezTo>
                <a:cubicBezTo>
                  <a:pt x="324" y="515"/>
                  <a:pt x="324" y="515"/>
                  <a:pt x="324" y="515"/>
                </a:cubicBezTo>
                <a:cubicBezTo>
                  <a:pt x="324" y="530"/>
                  <a:pt x="294" y="544"/>
                  <a:pt x="279" y="544"/>
                </a:cubicBezTo>
                <a:close/>
                <a:moveTo>
                  <a:pt x="58" y="471"/>
                </a:moveTo>
                <a:lnTo>
                  <a:pt x="58" y="471"/>
                </a:lnTo>
                <a:cubicBezTo>
                  <a:pt x="117" y="353"/>
                  <a:pt x="117" y="353"/>
                  <a:pt x="117" y="353"/>
                </a:cubicBezTo>
                <a:cubicBezTo>
                  <a:pt x="117" y="191"/>
                  <a:pt x="117" y="191"/>
                  <a:pt x="117" y="191"/>
                </a:cubicBezTo>
                <a:cubicBezTo>
                  <a:pt x="117" y="103"/>
                  <a:pt x="191" y="44"/>
                  <a:pt x="279" y="44"/>
                </a:cubicBezTo>
                <a:cubicBezTo>
                  <a:pt x="367" y="44"/>
                  <a:pt x="426" y="103"/>
                  <a:pt x="426" y="191"/>
                </a:cubicBezTo>
                <a:cubicBezTo>
                  <a:pt x="426" y="353"/>
                  <a:pt x="426" y="353"/>
                  <a:pt x="426" y="353"/>
                </a:cubicBezTo>
                <a:cubicBezTo>
                  <a:pt x="485" y="471"/>
                  <a:pt x="485" y="471"/>
                  <a:pt x="485" y="471"/>
                </a:cubicBezTo>
                <a:lnTo>
                  <a:pt x="58" y="4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59" name="Freeform 67">
            <a:extLst>
              <a:ext uri="{FF2B5EF4-FFF2-40B4-BE49-F238E27FC236}">
                <a16:creationId xmlns:a16="http://schemas.microsoft.com/office/drawing/2014/main" id="{F20F10E8-40B2-4895-9F5C-8DAE37155A66}"/>
              </a:ext>
            </a:extLst>
          </p:cNvPr>
          <p:cNvSpPr>
            <a:spLocks/>
          </p:cNvSpPr>
          <p:nvPr/>
        </p:nvSpPr>
        <p:spPr bwMode="auto">
          <a:xfrm>
            <a:off x="8129588" y="2044700"/>
            <a:ext cx="298450" cy="292100"/>
          </a:xfrm>
          <a:custGeom>
            <a:avLst/>
            <a:gdLst>
              <a:gd name="T0" fmla="*/ 102547138 w 634"/>
              <a:gd name="T1" fmla="*/ 85106927 h 619"/>
              <a:gd name="T2" fmla="*/ 102547138 w 634"/>
              <a:gd name="T3" fmla="*/ 85106927 h 619"/>
              <a:gd name="T4" fmla="*/ 92513630 w 634"/>
              <a:gd name="T5" fmla="*/ 85106927 h 619"/>
              <a:gd name="T6" fmla="*/ 92513630 w 634"/>
              <a:gd name="T7" fmla="*/ 30127958 h 619"/>
              <a:gd name="T8" fmla="*/ 87582010 w 634"/>
              <a:gd name="T9" fmla="*/ 35064182 h 619"/>
              <a:gd name="T10" fmla="*/ 87582010 w 634"/>
              <a:gd name="T11" fmla="*/ 85106927 h 619"/>
              <a:gd name="T12" fmla="*/ 24999107 w 634"/>
              <a:gd name="T13" fmla="*/ 85106927 h 619"/>
              <a:gd name="T14" fmla="*/ 97615517 w 634"/>
              <a:gd name="T15" fmla="*/ 10042810 h 619"/>
              <a:gd name="T16" fmla="*/ 92513630 w 634"/>
              <a:gd name="T17" fmla="*/ 4936224 h 619"/>
              <a:gd name="T18" fmla="*/ 19897220 w 634"/>
              <a:gd name="T19" fmla="*/ 80170702 h 619"/>
              <a:gd name="T20" fmla="*/ 19897220 w 634"/>
              <a:gd name="T21" fmla="*/ 20085148 h 619"/>
              <a:gd name="T22" fmla="*/ 67514522 w 634"/>
              <a:gd name="T23" fmla="*/ 20085148 h 619"/>
              <a:gd name="T24" fmla="*/ 72446614 w 634"/>
              <a:gd name="T25" fmla="*/ 12425506 h 619"/>
              <a:gd name="T26" fmla="*/ 19897220 w 634"/>
              <a:gd name="T27" fmla="*/ 12425506 h 619"/>
              <a:gd name="T28" fmla="*/ 19897220 w 634"/>
              <a:gd name="T29" fmla="*/ 2553057 h 619"/>
              <a:gd name="T30" fmla="*/ 17516308 w 634"/>
              <a:gd name="T31" fmla="*/ 0 h 619"/>
              <a:gd name="T32" fmla="*/ 12414420 w 634"/>
              <a:gd name="T33" fmla="*/ 2553057 h 619"/>
              <a:gd name="T34" fmla="*/ 12414420 w 634"/>
              <a:gd name="T35" fmla="*/ 12425506 h 619"/>
              <a:gd name="T36" fmla="*/ 2380912 w 634"/>
              <a:gd name="T37" fmla="*/ 12425506 h 619"/>
              <a:gd name="T38" fmla="*/ 0 w 634"/>
              <a:gd name="T39" fmla="*/ 14979034 h 619"/>
              <a:gd name="T40" fmla="*/ 2380912 w 634"/>
              <a:gd name="T41" fmla="*/ 20085148 h 619"/>
              <a:gd name="T42" fmla="*/ 12414420 w 634"/>
              <a:gd name="T43" fmla="*/ 20085148 h 619"/>
              <a:gd name="T44" fmla="*/ 12414420 w 634"/>
              <a:gd name="T45" fmla="*/ 85106927 h 619"/>
              <a:gd name="T46" fmla="*/ 12414420 w 634"/>
              <a:gd name="T47" fmla="*/ 92766569 h 619"/>
              <a:gd name="T48" fmla="*/ 19897220 w 634"/>
              <a:gd name="T49" fmla="*/ 92766569 h 619"/>
              <a:gd name="T50" fmla="*/ 87582010 w 634"/>
              <a:gd name="T51" fmla="*/ 92766569 h 619"/>
              <a:gd name="T52" fmla="*/ 87582010 w 634"/>
              <a:gd name="T53" fmla="*/ 102639018 h 619"/>
              <a:gd name="T54" fmla="*/ 90132717 w 634"/>
              <a:gd name="T55" fmla="*/ 105192074 h 619"/>
              <a:gd name="T56" fmla="*/ 92513630 w 634"/>
              <a:gd name="T57" fmla="*/ 102639018 h 619"/>
              <a:gd name="T58" fmla="*/ 92513630 w 634"/>
              <a:gd name="T59" fmla="*/ 92766569 h 619"/>
              <a:gd name="T60" fmla="*/ 102547138 w 634"/>
              <a:gd name="T61" fmla="*/ 92766569 h 619"/>
              <a:gd name="T62" fmla="*/ 107649025 w 634"/>
              <a:gd name="T63" fmla="*/ 90213512 h 619"/>
              <a:gd name="T64" fmla="*/ 102547138 w 634"/>
              <a:gd name="T65" fmla="*/ 85106927 h 61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34" h="619">
                <a:moveTo>
                  <a:pt x="603" y="500"/>
                </a:moveTo>
                <a:lnTo>
                  <a:pt x="603" y="500"/>
                </a:lnTo>
                <a:cubicBezTo>
                  <a:pt x="544" y="500"/>
                  <a:pt x="544" y="500"/>
                  <a:pt x="544" y="500"/>
                </a:cubicBezTo>
                <a:cubicBezTo>
                  <a:pt x="544" y="177"/>
                  <a:pt x="544" y="177"/>
                  <a:pt x="544" y="177"/>
                </a:cubicBezTo>
                <a:cubicBezTo>
                  <a:pt x="515" y="206"/>
                  <a:pt x="515" y="206"/>
                  <a:pt x="515" y="206"/>
                </a:cubicBezTo>
                <a:cubicBezTo>
                  <a:pt x="515" y="500"/>
                  <a:pt x="515" y="500"/>
                  <a:pt x="515" y="500"/>
                </a:cubicBezTo>
                <a:cubicBezTo>
                  <a:pt x="147" y="500"/>
                  <a:pt x="147" y="500"/>
                  <a:pt x="147" y="500"/>
                </a:cubicBezTo>
                <a:cubicBezTo>
                  <a:pt x="574" y="59"/>
                  <a:pt x="574" y="59"/>
                  <a:pt x="574" y="59"/>
                </a:cubicBezTo>
                <a:cubicBezTo>
                  <a:pt x="544" y="29"/>
                  <a:pt x="544" y="29"/>
                  <a:pt x="544" y="29"/>
                </a:cubicBezTo>
                <a:cubicBezTo>
                  <a:pt x="117" y="471"/>
                  <a:pt x="117" y="471"/>
                  <a:pt x="117" y="471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397" y="118"/>
                  <a:pt x="397" y="118"/>
                  <a:pt x="397" y="118"/>
                </a:cubicBezTo>
                <a:cubicBezTo>
                  <a:pt x="426" y="73"/>
                  <a:pt x="426" y="73"/>
                  <a:pt x="426" y="73"/>
                </a:cubicBezTo>
                <a:cubicBezTo>
                  <a:pt x="117" y="73"/>
                  <a:pt x="117" y="73"/>
                  <a:pt x="117" y="73"/>
                </a:cubicBezTo>
                <a:cubicBezTo>
                  <a:pt x="117" y="15"/>
                  <a:pt x="117" y="15"/>
                  <a:pt x="117" y="15"/>
                </a:cubicBezTo>
                <a:cubicBezTo>
                  <a:pt x="117" y="0"/>
                  <a:pt x="103" y="0"/>
                  <a:pt x="103" y="0"/>
                </a:cubicBezTo>
                <a:cubicBezTo>
                  <a:pt x="88" y="0"/>
                  <a:pt x="73" y="0"/>
                  <a:pt x="73" y="15"/>
                </a:cubicBezTo>
                <a:cubicBezTo>
                  <a:pt x="73" y="73"/>
                  <a:pt x="73" y="73"/>
                  <a:pt x="73" y="73"/>
                </a:cubicBezTo>
                <a:cubicBezTo>
                  <a:pt x="14" y="73"/>
                  <a:pt x="14" y="73"/>
                  <a:pt x="14" y="73"/>
                </a:cubicBezTo>
                <a:lnTo>
                  <a:pt x="0" y="88"/>
                </a:lnTo>
                <a:cubicBezTo>
                  <a:pt x="0" y="103"/>
                  <a:pt x="14" y="118"/>
                  <a:pt x="14" y="118"/>
                </a:cubicBezTo>
                <a:cubicBezTo>
                  <a:pt x="73" y="118"/>
                  <a:pt x="73" y="118"/>
                  <a:pt x="73" y="118"/>
                </a:cubicBezTo>
                <a:cubicBezTo>
                  <a:pt x="73" y="500"/>
                  <a:pt x="73" y="500"/>
                  <a:pt x="73" y="500"/>
                </a:cubicBezTo>
                <a:cubicBezTo>
                  <a:pt x="73" y="545"/>
                  <a:pt x="73" y="545"/>
                  <a:pt x="73" y="545"/>
                </a:cubicBezTo>
                <a:cubicBezTo>
                  <a:pt x="117" y="545"/>
                  <a:pt x="117" y="545"/>
                  <a:pt x="117" y="545"/>
                </a:cubicBezTo>
                <a:cubicBezTo>
                  <a:pt x="515" y="545"/>
                  <a:pt x="515" y="545"/>
                  <a:pt x="515" y="545"/>
                </a:cubicBezTo>
                <a:cubicBezTo>
                  <a:pt x="515" y="603"/>
                  <a:pt x="515" y="603"/>
                  <a:pt x="515" y="603"/>
                </a:cubicBezTo>
                <a:cubicBezTo>
                  <a:pt x="515" y="618"/>
                  <a:pt x="515" y="618"/>
                  <a:pt x="530" y="618"/>
                </a:cubicBezTo>
                <a:cubicBezTo>
                  <a:pt x="544" y="618"/>
                  <a:pt x="544" y="618"/>
                  <a:pt x="544" y="603"/>
                </a:cubicBezTo>
                <a:cubicBezTo>
                  <a:pt x="544" y="545"/>
                  <a:pt x="544" y="545"/>
                  <a:pt x="544" y="545"/>
                </a:cubicBezTo>
                <a:cubicBezTo>
                  <a:pt x="603" y="545"/>
                  <a:pt x="603" y="545"/>
                  <a:pt x="603" y="545"/>
                </a:cubicBezTo>
                <a:cubicBezTo>
                  <a:pt x="618" y="545"/>
                  <a:pt x="633" y="530"/>
                  <a:pt x="633" y="530"/>
                </a:cubicBezTo>
                <a:cubicBezTo>
                  <a:pt x="633" y="515"/>
                  <a:pt x="618" y="500"/>
                  <a:pt x="603" y="50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60" name="Freeform 68">
            <a:extLst>
              <a:ext uri="{FF2B5EF4-FFF2-40B4-BE49-F238E27FC236}">
                <a16:creationId xmlns:a16="http://schemas.microsoft.com/office/drawing/2014/main" id="{DA384BEE-C951-4957-88DD-F2C745608623}"/>
              </a:ext>
            </a:extLst>
          </p:cNvPr>
          <p:cNvSpPr>
            <a:spLocks/>
          </p:cNvSpPr>
          <p:nvPr/>
        </p:nvSpPr>
        <p:spPr bwMode="auto">
          <a:xfrm>
            <a:off x="7651750" y="2044700"/>
            <a:ext cx="290513" cy="292100"/>
          </a:xfrm>
          <a:custGeom>
            <a:avLst/>
            <a:gdLst>
              <a:gd name="T0" fmla="*/ 94046127 w 619"/>
              <a:gd name="T1" fmla="*/ 80170702 h 619"/>
              <a:gd name="T2" fmla="*/ 94046127 w 619"/>
              <a:gd name="T3" fmla="*/ 80170702 h 619"/>
              <a:gd name="T4" fmla="*/ 94046127 w 619"/>
              <a:gd name="T5" fmla="*/ 25021372 h 619"/>
              <a:gd name="T6" fmla="*/ 103972262 w 619"/>
              <a:gd name="T7" fmla="*/ 12425506 h 619"/>
              <a:gd name="T8" fmla="*/ 91690670 w 619"/>
              <a:gd name="T9" fmla="*/ 0 h 619"/>
              <a:gd name="T10" fmla="*/ 79241132 w 619"/>
              <a:gd name="T11" fmla="*/ 10042810 h 619"/>
              <a:gd name="T12" fmla="*/ 24731129 w 619"/>
              <a:gd name="T13" fmla="*/ 10042810 h 619"/>
              <a:gd name="T14" fmla="*/ 12281592 w 619"/>
              <a:gd name="T15" fmla="*/ 0 h 619"/>
              <a:gd name="T16" fmla="*/ 0 w 619"/>
              <a:gd name="T17" fmla="*/ 12425506 h 619"/>
              <a:gd name="T18" fmla="*/ 9926135 w 619"/>
              <a:gd name="T19" fmla="*/ 25021372 h 619"/>
              <a:gd name="T20" fmla="*/ 9926135 w 619"/>
              <a:gd name="T21" fmla="*/ 80170702 h 619"/>
              <a:gd name="T22" fmla="*/ 0 w 619"/>
              <a:gd name="T23" fmla="*/ 92766569 h 619"/>
              <a:gd name="T24" fmla="*/ 12281592 w 619"/>
              <a:gd name="T25" fmla="*/ 105192074 h 619"/>
              <a:gd name="T26" fmla="*/ 24731129 w 619"/>
              <a:gd name="T27" fmla="*/ 95149736 h 619"/>
              <a:gd name="T28" fmla="*/ 79241132 w 619"/>
              <a:gd name="T29" fmla="*/ 95149736 h 619"/>
              <a:gd name="T30" fmla="*/ 91690670 w 619"/>
              <a:gd name="T31" fmla="*/ 105192074 h 619"/>
              <a:gd name="T32" fmla="*/ 103972262 w 619"/>
              <a:gd name="T33" fmla="*/ 92766569 h 619"/>
              <a:gd name="T34" fmla="*/ 94046127 w 619"/>
              <a:gd name="T35" fmla="*/ 80170702 h 619"/>
              <a:gd name="T36" fmla="*/ 91690670 w 619"/>
              <a:gd name="T37" fmla="*/ 4936224 h 619"/>
              <a:gd name="T38" fmla="*/ 91690670 w 619"/>
              <a:gd name="T39" fmla="*/ 4936224 h 619"/>
              <a:gd name="T40" fmla="*/ 99093402 w 619"/>
              <a:gd name="T41" fmla="*/ 12425506 h 619"/>
              <a:gd name="T42" fmla="*/ 91690670 w 619"/>
              <a:gd name="T43" fmla="*/ 20085148 h 619"/>
              <a:gd name="T44" fmla="*/ 84119992 w 619"/>
              <a:gd name="T45" fmla="*/ 12425506 h 619"/>
              <a:gd name="T46" fmla="*/ 91690670 w 619"/>
              <a:gd name="T47" fmla="*/ 4936224 h 619"/>
              <a:gd name="T48" fmla="*/ 4878860 w 619"/>
              <a:gd name="T49" fmla="*/ 12425506 h 619"/>
              <a:gd name="T50" fmla="*/ 4878860 w 619"/>
              <a:gd name="T51" fmla="*/ 12425506 h 619"/>
              <a:gd name="T52" fmla="*/ 12281592 w 619"/>
              <a:gd name="T53" fmla="*/ 4936224 h 619"/>
              <a:gd name="T54" fmla="*/ 19852269 w 619"/>
              <a:gd name="T55" fmla="*/ 12425506 h 619"/>
              <a:gd name="T56" fmla="*/ 12281592 w 619"/>
              <a:gd name="T57" fmla="*/ 20085148 h 619"/>
              <a:gd name="T58" fmla="*/ 4878860 w 619"/>
              <a:gd name="T59" fmla="*/ 12425506 h 619"/>
              <a:gd name="T60" fmla="*/ 12281592 w 619"/>
              <a:gd name="T61" fmla="*/ 100255850 h 619"/>
              <a:gd name="T62" fmla="*/ 12281592 w 619"/>
              <a:gd name="T63" fmla="*/ 100255850 h 619"/>
              <a:gd name="T64" fmla="*/ 4878860 w 619"/>
              <a:gd name="T65" fmla="*/ 92766569 h 619"/>
              <a:gd name="T66" fmla="*/ 12281592 w 619"/>
              <a:gd name="T67" fmla="*/ 85106927 h 619"/>
              <a:gd name="T68" fmla="*/ 19852269 w 619"/>
              <a:gd name="T69" fmla="*/ 92766569 h 619"/>
              <a:gd name="T70" fmla="*/ 12281592 w 619"/>
              <a:gd name="T71" fmla="*/ 100255850 h 619"/>
              <a:gd name="T72" fmla="*/ 79241132 w 619"/>
              <a:gd name="T73" fmla="*/ 90213512 h 619"/>
              <a:gd name="T74" fmla="*/ 79241132 w 619"/>
              <a:gd name="T75" fmla="*/ 90213512 h 619"/>
              <a:gd name="T76" fmla="*/ 24731129 w 619"/>
              <a:gd name="T77" fmla="*/ 90213512 h 619"/>
              <a:gd name="T78" fmla="*/ 14804995 w 619"/>
              <a:gd name="T79" fmla="*/ 80170702 h 619"/>
              <a:gd name="T80" fmla="*/ 14804995 w 619"/>
              <a:gd name="T81" fmla="*/ 25021372 h 619"/>
              <a:gd name="T82" fmla="*/ 24731129 w 619"/>
              <a:gd name="T83" fmla="*/ 14979034 h 619"/>
              <a:gd name="T84" fmla="*/ 79241132 w 619"/>
              <a:gd name="T85" fmla="*/ 14979034 h 619"/>
              <a:gd name="T86" fmla="*/ 89167267 w 619"/>
              <a:gd name="T87" fmla="*/ 25021372 h 619"/>
              <a:gd name="T88" fmla="*/ 89167267 w 619"/>
              <a:gd name="T89" fmla="*/ 80170702 h 619"/>
              <a:gd name="T90" fmla="*/ 79241132 w 619"/>
              <a:gd name="T91" fmla="*/ 90213512 h 619"/>
              <a:gd name="T92" fmla="*/ 91690670 w 619"/>
              <a:gd name="T93" fmla="*/ 100255850 h 619"/>
              <a:gd name="T94" fmla="*/ 91690670 w 619"/>
              <a:gd name="T95" fmla="*/ 100255850 h 619"/>
              <a:gd name="T96" fmla="*/ 84119992 w 619"/>
              <a:gd name="T97" fmla="*/ 92766569 h 619"/>
              <a:gd name="T98" fmla="*/ 91690670 w 619"/>
              <a:gd name="T99" fmla="*/ 85106927 h 619"/>
              <a:gd name="T100" fmla="*/ 99093402 w 619"/>
              <a:gd name="T101" fmla="*/ 92766569 h 619"/>
              <a:gd name="T102" fmla="*/ 91690670 w 619"/>
              <a:gd name="T103" fmla="*/ 100255850 h 61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19" h="619">
                <a:moveTo>
                  <a:pt x="559" y="471"/>
                </a:moveTo>
                <a:lnTo>
                  <a:pt x="559" y="471"/>
                </a:lnTo>
                <a:cubicBezTo>
                  <a:pt x="559" y="147"/>
                  <a:pt x="559" y="147"/>
                  <a:pt x="559" y="147"/>
                </a:cubicBezTo>
                <a:cubicBezTo>
                  <a:pt x="603" y="147"/>
                  <a:pt x="618" y="103"/>
                  <a:pt x="618" y="73"/>
                </a:cubicBezTo>
                <a:cubicBezTo>
                  <a:pt x="618" y="29"/>
                  <a:pt x="589" y="0"/>
                  <a:pt x="545" y="0"/>
                </a:cubicBezTo>
                <a:cubicBezTo>
                  <a:pt x="515" y="0"/>
                  <a:pt x="471" y="15"/>
                  <a:pt x="471" y="59"/>
                </a:cubicBezTo>
                <a:cubicBezTo>
                  <a:pt x="147" y="59"/>
                  <a:pt x="147" y="59"/>
                  <a:pt x="147" y="59"/>
                </a:cubicBezTo>
                <a:cubicBezTo>
                  <a:pt x="147" y="15"/>
                  <a:pt x="103" y="0"/>
                  <a:pt x="73" y="0"/>
                </a:cubicBezTo>
                <a:cubicBezTo>
                  <a:pt x="29" y="0"/>
                  <a:pt x="0" y="29"/>
                  <a:pt x="0" y="73"/>
                </a:cubicBezTo>
                <a:cubicBezTo>
                  <a:pt x="0" y="103"/>
                  <a:pt x="15" y="147"/>
                  <a:pt x="59" y="147"/>
                </a:cubicBezTo>
                <a:cubicBezTo>
                  <a:pt x="59" y="471"/>
                  <a:pt x="59" y="471"/>
                  <a:pt x="59" y="471"/>
                </a:cubicBezTo>
                <a:cubicBezTo>
                  <a:pt x="15" y="471"/>
                  <a:pt x="0" y="51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103" y="618"/>
                  <a:pt x="147" y="603"/>
                  <a:pt x="147" y="559"/>
                </a:cubicBezTo>
                <a:cubicBezTo>
                  <a:pt x="471" y="559"/>
                  <a:pt x="471" y="559"/>
                  <a:pt x="471" y="559"/>
                </a:cubicBezTo>
                <a:cubicBezTo>
                  <a:pt x="471" y="603"/>
                  <a:pt x="515" y="618"/>
                  <a:pt x="545" y="618"/>
                </a:cubicBezTo>
                <a:cubicBezTo>
                  <a:pt x="589" y="618"/>
                  <a:pt x="618" y="589"/>
                  <a:pt x="618" y="545"/>
                </a:cubicBezTo>
                <a:cubicBezTo>
                  <a:pt x="618" y="515"/>
                  <a:pt x="603" y="471"/>
                  <a:pt x="559" y="471"/>
                </a:cubicBezTo>
                <a:close/>
                <a:moveTo>
                  <a:pt x="545" y="29"/>
                </a:moveTo>
                <a:lnTo>
                  <a:pt x="545" y="29"/>
                </a:lnTo>
                <a:cubicBezTo>
                  <a:pt x="559" y="29"/>
                  <a:pt x="589" y="59"/>
                  <a:pt x="589" y="73"/>
                </a:cubicBezTo>
                <a:cubicBezTo>
                  <a:pt x="589" y="88"/>
                  <a:pt x="559" y="118"/>
                  <a:pt x="545" y="118"/>
                </a:cubicBezTo>
                <a:cubicBezTo>
                  <a:pt x="530" y="118"/>
                  <a:pt x="500" y="88"/>
                  <a:pt x="500" y="73"/>
                </a:cubicBezTo>
                <a:cubicBezTo>
                  <a:pt x="500" y="59"/>
                  <a:pt x="530" y="29"/>
                  <a:pt x="545" y="29"/>
                </a:cubicBezTo>
                <a:close/>
                <a:moveTo>
                  <a:pt x="29" y="73"/>
                </a:moveTo>
                <a:lnTo>
                  <a:pt x="29" y="73"/>
                </a:lnTo>
                <a:cubicBezTo>
                  <a:pt x="29" y="59"/>
                  <a:pt x="59" y="29"/>
                  <a:pt x="73" y="29"/>
                </a:cubicBezTo>
                <a:cubicBezTo>
                  <a:pt x="88" y="29"/>
                  <a:pt x="118" y="59"/>
                  <a:pt x="118" y="73"/>
                </a:cubicBezTo>
                <a:cubicBezTo>
                  <a:pt x="118" y="88"/>
                  <a:pt x="88" y="118"/>
                  <a:pt x="73" y="118"/>
                </a:cubicBezTo>
                <a:cubicBezTo>
                  <a:pt x="59" y="118"/>
                  <a:pt x="29" y="88"/>
                  <a:pt x="29" y="73"/>
                </a:cubicBezTo>
                <a:close/>
                <a:moveTo>
                  <a:pt x="73" y="589"/>
                </a:moveTo>
                <a:lnTo>
                  <a:pt x="73" y="589"/>
                </a:lnTo>
                <a:cubicBezTo>
                  <a:pt x="59" y="589"/>
                  <a:pt x="29" y="559"/>
                  <a:pt x="29" y="545"/>
                </a:cubicBezTo>
                <a:cubicBezTo>
                  <a:pt x="29" y="530"/>
                  <a:pt x="59" y="500"/>
                  <a:pt x="73" y="500"/>
                </a:cubicBezTo>
                <a:cubicBezTo>
                  <a:pt x="88" y="500"/>
                  <a:pt x="118" y="530"/>
                  <a:pt x="118" y="545"/>
                </a:cubicBezTo>
                <a:cubicBezTo>
                  <a:pt x="118" y="559"/>
                  <a:pt x="88" y="589"/>
                  <a:pt x="73" y="589"/>
                </a:cubicBezTo>
                <a:close/>
                <a:moveTo>
                  <a:pt x="471" y="530"/>
                </a:moveTo>
                <a:lnTo>
                  <a:pt x="471" y="530"/>
                </a:lnTo>
                <a:cubicBezTo>
                  <a:pt x="147" y="530"/>
                  <a:pt x="147" y="530"/>
                  <a:pt x="147" y="530"/>
                </a:cubicBezTo>
                <a:cubicBezTo>
                  <a:pt x="147" y="500"/>
                  <a:pt x="118" y="471"/>
                  <a:pt x="88" y="471"/>
                </a:cubicBezTo>
                <a:cubicBezTo>
                  <a:pt x="88" y="147"/>
                  <a:pt x="88" y="147"/>
                  <a:pt x="88" y="147"/>
                </a:cubicBezTo>
                <a:cubicBezTo>
                  <a:pt x="118" y="147"/>
                  <a:pt x="147" y="118"/>
                  <a:pt x="147" y="88"/>
                </a:cubicBezTo>
                <a:cubicBezTo>
                  <a:pt x="471" y="88"/>
                  <a:pt x="471" y="88"/>
                  <a:pt x="471" y="88"/>
                </a:cubicBezTo>
                <a:cubicBezTo>
                  <a:pt x="471" y="118"/>
                  <a:pt x="500" y="147"/>
                  <a:pt x="530" y="147"/>
                </a:cubicBezTo>
                <a:cubicBezTo>
                  <a:pt x="530" y="471"/>
                  <a:pt x="530" y="471"/>
                  <a:pt x="530" y="471"/>
                </a:cubicBezTo>
                <a:cubicBezTo>
                  <a:pt x="500" y="471"/>
                  <a:pt x="471" y="500"/>
                  <a:pt x="471" y="530"/>
                </a:cubicBezTo>
                <a:close/>
                <a:moveTo>
                  <a:pt x="545" y="589"/>
                </a:moveTo>
                <a:lnTo>
                  <a:pt x="545" y="589"/>
                </a:lnTo>
                <a:cubicBezTo>
                  <a:pt x="530" y="589"/>
                  <a:pt x="500" y="559"/>
                  <a:pt x="500" y="545"/>
                </a:cubicBezTo>
                <a:cubicBezTo>
                  <a:pt x="500" y="530"/>
                  <a:pt x="530" y="500"/>
                  <a:pt x="545" y="500"/>
                </a:cubicBezTo>
                <a:cubicBezTo>
                  <a:pt x="559" y="500"/>
                  <a:pt x="589" y="530"/>
                  <a:pt x="589" y="545"/>
                </a:cubicBezTo>
                <a:cubicBezTo>
                  <a:pt x="589" y="559"/>
                  <a:pt x="559" y="589"/>
                  <a:pt x="545" y="5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61" name="Freeform 69">
            <a:extLst>
              <a:ext uri="{FF2B5EF4-FFF2-40B4-BE49-F238E27FC236}">
                <a16:creationId xmlns:a16="http://schemas.microsoft.com/office/drawing/2014/main" id="{A80AAAFA-26FA-4411-BC51-4C0545736E9E}"/>
              </a:ext>
            </a:extLst>
          </p:cNvPr>
          <p:cNvSpPr>
            <a:spLocks/>
          </p:cNvSpPr>
          <p:nvPr/>
        </p:nvSpPr>
        <p:spPr bwMode="auto">
          <a:xfrm>
            <a:off x="7221538" y="2114550"/>
            <a:ext cx="187325" cy="165100"/>
          </a:xfrm>
          <a:custGeom>
            <a:avLst/>
            <a:gdLst>
              <a:gd name="T0" fmla="*/ 5020161 w 399"/>
              <a:gd name="T1" fmla="*/ 7389308 h 354"/>
              <a:gd name="T2" fmla="*/ 5020161 w 399"/>
              <a:gd name="T3" fmla="*/ 7389308 h 354"/>
              <a:gd name="T4" fmla="*/ 64090097 w 399"/>
              <a:gd name="T5" fmla="*/ 7389308 h 354"/>
              <a:gd name="T6" fmla="*/ 66600178 w 399"/>
              <a:gd name="T7" fmla="*/ 5038079 h 354"/>
              <a:gd name="T8" fmla="*/ 64090097 w 399"/>
              <a:gd name="T9" fmla="*/ 0 h 354"/>
              <a:gd name="T10" fmla="*/ 5020161 w 399"/>
              <a:gd name="T11" fmla="*/ 0 h 354"/>
              <a:gd name="T12" fmla="*/ 0 w 399"/>
              <a:gd name="T13" fmla="*/ 5038079 h 354"/>
              <a:gd name="T14" fmla="*/ 5020161 w 399"/>
              <a:gd name="T15" fmla="*/ 7389308 h 354"/>
              <a:gd name="T16" fmla="*/ 64090097 w 399"/>
              <a:gd name="T17" fmla="*/ 54411071 h 354"/>
              <a:gd name="T18" fmla="*/ 64090097 w 399"/>
              <a:gd name="T19" fmla="*/ 54411071 h 354"/>
              <a:gd name="T20" fmla="*/ 5020161 w 399"/>
              <a:gd name="T21" fmla="*/ 54411071 h 354"/>
              <a:gd name="T22" fmla="*/ 0 w 399"/>
              <a:gd name="T23" fmla="*/ 56930110 h 354"/>
              <a:gd name="T24" fmla="*/ 5020161 w 399"/>
              <a:gd name="T25" fmla="*/ 59281339 h 354"/>
              <a:gd name="T26" fmla="*/ 64090097 w 399"/>
              <a:gd name="T27" fmla="*/ 59281339 h 354"/>
              <a:gd name="T28" fmla="*/ 66600178 w 399"/>
              <a:gd name="T29" fmla="*/ 56930110 h 354"/>
              <a:gd name="T30" fmla="*/ 64090097 w 399"/>
              <a:gd name="T31" fmla="*/ 54411071 h 354"/>
              <a:gd name="T32" fmla="*/ 64090097 w 399"/>
              <a:gd name="T33" fmla="*/ 27205535 h 354"/>
              <a:gd name="T34" fmla="*/ 64090097 w 399"/>
              <a:gd name="T35" fmla="*/ 27205535 h 354"/>
              <a:gd name="T36" fmla="*/ 5020161 w 399"/>
              <a:gd name="T37" fmla="*/ 27205535 h 354"/>
              <a:gd name="T38" fmla="*/ 0 w 399"/>
              <a:gd name="T39" fmla="*/ 29724575 h 354"/>
              <a:gd name="T40" fmla="*/ 5020161 w 399"/>
              <a:gd name="T41" fmla="*/ 34594844 h 354"/>
              <a:gd name="T42" fmla="*/ 64090097 w 399"/>
              <a:gd name="T43" fmla="*/ 34594844 h 354"/>
              <a:gd name="T44" fmla="*/ 66600178 w 399"/>
              <a:gd name="T45" fmla="*/ 29724575 h 354"/>
              <a:gd name="T46" fmla="*/ 64090097 w 399"/>
              <a:gd name="T47" fmla="*/ 27205535 h 35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399" h="354">
                <a:moveTo>
                  <a:pt x="30" y="44"/>
                </a:moveTo>
                <a:lnTo>
                  <a:pt x="30" y="44"/>
                </a:lnTo>
                <a:cubicBezTo>
                  <a:pt x="383" y="44"/>
                  <a:pt x="383" y="44"/>
                  <a:pt x="383" y="44"/>
                </a:cubicBezTo>
                <a:lnTo>
                  <a:pt x="398" y="30"/>
                </a:lnTo>
                <a:cubicBezTo>
                  <a:pt x="398" y="15"/>
                  <a:pt x="383" y="0"/>
                  <a:pt x="383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15" y="0"/>
                  <a:pt x="0" y="15"/>
                  <a:pt x="0" y="30"/>
                </a:cubicBezTo>
                <a:cubicBezTo>
                  <a:pt x="0" y="30"/>
                  <a:pt x="15" y="44"/>
                  <a:pt x="30" y="44"/>
                </a:cubicBezTo>
                <a:close/>
                <a:moveTo>
                  <a:pt x="383" y="324"/>
                </a:moveTo>
                <a:lnTo>
                  <a:pt x="383" y="324"/>
                </a:lnTo>
                <a:cubicBezTo>
                  <a:pt x="30" y="324"/>
                  <a:pt x="30" y="324"/>
                  <a:pt x="30" y="324"/>
                </a:cubicBezTo>
                <a:cubicBezTo>
                  <a:pt x="15" y="324"/>
                  <a:pt x="0" y="324"/>
                  <a:pt x="0" y="339"/>
                </a:cubicBezTo>
                <a:cubicBezTo>
                  <a:pt x="0" y="353"/>
                  <a:pt x="15" y="353"/>
                  <a:pt x="30" y="353"/>
                </a:cubicBezTo>
                <a:cubicBezTo>
                  <a:pt x="383" y="353"/>
                  <a:pt x="383" y="353"/>
                  <a:pt x="383" y="353"/>
                </a:cubicBezTo>
                <a:cubicBezTo>
                  <a:pt x="383" y="353"/>
                  <a:pt x="398" y="353"/>
                  <a:pt x="398" y="339"/>
                </a:cubicBezTo>
                <a:cubicBezTo>
                  <a:pt x="398" y="324"/>
                  <a:pt x="383" y="324"/>
                  <a:pt x="383" y="324"/>
                </a:cubicBezTo>
                <a:close/>
                <a:moveTo>
                  <a:pt x="383" y="162"/>
                </a:moveTo>
                <a:lnTo>
                  <a:pt x="383" y="162"/>
                </a:lnTo>
                <a:cubicBezTo>
                  <a:pt x="30" y="162"/>
                  <a:pt x="30" y="162"/>
                  <a:pt x="30" y="162"/>
                </a:cubicBezTo>
                <a:cubicBezTo>
                  <a:pt x="15" y="162"/>
                  <a:pt x="0" y="177"/>
                  <a:pt x="0" y="177"/>
                </a:cubicBezTo>
                <a:cubicBezTo>
                  <a:pt x="0" y="192"/>
                  <a:pt x="15" y="206"/>
                  <a:pt x="30" y="206"/>
                </a:cubicBezTo>
                <a:cubicBezTo>
                  <a:pt x="383" y="206"/>
                  <a:pt x="383" y="206"/>
                  <a:pt x="383" y="206"/>
                </a:cubicBezTo>
                <a:cubicBezTo>
                  <a:pt x="383" y="206"/>
                  <a:pt x="398" y="192"/>
                  <a:pt x="398" y="177"/>
                </a:cubicBezTo>
                <a:lnTo>
                  <a:pt x="383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62" name="Freeform 70">
            <a:extLst>
              <a:ext uri="{FF2B5EF4-FFF2-40B4-BE49-F238E27FC236}">
                <a16:creationId xmlns:a16="http://schemas.microsoft.com/office/drawing/2014/main" id="{FC60679C-8FB8-4AB4-87FB-B4DA69B754D5}"/>
              </a:ext>
            </a:extLst>
          </p:cNvPr>
          <p:cNvSpPr>
            <a:spLocks/>
          </p:cNvSpPr>
          <p:nvPr/>
        </p:nvSpPr>
        <p:spPr bwMode="auto">
          <a:xfrm>
            <a:off x="6689725" y="2044700"/>
            <a:ext cx="298450" cy="292100"/>
          </a:xfrm>
          <a:custGeom>
            <a:avLst/>
            <a:gdLst>
              <a:gd name="T0" fmla="*/ 107648193 w 634"/>
              <a:gd name="T1" fmla="*/ 40000407 h 619"/>
              <a:gd name="T2" fmla="*/ 70064996 w 634"/>
              <a:gd name="T3" fmla="*/ 35064182 h 619"/>
              <a:gd name="T4" fmla="*/ 52548747 w 634"/>
              <a:gd name="T5" fmla="*/ 0 h 619"/>
              <a:gd name="T6" fmla="*/ 37413402 w 634"/>
              <a:gd name="T7" fmla="*/ 35064182 h 619"/>
              <a:gd name="T8" fmla="*/ 0 w 634"/>
              <a:gd name="T9" fmla="*/ 40000407 h 619"/>
              <a:gd name="T10" fmla="*/ 27549723 w 634"/>
              <a:gd name="T11" fmla="*/ 67745197 h 619"/>
              <a:gd name="T12" fmla="*/ 19897153 w 634"/>
              <a:gd name="T13" fmla="*/ 105192074 h 619"/>
              <a:gd name="T14" fmla="*/ 52548747 w 634"/>
              <a:gd name="T15" fmla="*/ 87659983 h 619"/>
              <a:gd name="T16" fmla="*/ 87581245 w 634"/>
              <a:gd name="T17" fmla="*/ 105192074 h 619"/>
              <a:gd name="T18" fmla="*/ 80098470 w 634"/>
              <a:gd name="T19" fmla="*/ 67745197 h 619"/>
              <a:gd name="T20" fmla="*/ 107648193 w 634"/>
              <a:gd name="T21" fmla="*/ 40000407 h 619"/>
              <a:gd name="T22" fmla="*/ 52548747 w 634"/>
              <a:gd name="T23" fmla="*/ 80170702 h 619"/>
              <a:gd name="T24" fmla="*/ 27549723 w 634"/>
              <a:gd name="T25" fmla="*/ 92766569 h 619"/>
              <a:gd name="T26" fmla="*/ 32481799 w 634"/>
              <a:gd name="T27" fmla="*/ 65021779 h 619"/>
              <a:gd name="T28" fmla="*/ 12414379 w 634"/>
              <a:gd name="T29" fmla="*/ 45106520 h 619"/>
              <a:gd name="T30" fmla="*/ 39964102 w 634"/>
              <a:gd name="T31" fmla="*/ 40000407 h 619"/>
              <a:gd name="T32" fmla="*/ 52548747 w 634"/>
              <a:gd name="T33" fmla="*/ 12425506 h 619"/>
              <a:gd name="T34" fmla="*/ 65133392 w 634"/>
              <a:gd name="T35" fmla="*/ 40000407 h 619"/>
              <a:gd name="T36" fmla="*/ 95064020 w 634"/>
              <a:gd name="T37" fmla="*/ 45106520 h 619"/>
              <a:gd name="T38" fmla="*/ 72445900 w 634"/>
              <a:gd name="T39" fmla="*/ 65021779 h 619"/>
              <a:gd name="T40" fmla="*/ 77547771 w 634"/>
              <a:gd name="T41" fmla="*/ 95149736 h 619"/>
              <a:gd name="T42" fmla="*/ 52548747 w 634"/>
              <a:gd name="T43" fmla="*/ 80170702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34" h="619">
                <a:moveTo>
                  <a:pt x="633" y="235"/>
                </a:moveTo>
                <a:lnTo>
                  <a:pt x="412" y="206"/>
                </a:lnTo>
                <a:lnTo>
                  <a:pt x="309" y="0"/>
                </a:lnTo>
                <a:lnTo>
                  <a:pt x="220" y="206"/>
                </a:lnTo>
                <a:lnTo>
                  <a:pt x="0" y="235"/>
                </a:lnTo>
                <a:lnTo>
                  <a:pt x="162" y="398"/>
                </a:lnTo>
                <a:lnTo>
                  <a:pt x="117" y="618"/>
                </a:lnTo>
                <a:lnTo>
                  <a:pt x="309" y="515"/>
                </a:lnTo>
                <a:lnTo>
                  <a:pt x="515" y="618"/>
                </a:lnTo>
                <a:lnTo>
                  <a:pt x="471" y="398"/>
                </a:lnTo>
                <a:lnTo>
                  <a:pt x="633" y="235"/>
                </a:lnTo>
                <a:close/>
                <a:moveTo>
                  <a:pt x="309" y="471"/>
                </a:moveTo>
                <a:lnTo>
                  <a:pt x="162" y="545"/>
                </a:lnTo>
                <a:lnTo>
                  <a:pt x="191" y="382"/>
                </a:lnTo>
                <a:lnTo>
                  <a:pt x="73" y="265"/>
                </a:lnTo>
                <a:lnTo>
                  <a:pt x="235" y="235"/>
                </a:lnTo>
                <a:lnTo>
                  <a:pt x="309" y="73"/>
                </a:lnTo>
                <a:lnTo>
                  <a:pt x="383" y="235"/>
                </a:lnTo>
                <a:lnTo>
                  <a:pt x="559" y="265"/>
                </a:lnTo>
                <a:lnTo>
                  <a:pt x="426" y="382"/>
                </a:lnTo>
                <a:lnTo>
                  <a:pt x="456" y="559"/>
                </a:lnTo>
                <a:lnTo>
                  <a:pt x="309" y="4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63" name="Freeform 71">
            <a:extLst>
              <a:ext uri="{FF2B5EF4-FFF2-40B4-BE49-F238E27FC236}">
                <a16:creationId xmlns:a16="http://schemas.microsoft.com/office/drawing/2014/main" id="{B92AA481-CB61-4E20-80BB-9E0F0F28D8D4}"/>
              </a:ext>
            </a:extLst>
          </p:cNvPr>
          <p:cNvSpPr>
            <a:spLocks/>
          </p:cNvSpPr>
          <p:nvPr/>
        </p:nvSpPr>
        <p:spPr bwMode="auto">
          <a:xfrm>
            <a:off x="6208713" y="2052638"/>
            <a:ext cx="290512" cy="284162"/>
          </a:xfrm>
          <a:custGeom>
            <a:avLst/>
            <a:gdLst>
              <a:gd name="T0" fmla="*/ 79241132 w 619"/>
              <a:gd name="T1" fmla="*/ 0 h 604"/>
              <a:gd name="T2" fmla="*/ 79241132 w 619"/>
              <a:gd name="T3" fmla="*/ 0 h 604"/>
              <a:gd name="T4" fmla="*/ 51986131 w 619"/>
              <a:gd name="T5" fmla="*/ 12440241 h 604"/>
              <a:gd name="T6" fmla="*/ 24731129 w 619"/>
              <a:gd name="T7" fmla="*/ 0 h 604"/>
              <a:gd name="T8" fmla="*/ 0 w 619"/>
              <a:gd name="T9" fmla="*/ 27606418 h 604"/>
              <a:gd name="T10" fmla="*/ 4878860 w 619"/>
              <a:gd name="T11" fmla="*/ 47544518 h 604"/>
              <a:gd name="T12" fmla="*/ 47107271 w 619"/>
              <a:gd name="T13" fmla="*/ 97815916 h 604"/>
              <a:gd name="T14" fmla="*/ 57033405 w 619"/>
              <a:gd name="T15" fmla="*/ 97815916 h 604"/>
              <a:gd name="T16" fmla="*/ 99093402 w 619"/>
              <a:gd name="T17" fmla="*/ 47544518 h 604"/>
              <a:gd name="T18" fmla="*/ 103972262 w 619"/>
              <a:gd name="T19" fmla="*/ 27606418 h 604"/>
              <a:gd name="T20" fmla="*/ 79241132 w 619"/>
              <a:gd name="T21" fmla="*/ 0 h 604"/>
              <a:gd name="T22" fmla="*/ 91522724 w 619"/>
              <a:gd name="T23" fmla="*/ 45159029 h 604"/>
              <a:gd name="T24" fmla="*/ 91522724 w 619"/>
              <a:gd name="T25" fmla="*/ 45159029 h 604"/>
              <a:gd name="T26" fmla="*/ 51986131 w 619"/>
              <a:gd name="T27" fmla="*/ 92703546 h 604"/>
              <a:gd name="T28" fmla="*/ 12281592 w 619"/>
              <a:gd name="T29" fmla="*/ 45159029 h 604"/>
              <a:gd name="T30" fmla="*/ 4878860 w 619"/>
              <a:gd name="T31" fmla="*/ 27606418 h 604"/>
              <a:gd name="T32" fmla="*/ 24731129 w 619"/>
              <a:gd name="T33" fmla="*/ 4941910 h 604"/>
              <a:gd name="T34" fmla="*/ 51986131 w 619"/>
              <a:gd name="T35" fmla="*/ 22494048 h 604"/>
              <a:gd name="T36" fmla="*/ 79241132 w 619"/>
              <a:gd name="T37" fmla="*/ 4941910 h 604"/>
              <a:gd name="T38" fmla="*/ 99093402 w 619"/>
              <a:gd name="T39" fmla="*/ 27606418 h 604"/>
              <a:gd name="T40" fmla="*/ 91522724 w 619"/>
              <a:gd name="T41" fmla="*/ 45159029 h 6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619" h="604">
                <a:moveTo>
                  <a:pt x="471" y="0"/>
                </a:moveTo>
                <a:lnTo>
                  <a:pt x="471" y="0"/>
                </a:lnTo>
                <a:cubicBezTo>
                  <a:pt x="397" y="0"/>
                  <a:pt x="353" y="44"/>
                  <a:pt x="309" y="73"/>
                </a:cubicBezTo>
                <a:cubicBezTo>
                  <a:pt x="265" y="29"/>
                  <a:pt x="221" y="0"/>
                  <a:pt x="147" y="0"/>
                </a:cubicBezTo>
                <a:cubicBezTo>
                  <a:pt x="59" y="0"/>
                  <a:pt x="0" y="73"/>
                  <a:pt x="0" y="162"/>
                </a:cubicBezTo>
                <a:cubicBezTo>
                  <a:pt x="0" y="206"/>
                  <a:pt x="15" y="250"/>
                  <a:pt x="29" y="279"/>
                </a:cubicBezTo>
                <a:cubicBezTo>
                  <a:pt x="280" y="574"/>
                  <a:pt x="280" y="574"/>
                  <a:pt x="280" y="574"/>
                </a:cubicBezTo>
                <a:cubicBezTo>
                  <a:pt x="309" y="603"/>
                  <a:pt x="309" y="603"/>
                  <a:pt x="339" y="574"/>
                </a:cubicBezTo>
                <a:cubicBezTo>
                  <a:pt x="589" y="279"/>
                  <a:pt x="589" y="279"/>
                  <a:pt x="589" y="279"/>
                </a:cubicBezTo>
                <a:cubicBezTo>
                  <a:pt x="603" y="250"/>
                  <a:pt x="618" y="206"/>
                  <a:pt x="618" y="162"/>
                </a:cubicBezTo>
                <a:cubicBezTo>
                  <a:pt x="618" y="73"/>
                  <a:pt x="559" y="0"/>
                  <a:pt x="471" y="0"/>
                </a:cubicBezTo>
                <a:close/>
                <a:moveTo>
                  <a:pt x="544" y="265"/>
                </a:moveTo>
                <a:lnTo>
                  <a:pt x="544" y="265"/>
                </a:lnTo>
                <a:cubicBezTo>
                  <a:pt x="309" y="544"/>
                  <a:pt x="309" y="544"/>
                  <a:pt x="309" y="544"/>
                </a:cubicBezTo>
                <a:cubicBezTo>
                  <a:pt x="73" y="265"/>
                  <a:pt x="73" y="265"/>
                  <a:pt x="73" y="265"/>
                </a:cubicBezTo>
                <a:cubicBezTo>
                  <a:pt x="44" y="235"/>
                  <a:pt x="29" y="206"/>
                  <a:pt x="29" y="162"/>
                </a:cubicBezTo>
                <a:cubicBezTo>
                  <a:pt x="29" y="103"/>
                  <a:pt x="88" y="44"/>
                  <a:pt x="147" y="29"/>
                </a:cubicBezTo>
                <a:cubicBezTo>
                  <a:pt x="206" y="29"/>
                  <a:pt x="280" y="88"/>
                  <a:pt x="309" y="132"/>
                </a:cubicBezTo>
                <a:cubicBezTo>
                  <a:pt x="339" y="103"/>
                  <a:pt x="412" y="29"/>
                  <a:pt x="471" y="29"/>
                </a:cubicBezTo>
                <a:cubicBezTo>
                  <a:pt x="530" y="29"/>
                  <a:pt x="589" y="103"/>
                  <a:pt x="589" y="162"/>
                </a:cubicBezTo>
                <a:cubicBezTo>
                  <a:pt x="589" y="206"/>
                  <a:pt x="574" y="235"/>
                  <a:pt x="544" y="2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64" name="Freeform 72">
            <a:extLst>
              <a:ext uri="{FF2B5EF4-FFF2-40B4-BE49-F238E27FC236}">
                <a16:creationId xmlns:a16="http://schemas.microsoft.com/office/drawing/2014/main" id="{9442E7EE-CA0C-450F-9996-A066A8FA2D31}"/>
              </a:ext>
            </a:extLst>
          </p:cNvPr>
          <p:cNvSpPr>
            <a:spLocks/>
          </p:cNvSpPr>
          <p:nvPr/>
        </p:nvSpPr>
        <p:spPr bwMode="auto">
          <a:xfrm>
            <a:off x="10577513" y="1558925"/>
            <a:ext cx="206375" cy="300038"/>
          </a:xfrm>
          <a:custGeom>
            <a:avLst/>
            <a:gdLst>
              <a:gd name="T0" fmla="*/ 37037636 w 443"/>
              <a:gd name="T1" fmla="*/ 55088127 h 634"/>
              <a:gd name="T2" fmla="*/ 37037636 w 443"/>
              <a:gd name="T3" fmla="*/ 55088127 h 634"/>
              <a:gd name="T4" fmla="*/ 74074803 w 443"/>
              <a:gd name="T5" fmla="*/ 5100927 h 634"/>
              <a:gd name="T6" fmla="*/ 54299298 w 443"/>
              <a:gd name="T7" fmla="*/ 0 h 634"/>
              <a:gd name="T8" fmla="*/ 0 w 443"/>
              <a:gd name="T9" fmla="*/ 55088127 h 634"/>
              <a:gd name="T10" fmla="*/ 54299298 w 443"/>
              <a:gd name="T11" fmla="*/ 107626497 h 634"/>
              <a:gd name="T12" fmla="*/ 74074803 w 443"/>
              <a:gd name="T13" fmla="*/ 105246065 h 634"/>
              <a:gd name="T14" fmla="*/ 37037636 w 443"/>
              <a:gd name="T15" fmla="*/ 55088127 h 634"/>
              <a:gd name="T16" fmla="*/ 46925388 w 443"/>
              <a:gd name="T17" fmla="*/ 100145138 h 634"/>
              <a:gd name="T18" fmla="*/ 46925388 w 443"/>
              <a:gd name="T19" fmla="*/ 100145138 h 634"/>
              <a:gd name="T20" fmla="*/ 7373909 w 443"/>
              <a:gd name="T21" fmla="*/ 55088127 h 634"/>
              <a:gd name="T22" fmla="*/ 46925388 w 443"/>
              <a:gd name="T23" fmla="*/ 7481360 h 634"/>
              <a:gd name="T24" fmla="*/ 54299298 w 443"/>
              <a:gd name="T25" fmla="*/ 7481360 h 634"/>
              <a:gd name="T26" fmla="*/ 32177101 w 443"/>
              <a:gd name="T27" fmla="*/ 55088127 h 634"/>
              <a:gd name="T28" fmla="*/ 54299298 w 443"/>
              <a:gd name="T29" fmla="*/ 100145138 h 634"/>
              <a:gd name="T30" fmla="*/ 46925388 w 443"/>
              <a:gd name="T31" fmla="*/ 100145138 h 63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443" h="634">
                <a:moveTo>
                  <a:pt x="221" y="324"/>
                </a:moveTo>
                <a:lnTo>
                  <a:pt x="221" y="324"/>
                </a:lnTo>
                <a:cubicBezTo>
                  <a:pt x="221" y="177"/>
                  <a:pt x="310" y="74"/>
                  <a:pt x="442" y="30"/>
                </a:cubicBezTo>
                <a:cubicBezTo>
                  <a:pt x="398" y="15"/>
                  <a:pt x="369" y="0"/>
                  <a:pt x="324" y="0"/>
                </a:cubicBezTo>
                <a:cubicBezTo>
                  <a:pt x="148" y="0"/>
                  <a:pt x="0" y="148"/>
                  <a:pt x="0" y="324"/>
                </a:cubicBezTo>
                <a:cubicBezTo>
                  <a:pt x="0" y="486"/>
                  <a:pt x="148" y="633"/>
                  <a:pt x="324" y="633"/>
                </a:cubicBezTo>
                <a:cubicBezTo>
                  <a:pt x="369" y="633"/>
                  <a:pt x="398" y="633"/>
                  <a:pt x="442" y="619"/>
                </a:cubicBezTo>
                <a:cubicBezTo>
                  <a:pt x="310" y="574"/>
                  <a:pt x="221" y="457"/>
                  <a:pt x="221" y="324"/>
                </a:cubicBezTo>
                <a:close/>
                <a:moveTo>
                  <a:pt x="280" y="589"/>
                </a:moveTo>
                <a:lnTo>
                  <a:pt x="280" y="589"/>
                </a:lnTo>
                <a:cubicBezTo>
                  <a:pt x="192" y="589"/>
                  <a:pt x="44" y="471"/>
                  <a:pt x="44" y="324"/>
                </a:cubicBezTo>
                <a:cubicBezTo>
                  <a:pt x="44" y="162"/>
                  <a:pt x="192" y="59"/>
                  <a:pt x="280" y="44"/>
                </a:cubicBezTo>
                <a:cubicBezTo>
                  <a:pt x="310" y="44"/>
                  <a:pt x="295" y="44"/>
                  <a:pt x="324" y="44"/>
                </a:cubicBezTo>
                <a:cubicBezTo>
                  <a:pt x="265" y="89"/>
                  <a:pt x="192" y="206"/>
                  <a:pt x="192" y="324"/>
                </a:cubicBezTo>
                <a:cubicBezTo>
                  <a:pt x="192" y="442"/>
                  <a:pt x="236" y="545"/>
                  <a:pt x="324" y="589"/>
                </a:cubicBezTo>
                <a:cubicBezTo>
                  <a:pt x="295" y="589"/>
                  <a:pt x="310" y="589"/>
                  <a:pt x="280" y="5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65" name="Freeform 73">
            <a:extLst>
              <a:ext uri="{FF2B5EF4-FFF2-40B4-BE49-F238E27FC236}">
                <a16:creationId xmlns:a16="http://schemas.microsoft.com/office/drawing/2014/main" id="{557C4499-7DF9-4264-86F4-8531110C9968}"/>
              </a:ext>
            </a:extLst>
          </p:cNvPr>
          <p:cNvSpPr>
            <a:spLocks/>
          </p:cNvSpPr>
          <p:nvPr/>
        </p:nvSpPr>
        <p:spPr bwMode="auto">
          <a:xfrm>
            <a:off x="10052050" y="1573213"/>
            <a:ext cx="298450" cy="277812"/>
          </a:xfrm>
          <a:custGeom>
            <a:avLst/>
            <a:gdLst>
              <a:gd name="T0" fmla="*/ 57650810 w 634"/>
              <a:gd name="T1" fmla="*/ 92501655 h 590"/>
              <a:gd name="T2" fmla="*/ 57650810 w 634"/>
              <a:gd name="T3" fmla="*/ 92501655 h 590"/>
              <a:gd name="T4" fmla="*/ 25169375 w 634"/>
              <a:gd name="T5" fmla="*/ 92501655 h 590"/>
              <a:gd name="T6" fmla="*/ 20067487 w 634"/>
              <a:gd name="T7" fmla="*/ 95051991 h 590"/>
              <a:gd name="T8" fmla="*/ 25169375 w 634"/>
              <a:gd name="T9" fmla="*/ 100153133 h 590"/>
              <a:gd name="T10" fmla="*/ 57650810 w 634"/>
              <a:gd name="T11" fmla="*/ 100153133 h 590"/>
              <a:gd name="T12" fmla="*/ 60201990 w 634"/>
              <a:gd name="T13" fmla="*/ 95051991 h 590"/>
              <a:gd name="T14" fmla="*/ 57650810 w 634"/>
              <a:gd name="T15" fmla="*/ 92501655 h 590"/>
              <a:gd name="T16" fmla="*/ 65133610 w 634"/>
              <a:gd name="T17" fmla="*/ 80088640 h 590"/>
              <a:gd name="T18" fmla="*/ 65133610 w 634"/>
              <a:gd name="T19" fmla="*/ 80088640 h 590"/>
              <a:gd name="T20" fmla="*/ 17516308 w 634"/>
              <a:gd name="T21" fmla="*/ 80088640 h 590"/>
              <a:gd name="T22" fmla="*/ 15135395 w 634"/>
              <a:gd name="T23" fmla="*/ 82639447 h 590"/>
              <a:gd name="T24" fmla="*/ 17516308 w 634"/>
              <a:gd name="T25" fmla="*/ 85019980 h 590"/>
              <a:gd name="T26" fmla="*/ 65133610 w 634"/>
              <a:gd name="T27" fmla="*/ 85019980 h 590"/>
              <a:gd name="T28" fmla="*/ 67684790 w 634"/>
              <a:gd name="T29" fmla="*/ 82639447 h 590"/>
              <a:gd name="T30" fmla="*/ 65133610 w 634"/>
              <a:gd name="T31" fmla="*/ 80088640 h 590"/>
              <a:gd name="T32" fmla="*/ 105268584 w 634"/>
              <a:gd name="T33" fmla="*/ 64955016 h 590"/>
              <a:gd name="T34" fmla="*/ 105268584 w 634"/>
              <a:gd name="T35" fmla="*/ 64955016 h 590"/>
              <a:gd name="T36" fmla="*/ 55100102 w 634"/>
              <a:gd name="T37" fmla="*/ 64955016 h 590"/>
              <a:gd name="T38" fmla="*/ 55100102 w 634"/>
              <a:gd name="T39" fmla="*/ 54923005 h 590"/>
              <a:gd name="T40" fmla="*/ 90132717 w 634"/>
              <a:gd name="T41" fmla="*/ 4931340 h 590"/>
              <a:gd name="T42" fmla="*/ 65133610 w 634"/>
              <a:gd name="T43" fmla="*/ 0 h 590"/>
              <a:gd name="T44" fmla="*/ 15135395 w 634"/>
              <a:gd name="T45" fmla="*/ 49991665 h 590"/>
              <a:gd name="T46" fmla="*/ 17516308 w 634"/>
              <a:gd name="T47" fmla="*/ 64955016 h 590"/>
              <a:gd name="T48" fmla="*/ 5101888 w 634"/>
              <a:gd name="T49" fmla="*/ 64955016 h 590"/>
              <a:gd name="T50" fmla="*/ 0 w 634"/>
              <a:gd name="T51" fmla="*/ 70056158 h 590"/>
              <a:gd name="T52" fmla="*/ 5101888 w 634"/>
              <a:gd name="T53" fmla="*/ 72606965 h 590"/>
              <a:gd name="T54" fmla="*/ 105268584 w 634"/>
              <a:gd name="T55" fmla="*/ 72606965 h 590"/>
              <a:gd name="T56" fmla="*/ 107649025 w 634"/>
              <a:gd name="T57" fmla="*/ 70056158 h 590"/>
              <a:gd name="T58" fmla="*/ 105268584 w 634"/>
              <a:gd name="T59" fmla="*/ 64955016 h 590"/>
              <a:gd name="T60" fmla="*/ 25169375 w 634"/>
              <a:gd name="T61" fmla="*/ 64955016 h 590"/>
              <a:gd name="T62" fmla="*/ 25169375 w 634"/>
              <a:gd name="T63" fmla="*/ 64955016 h 590"/>
              <a:gd name="T64" fmla="*/ 20067487 w 634"/>
              <a:gd name="T65" fmla="*/ 52542472 h 590"/>
              <a:gd name="T66" fmla="*/ 47617302 w 634"/>
              <a:gd name="T67" fmla="*/ 10032482 h 590"/>
              <a:gd name="T68" fmla="*/ 75167589 w 634"/>
              <a:gd name="T69" fmla="*/ 4931340 h 590"/>
              <a:gd name="T70" fmla="*/ 47617302 w 634"/>
              <a:gd name="T71" fmla="*/ 54923005 h 590"/>
              <a:gd name="T72" fmla="*/ 47617302 w 634"/>
              <a:gd name="T73" fmla="*/ 64955016 h 590"/>
              <a:gd name="T74" fmla="*/ 25169375 w 634"/>
              <a:gd name="T75" fmla="*/ 64955016 h 59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34" h="590">
                <a:moveTo>
                  <a:pt x="339" y="544"/>
                </a:moveTo>
                <a:lnTo>
                  <a:pt x="339" y="544"/>
                </a:lnTo>
                <a:cubicBezTo>
                  <a:pt x="148" y="544"/>
                  <a:pt x="148" y="544"/>
                  <a:pt x="148" y="544"/>
                </a:cubicBezTo>
                <a:cubicBezTo>
                  <a:pt x="133" y="544"/>
                  <a:pt x="118" y="559"/>
                  <a:pt x="118" y="559"/>
                </a:cubicBezTo>
                <a:cubicBezTo>
                  <a:pt x="118" y="574"/>
                  <a:pt x="133" y="589"/>
                  <a:pt x="148" y="589"/>
                </a:cubicBezTo>
                <a:cubicBezTo>
                  <a:pt x="339" y="589"/>
                  <a:pt x="339" y="589"/>
                  <a:pt x="339" y="589"/>
                </a:cubicBezTo>
                <a:cubicBezTo>
                  <a:pt x="354" y="589"/>
                  <a:pt x="354" y="574"/>
                  <a:pt x="354" y="559"/>
                </a:cubicBezTo>
                <a:cubicBezTo>
                  <a:pt x="354" y="559"/>
                  <a:pt x="354" y="544"/>
                  <a:pt x="339" y="544"/>
                </a:cubicBezTo>
                <a:close/>
                <a:moveTo>
                  <a:pt x="383" y="471"/>
                </a:moveTo>
                <a:lnTo>
                  <a:pt x="383" y="471"/>
                </a:lnTo>
                <a:cubicBezTo>
                  <a:pt x="103" y="471"/>
                  <a:pt x="103" y="471"/>
                  <a:pt x="103" y="471"/>
                </a:cubicBezTo>
                <a:cubicBezTo>
                  <a:pt x="89" y="471"/>
                  <a:pt x="89" y="471"/>
                  <a:pt x="89" y="486"/>
                </a:cubicBezTo>
                <a:cubicBezTo>
                  <a:pt x="89" y="500"/>
                  <a:pt x="89" y="500"/>
                  <a:pt x="103" y="500"/>
                </a:cubicBezTo>
                <a:cubicBezTo>
                  <a:pt x="383" y="500"/>
                  <a:pt x="383" y="500"/>
                  <a:pt x="383" y="500"/>
                </a:cubicBezTo>
                <a:cubicBezTo>
                  <a:pt x="383" y="500"/>
                  <a:pt x="398" y="500"/>
                  <a:pt x="398" y="486"/>
                </a:cubicBezTo>
                <a:cubicBezTo>
                  <a:pt x="398" y="471"/>
                  <a:pt x="383" y="471"/>
                  <a:pt x="383" y="471"/>
                </a:cubicBezTo>
                <a:close/>
                <a:moveTo>
                  <a:pt x="619" y="382"/>
                </a:moveTo>
                <a:lnTo>
                  <a:pt x="619" y="382"/>
                </a:lnTo>
                <a:cubicBezTo>
                  <a:pt x="324" y="382"/>
                  <a:pt x="324" y="382"/>
                  <a:pt x="324" y="382"/>
                </a:cubicBezTo>
                <a:cubicBezTo>
                  <a:pt x="324" y="368"/>
                  <a:pt x="324" y="339"/>
                  <a:pt x="324" y="323"/>
                </a:cubicBezTo>
                <a:cubicBezTo>
                  <a:pt x="324" y="176"/>
                  <a:pt x="412" y="73"/>
                  <a:pt x="530" y="29"/>
                </a:cubicBezTo>
                <a:cubicBezTo>
                  <a:pt x="486" y="14"/>
                  <a:pt x="442" y="0"/>
                  <a:pt x="383" y="0"/>
                </a:cubicBezTo>
                <a:cubicBezTo>
                  <a:pt x="221" y="0"/>
                  <a:pt x="89" y="132"/>
                  <a:pt x="89" y="294"/>
                </a:cubicBezTo>
                <a:cubicBezTo>
                  <a:pt x="89" y="323"/>
                  <a:pt x="89" y="353"/>
                  <a:pt x="103" y="382"/>
                </a:cubicBezTo>
                <a:cubicBezTo>
                  <a:pt x="30" y="382"/>
                  <a:pt x="30" y="382"/>
                  <a:pt x="30" y="382"/>
                </a:cubicBezTo>
                <a:cubicBezTo>
                  <a:pt x="15" y="382"/>
                  <a:pt x="0" y="397"/>
                  <a:pt x="0" y="412"/>
                </a:cubicBezTo>
                <a:cubicBezTo>
                  <a:pt x="0" y="412"/>
                  <a:pt x="15" y="427"/>
                  <a:pt x="30" y="427"/>
                </a:cubicBezTo>
                <a:cubicBezTo>
                  <a:pt x="619" y="427"/>
                  <a:pt x="619" y="427"/>
                  <a:pt x="619" y="427"/>
                </a:cubicBezTo>
                <a:lnTo>
                  <a:pt x="633" y="412"/>
                </a:lnTo>
                <a:cubicBezTo>
                  <a:pt x="633" y="397"/>
                  <a:pt x="619" y="382"/>
                  <a:pt x="619" y="382"/>
                </a:cubicBezTo>
                <a:close/>
                <a:moveTo>
                  <a:pt x="148" y="382"/>
                </a:moveTo>
                <a:lnTo>
                  <a:pt x="148" y="382"/>
                </a:lnTo>
                <a:cubicBezTo>
                  <a:pt x="133" y="353"/>
                  <a:pt x="118" y="339"/>
                  <a:pt x="118" y="309"/>
                </a:cubicBezTo>
                <a:cubicBezTo>
                  <a:pt x="118" y="147"/>
                  <a:pt x="207" y="88"/>
                  <a:pt x="280" y="59"/>
                </a:cubicBezTo>
                <a:cubicBezTo>
                  <a:pt x="339" y="29"/>
                  <a:pt x="398" y="29"/>
                  <a:pt x="442" y="29"/>
                </a:cubicBezTo>
                <a:cubicBezTo>
                  <a:pt x="354" y="73"/>
                  <a:pt x="280" y="191"/>
                  <a:pt x="280" y="323"/>
                </a:cubicBezTo>
                <a:cubicBezTo>
                  <a:pt x="280" y="339"/>
                  <a:pt x="280" y="368"/>
                  <a:pt x="280" y="382"/>
                </a:cubicBezTo>
                <a:lnTo>
                  <a:pt x="148" y="3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66" name="Freeform 74">
            <a:extLst>
              <a:ext uri="{FF2B5EF4-FFF2-40B4-BE49-F238E27FC236}">
                <a16:creationId xmlns:a16="http://schemas.microsoft.com/office/drawing/2014/main" id="{DE482F3A-0EEC-4F18-A59B-B58530AC09ED}"/>
              </a:ext>
            </a:extLst>
          </p:cNvPr>
          <p:cNvSpPr>
            <a:spLocks/>
          </p:cNvSpPr>
          <p:nvPr/>
        </p:nvSpPr>
        <p:spPr bwMode="auto">
          <a:xfrm>
            <a:off x="9591675" y="1587500"/>
            <a:ext cx="257175" cy="241300"/>
          </a:xfrm>
          <a:custGeom>
            <a:avLst/>
            <a:gdLst>
              <a:gd name="T0" fmla="*/ 12462343 w 545"/>
              <a:gd name="T1" fmla="*/ 39670720 h 516"/>
              <a:gd name="T2" fmla="*/ 12462343 w 545"/>
              <a:gd name="T3" fmla="*/ 39670720 h 516"/>
              <a:gd name="T4" fmla="*/ 72895631 w 545"/>
              <a:gd name="T5" fmla="*/ 39670720 h 516"/>
              <a:gd name="T6" fmla="*/ 92869309 w 545"/>
              <a:gd name="T7" fmla="*/ 19835594 h 516"/>
              <a:gd name="T8" fmla="*/ 72895631 w 545"/>
              <a:gd name="T9" fmla="*/ 0 h 516"/>
              <a:gd name="T10" fmla="*/ 72895631 w 545"/>
              <a:gd name="T11" fmla="*/ 7396141 h 516"/>
              <a:gd name="T12" fmla="*/ 85357501 w 545"/>
              <a:gd name="T13" fmla="*/ 19835594 h 516"/>
              <a:gd name="T14" fmla="*/ 67944624 w 545"/>
              <a:gd name="T15" fmla="*/ 34627876 h 516"/>
              <a:gd name="T16" fmla="*/ 12462343 w 545"/>
              <a:gd name="T17" fmla="*/ 34627876 h 516"/>
              <a:gd name="T18" fmla="*/ 10072136 w 545"/>
              <a:gd name="T19" fmla="*/ 37149532 h 516"/>
              <a:gd name="T20" fmla="*/ 12462343 w 545"/>
              <a:gd name="T21" fmla="*/ 39670720 h 516"/>
              <a:gd name="T22" fmla="*/ 30216408 w 545"/>
              <a:gd name="T23" fmla="*/ 27231735 h 516"/>
              <a:gd name="T24" fmla="*/ 30216408 w 545"/>
              <a:gd name="T25" fmla="*/ 27231735 h 516"/>
              <a:gd name="T26" fmla="*/ 70334831 w 545"/>
              <a:gd name="T27" fmla="*/ 27231735 h 516"/>
              <a:gd name="T28" fmla="*/ 72895631 w 545"/>
              <a:gd name="T29" fmla="*/ 24710078 h 516"/>
              <a:gd name="T30" fmla="*/ 70334831 w 545"/>
              <a:gd name="T31" fmla="*/ 19835594 h 516"/>
              <a:gd name="T32" fmla="*/ 30216408 w 545"/>
              <a:gd name="T33" fmla="*/ 19835594 h 516"/>
              <a:gd name="T34" fmla="*/ 25095279 w 545"/>
              <a:gd name="T35" fmla="*/ 24710078 h 516"/>
              <a:gd name="T36" fmla="*/ 30216408 w 545"/>
              <a:gd name="T37" fmla="*/ 27231735 h 516"/>
              <a:gd name="T38" fmla="*/ 45239551 w 545"/>
              <a:gd name="T39" fmla="*/ 59338423 h 516"/>
              <a:gd name="T40" fmla="*/ 45239551 w 545"/>
              <a:gd name="T41" fmla="*/ 59338423 h 516"/>
              <a:gd name="T42" fmla="*/ 45239551 w 545"/>
              <a:gd name="T43" fmla="*/ 59338423 h 516"/>
              <a:gd name="T44" fmla="*/ 20144272 w 545"/>
              <a:gd name="T45" fmla="*/ 59338423 h 516"/>
              <a:gd name="T46" fmla="*/ 15023143 w 545"/>
              <a:gd name="T47" fmla="*/ 64381267 h 516"/>
              <a:gd name="T48" fmla="*/ 20144272 w 545"/>
              <a:gd name="T49" fmla="*/ 66902455 h 516"/>
              <a:gd name="T50" fmla="*/ 45239551 w 545"/>
              <a:gd name="T51" fmla="*/ 66902455 h 516"/>
              <a:gd name="T52" fmla="*/ 52750887 w 545"/>
              <a:gd name="T53" fmla="*/ 74299064 h 516"/>
              <a:gd name="T54" fmla="*/ 45239551 w 545"/>
              <a:gd name="T55" fmla="*/ 79173548 h 516"/>
              <a:gd name="T56" fmla="*/ 45239551 w 545"/>
              <a:gd name="T57" fmla="*/ 86570158 h 516"/>
              <a:gd name="T58" fmla="*/ 60262695 w 545"/>
              <a:gd name="T59" fmla="*/ 74299064 h 516"/>
              <a:gd name="T60" fmla="*/ 45239551 w 545"/>
              <a:gd name="T61" fmla="*/ 59338423 h 516"/>
              <a:gd name="T62" fmla="*/ 72895631 w 545"/>
              <a:gd name="T63" fmla="*/ 47067329 h 516"/>
              <a:gd name="T64" fmla="*/ 72895631 w 545"/>
              <a:gd name="T65" fmla="*/ 47067329 h 516"/>
              <a:gd name="T66" fmla="*/ 2560801 w 545"/>
              <a:gd name="T67" fmla="*/ 47067329 h 516"/>
              <a:gd name="T68" fmla="*/ 0 w 545"/>
              <a:gd name="T69" fmla="*/ 49420626 h 516"/>
              <a:gd name="T70" fmla="*/ 2560801 w 545"/>
              <a:gd name="T71" fmla="*/ 54463470 h 516"/>
              <a:gd name="T72" fmla="*/ 67944624 w 545"/>
              <a:gd name="T73" fmla="*/ 54463470 h 516"/>
              <a:gd name="T74" fmla="*/ 85357501 w 545"/>
              <a:gd name="T75" fmla="*/ 66902455 h 516"/>
              <a:gd name="T76" fmla="*/ 65213229 w 545"/>
              <a:gd name="T77" fmla="*/ 79173548 h 516"/>
              <a:gd name="T78" fmla="*/ 65213229 w 545"/>
              <a:gd name="T79" fmla="*/ 86570158 h 516"/>
              <a:gd name="T80" fmla="*/ 72895631 w 545"/>
              <a:gd name="T81" fmla="*/ 86570158 h 516"/>
              <a:gd name="T82" fmla="*/ 92869309 w 545"/>
              <a:gd name="T83" fmla="*/ 66902455 h 516"/>
              <a:gd name="T84" fmla="*/ 72895631 w 545"/>
              <a:gd name="T85" fmla="*/ 47067329 h 51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45" h="516">
                <a:moveTo>
                  <a:pt x="73" y="236"/>
                </a:moveTo>
                <a:lnTo>
                  <a:pt x="73" y="236"/>
                </a:lnTo>
                <a:cubicBezTo>
                  <a:pt x="427" y="236"/>
                  <a:pt x="427" y="236"/>
                  <a:pt x="427" y="236"/>
                </a:cubicBezTo>
                <a:cubicBezTo>
                  <a:pt x="486" y="236"/>
                  <a:pt x="544" y="192"/>
                  <a:pt x="544" y="118"/>
                </a:cubicBezTo>
                <a:cubicBezTo>
                  <a:pt x="544" y="59"/>
                  <a:pt x="486" y="0"/>
                  <a:pt x="427" y="0"/>
                </a:cubicBezTo>
                <a:cubicBezTo>
                  <a:pt x="427" y="44"/>
                  <a:pt x="427" y="44"/>
                  <a:pt x="427" y="44"/>
                </a:cubicBezTo>
                <a:cubicBezTo>
                  <a:pt x="486" y="59"/>
                  <a:pt x="500" y="74"/>
                  <a:pt x="500" y="118"/>
                </a:cubicBezTo>
                <a:cubicBezTo>
                  <a:pt x="500" y="162"/>
                  <a:pt x="456" y="206"/>
                  <a:pt x="398" y="206"/>
                </a:cubicBezTo>
                <a:cubicBezTo>
                  <a:pt x="73" y="206"/>
                  <a:pt x="73" y="206"/>
                  <a:pt x="73" y="206"/>
                </a:cubicBezTo>
                <a:cubicBezTo>
                  <a:pt x="59" y="206"/>
                  <a:pt x="59" y="206"/>
                  <a:pt x="59" y="221"/>
                </a:cubicBezTo>
                <a:cubicBezTo>
                  <a:pt x="59" y="236"/>
                  <a:pt x="59" y="236"/>
                  <a:pt x="73" y="236"/>
                </a:cubicBezTo>
                <a:close/>
                <a:moveTo>
                  <a:pt x="177" y="162"/>
                </a:moveTo>
                <a:lnTo>
                  <a:pt x="177" y="162"/>
                </a:lnTo>
                <a:cubicBezTo>
                  <a:pt x="412" y="162"/>
                  <a:pt x="412" y="162"/>
                  <a:pt x="412" y="162"/>
                </a:cubicBezTo>
                <a:lnTo>
                  <a:pt x="427" y="147"/>
                </a:lnTo>
                <a:cubicBezTo>
                  <a:pt x="427" y="133"/>
                  <a:pt x="412" y="118"/>
                  <a:pt x="412" y="118"/>
                </a:cubicBezTo>
                <a:cubicBezTo>
                  <a:pt x="177" y="118"/>
                  <a:pt x="177" y="118"/>
                  <a:pt x="177" y="118"/>
                </a:cubicBezTo>
                <a:cubicBezTo>
                  <a:pt x="162" y="118"/>
                  <a:pt x="147" y="133"/>
                  <a:pt x="147" y="147"/>
                </a:cubicBezTo>
                <a:cubicBezTo>
                  <a:pt x="147" y="147"/>
                  <a:pt x="162" y="162"/>
                  <a:pt x="177" y="162"/>
                </a:cubicBezTo>
                <a:close/>
                <a:moveTo>
                  <a:pt x="265" y="353"/>
                </a:moveTo>
                <a:lnTo>
                  <a:pt x="265" y="353"/>
                </a:lnTo>
                <a:cubicBezTo>
                  <a:pt x="118" y="353"/>
                  <a:pt x="118" y="353"/>
                  <a:pt x="118" y="353"/>
                </a:cubicBezTo>
                <a:cubicBezTo>
                  <a:pt x="103" y="353"/>
                  <a:pt x="88" y="368"/>
                  <a:pt x="88" y="383"/>
                </a:cubicBezTo>
                <a:cubicBezTo>
                  <a:pt x="88" y="383"/>
                  <a:pt x="103" y="398"/>
                  <a:pt x="118" y="398"/>
                </a:cubicBezTo>
                <a:cubicBezTo>
                  <a:pt x="265" y="398"/>
                  <a:pt x="265" y="398"/>
                  <a:pt x="265" y="398"/>
                </a:cubicBezTo>
                <a:cubicBezTo>
                  <a:pt x="294" y="398"/>
                  <a:pt x="309" y="412"/>
                  <a:pt x="309" y="442"/>
                </a:cubicBezTo>
                <a:cubicBezTo>
                  <a:pt x="309" y="457"/>
                  <a:pt x="294" y="471"/>
                  <a:pt x="265" y="471"/>
                </a:cubicBezTo>
                <a:cubicBezTo>
                  <a:pt x="265" y="515"/>
                  <a:pt x="265" y="515"/>
                  <a:pt x="265" y="515"/>
                </a:cubicBezTo>
                <a:cubicBezTo>
                  <a:pt x="309" y="515"/>
                  <a:pt x="353" y="486"/>
                  <a:pt x="353" y="442"/>
                </a:cubicBezTo>
                <a:cubicBezTo>
                  <a:pt x="353" y="398"/>
                  <a:pt x="309" y="353"/>
                  <a:pt x="265" y="353"/>
                </a:cubicBezTo>
                <a:close/>
                <a:moveTo>
                  <a:pt x="427" y="280"/>
                </a:moveTo>
                <a:lnTo>
                  <a:pt x="427" y="280"/>
                </a:lnTo>
                <a:cubicBezTo>
                  <a:pt x="15" y="280"/>
                  <a:pt x="15" y="280"/>
                  <a:pt x="15" y="280"/>
                </a:cubicBezTo>
                <a:cubicBezTo>
                  <a:pt x="0" y="280"/>
                  <a:pt x="0" y="294"/>
                  <a:pt x="0" y="294"/>
                </a:cubicBezTo>
                <a:cubicBezTo>
                  <a:pt x="0" y="310"/>
                  <a:pt x="0" y="324"/>
                  <a:pt x="15" y="324"/>
                </a:cubicBezTo>
                <a:cubicBezTo>
                  <a:pt x="398" y="324"/>
                  <a:pt x="398" y="324"/>
                  <a:pt x="398" y="324"/>
                </a:cubicBezTo>
                <a:cubicBezTo>
                  <a:pt x="456" y="324"/>
                  <a:pt x="500" y="353"/>
                  <a:pt x="500" y="398"/>
                </a:cubicBezTo>
                <a:cubicBezTo>
                  <a:pt x="500" y="442"/>
                  <a:pt x="471" y="471"/>
                  <a:pt x="382" y="471"/>
                </a:cubicBezTo>
                <a:cubicBezTo>
                  <a:pt x="382" y="471"/>
                  <a:pt x="382" y="486"/>
                  <a:pt x="382" y="515"/>
                </a:cubicBezTo>
                <a:cubicBezTo>
                  <a:pt x="427" y="515"/>
                  <a:pt x="427" y="515"/>
                  <a:pt x="427" y="515"/>
                </a:cubicBezTo>
                <a:cubicBezTo>
                  <a:pt x="486" y="515"/>
                  <a:pt x="544" y="457"/>
                  <a:pt x="544" y="398"/>
                </a:cubicBezTo>
                <a:cubicBezTo>
                  <a:pt x="544" y="339"/>
                  <a:pt x="486" y="280"/>
                  <a:pt x="427" y="2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67" name="Freeform 75">
            <a:extLst>
              <a:ext uri="{FF2B5EF4-FFF2-40B4-BE49-F238E27FC236}">
                <a16:creationId xmlns:a16="http://schemas.microsoft.com/office/drawing/2014/main" id="{C9D51BFE-C817-4E86-99FD-0D5BB92D7724}"/>
              </a:ext>
            </a:extLst>
          </p:cNvPr>
          <p:cNvSpPr>
            <a:spLocks/>
          </p:cNvSpPr>
          <p:nvPr/>
        </p:nvSpPr>
        <p:spPr bwMode="auto">
          <a:xfrm>
            <a:off x="9093200" y="1558925"/>
            <a:ext cx="290513" cy="300038"/>
          </a:xfrm>
          <a:custGeom>
            <a:avLst/>
            <a:gdLst>
              <a:gd name="T0" fmla="*/ 12281592 w 619"/>
              <a:gd name="T1" fmla="*/ 50157466 h 634"/>
              <a:gd name="T2" fmla="*/ 0 w 619"/>
              <a:gd name="T3" fmla="*/ 55088127 h 634"/>
              <a:gd name="T4" fmla="*/ 12281592 w 619"/>
              <a:gd name="T5" fmla="*/ 57638826 h 634"/>
              <a:gd name="T6" fmla="*/ 12281592 w 619"/>
              <a:gd name="T7" fmla="*/ 50157466 h 634"/>
              <a:gd name="T8" fmla="*/ 84119992 w 619"/>
              <a:gd name="T9" fmla="*/ 27544063 h 634"/>
              <a:gd name="T10" fmla="*/ 91690670 w 619"/>
              <a:gd name="T11" fmla="*/ 15132515 h 634"/>
              <a:gd name="T12" fmla="*/ 79241132 w 619"/>
              <a:gd name="T13" fmla="*/ 22613403 h 634"/>
              <a:gd name="T14" fmla="*/ 84119992 w 619"/>
              <a:gd name="T15" fmla="*/ 27544063 h 634"/>
              <a:gd name="T16" fmla="*/ 22207727 w 619"/>
              <a:gd name="T17" fmla="*/ 27544063 h 634"/>
              <a:gd name="T18" fmla="*/ 27255001 w 619"/>
              <a:gd name="T19" fmla="*/ 22613403 h 634"/>
              <a:gd name="T20" fmla="*/ 14804995 w 619"/>
              <a:gd name="T21" fmla="*/ 17512476 h 634"/>
              <a:gd name="T22" fmla="*/ 22207727 w 619"/>
              <a:gd name="T23" fmla="*/ 27544063 h 634"/>
              <a:gd name="T24" fmla="*/ 51986131 w 619"/>
              <a:gd name="T25" fmla="*/ 17512476 h 634"/>
              <a:gd name="T26" fmla="*/ 54510003 w 619"/>
              <a:gd name="T27" fmla="*/ 5100927 h 634"/>
              <a:gd name="T28" fmla="*/ 49462728 w 619"/>
              <a:gd name="T29" fmla="*/ 5100927 h 634"/>
              <a:gd name="T30" fmla="*/ 51986131 w 619"/>
              <a:gd name="T31" fmla="*/ 17512476 h 634"/>
              <a:gd name="T32" fmla="*/ 51986131 w 619"/>
              <a:gd name="T33" fmla="*/ 90113550 h 634"/>
              <a:gd name="T34" fmla="*/ 49462728 w 619"/>
              <a:gd name="T35" fmla="*/ 105246065 h 634"/>
              <a:gd name="T36" fmla="*/ 54510003 w 619"/>
              <a:gd name="T37" fmla="*/ 105246065 h 634"/>
              <a:gd name="T38" fmla="*/ 51986131 w 619"/>
              <a:gd name="T39" fmla="*/ 90113550 h 634"/>
              <a:gd name="T40" fmla="*/ 81764535 w 619"/>
              <a:gd name="T41" fmla="*/ 80081962 h 634"/>
              <a:gd name="T42" fmla="*/ 76717729 w 619"/>
              <a:gd name="T43" fmla="*/ 85182889 h 634"/>
              <a:gd name="T44" fmla="*/ 89167267 w 619"/>
              <a:gd name="T45" fmla="*/ 92663778 h 634"/>
              <a:gd name="T46" fmla="*/ 81764535 w 619"/>
              <a:gd name="T47" fmla="*/ 80081962 h 634"/>
              <a:gd name="T48" fmla="*/ 101448859 w 619"/>
              <a:gd name="T49" fmla="*/ 50157466 h 634"/>
              <a:gd name="T50" fmla="*/ 89167267 w 619"/>
              <a:gd name="T51" fmla="*/ 55088127 h 634"/>
              <a:gd name="T52" fmla="*/ 101448859 w 619"/>
              <a:gd name="T53" fmla="*/ 57638826 h 634"/>
              <a:gd name="T54" fmla="*/ 101448859 w 619"/>
              <a:gd name="T55" fmla="*/ 50157466 h 634"/>
              <a:gd name="T56" fmla="*/ 24731129 w 619"/>
              <a:gd name="T57" fmla="*/ 77701530 h 634"/>
              <a:gd name="T58" fmla="*/ 17328867 w 619"/>
              <a:gd name="T59" fmla="*/ 90113550 h 634"/>
              <a:gd name="T60" fmla="*/ 27255001 w 619"/>
              <a:gd name="T61" fmla="*/ 82632662 h 634"/>
              <a:gd name="T62" fmla="*/ 24731129 w 619"/>
              <a:gd name="T63" fmla="*/ 77701530 h 634"/>
              <a:gd name="T64" fmla="*/ 51986131 w 619"/>
              <a:gd name="T65" fmla="*/ 25163631 h 634"/>
              <a:gd name="T66" fmla="*/ 51986131 w 619"/>
              <a:gd name="T67" fmla="*/ 85182889 h 634"/>
              <a:gd name="T68" fmla="*/ 51986131 w 619"/>
              <a:gd name="T69" fmla="*/ 25163631 h 634"/>
              <a:gd name="T70" fmla="*/ 51986131 w 619"/>
              <a:gd name="T71" fmla="*/ 77701530 h 634"/>
              <a:gd name="T72" fmla="*/ 51986131 w 619"/>
              <a:gd name="T73" fmla="*/ 30094763 h 634"/>
              <a:gd name="T74" fmla="*/ 51986131 w 619"/>
              <a:gd name="T75" fmla="*/ 77701530 h 63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19" h="634">
                <a:moveTo>
                  <a:pt x="73" y="295"/>
                </a:moveTo>
                <a:lnTo>
                  <a:pt x="73" y="295"/>
                </a:lnTo>
                <a:cubicBezTo>
                  <a:pt x="15" y="295"/>
                  <a:pt x="15" y="295"/>
                  <a:pt x="15" y="295"/>
                </a:cubicBezTo>
                <a:cubicBezTo>
                  <a:pt x="0" y="295"/>
                  <a:pt x="0" y="310"/>
                  <a:pt x="0" y="324"/>
                </a:cubicBezTo>
                <a:cubicBezTo>
                  <a:pt x="0" y="324"/>
                  <a:pt x="0" y="339"/>
                  <a:pt x="15" y="339"/>
                </a:cubicBezTo>
                <a:cubicBezTo>
                  <a:pt x="73" y="339"/>
                  <a:pt x="73" y="339"/>
                  <a:pt x="73" y="339"/>
                </a:cubicBezTo>
                <a:cubicBezTo>
                  <a:pt x="88" y="339"/>
                  <a:pt x="88" y="324"/>
                  <a:pt x="88" y="324"/>
                </a:cubicBezTo>
                <a:cubicBezTo>
                  <a:pt x="88" y="310"/>
                  <a:pt x="88" y="295"/>
                  <a:pt x="73" y="295"/>
                </a:cubicBezTo>
                <a:close/>
                <a:moveTo>
                  <a:pt x="500" y="162"/>
                </a:moveTo>
                <a:lnTo>
                  <a:pt x="500" y="162"/>
                </a:lnTo>
                <a:cubicBezTo>
                  <a:pt x="545" y="118"/>
                  <a:pt x="545" y="118"/>
                  <a:pt x="545" y="118"/>
                </a:cubicBezTo>
                <a:cubicBezTo>
                  <a:pt x="545" y="103"/>
                  <a:pt x="545" y="103"/>
                  <a:pt x="545" y="89"/>
                </a:cubicBezTo>
                <a:cubicBezTo>
                  <a:pt x="530" y="89"/>
                  <a:pt x="515" y="89"/>
                  <a:pt x="515" y="89"/>
                </a:cubicBezTo>
                <a:cubicBezTo>
                  <a:pt x="471" y="133"/>
                  <a:pt x="471" y="133"/>
                  <a:pt x="471" y="133"/>
                </a:cubicBezTo>
                <a:cubicBezTo>
                  <a:pt x="456" y="133"/>
                  <a:pt x="456" y="148"/>
                  <a:pt x="471" y="162"/>
                </a:cubicBezTo>
                <a:cubicBezTo>
                  <a:pt x="471" y="162"/>
                  <a:pt x="486" y="162"/>
                  <a:pt x="500" y="162"/>
                </a:cubicBezTo>
                <a:close/>
                <a:moveTo>
                  <a:pt x="132" y="162"/>
                </a:moveTo>
                <a:lnTo>
                  <a:pt x="132" y="162"/>
                </a:lnTo>
                <a:cubicBezTo>
                  <a:pt x="132" y="177"/>
                  <a:pt x="147" y="177"/>
                  <a:pt x="162" y="162"/>
                </a:cubicBezTo>
                <a:cubicBezTo>
                  <a:pt x="162" y="162"/>
                  <a:pt x="162" y="148"/>
                  <a:pt x="162" y="133"/>
                </a:cubicBezTo>
                <a:cubicBezTo>
                  <a:pt x="118" y="103"/>
                  <a:pt x="118" y="103"/>
                  <a:pt x="118" y="103"/>
                </a:cubicBezTo>
                <a:cubicBezTo>
                  <a:pt x="103" y="89"/>
                  <a:pt x="88" y="89"/>
                  <a:pt x="88" y="103"/>
                </a:cubicBezTo>
                <a:cubicBezTo>
                  <a:pt x="73" y="103"/>
                  <a:pt x="73" y="118"/>
                  <a:pt x="88" y="118"/>
                </a:cubicBezTo>
                <a:lnTo>
                  <a:pt x="132" y="162"/>
                </a:lnTo>
                <a:close/>
                <a:moveTo>
                  <a:pt x="309" y="103"/>
                </a:moveTo>
                <a:lnTo>
                  <a:pt x="309" y="103"/>
                </a:lnTo>
                <a:cubicBezTo>
                  <a:pt x="324" y="103"/>
                  <a:pt x="324" y="89"/>
                  <a:pt x="324" y="89"/>
                </a:cubicBezTo>
                <a:cubicBezTo>
                  <a:pt x="324" y="30"/>
                  <a:pt x="324" y="30"/>
                  <a:pt x="324" y="30"/>
                </a:cubicBezTo>
                <a:cubicBezTo>
                  <a:pt x="324" y="15"/>
                  <a:pt x="324" y="0"/>
                  <a:pt x="309" y="0"/>
                </a:cubicBezTo>
                <a:cubicBezTo>
                  <a:pt x="294" y="0"/>
                  <a:pt x="294" y="15"/>
                  <a:pt x="294" y="30"/>
                </a:cubicBezTo>
                <a:cubicBezTo>
                  <a:pt x="294" y="89"/>
                  <a:pt x="294" y="89"/>
                  <a:pt x="294" y="89"/>
                </a:cubicBezTo>
                <a:cubicBezTo>
                  <a:pt x="294" y="89"/>
                  <a:pt x="294" y="103"/>
                  <a:pt x="309" y="103"/>
                </a:cubicBezTo>
                <a:close/>
                <a:moveTo>
                  <a:pt x="309" y="530"/>
                </a:moveTo>
                <a:lnTo>
                  <a:pt x="309" y="530"/>
                </a:lnTo>
                <a:cubicBezTo>
                  <a:pt x="294" y="530"/>
                  <a:pt x="294" y="545"/>
                  <a:pt x="294" y="560"/>
                </a:cubicBezTo>
                <a:cubicBezTo>
                  <a:pt x="294" y="619"/>
                  <a:pt x="294" y="619"/>
                  <a:pt x="294" y="619"/>
                </a:cubicBezTo>
                <a:cubicBezTo>
                  <a:pt x="294" y="619"/>
                  <a:pt x="294" y="633"/>
                  <a:pt x="309" y="633"/>
                </a:cubicBezTo>
                <a:cubicBezTo>
                  <a:pt x="324" y="633"/>
                  <a:pt x="324" y="619"/>
                  <a:pt x="324" y="619"/>
                </a:cubicBezTo>
                <a:cubicBezTo>
                  <a:pt x="324" y="560"/>
                  <a:pt x="324" y="560"/>
                  <a:pt x="324" y="560"/>
                </a:cubicBezTo>
                <a:cubicBezTo>
                  <a:pt x="324" y="545"/>
                  <a:pt x="324" y="530"/>
                  <a:pt x="309" y="530"/>
                </a:cubicBezTo>
                <a:close/>
                <a:moveTo>
                  <a:pt x="486" y="471"/>
                </a:moveTo>
                <a:lnTo>
                  <a:pt x="486" y="471"/>
                </a:lnTo>
                <a:cubicBezTo>
                  <a:pt x="486" y="471"/>
                  <a:pt x="471" y="471"/>
                  <a:pt x="456" y="471"/>
                </a:cubicBezTo>
                <a:cubicBezTo>
                  <a:pt x="456" y="486"/>
                  <a:pt x="456" y="486"/>
                  <a:pt x="456" y="501"/>
                </a:cubicBezTo>
                <a:cubicBezTo>
                  <a:pt x="500" y="545"/>
                  <a:pt x="500" y="545"/>
                  <a:pt x="500" y="545"/>
                </a:cubicBezTo>
                <a:cubicBezTo>
                  <a:pt x="515" y="545"/>
                  <a:pt x="530" y="545"/>
                  <a:pt x="530" y="545"/>
                </a:cubicBezTo>
                <a:cubicBezTo>
                  <a:pt x="545" y="530"/>
                  <a:pt x="545" y="516"/>
                  <a:pt x="530" y="516"/>
                </a:cubicBezTo>
                <a:lnTo>
                  <a:pt x="486" y="471"/>
                </a:lnTo>
                <a:close/>
                <a:moveTo>
                  <a:pt x="603" y="295"/>
                </a:moveTo>
                <a:lnTo>
                  <a:pt x="603" y="295"/>
                </a:lnTo>
                <a:cubicBezTo>
                  <a:pt x="545" y="295"/>
                  <a:pt x="545" y="295"/>
                  <a:pt x="545" y="295"/>
                </a:cubicBezTo>
                <a:cubicBezTo>
                  <a:pt x="530" y="295"/>
                  <a:pt x="530" y="310"/>
                  <a:pt x="530" y="324"/>
                </a:cubicBezTo>
                <a:cubicBezTo>
                  <a:pt x="530" y="324"/>
                  <a:pt x="530" y="339"/>
                  <a:pt x="545" y="339"/>
                </a:cubicBezTo>
                <a:cubicBezTo>
                  <a:pt x="603" y="339"/>
                  <a:pt x="603" y="339"/>
                  <a:pt x="603" y="339"/>
                </a:cubicBezTo>
                <a:cubicBezTo>
                  <a:pt x="618" y="339"/>
                  <a:pt x="618" y="324"/>
                  <a:pt x="618" y="324"/>
                </a:cubicBezTo>
                <a:cubicBezTo>
                  <a:pt x="618" y="310"/>
                  <a:pt x="618" y="295"/>
                  <a:pt x="603" y="295"/>
                </a:cubicBezTo>
                <a:close/>
                <a:moveTo>
                  <a:pt x="147" y="457"/>
                </a:moveTo>
                <a:lnTo>
                  <a:pt x="147" y="457"/>
                </a:lnTo>
                <a:cubicBezTo>
                  <a:pt x="103" y="501"/>
                  <a:pt x="103" y="501"/>
                  <a:pt x="103" y="501"/>
                </a:cubicBezTo>
                <a:cubicBezTo>
                  <a:pt x="88" y="516"/>
                  <a:pt x="88" y="516"/>
                  <a:pt x="103" y="530"/>
                </a:cubicBezTo>
                <a:cubicBezTo>
                  <a:pt x="103" y="530"/>
                  <a:pt x="118" y="530"/>
                  <a:pt x="132" y="530"/>
                </a:cubicBezTo>
                <a:cubicBezTo>
                  <a:pt x="162" y="486"/>
                  <a:pt x="162" y="486"/>
                  <a:pt x="162" y="486"/>
                </a:cubicBezTo>
                <a:cubicBezTo>
                  <a:pt x="177" y="486"/>
                  <a:pt x="177" y="471"/>
                  <a:pt x="162" y="457"/>
                </a:cubicBezTo>
                <a:lnTo>
                  <a:pt x="147" y="457"/>
                </a:lnTo>
                <a:close/>
                <a:moveTo>
                  <a:pt x="309" y="148"/>
                </a:moveTo>
                <a:lnTo>
                  <a:pt x="309" y="148"/>
                </a:lnTo>
                <a:cubicBezTo>
                  <a:pt x="206" y="148"/>
                  <a:pt x="132" y="221"/>
                  <a:pt x="132" y="324"/>
                </a:cubicBezTo>
                <a:cubicBezTo>
                  <a:pt x="132" y="412"/>
                  <a:pt x="206" y="501"/>
                  <a:pt x="309" y="501"/>
                </a:cubicBezTo>
                <a:cubicBezTo>
                  <a:pt x="412" y="501"/>
                  <a:pt x="486" y="412"/>
                  <a:pt x="486" y="324"/>
                </a:cubicBezTo>
                <a:cubicBezTo>
                  <a:pt x="486" y="221"/>
                  <a:pt x="412" y="148"/>
                  <a:pt x="309" y="148"/>
                </a:cubicBezTo>
                <a:close/>
                <a:moveTo>
                  <a:pt x="309" y="457"/>
                </a:moveTo>
                <a:lnTo>
                  <a:pt x="309" y="457"/>
                </a:lnTo>
                <a:cubicBezTo>
                  <a:pt x="236" y="457"/>
                  <a:pt x="177" y="398"/>
                  <a:pt x="177" y="324"/>
                </a:cubicBezTo>
                <a:cubicBezTo>
                  <a:pt x="177" y="251"/>
                  <a:pt x="236" y="177"/>
                  <a:pt x="309" y="177"/>
                </a:cubicBezTo>
                <a:cubicBezTo>
                  <a:pt x="383" y="177"/>
                  <a:pt x="441" y="251"/>
                  <a:pt x="441" y="324"/>
                </a:cubicBezTo>
                <a:cubicBezTo>
                  <a:pt x="441" y="398"/>
                  <a:pt x="383" y="457"/>
                  <a:pt x="309" y="4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68" name="Freeform 76">
            <a:extLst>
              <a:ext uri="{FF2B5EF4-FFF2-40B4-BE49-F238E27FC236}">
                <a16:creationId xmlns:a16="http://schemas.microsoft.com/office/drawing/2014/main" id="{5C419B8D-3B53-4014-98EA-06B98DDB28DC}"/>
              </a:ext>
            </a:extLst>
          </p:cNvPr>
          <p:cNvSpPr>
            <a:spLocks/>
          </p:cNvSpPr>
          <p:nvPr/>
        </p:nvSpPr>
        <p:spPr bwMode="auto">
          <a:xfrm>
            <a:off x="8607425" y="1558925"/>
            <a:ext cx="300038" cy="300038"/>
          </a:xfrm>
          <a:custGeom>
            <a:avLst/>
            <a:gdLst>
              <a:gd name="T0" fmla="*/ 10033474 w 634"/>
              <a:gd name="T1" fmla="*/ 67670414 h 634"/>
              <a:gd name="T2" fmla="*/ 10033474 w 634"/>
              <a:gd name="T3" fmla="*/ 67670414 h 634"/>
              <a:gd name="T4" fmla="*/ 7652570 w 634"/>
              <a:gd name="T5" fmla="*/ 55088127 h 634"/>
              <a:gd name="T6" fmla="*/ 55099446 w 634"/>
              <a:gd name="T7" fmla="*/ 7481360 h 634"/>
              <a:gd name="T8" fmla="*/ 100165890 w 634"/>
              <a:gd name="T9" fmla="*/ 55088127 h 634"/>
              <a:gd name="T10" fmla="*/ 100165890 w 634"/>
              <a:gd name="T11" fmla="*/ 67670414 h 634"/>
              <a:gd name="T12" fmla="*/ 105267761 w 634"/>
              <a:gd name="T13" fmla="*/ 67670414 h 634"/>
              <a:gd name="T14" fmla="*/ 107648193 w 634"/>
              <a:gd name="T15" fmla="*/ 55088127 h 634"/>
              <a:gd name="T16" fmla="*/ 55099446 w 634"/>
              <a:gd name="T17" fmla="*/ 0 h 634"/>
              <a:gd name="T18" fmla="*/ 0 w 634"/>
              <a:gd name="T19" fmla="*/ 55088127 h 634"/>
              <a:gd name="T20" fmla="*/ 2550699 w 634"/>
              <a:gd name="T21" fmla="*/ 67670414 h 634"/>
              <a:gd name="T22" fmla="*/ 10033474 w 634"/>
              <a:gd name="T23" fmla="*/ 67670414 h 634"/>
              <a:gd name="T24" fmla="*/ 70064996 w 634"/>
              <a:gd name="T25" fmla="*/ 100145138 h 634"/>
              <a:gd name="T26" fmla="*/ 70064996 w 634"/>
              <a:gd name="T27" fmla="*/ 100145138 h 634"/>
              <a:gd name="T28" fmla="*/ 37583197 w 634"/>
              <a:gd name="T29" fmla="*/ 100145138 h 634"/>
              <a:gd name="T30" fmla="*/ 35202765 w 634"/>
              <a:gd name="T31" fmla="*/ 105246065 h 634"/>
              <a:gd name="T32" fmla="*/ 37583197 w 634"/>
              <a:gd name="T33" fmla="*/ 107626497 h 634"/>
              <a:gd name="T34" fmla="*/ 55099446 w 634"/>
              <a:gd name="T35" fmla="*/ 107626497 h 634"/>
              <a:gd name="T36" fmla="*/ 55099446 w 634"/>
              <a:gd name="T37" fmla="*/ 107626497 h 634"/>
              <a:gd name="T38" fmla="*/ 55099446 w 634"/>
              <a:gd name="T39" fmla="*/ 107626497 h 634"/>
              <a:gd name="T40" fmla="*/ 70064996 w 634"/>
              <a:gd name="T41" fmla="*/ 107626497 h 634"/>
              <a:gd name="T42" fmla="*/ 75166866 w 634"/>
              <a:gd name="T43" fmla="*/ 105246065 h 634"/>
              <a:gd name="T44" fmla="*/ 70064996 w 634"/>
              <a:gd name="T45" fmla="*/ 100145138 h 634"/>
              <a:gd name="T46" fmla="*/ 105267761 w 634"/>
              <a:gd name="T47" fmla="*/ 75151302 h 634"/>
              <a:gd name="T48" fmla="*/ 105267761 w 634"/>
              <a:gd name="T49" fmla="*/ 75151302 h 634"/>
              <a:gd name="T50" fmla="*/ 5101870 w 634"/>
              <a:gd name="T51" fmla="*/ 75151302 h 634"/>
              <a:gd name="T52" fmla="*/ 0 w 634"/>
              <a:gd name="T53" fmla="*/ 77701530 h 634"/>
              <a:gd name="T54" fmla="*/ 5101870 w 634"/>
              <a:gd name="T55" fmla="*/ 80081962 h 634"/>
              <a:gd name="T56" fmla="*/ 105267761 w 634"/>
              <a:gd name="T57" fmla="*/ 80081962 h 634"/>
              <a:gd name="T58" fmla="*/ 107648193 w 634"/>
              <a:gd name="T59" fmla="*/ 77701530 h 634"/>
              <a:gd name="T60" fmla="*/ 105267761 w 634"/>
              <a:gd name="T61" fmla="*/ 75151302 h 634"/>
              <a:gd name="T62" fmla="*/ 95233815 w 634"/>
              <a:gd name="T63" fmla="*/ 87733117 h 634"/>
              <a:gd name="T64" fmla="*/ 95233815 w 634"/>
              <a:gd name="T65" fmla="*/ 87733117 h 634"/>
              <a:gd name="T66" fmla="*/ 15135345 w 634"/>
              <a:gd name="T67" fmla="*/ 87733117 h 634"/>
              <a:gd name="T68" fmla="*/ 10033474 w 634"/>
              <a:gd name="T69" fmla="*/ 90113550 h 634"/>
              <a:gd name="T70" fmla="*/ 15135345 w 634"/>
              <a:gd name="T71" fmla="*/ 95214477 h 634"/>
              <a:gd name="T72" fmla="*/ 95233815 w 634"/>
              <a:gd name="T73" fmla="*/ 95214477 h 634"/>
              <a:gd name="T74" fmla="*/ 97784986 w 634"/>
              <a:gd name="T75" fmla="*/ 90113550 h 634"/>
              <a:gd name="T76" fmla="*/ 95233815 w 634"/>
              <a:gd name="T77" fmla="*/ 87733117 h 63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34" h="634">
                <a:moveTo>
                  <a:pt x="59" y="398"/>
                </a:moveTo>
                <a:lnTo>
                  <a:pt x="59" y="398"/>
                </a:lnTo>
                <a:cubicBezTo>
                  <a:pt x="45" y="369"/>
                  <a:pt x="45" y="353"/>
                  <a:pt x="45" y="324"/>
                </a:cubicBezTo>
                <a:cubicBezTo>
                  <a:pt x="45" y="162"/>
                  <a:pt x="162" y="44"/>
                  <a:pt x="324" y="44"/>
                </a:cubicBezTo>
                <a:cubicBezTo>
                  <a:pt x="471" y="44"/>
                  <a:pt x="589" y="162"/>
                  <a:pt x="589" y="324"/>
                </a:cubicBezTo>
                <a:cubicBezTo>
                  <a:pt x="589" y="353"/>
                  <a:pt x="589" y="369"/>
                  <a:pt x="589" y="398"/>
                </a:cubicBezTo>
                <a:cubicBezTo>
                  <a:pt x="619" y="398"/>
                  <a:pt x="619" y="398"/>
                  <a:pt x="619" y="398"/>
                </a:cubicBezTo>
                <a:cubicBezTo>
                  <a:pt x="633" y="369"/>
                  <a:pt x="633" y="353"/>
                  <a:pt x="633" y="324"/>
                </a:cubicBezTo>
                <a:cubicBezTo>
                  <a:pt x="633" y="148"/>
                  <a:pt x="486" y="0"/>
                  <a:pt x="324" y="0"/>
                </a:cubicBezTo>
                <a:cubicBezTo>
                  <a:pt x="148" y="0"/>
                  <a:pt x="0" y="148"/>
                  <a:pt x="0" y="324"/>
                </a:cubicBezTo>
                <a:cubicBezTo>
                  <a:pt x="0" y="353"/>
                  <a:pt x="15" y="369"/>
                  <a:pt x="15" y="398"/>
                </a:cubicBezTo>
                <a:lnTo>
                  <a:pt x="59" y="398"/>
                </a:lnTo>
                <a:close/>
                <a:moveTo>
                  <a:pt x="412" y="589"/>
                </a:moveTo>
                <a:lnTo>
                  <a:pt x="412" y="589"/>
                </a:lnTo>
                <a:cubicBezTo>
                  <a:pt x="221" y="589"/>
                  <a:pt x="221" y="589"/>
                  <a:pt x="221" y="589"/>
                </a:cubicBezTo>
                <a:cubicBezTo>
                  <a:pt x="207" y="589"/>
                  <a:pt x="207" y="604"/>
                  <a:pt x="207" y="619"/>
                </a:cubicBezTo>
                <a:cubicBezTo>
                  <a:pt x="207" y="619"/>
                  <a:pt x="207" y="633"/>
                  <a:pt x="221" y="633"/>
                </a:cubicBezTo>
                <a:cubicBezTo>
                  <a:pt x="324" y="633"/>
                  <a:pt x="324" y="633"/>
                  <a:pt x="324" y="633"/>
                </a:cubicBezTo>
                <a:cubicBezTo>
                  <a:pt x="412" y="633"/>
                  <a:pt x="412" y="633"/>
                  <a:pt x="412" y="633"/>
                </a:cubicBezTo>
                <a:cubicBezTo>
                  <a:pt x="428" y="633"/>
                  <a:pt x="442" y="619"/>
                  <a:pt x="442" y="619"/>
                </a:cubicBezTo>
                <a:cubicBezTo>
                  <a:pt x="442" y="604"/>
                  <a:pt x="428" y="589"/>
                  <a:pt x="412" y="589"/>
                </a:cubicBezTo>
                <a:close/>
                <a:moveTo>
                  <a:pt x="619" y="442"/>
                </a:moveTo>
                <a:lnTo>
                  <a:pt x="619" y="442"/>
                </a:lnTo>
                <a:cubicBezTo>
                  <a:pt x="30" y="442"/>
                  <a:pt x="30" y="442"/>
                  <a:pt x="30" y="442"/>
                </a:cubicBezTo>
                <a:cubicBezTo>
                  <a:pt x="15" y="442"/>
                  <a:pt x="0" y="442"/>
                  <a:pt x="0" y="457"/>
                </a:cubicBezTo>
                <a:cubicBezTo>
                  <a:pt x="0" y="471"/>
                  <a:pt x="15" y="471"/>
                  <a:pt x="30" y="471"/>
                </a:cubicBezTo>
                <a:cubicBezTo>
                  <a:pt x="619" y="471"/>
                  <a:pt x="619" y="471"/>
                  <a:pt x="619" y="471"/>
                </a:cubicBezTo>
                <a:cubicBezTo>
                  <a:pt x="619" y="471"/>
                  <a:pt x="633" y="471"/>
                  <a:pt x="633" y="457"/>
                </a:cubicBezTo>
                <a:cubicBezTo>
                  <a:pt x="633" y="442"/>
                  <a:pt x="619" y="442"/>
                  <a:pt x="619" y="442"/>
                </a:cubicBezTo>
                <a:close/>
                <a:moveTo>
                  <a:pt x="560" y="516"/>
                </a:moveTo>
                <a:lnTo>
                  <a:pt x="560" y="516"/>
                </a:lnTo>
                <a:cubicBezTo>
                  <a:pt x="89" y="516"/>
                  <a:pt x="89" y="516"/>
                  <a:pt x="89" y="516"/>
                </a:cubicBezTo>
                <a:cubicBezTo>
                  <a:pt x="74" y="516"/>
                  <a:pt x="59" y="530"/>
                  <a:pt x="59" y="530"/>
                </a:cubicBezTo>
                <a:cubicBezTo>
                  <a:pt x="59" y="545"/>
                  <a:pt x="74" y="560"/>
                  <a:pt x="89" y="560"/>
                </a:cubicBezTo>
                <a:cubicBezTo>
                  <a:pt x="560" y="560"/>
                  <a:pt x="560" y="560"/>
                  <a:pt x="560" y="560"/>
                </a:cubicBezTo>
                <a:cubicBezTo>
                  <a:pt x="560" y="560"/>
                  <a:pt x="575" y="545"/>
                  <a:pt x="575" y="530"/>
                </a:cubicBezTo>
                <a:lnTo>
                  <a:pt x="560" y="5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69" name="Freeform 77">
            <a:extLst>
              <a:ext uri="{FF2B5EF4-FFF2-40B4-BE49-F238E27FC236}">
                <a16:creationId xmlns:a16="http://schemas.microsoft.com/office/drawing/2014/main" id="{00C796F5-45E2-4E5C-922A-B6D0A4366E34}"/>
              </a:ext>
            </a:extLst>
          </p:cNvPr>
          <p:cNvSpPr>
            <a:spLocks/>
          </p:cNvSpPr>
          <p:nvPr/>
        </p:nvSpPr>
        <p:spPr bwMode="auto">
          <a:xfrm>
            <a:off x="8186738" y="1558925"/>
            <a:ext cx="185737" cy="300038"/>
          </a:xfrm>
          <a:custGeom>
            <a:avLst/>
            <a:gdLst>
              <a:gd name="T0" fmla="*/ 32129030 w 399"/>
              <a:gd name="T1" fmla="*/ 0 h 634"/>
              <a:gd name="T2" fmla="*/ 32129030 w 399"/>
              <a:gd name="T3" fmla="*/ 0 h 634"/>
              <a:gd name="T4" fmla="*/ 0 w 399"/>
              <a:gd name="T5" fmla="*/ 75151302 h 634"/>
              <a:gd name="T6" fmla="*/ 32129030 w 399"/>
              <a:gd name="T7" fmla="*/ 107626497 h 634"/>
              <a:gd name="T8" fmla="*/ 66600178 w 399"/>
              <a:gd name="T9" fmla="*/ 75151302 h 634"/>
              <a:gd name="T10" fmla="*/ 32129030 w 399"/>
              <a:gd name="T11" fmla="*/ 0 h 634"/>
              <a:gd name="T12" fmla="*/ 32129030 w 399"/>
              <a:gd name="T13" fmla="*/ 100145138 h 634"/>
              <a:gd name="T14" fmla="*/ 32129030 w 399"/>
              <a:gd name="T15" fmla="*/ 100145138 h 634"/>
              <a:gd name="T16" fmla="*/ 7530241 w 399"/>
              <a:gd name="T17" fmla="*/ 75151302 h 634"/>
              <a:gd name="T18" fmla="*/ 32129030 w 399"/>
              <a:gd name="T19" fmla="*/ 15132515 h 634"/>
              <a:gd name="T20" fmla="*/ 59237431 w 399"/>
              <a:gd name="T21" fmla="*/ 75151302 h 634"/>
              <a:gd name="T22" fmla="*/ 32129030 w 399"/>
              <a:gd name="T23" fmla="*/ 100145138 h 63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99" h="634">
                <a:moveTo>
                  <a:pt x="192" y="0"/>
                </a:moveTo>
                <a:lnTo>
                  <a:pt x="192" y="0"/>
                </a:lnTo>
                <a:cubicBezTo>
                  <a:pt x="133" y="74"/>
                  <a:pt x="0" y="324"/>
                  <a:pt x="0" y="442"/>
                </a:cubicBezTo>
                <a:cubicBezTo>
                  <a:pt x="0" y="545"/>
                  <a:pt x="89" y="633"/>
                  <a:pt x="192" y="633"/>
                </a:cubicBezTo>
                <a:cubicBezTo>
                  <a:pt x="309" y="633"/>
                  <a:pt x="398" y="545"/>
                  <a:pt x="398" y="442"/>
                </a:cubicBezTo>
                <a:cubicBezTo>
                  <a:pt x="398" y="324"/>
                  <a:pt x="251" y="74"/>
                  <a:pt x="192" y="0"/>
                </a:cubicBezTo>
                <a:close/>
                <a:moveTo>
                  <a:pt x="192" y="589"/>
                </a:moveTo>
                <a:lnTo>
                  <a:pt x="192" y="589"/>
                </a:lnTo>
                <a:cubicBezTo>
                  <a:pt x="104" y="589"/>
                  <a:pt x="45" y="530"/>
                  <a:pt x="45" y="442"/>
                </a:cubicBezTo>
                <a:cubicBezTo>
                  <a:pt x="45" y="353"/>
                  <a:pt x="148" y="148"/>
                  <a:pt x="192" y="89"/>
                </a:cubicBezTo>
                <a:cubicBezTo>
                  <a:pt x="251" y="133"/>
                  <a:pt x="354" y="353"/>
                  <a:pt x="354" y="442"/>
                </a:cubicBezTo>
                <a:cubicBezTo>
                  <a:pt x="354" y="530"/>
                  <a:pt x="280" y="589"/>
                  <a:pt x="192" y="5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70" name="Freeform 78">
            <a:extLst>
              <a:ext uri="{FF2B5EF4-FFF2-40B4-BE49-F238E27FC236}">
                <a16:creationId xmlns:a16="http://schemas.microsoft.com/office/drawing/2014/main" id="{B19C6385-38F0-4A0E-8246-46E98C88BCAE}"/>
              </a:ext>
            </a:extLst>
          </p:cNvPr>
          <p:cNvSpPr>
            <a:spLocks/>
          </p:cNvSpPr>
          <p:nvPr/>
        </p:nvSpPr>
        <p:spPr bwMode="auto">
          <a:xfrm>
            <a:off x="7659688" y="1579563"/>
            <a:ext cx="277812" cy="258762"/>
          </a:xfrm>
          <a:custGeom>
            <a:avLst/>
            <a:gdLst>
              <a:gd name="T0" fmla="*/ 17577438 w 589"/>
              <a:gd name="T1" fmla="*/ 52546727 h 546"/>
              <a:gd name="T2" fmla="*/ 17577438 w 589"/>
              <a:gd name="T3" fmla="*/ 52546727 h 546"/>
              <a:gd name="T4" fmla="*/ 50171981 w 589"/>
              <a:gd name="T5" fmla="*/ 27548825 h 546"/>
              <a:gd name="T6" fmla="*/ 82766995 w 589"/>
              <a:gd name="T7" fmla="*/ 52546727 h 546"/>
              <a:gd name="T8" fmla="*/ 90446582 w 589"/>
              <a:gd name="T9" fmla="*/ 52546727 h 546"/>
              <a:gd name="T10" fmla="*/ 50171981 w 589"/>
              <a:gd name="T11" fmla="*/ 20066340 h 546"/>
              <a:gd name="T12" fmla="*/ 9897851 w 589"/>
              <a:gd name="T13" fmla="*/ 52546727 h 546"/>
              <a:gd name="T14" fmla="*/ 17577438 w 589"/>
              <a:gd name="T15" fmla="*/ 52546727 h 546"/>
              <a:gd name="T16" fmla="*/ 90446582 w 589"/>
              <a:gd name="T17" fmla="*/ 27548825 h 546"/>
              <a:gd name="T18" fmla="*/ 90446582 w 589"/>
              <a:gd name="T19" fmla="*/ 27548825 h 546"/>
              <a:gd name="T20" fmla="*/ 95395272 w 589"/>
              <a:gd name="T21" fmla="*/ 22617262 h 546"/>
              <a:gd name="T22" fmla="*/ 95395272 w 589"/>
              <a:gd name="T23" fmla="*/ 17685700 h 546"/>
              <a:gd name="T24" fmla="*/ 90446582 w 589"/>
              <a:gd name="T25" fmla="*/ 17685700 h 546"/>
              <a:gd name="T26" fmla="*/ 85326857 w 589"/>
              <a:gd name="T27" fmla="*/ 22617262 h 546"/>
              <a:gd name="T28" fmla="*/ 85326857 w 589"/>
              <a:gd name="T29" fmla="*/ 27548825 h 546"/>
              <a:gd name="T30" fmla="*/ 90446582 w 589"/>
              <a:gd name="T31" fmla="*/ 27548825 h 546"/>
              <a:gd name="T32" fmla="*/ 50171981 w 589"/>
              <a:gd name="T33" fmla="*/ 12583856 h 546"/>
              <a:gd name="T34" fmla="*/ 50171981 w 589"/>
              <a:gd name="T35" fmla="*/ 12583856 h 546"/>
              <a:gd name="T36" fmla="*/ 52731843 w 589"/>
              <a:gd name="T37" fmla="*/ 10033406 h 546"/>
              <a:gd name="T38" fmla="*/ 52731843 w 589"/>
              <a:gd name="T39" fmla="*/ 2550922 h 546"/>
              <a:gd name="T40" fmla="*/ 50171981 w 589"/>
              <a:gd name="T41" fmla="*/ 0 h 546"/>
              <a:gd name="T42" fmla="*/ 47612591 w 589"/>
              <a:gd name="T43" fmla="*/ 2550922 h 546"/>
              <a:gd name="T44" fmla="*/ 47612591 w 589"/>
              <a:gd name="T45" fmla="*/ 10033406 h 546"/>
              <a:gd name="T46" fmla="*/ 50171981 w 589"/>
              <a:gd name="T47" fmla="*/ 12583856 h 546"/>
              <a:gd name="T48" fmla="*/ 82766995 w 589"/>
              <a:gd name="T49" fmla="*/ 87747846 h 546"/>
              <a:gd name="T50" fmla="*/ 82766995 w 589"/>
              <a:gd name="T51" fmla="*/ 87747846 h 546"/>
              <a:gd name="T52" fmla="*/ 17577438 w 589"/>
              <a:gd name="T53" fmla="*/ 87747846 h 546"/>
              <a:gd name="T54" fmla="*/ 12457714 w 589"/>
              <a:gd name="T55" fmla="*/ 90128958 h 546"/>
              <a:gd name="T56" fmla="*/ 17577438 w 589"/>
              <a:gd name="T57" fmla="*/ 92679408 h 546"/>
              <a:gd name="T58" fmla="*/ 82766995 w 589"/>
              <a:gd name="T59" fmla="*/ 92679408 h 546"/>
              <a:gd name="T60" fmla="*/ 87886720 w 589"/>
              <a:gd name="T61" fmla="*/ 90128958 h 546"/>
              <a:gd name="T62" fmla="*/ 82766995 w 589"/>
              <a:gd name="T63" fmla="*/ 87747846 h 546"/>
              <a:gd name="T64" fmla="*/ 97955134 w 589"/>
              <a:gd name="T65" fmla="*/ 60199021 h 546"/>
              <a:gd name="T66" fmla="*/ 97955134 w 589"/>
              <a:gd name="T67" fmla="*/ 60199021 h 546"/>
              <a:gd name="T68" fmla="*/ 2389299 w 589"/>
              <a:gd name="T69" fmla="*/ 60199021 h 546"/>
              <a:gd name="T70" fmla="*/ 0 w 589"/>
              <a:gd name="T71" fmla="*/ 62580133 h 546"/>
              <a:gd name="T72" fmla="*/ 2389299 w 589"/>
              <a:gd name="T73" fmla="*/ 67681505 h 546"/>
              <a:gd name="T74" fmla="*/ 97955134 w 589"/>
              <a:gd name="T75" fmla="*/ 67681505 h 546"/>
              <a:gd name="T76" fmla="*/ 100344434 w 589"/>
              <a:gd name="T77" fmla="*/ 62580133 h 546"/>
              <a:gd name="T78" fmla="*/ 97955134 w 589"/>
              <a:gd name="T79" fmla="*/ 60199021 h 546"/>
              <a:gd name="T80" fmla="*/ 9897851 w 589"/>
              <a:gd name="T81" fmla="*/ 27548825 h 546"/>
              <a:gd name="T82" fmla="*/ 9897851 w 589"/>
              <a:gd name="T83" fmla="*/ 27548825 h 546"/>
              <a:gd name="T84" fmla="*/ 15017576 w 589"/>
              <a:gd name="T85" fmla="*/ 27548825 h 546"/>
              <a:gd name="T86" fmla="*/ 15017576 w 589"/>
              <a:gd name="T87" fmla="*/ 22617262 h 546"/>
              <a:gd name="T88" fmla="*/ 9897851 w 589"/>
              <a:gd name="T89" fmla="*/ 17685700 h 546"/>
              <a:gd name="T90" fmla="*/ 4949162 w 589"/>
              <a:gd name="T91" fmla="*/ 17685700 h 546"/>
              <a:gd name="T92" fmla="*/ 4949162 w 589"/>
              <a:gd name="T93" fmla="*/ 22617262 h 546"/>
              <a:gd name="T94" fmla="*/ 9897851 w 589"/>
              <a:gd name="T95" fmla="*/ 27548825 h 546"/>
              <a:gd name="T96" fmla="*/ 92835409 w 589"/>
              <a:gd name="T97" fmla="*/ 72613067 h 546"/>
              <a:gd name="T98" fmla="*/ 92835409 w 589"/>
              <a:gd name="T99" fmla="*/ 72613067 h 546"/>
              <a:gd name="T100" fmla="*/ 7508552 w 589"/>
              <a:gd name="T101" fmla="*/ 72613067 h 546"/>
              <a:gd name="T102" fmla="*/ 2389299 w 589"/>
              <a:gd name="T103" fmla="*/ 77714911 h 546"/>
              <a:gd name="T104" fmla="*/ 7508552 w 589"/>
              <a:gd name="T105" fmla="*/ 80265833 h 546"/>
              <a:gd name="T106" fmla="*/ 92835409 w 589"/>
              <a:gd name="T107" fmla="*/ 80265833 h 546"/>
              <a:gd name="T108" fmla="*/ 97955134 w 589"/>
              <a:gd name="T109" fmla="*/ 77714911 h 546"/>
              <a:gd name="T110" fmla="*/ 92835409 w 589"/>
              <a:gd name="T111" fmla="*/ 72613067 h 54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89" h="546">
                <a:moveTo>
                  <a:pt x="103" y="309"/>
                </a:moveTo>
                <a:lnTo>
                  <a:pt x="103" y="309"/>
                </a:lnTo>
                <a:cubicBezTo>
                  <a:pt x="117" y="221"/>
                  <a:pt x="206" y="162"/>
                  <a:pt x="294" y="162"/>
                </a:cubicBezTo>
                <a:cubicBezTo>
                  <a:pt x="383" y="162"/>
                  <a:pt x="471" y="221"/>
                  <a:pt x="485" y="309"/>
                </a:cubicBezTo>
                <a:cubicBezTo>
                  <a:pt x="530" y="309"/>
                  <a:pt x="530" y="309"/>
                  <a:pt x="530" y="309"/>
                </a:cubicBezTo>
                <a:cubicBezTo>
                  <a:pt x="515" y="207"/>
                  <a:pt x="412" y="118"/>
                  <a:pt x="294" y="118"/>
                </a:cubicBezTo>
                <a:cubicBezTo>
                  <a:pt x="176" y="118"/>
                  <a:pt x="73" y="207"/>
                  <a:pt x="58" y="309"/>
                </a:cubicBezTo>
                <a:lnTo>
                  <a:pt x="103" y="309"/>
                </a:lnTo>
                <a:close/>
                <a:moveTo>
                  <a:pt x="530" y="162"/>
                </a:moveTo>
                <a:lnTo>
                  <a:pt x="530" y="162"/>
                </a:lnTo>
                <a:cubicBezTo>
                  <a:pt x="559" y="133"/>
                  <a:pt x="559" y="133"/>
                  <a:pt x="559" y="133"/>
                </a:cubicBezTo>
                <a:cubicBezTo>
                  <a:pt x="559" y="133"/>
                  <a:pt x="559" y="118"/>
                  <a:pt x="559" y="104"/>
                </a:cubicBezTo>
                <a:cubicBezTo>
                  <a:pt x="544" y="104"/>
                  <a:pt x="544" y="104"/>
                  <a:pt x="530" y="104"/>
                </a:cubicBezTo>
                <a:cubicBezTo>
                  <a:pt x="500" y="133"/>
                  <a:pt x="500" y="133"/>
                  <a:pt x="500" y="133"/>
                </a:cubicBezTo>
                <a:cubicBezTo>
                  <a:pt x="500" y="148"/>
                  <a:pt x="500" y="162"/>
                  <a:pt x="500" y="162"/>
                </a:cubicBezTo>
                <a:cubicBezTo>
                  <a:pt x="515" y="177"/>
                  <a:pt x="515" y="177"/>
                  <a:pt x="530" y="162"/>
                </a:cubicBezTo>
                <a:close/>
                <a:moveTo>
                  <a:pt x="294" y="74"/>
                </a:moveTo>
                <a:lnTo>
                  <a:pt x="294" y="74"/>
                </a:lnTo>
                <a:cubicBezTo>
                  <a:pt x="309" y="74"/>
                  <a:pt x="309" y="74"/>
                  <a:pt x="309" y="59"/>
                </a:cubicBezTo>
                <a:cubicBezTo>
                  <a:pt x="309" y="15"/>
                  <a:pt x="309" y="15"/>
                  <a:pt x="309" y="15"/>
                </a:cubicBezTo>
                <a:cubicBezTo>
                  <a:pt x="309" y="15"/>
                  <a:pt x="309" y="0"/>
                  <a:pt x="294" y="0"/>
                </a:cubicBezTo>
                <a:cubicBezTo>
                  <a:pt x="279" y="0"/>
                  <a:pt x="279" y="15"/>
                  <a:pt x="279" y="15"/>
                </a:cubicBezTo>
                <a:cubicBezTo>
                  <a:pt x="279" y="59"/>
                  <a:pt x="279" y="59"/>
                  <a:pt x="279" y="59"/>
                </a:cubicBezTo>
                <a:cubicBezTo>
                  <a:pt x="279" y="74"/>
                  <a:pt x="279" y="74"/>
                  <a:pt x="294" y="74"/>
                </a:cubicBezTo>
                <a:close/>
                <a:moveTo>
                  <a:pt x="485" y="516"/>
                </a:moveTo>
                <a:lnTo>
                  <a:pt x="485" y="516"/>
                </a:lnTo>
                <a:cubicBezTo>
                  <a:pt x="103" y="516"/>
                  <a:pt x="103" y="516"/>
                  <a:pt x="103" y="516"/>
                </a:cubicBezTo>
                <a:cubicBezTo>
                  <a:pt x="88" y="516"/>
                  <a:pt x="73" y="516"/>
                  <a:pt x="73" y="530"/>
                </a:cubicBezTo>
                <a:cubicBezTo>
                  <a:pt x="73" y="545"/>
                  <a:pt x="88" y="545"/>
                  <a:pt x="103" y="545"/>
                </a:cubicBezTo>
                <a:cubicBezTo>
                  <a:pt x="485" y="545"/>
                  <a:pt x="485" y="545"/>
                  <a:pt x="485" y="545"/>
                </a:cubicBezTo>
                <a:cubicBezTo>
                  <a:pt x="500" y="545"/>
                  <a:pt x="515" y="545"/>
                  <a:pt x="515" y="530"/>
                </a:cubicBezTo>
                <a:cubicBezTo>
                  <a:pt x="515" y="516"/>
                  <a:pt x="500" y="516"/>
                  <a:pt x="485" y="516"/>
                </a:cubicBezTo>
                <a:close/>
                <a:moveTo>
                  <a:pt x="574" y="354"/>
                </a:moveTo>
                <a:lnTo>
                  <a:pt x="574" y="354"/>
                </a:lnTo>
                <a:cubicBezTo>
                  <a:pt x="14" y="354"/>
                  <a:pt x="14" y="354"/>
                  <a:pt x="14" y="354"/>
                </a:cubicBezTo>
                <a:lnTo>
                  <a:pt x="0" y="368"/>
                </a:lnTo>
                <a:cubicBezTo>
                  <a:pt x="0" y="383"/>
                  <a:pt x="14" y="398"/>
                  <a:pt x="14" y="398"/>
                </a:cubicBezTo>
                <a:cubicBezTo>
                  <a:pt x="574" y="398"/>
                  <a:pt x="574" y="398"/>
                  <a:pt x="574" y="398"/>
                </a:cubicBezTo>
                <a:cubicBezTo>
                  <a:pt x="574" y="398"/>
                  <a:pt x="588" y="383"/>
                  <a:pt x="588" y="368"/>
                </a:cubicBezTo>
                <a:lnTo>
                  <a:pt x="574" y="354"/>
                </a:lnTo>
                <a:close/>
                <a:moveTo>
                  <a:pt x="58" y="162"/>
                </a:moveTo>
                <a:lnTo>
                  <a:pt x="58" y="162"/>
                </a:lnTo>
                <a:cubicBezTo>
                  <a:pt x="73" y="177"/>
                  <a:pt x="73" y="177"/>
                  <a:pt x="88" y="162"/>
                </a:cubicBezTo>
                <a:cubicBezTo>
                  <a:pt x="88" y="162"/>
                  <a:pt x="88" y="148"/>
                  <a:pt x="88" y="133"/>
                </a:cubicBezTo>
                <a:cubicBezTo>
                  <a:pt x="58" y="104"/>
                  <a:pt x="58" y="104"/>
                  <a:pt x="58" y="104"/>
                </a:cubicBezTo>
                <a:cubicBezTo>
                  <a:pt x="44" y="104"/>
                  <a:pt x="44" y="104"/>
                  <a:pt x="29" y="104"/>
                </a:cubicBezTo>
                <a:cubicBezTo>
                  <a:pt x="29" y="118"/>
                  <a:pt x="29" y="133"/>
                  <a:pt x="29" y="133"/>
                </a:cubicBezTo>
                <a:lnTo>
                  <a:pt x="58" y="162"/>
                </a:lnTo>
                <a:close/>
                <a:moveTo>
                  <a:pt x="544" y="427"/>
                </a:moveTo>
                <a:lnTo>
                  <a:pt x="544" y="427"/>
                </a:lnTo>
                <a:cubicBezTo>
                  <a:pt x="44" y="427"/>
                  <a:pt x="44" y="427"/>
                  <a:pt x="44" y="427"/>
                </a:cubicBezTo>
                <a:cubicBezTo>
                  <a:pt x="29" y="427"/>
                  <a:pt x="14" y="442"/>
                  <a:pt x="14" y="457"/>
                </a:cubicBezTo>
                <a:cubicBezTo>
                  <a:pt x="14" y="457"/>
                  <a:pt x="29" y="472"/>
                  <a:pt x="44" y="472"/>
                </a:cubicBezTo>
                <a:cubicBezTo>
                  <a:pt x="544" y="472"/>
                  <a:pt x="544" y="472"/>
                  <a:pt x="544" y="472"/>
                </a:cubicBezTo>
                <a:cubicBezTo>
                  <a:pt x="559" y="472"/>
                  <a:pt x="574" y="457"/>
                  <a:pt x="574" y="457"/>
                </a:cubicBezTo>
                <a:cubicBezTo>
                  <a:pt x="574" y="442"/>
                  <a:pt x="559" y="427"/>
                  <a:pt x="544" y="4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71" name="Freeform 79">
            <a:extLst>
              <a:ext uri="{FF2B5EF4-FFF2-40B4-BE49-F238E27FC236}">
                <a16:creationId xmlns:a16="http://schemas.microsoft.com/office/drawing/2014/main" id="{FC38EF8D-9C7D-481C-8340-B57D7E1505B7}"/>
              </a:ext>
            </a:extLst>
          </p:cNvPr>
          <p:cNvSpPr>
            <a:spLocks/>
          </p:cNvSpPr>
          <p:nvPr/>
        </p:nvSpPr>
        <p:spPr bwMode="auto">
          <a:xfrm>
            <a:off x="7186613" y="1601788"/>
            <a:ext cx="279400" cy="180975"/>
          </a:xfrm>
          <a:custGeom>
            <a:avLst/>
            <a:gdLst>
              <a:gd name="T0" fmla="*/ 50172136 w 590"/>
              <a:gd name="T1" fmla="*/ 12528565 h 383"/>
              <a:gd name="T2" fmla="*/ 50172136 w 590"/>
              <a:gd name="T3" fmla="*/ 12528565 h 383"/>
              <a:gd name="T4" fmla="*/ 52722934 w 590"/>
              <a:gd name="T5" fmla="*/ 10126061 h 383"/>
              <a:gd name="T6" fmla="*/ 52722934 w 590"/>
              <a:gd name="T7" fmla="*/ 2402979 h 383"/>
              <a:gd name="T8" fmla="*/ 50172136 w 590"/>
              <a:gd name="T9" fmla="*/ 0 h 383"/>
              <a:gd name="T10" fmla="*/ 47620866 w 590"/>
              <a:gd name="T11" fmla="*/ 2402979 h 383"/>
              <a:gd name="T12" fmla="*/ 47620866 w 590"/>
              <a:gd name="T13" fmla="*/ 10126061 h 383"/>
              <a:gd name="T14" fmla="*/ 50172136 w 590"/>
              <a:gd name="T15" fmla="*/ 12528565 h 383"/>
              <a:gd name="T16" fmla="*/ 90139194 w 590"/>
              <a:gd name="T17" fmla="*/ 27803189 h 383"/>
              <a:gd name="T18" fmla="*/ 90139194 w 590"/>
              <a:gd name="T19" fmla="*/ 27803189 h 383"/>
              <a:gd name="T20" fmla="*/ 95241733 w 590"/>
              <a:gd name="T21" fmla="*/ 22654626 h 383"/>
              <a:gd name="T22" fmla="*/ 95241733 w 590"/>
              <a:gd name="T23" fmla="*/ 17677602 h 383"/>
              <a:gd name="T24" fmla="*/ 90139194 w 590"/>
              <a:gd name="T25" fmla="*/ 17677602 h 383"/>
              <a:gd name="T26" fmla="*/ 85207400 w 590"/>
              <a:gd name="T27" fmla="*/ 22654626 h 383"/>
              <a:gd name="T28" fmla="*/ 85207400 w 590"/>
              <a:gd name="T29" fmla="*/ 27803189 h 383"/>
              <a:gd name="T30" fmla="*/ 90139194 w 590"/>
              <a:gd name="T31" fmla="*/ 27803189 h 383"/>
              <a:gd name="T32" fmla="*/ 10034333 w 590"/>
              <a:gd name="T33" fmla="*/ 27803189 h 383"/>
              <a:gd name="T34" fmla="*/ 10034333 w 590"/>
              <a:gd name="T35" fmla="*/ 27803189 h 383"/>
              <a:gd name="T36" fmla="*/ 15136400 w 590"/>
              <a:gd name="T37" fmla="*/ 27803189 h 383"/>
              <a:gd name="T38" fmla="*/ 15136400 w 590"/>
              <a:gd name="T39" fmla="*/ 22654626 h 383"/>
              <a:gd name="T40" fmla="*/ 10034333 w 590"/>
              <a:gd name="T41" fmla="*/ 17677602 h 383"/>
              <a:gd name="T42" fmla="*/ 5102067 w 590"/>
              <a:gd name="T43" fmla="*/ 17677602 h 383"/>
              <a:gd name="T44" fmla="*/ 5102067 w 590"/>
              <a:gd name="T45" fmla="*/ 22654626 h 383"/>
              <a:gd name="T46" fmla="*/ 10034333 w 590"/>
              <a:gd name="T47" fmla="*/ 27803189 h 383"/>
              <a:gd name="T48" fmla="*/ 97792530 w 590"/>
              <a:gd name="T49" fmla="*/ 60583876 h 383"/>
              <a:gd name="T50" fmla="*/ 97792530 w 590"/>
              <a:gd name="T51" fmla="*/ 60583876 h 383"/>
              <a:gd name="T52" fmla="*/ 2551269 w 590"/>
              <a:gd name="T53" fmla="*/ 60583876 h 383"/>
              <a:gd name="T54" fmla="*/ 0 w 590"/>
              <a:gd name="T55" fmla="*/ 63157920 h 383"/>
              <a:gd name="T56" fmla="*/ 2551269 w 590"/>
              <a:gd name="T57" fmla="*/ 65560899 h 383"/>
              <a:gd name="T58" fmla="*/ 97792530 w 590"/>
              <a:gd name="T59" fmla="*/ 65560899 h 383"/>
              <a:gd name="T60" fmla="*/ 100173527 w 590"/>
              <a:gd name="T61" fmla="*/ 63157920 h 383"/>
              <a:gd name="T62" fmla="*/ 97792530 w 590"/>
              <a:gd name="T63" fmla="*/ 60583876 h 383"/>
              <a:gd name="T64" fmla="*/ 17687669 w 590"/>
              <a:gd name="T65" fmla="*/ 53032334 h 383"/>
              <a:gd name="T66" fmla="*/ 17687669 w 590"/>
              <a:gd name="T67" fmla="*/ 53032334 h 383"/>
              <a:gd name="T68" fmla="*/ 50172136 w 590"/>
              <a:gd name="T69" fmla="*/ 25228671 h 383"/>
              <a:gd name="T70" fmla="*/ 82656130 w 590"/>
              <a:gd name="T71" fmla="*/ 53032334 h 383"/>
              <a:gd name="T72" fmla="*/ 90139194 w 590"/>
              <a:gd name="T73" fmla="*/ 53032334 h 383"/>
              <a:gd name="T74" fmla="*/ 50172136 w 590"/>
              <a:gd name="T75" fmla="*/ 20080107 h 383"/>
              <a:gd name="T76" fmla="*/ 10034333 w 590"/>
              <a:gd name="T77" fmla="*/ 53032334 h 383"/>
              <a:gd name="T78" fmla="*/ 17687669 w 590"/>
              <a:gd name="T79" fmla="*/ 53032334 h 38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90" h="383">
                <a:moveTo>
                  <a:pt x="295" y="73"/>
                </a:moveTo>
                <a:lnTo>
                  <a:pt x="295" y="73"/>
                </a:lnTo>
                <a:cubicBezTo>
                  <a:pt x="310" y="73"/>
                  <a:pt x="310" y="59"/>
                  <a:pt x="310" y="59"/>
                </a:cubicBezTo>
                <a:cubicBezTo>
                  <a:pt x="310" y="14"/>
                  <a:pt x="310" y="14"/>
                  <a:pt x="310" y="14"/>
                </a:cubicBezTo>
                <a:cubicBezTo>
                  <a:pt x="310" y="0"/>
                  <a:pt x="310" y="0"/>
                  <a:pt x="295" y="0"/>
                </a:cubicBezTo>
                <a:cubicBezTo>
                  <a:pt x="280" y="0"/>
                  <a:pt x="280" y="0"/>
                  <a:pt x="280" y="14"/>
                </a:cubicBezTo>
                <a:cubicBezTo>
                  <a:pt x="280" y="59"/>
                  <a:pt x="280" y="59"/>
                  <a:pt x="280" y="59"/>
                </a:cubicBezTo>
                <a:cubicBezTo>
                  <a:pt x="280" y="59"/>
                  <a:pt x="280" y="73"/>
                  <a:pt x="295" y="73"/>
                </a:cubicBezTo>
                <a:close/>
                <a:moveTo>
                  <a:pt x="530" y="162"/>
                </a:moveTo>
                <a:lnTo>
                  <a:pt x="530" y="162"/>
                </a:lnTo>
                <a:cubicBezTo>
                  <a:pt x="560" y="132"/>
                  <a:pt x="560" y="132"/>
                  <a:pt x="560" y="132"/>
                </a:cubicBezTo>
                <a:cubicBezTo>
                  <a:pt x="560" y="117"/>
                  <a:pt x="560" y="117"/>
                  <a:pt x="560" y="103"/>
                </a:cubicBezTo>
                <a:cubicBezTo>
                  <a:pt x="545" y="103"/>
                  <a:pt x="545" y="103"/>
                  <a:pt x="530" y="103"/>
                </a:cubicBezTo>
                <a:cubicBezTo>
                  <a:pt x="501" y="132"/>
                  <a:pt x="501" y="132"/>
                  <a:pt x="501" y="132"/>
                </a:cubicBezTo>
                <a:cubicBezTo>
                  <a:pt x="501" y="147"/>
                  <a:pt x="501" y="147"/>
                  <a:pt x="501" y="162"/>
                </a:cubicBezTo>
                <a:cubicBezTo>
                  <a:pt x="516" y="162"/>
                  <a:pt x="516" y="162"/>
                  <a:pt x="530" y="162"/>
                </a:cubicBezTo>
                <a:close/>
                <a:moveTo>
                  <a:pt x="59" y="162"/>
                </a:moveTo>
                <a:lnTo>
                  <a:pt x="59" y="162"/>
                </a:lnTo>
                <a:cubicBezTo>
                  <a:pt x="74" y="162"/>
                  <a:pt x="74" y="162"/>
                  <a:pt x="89" y="162"/>
                </a:cubicBezTo>
                <a:cubicBezTo>
                  <a:pt x="89" y="147"/>
                  <a:pt x="89" y="147"/>
                  <a:pt x="89" y="132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45" y="103"/>
                  <a:pt x="45" y="103"/>
                  <a:pt x="30" y="103"/>
                </a:cubicBezTo>
                <a:cubicBezTo>
                  <a:pt x="30" y="117"/>
                  <a:pt x="30" y="117"/>
                  <a:pt x="30" y="132"/>
                </a:cubicBezTo>
                <a:lnTo>
                  <a:pt x="59" y="162"/>
                </a:lnTo>
                <a:close/>
                <a:moveTo>
                  <a:pt x="575" y="353"/>
                </a:moveTo>
                <a:lnTo>
                  <a:pt x="575" y="353"/>
                </a:lnTo>
                <a:cubicBezTo>
                  <a:pt x="15" y="353"/>
                  <a:pt x="15" y="353"/>
                  <a:pt x="15" y="353"/>
                </a:cubicBezTo>
                <a:cubicBezTo>
                  <a:pt x="15" y="353"/>
                  <a:pt x="0" y="353"/>
                  <a:pt x="0" y="368"/>
                </a:cubicBezTo>
                <a:cubicBezTo>
                  <a:pt x="0" y="382"/>
                  <a:pt x="15" y="382"/>
                  <a:pt x="15" y="382"/>
                </a:cubicBezTo>
                <a:cubicBezTo>
                  <a:pt x="575" y="382"/>
                  <a:pt x="575" y="382"/>
                  <a:pt x="575" y="382"/>
                </a:cubicBezTo>
                <a:cubicBezTo>
                  <a:pt x="575" y="382"/>
                  <a:pt x="589" y="382"/>
                  <a:pt x="589" y="368"/>
                </a:cubicBezTo>
                <a:cubicBezTo>
                  <a:pt x="589" y="353"/>
                  <a:pt x="575" y="353"/>
                  <a:pt x="575" y="353"/>
                </a:cubicBezTo>
                <a:close/>
                <a:moveTo>
                  <a:pt x="104" y="309"/>
                </a:moveTo>
                <a:lnTo>
                  <a:pt x="104" y="309"/>
                </a:lnTo>
                <a:cubicBezTo>
                  <a:pt x="118" y="221"/>
                  <a:pt x="207" y="147"/>
                  <a:pt x="295" y="147"/>
                </a:cubicBezTo>
                <a:cubicBezTo>
                  <a:pt x="383" y="147"/>
                  <a:pt x="472" y="221"/>
                  <a:pt x="486" y="309"/>
                </a:cubicBezTo>
                <a:cubicBezTo>
                  <a:pt x="530" y="309"/>
                  <a:pt x="530" y="309"/>
                  <a:pt x="530" y="309"/>
                </a:cubicBezTo>
                <a:cubicBezTo>
                  <a:pt x="516" y="191"/>
                  <a:pt x="413" y="117"/>
                  <a:pt x="295" y="117"/>
                </a:cubicBezTo>
                <a:cubicBezTo>
                  <a:pt x="177" y="117"/>
                  <a:pt x="74" y="191"/>
                  <a:pt x="59" y="309"/>
                </a:cubicBezTo>
                <a:lnTo>
                  <a:pt x="104" y="3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72" name="Freeform 80">
            <a:extLst>
              <a:ext uri="{FF2B5EF4-FFF2-40B4-BE49-F238E27FC236}">
                <a16:creationId xmlns:a16="http://schemas.microsoft.com/office/drawing/2014/main" id="{088F0B5F-4CA3-479F-9325-CDC7F8F3FBAC}"/>
              </a:ext>
            </a:extLst>
          </p:cNvPr>
          <p:cNvSpPr>
            <a:spLocks/>
          </p:cNvSpPr>
          <p:nvPr/>
        </p:nvSpPr>
        <p:spPr bwMode="auto">
          <a:xfrm>
            <a:off x="6694488" y="1558925"/>
            <a:ext cx="298450" cy="300038"/>
          </a:xfrm>
          <a:custGeom>
            <a:avLst/>
            <a:gdLst>
              <a:gd name="T0" fmla="*/ 45066595 w 634"/>
              <a:gd name="T1" fmla="*/ 90113550 h 634"/>
              <a:gd name="T2" fmla="*/ 45066595 w 634"/>
              <a:gd name="T3" fmla="*/ 90113550 h 634"/>
              <a:gd name="T4" fmla="*/ 40134503 w 634"/>
              <a:gd name="T5" fmla="*/ 95214477 h 634"/>
              <a:gd name="T6" fmla="*/ 40134503 w 634"/>
              <a:gd name="T7" fmla="*/ 105246065 h 634"/>
              <a:gd name="T8" fmla="*/ 45066595 w 634"/>
              <a:gd name="T9" fmla="*/ 107626497 h 634"/>
              <a:gd name="T10" fmla="*/ 47617302 w 634"/>
              <a:gd name="T11" fmla="*/ 105246065 h 634"/>
              <a:gd name="T12" fmla="*/ 47617302 w 634"/>
              <a:gd name="T13" fmla="*/ 95214477 h 634"/>
              <a:gd name="T14" fmla="*/ 45066595 w 634"/>
              <a:gd name="T15" fmla="*/ 90113550 h 634"/>
              <a:gd name="T16" fmla="*/ 25169375 w 634"/>
              <a:gd name="T17" fmla="*/ 90113550 h 634"/>
              <a:gd name="T18" fmla="*/ 25169375 w 634"/>
              <a:gd name="T19" fmla="*/ 90113550 h 634"/>
              <a:gd name="T20" fmla="*/ 20067487 w 634"/>
              <a:gd name="T21" fmla="*/ 95214477 h 634"/>
              <a:gd name="T22" fmla="*/ 20067487 w 634"/>
              <a:gd name="T23" fmla="*/ 105246065 h 634"/>
              <a:gd name="T24" fmla="*/ 25169375 w 634"/>
              <a:gd name="T25" fmla="*/ 107626497 h 634"/>
              <a:gd name="T26" fmla="*/ 27549815 w 634"/>
              <a:gd name="T27" fmla="*/ 105246065 h 634"/>
              <a:gd name="T28" fmla="*/ 27549815 w 634"/>
              <a:gd name="T29" fmla="*/ 95214477 h 634"/>
              <a:gd name="T30" fmla="*/ 25169375 w 634"/>
              <a:gd name="T31" fmla="*/ 90113550 h 634"/>
              <a:gd name="T32" fmla="*/ 65133610 w 634"/>
              <a:gd name="T33" fmla="*/ 90113550 h 634"/>
              <a:gd name="T34" fmla="*/ 65133610 w 634"/>
              <a:gd name="T35" fmla="*/ 90113550 h 634"/>
              <a:gd name="T36" fmla="*/ 60031723 w 634"/>
              <a:gd name="T37" fmla="*/ 95214477 h 634"/>
              <a:gd name="T38" fmla="*/ 60031723 w 634"/>
              <a:gd name="T39" fmla="*/ 105246065 h 634"/>
              <a:gd name="T40" fmla="*/ 65133610 w 634"/>
              <a:gd name="T41" fmla="*/ 107626497 h 634"/>
              <a:gd name="T42" fmla="*/ 67684790 w 634"/>
              <a:gd name="T43" fmla="*/ 105246065 h 634"/>
              <a:gd name="T44" fmla="*/ 67684790 w 634"/>
              <a:gd name="T45" fmla="*/ 95214477 h 634"/>
              <a:gd name="T46" fmla="*/ 65133610 w 634"/>
              <a:gd name="T47" fmla="*/ 90113550 h 634"/>
              <a:gd name="T48" fmla="*/ 85201097 w 634"/>
              <a:gd name="T49" fmla="*/ 90113550 h 634"/>
              <a:gd name="T50" fmla="*/ 85201097 w 634"/>
              <a:gd name="T51" fmla="*/ 90113550 h 634"/>
              <a:gd name="T52" fmla="*/ 80099210 w 634"/>
              <a:gd name="T53" fmla="*/ 95214477 h 634"/>
              <a:gd name="T54" fmla="*/ 80099210 w 634"/>
              <a:gd name="T55" fmla="*/ 105246065 h 634"/>
              <a:gd name="T56" fmla="*/ 85201097 w 634"/>
              <a:gd name="T57" fmla="*/ 107626497 h 634"/>
              <a:gd name="T58" fmla="*/ 87751805 w 634"/>
              <a:gd name="T59" fmla="*/ 105246065 h 634"/>
              <a:gd name="T60" fmla="*/ 87751805 w 634"/>
              <a:gd name="T61" fmla="*/ 95214477 h 634"/>
              <a:gd name="T62" fmla="*/ 85201097 w 634"/>
              <a:gd name="T63" fmla="*/ 90113550 h 634"/>
              <a:gd name="T64" fmla="*/ 77718297 w 634"/>
              <a:gd name="T65" fmla="*/ 17512476 h 634"/>
              <a:gd name="T66" fmla="*/ 77718297 w 634"/>
              <a:gd name="T67" fmla="*/ 17512476 h 634"/>
              <a:gd name="T68" fmla="*/ 50168482 w 634"/>
              <a:gd name="T69" fmla="*/ 0 h 634"/>
              <a:gd name="T70" fmla="*/ 20067487 w 634"/>
              <a:gd name="T71" fmla="*/ 27544063 h 634"/>
              <a:gd name="T72" fmla="*/ 0 w 634"/>
              <a:gd name="T73" fmla="*/ 55088127 h 634"/>
              <a:gd name="T74" fmla="*/ 27549815 w 634"/>
              <a:gd name="T75" fmla="*/ 80081962 h 634"/>
              <a:gd name="T76" fmla="*/ 75167589 w 634"/>
              <a:gd name="T77" fmla="*/ 80081962 h 634"/>
              <a:gd name="T78" fmla="*/ 107649025 w 634"/>
              <a:gd name="T79" fmla="*/ 50157466 h 634"/>
              <a:gd name="T80" fmla="*/ 77718297 w 634"/>
              <a:gd name="T81" fmla="*/ 17512476 h 634"/>
              <a:gd name="T82" fmla="*/ 75167589 w 634"/>
              <a:gd name="T83" fmla="*/ 75151302 h 634"/>
              <a:gd name="T84" fmla="*/ 75167589 w 634"/>
              <a:gd name="T85" fmla="*/ 75151302 h 634"/>
              <a:gd name="T86" fmla="*/ 27549815 w 634"/>
              <a:gd name="T87" fmla="*/ 75151302 h 634"/>
              <a:gd name="T88" fmla="*/ 7482800 w 634"/>
              <a:gd name="T89" fmla="*/ 55088127 h 634"/>
              <a:gd name="T90" fmla="*/ 27549815 w 634"/>
              <a:gd name="T91" fmla="*/ 35025423 h 634"/>
              <a:gd name="T92" fmla="*/ 50168482 w 634"/>
              <a:gd name="T93" fmla="*/ 7481360 h 634"/>
              <a:gd name="T94" fmla="*/ 72616410 w 634"/>
              <a:gd name="T95" fmla="*/ 25163631 h 634"/>
              <a:gd name="T96" fmla="*/ 100166697 w 634"/>
              <a:gd name="T97" fmla="*/ 47607239 h 634"/>
              <a:gd name="T98" fmla="*/ 75167589 w 634"/>
              <a:gd name="T99" fmla="*/ 75151302 h 63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634" h="634">
                <a:moveTo>
                  <a:pt x="265" y="530"/>
                </a:moveTo>
                <a:lnTo>
                  <a:pt x="265" y="530"/>
                </a:lnTo>
                <a:cubicBezTo>
                  <a:pt x="251" y="530"/>
                  <a:pt x="236" y="545"/>
                  <a:pt x="236" y="560"/>
                </a:cubicBezTo>
                <a:cubicBezTo>
                  <a:pt x="236" y="619"/>
                  <a:pt x="236" y="619"/>
                  <a:pt x="236" y="619"/>
                </a:cubicBezTo>
                <a:cubicBezTo>
                  <a:pt x="236" y="619"/>
                  <a:pt x="251" y="633"/>
                  <a:pt x="265" y="633"/>
                </a:cubicBezTo>
                <a:lnTo>
                  <a:pt x="280" y="619"/>
                </a:lnTo>
                <a:cubicBezTo>
                  <a:pt x="280" y="560"/>
                  <a:pt x="280" y="560"/>
                  <a:pt x="280" y="560"/>
                </a:cubicBezTo>
                <a:cubicBezTo>
                  <a:pt x="280" y="545"/>
                  <a:pt x="265" y="530"/>
                  <a:pt x="265" y="530"/>
                </a:cubicBezTo>
                <a:close/>
                <a:moveTo>
                  <a:pt x="148" y="530"/>
                </a:moveTo>
                <a:lnTo>
                  <a:pt x="148" y="530"/>
                </a:lnTo>
                <a:cubicBezTo>
                  <a:pt x="133" y="530"/>
                  <a:pt x="118" y="545"/>
                  <a:pt x="118" y="560"/>
                </a:cubicBezTo>
                <a:cubicBezTo>
                  <a:pt x="118" y="619"/>
                  <a:pt x="118" y="619"/>
                  <a:pt x="118" y="619"/>
                </a:cubicBezTo>
                <a:cubicBezTo>
                  <a:pt x="118" y="619"/>
                  <a:pt x="133" y="633"/>
                  <a:pt x="148" y="633"/>
                </a:cubicBezTo>
                <a:lnTo>
                  <a:pt x="162" y="619"/>
                </a:lnTo>
                <a:cubicBezTo>
                  <a:pt x="162" y="560"/>
                  <a:pt x="162" y="560"/>
                  <a:pt x="162" y="560"/>
                </a:cubicBezTo>
                <a:cubicBezTo>
                  <a:pt x="162" y="545"/>
                  <a:pt x="148" y="530"/>
                  <a:pt x="148" y="530"/>
                </a:cubicBezTo>
                <a:close/>
                <a:moveTo>
                  <a:pt x="383" y="530"/>
                </a:moveTo>
                <a:lnTo>
                  <a:pt x="383" y="530"/>
                </a:lnTo>
                <a:cubicBezTo>
                  <a:pt x="369" y="530"/>
                  <a:pt x="353" y="545"/>
                  <a:pt x="353" y="560"/>
                </a:cubicBezTo>
                <a:cubicBezTo>
                  <a:pt x="353" y="619"/>
                  <a:pt x="353" y="619"/>
                  <a:pt x="353" y="619"/>
                </a:cubicBezTo>
                <a:cubicBezTo>
                  <a:pt x="353" y="619"/>
                  <a:pt x="369" y="633"/>
                  <a:pt x="383" y="633"/>
                </a:cubicBezTo>
                <a:lnTo>
                  <a:pt x="398" y="619"/>
                </a:lnTo>
                <a:cubicBezTo>
                  <a:pt x="398" y="560"/>
                  <a:pt x="398" y="560"/>
                  <a:pt x="398" y="560"/>
                </a:cubicBezTo>
                <a:cubicBezTo>
                  <a:pt x="398" y="545"/>
                  <a:pt x="383" y="530"/>
                  <a:pt x="383" y="530"/>
                </a:cubicBezTo>
                <a:close/>
                <a:moveTo>
                  <a:pt x="501" y="530"/>
                </a:moveTo>
                <a:lnTo>
                  <a:pt x="501" y="530"/>
                </a:lnTo>
                <a:cubicBezTo>
                  <a:pt x="486" y="530"/>
                  <a:pt x="471" y="545"/>
                  <a:pt x="471" y="560"/>
                </a:cubicBezTo>
                <a:cubicBezTo>
                  <a:pt x="471" y="619"/>
                  <a:pt x="471" y="619"/>
                  <a:pt x="471" y="619"/>
                </a:cubicBezTo>
                <a:cubicBezTo>
                  <a:pt x="471" y="619"/>
                  <a:pt x="486" y="633"/>
                  <a:pt x="501" y="633"/>
                </a:cubicBezTo>
                <a:lnTo>
                  <a:pt x="516" y="619"/>
                </a:lnTo>
                <a:cubicBezTo>
                  <a:pt x="516" y="560"/>
                  <a:pt x="516" y="560"/>
                  <a:pt x="516" y="560"/>
                </a:cubicBezTo>
                <a:cubicBezTo>
                  <a:pt x="516" y="545"/>
                  <a:pt x="501" y="530"/>
                  <a:pt x="501" y="530"/>
                </a:cubicBezTo>
                <a:close/>
                <a:moveTo>
                  <a:pt x="457" y="103"/>
                </a:moveTo>
                <a:lnTo>
                  <a:pt x="457" y="103"/>
                </a:lnTo>
                <a:cubicBezTo>
                  <a:pt x="427" y="44"/>
                  <a:pt x="369" y="0"/>
                  <a:pt x="295" y="0"/>
                </a:cubicBezTo>
                <a:cubicBezTo>
                  <a:pt x="206" y="0"/>
                  <a:pt x="133" y="74"/>
                  <a:pt x="118" y="162"/>
                </a:cubicBezTo>
                <a:cubicBezTo>
                  <a:pt x="59" y="192"/>
                  <a:pt x="0" y="251"/>
                  <a:pt x="0" y="324"/>
                </a:cubicBezTo>
                <a:cubicBezTo>
                  <a:pt x="0" y="398"/>
                  <a:pt x="74" y="471"/>
                  <a:pt x="162" y="471"/>
                </a:cubicBezTo>
                <a:cubicBezTo>
                  <a:pt x="162" y="471"/>
                  <a:pt x="427" y="471"/>
                  <a:pt x="442" y="471"/>
                </a:cubicBezTo>
                <a:cubicBezTo>
                  <a:pt x="545" y="471"/>
                  <a:pt x="633" y="398"/>
                  <a:pt x="633" y="295"/>
                </a:cubicBezTo>
                <a:cubicBezTo>
                  <a:pt x="633" y="192"/>
                  <a:pt x="560" y="103"/>
                  <a:pt x="457" y="103"/>
                </a:cubicBezTo>
                <a:close/>
                <a:moveTo>
                  <a:pt x="442" y="442"/>
                </a:moveTo>
                <a:lnTo>
                  <a:pt x="442" y="442"/>
                </a:lnTo>
                <a:cubicBezTo>
                  <a:pt x="427" y="442"/>
                  <a:pt x="162" y="442"/>
                  <a:pt x="162" y="442"/>
                </a:cubicBezTo>
                <a:cubicBezTo>
                  <a:pt x="162" y="442"/>
                  <a:pt x="44" y="427"/>
                  <a:pt x="44" y="324"/>
                </a:cubicBezTo>
                <a:cubicBezTo>
                  <a:pt x="44" y="265"/>
                  <a:pt x="103" y="206"/>
                  <a:pt x="162" y="206"/>
                </a:cubicBezTo>
                <a:cubicBezTo>
                  <a:pt x="162" y="118"/>
                  <a:pt x="221" y="44"/>
                  <a:pt x="295" y="44"/>
                </a:cubicBezTo>
                <a:cubicBezTo>
                  <a:pt x="369" y="44"/>
                  <a:pt x="412" y="89"/>
                  <a:pt x="427" y="148"/>
                </a:cubicBezTo>
                <a:cubicBezTo>
                  <a:pt x="530" y="133"/>
                  <a:pt x="589" y="221"/>
                  <a:pt x="589" y="280"/>
                </a:cubicBezTo>
                <a:cubicBezTo>
                  <a:pt x="604" y="369"/>
                  <a:pt x="501" y="442"/>
                  <a:pt x="442" y="4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73" name="Freeform 81">
            <a:extLst>
              <a:ext uri="{FF2B5EF4-FFF2-40B4-BE49-F238E27FC236}">
                <a16:creationId xmlns:a16="http://schemas.microsoft.com/office/drawing/2014/main" id="{1960A3A3-8C51-42AC-8F0F-BA6DCB96E0CC}"/>
              </a:ext>
            </a:extLst>
          </p:cNvPr>
          <p:cNvSpPr>
            <a:spLocks/>
          </p:cNvSpPr>
          <p:nvPr/>
        </p:nvSpPr>
        <p:spPr bwMode="auto">
          <a:xfrm>
            <a:off x="6208713" y="1558925"/>
            <a:ext cx="290512" cy="223838"/>
          </a:xfrm>
          <a:custGeom>
            <a:avLst/>
            <a:gdLst>
              <a:gd name="T0" fmla="*/ 61912266 w 619"/>
              <a:gd name="T1" fmla="*/ 37695530 h 472"/>
              <a:gd name="T2" fmla="*/ 61912266 w 619"/>
              <a:gd name="T3" fmla="*/ 37695530 h 472"/>
              <a:gd name="T4" fmla="*/ 49462728 w 619"/>
              <a:gd name="T5" fmla="*/ 37695530 h 472"/>
              <a:gd name="T6" fmla="*/ 54510003 w 619"/>
              <a:gd name="T7" fmla="*/ 22685344 h 472"/>
              <a:gd name="T8" fmla="*/ 51986131 w 619"/>
              <a:gd name="T9" fmla="*/ 20126801 h 472"/>
              <a:gd name="T10" fmla="*/ 47107271 w 619"/>
              <a:gd name="T11" fmla="*/ 20126801 h 472"/>
              <a:gd name="T12" fmla="*/ 39536593 w 619"/>
              <a:gd name="T13" fmla="*/ 40254074 h 472"/>
              <a:gd name="T14" fmla="*/ 39536593 w 619"/>
              <a:gd name="T15" fmla="*/ 42812145 h 472"/>
              <a:gd name="T16" fmla="*/ 42059996 w 619"/>
              <a:gd name="T17" fmla="*/ 45200150 h 472"/>
              <a:gd name="T18" fmla="*/ 57033405 w 619"/>
              <a:gd name="T19" fmla="*/ 45200150 h 472"/>
              <a:gd name="T20" fmla="*/ 49462728 w 619"/>
              <a:gd name="T21" fmla="*/ 60210336 h 472"/>
              <a:gd name="T22" fmla="*/ 49462728 w 619"/>
              <a:gd name="T23" fmla="*/ 65327423 h 472"/>
              <a:gd name="T24" fmla="*/ 54510003 w 619"/>
              <a:gd name="T25" fmla="*/ 62939418 h 472"/>
              <a:gd name="T26" fmla="*/ 64267723 w 619"/>
              <a:gd name="T27" fmla="*/ 40254074 h 472"/>
              <a:gd name="T28" fmla="*/ 61912266 w 619"/>
              <a:gd name="T29" fmla="*/ 37695530 h 472"/>
              <a:gd name="T30" fmla="*/ 74193858 w 619"/>
              <a:gd name="T31" fmla="*/ 17568257 h 472"/>
              <a:gd name="T32" fmla="*/ 74193858 w 619"/>
              <a:gd name="T33" fmla="*/ 17568257 h 472"/>
              <a:gd name="T34" fmla="*/ 49462728 w 619"/>
              <a:gd name="T35" fmla="*/ 0 h 472"/>
              <a:gd name="T36" fmla="*/ 19852269 w 619"/>
              <a:gd name="T37" fmla="*/ 27631893 h 472"/>
              <a:gd name="T38" fmla="*/ 0 w 619"/>
              <a:gd name="T39" fmla="*/ 55263787 h 472"/>
              <a:gd name="T40" fmla="*/ 24731129 w 619"/>
              <a:gd name="T41" fmla="*/ 80337137 h 472"/>
              <a:gd name="T42" fmla="*/ 71838400 w 619"/>
              <a:gd name="T43" fmla="*/ 80337137 h 472"/>
              <a:gd name="T44" fmla="*/ 103972262 w 619"/>
              <a:gd name="T45" fmla="*/ 50317238 h 472"/>
              <a:gd name="T46" fmla="*/ 74193858 w 619"/>
              <a:gd name="T47" fmla="*/ 17568257 h 472"/>
              <a:gd name="T48" fmla="*/ 71838400 w 619"/>
              <a:gd name="T49" fmla="*/ 75390587 h 472"/>
              <a:gd name="T50" fmla="*/ 71838400 w 619"/>
              <a:gd name="T51" fmla="*/ 75390587 h 472"/>
              <a:gd name="T52" fmla="*/ 24731129 w 619"/>
              <a:gd name="T53" fmla="*/ 75390587 h 472"/>
              <a:gd name="T54" fmla="*/ 4878860 w 619"/>
              <a:gd name="T55" fmla="*/ 55263787 h 472"/>
              <a:gd name="T56" fmla="*/ 24731129 w 619"/>
              <a:gd name="T57" fmla="*/ 35136986 h 472"/>
              <a:gd name="T58" fmla="*/ 49462728 w 619"/>
              <a:gd name="T59" fmla="*/ 7505093 h 472"/>
              <a:gd name="T60" fmla="*/ 69314997 w 619"/>
              <a:gd name="T61" fmla="*/ 25243888 h 472"/>
              <a:gd name="T62" fmla="*/ 99093402 w 619"/>
              <a:gd name="T63" fmla="*/ 47758694 h 472"/>
              <a:gd name="T64" fmla="*/ 71838400 w 619"/>
              <a:gd name="T65" fmla="*/ 75390587 h 4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19" h="472">
                <a:moveTo>
                  <a:pt x="368" y="221"/>
                </a:moveTo>
                <a:lnTo>
                  <a:pt x="368" y="221"/>
                </a:lnTo>
                <a:cubicBezTo>
                  <a:pt x="294" y="221"/>
                  <a:pt x="294" y="221"/>
                  <a:pt x="294" y="221"/>
                </a:cubicBezTo>
                <a:cubicBezTo>
                  <a:pt x="324" y="133"/>
                  <a:pt x="324" y="133"/>
                  <a:pt x="324" y="133"/>
                </a:cubicBezTo>
                <a:cubicBezTo>
                  <a:pt x="324" y="133"/>
                  <a:pt x="324" y="118"/>
                  <a:pt x="309" y="118"/>
                </a:cubicBezTo>
                <a:cubicBezTo>
                  <a:pt x="294" y="103"/>
                  <a:pt x="294" y="118"/>
                  <a:pt x="280" y="118"/>
                </a:cubicBezTo>
                <a:cubicBezTo>
                  <a:pt x="235" y="236"/>
                  <a:pt x="235" y="236"/>
                  <a:pt x="235" y="236"/>
                </a:cubicBezTo>
                <a:lnTo>
                  <a:pt x="235" y="251"/>
                </a:lnTo>
                <a:lnTo>
                  <a:pt x="250" y="265"/>
                </a:lnTo>
                <a:cubicBezTo>
                  <a:pt x="339" y="265"/>
                  <a:pt x="339" y="265"/>
                  <a:pt x="339" y="265"/>
                </a:cubicBezTo>
                <a:cubicBezTo>
                  <a:pt x="294" y="353"/>
                  <a:pt x="294" y="353"/>
                  <a:pt x="294" y="353"/>
                </a:cubicBezTo>
                <a:cubicBezTo>
                  <a:pt x="280" y="353"/>
                  <a:pt x="294" y="369"/>
                  <a:pt x="294" y="383"/>
                </a:cubicBezTo>
                <a:cubicBezTo>
                  <a:pt x="309" y="383"/>
                  <a:pt x="324" y="383"/>
                  <a:pt x="324" y="369"/>
                </a:cubicBezTo>
                <a:cubicBezTo>
                  <a:pt x="324" y="369"/>
                  <a:pt x="382" y="251"/>
                  <a:pt x="382" y="236"/>
                </a:cubicBezTo>
                <a:cubicBezTo>
                  <a:pt x="382" y="236"/>
                  <a:pt x="382" y="221"/>
                  <a:pt x="368" y="221"/>
                </a:cubicBezTo>
                <a:close/>
                <a:moveTo>
                  <a:pt x="441" y="103"/>
                </a:moveTo>
                <a:lnTo>
                  <a:pt x="441" y="103"/>
                </a:lnTo>
                <a:cubicBezTo>
                  <a:pt x="412" y="44"/>
                  <a:pt x="353" y="0"/>
                  <a:pt x="294" y="0"/>
                </a:cubicBezTo>
                <a:cubicBezTo>
                  <a:pt x="191" y="0"/>
                  <a:pt x="118" y="74"/>
                  <a:pt x="118" y="162"/>
                </a:cubicBezTo>
                <a:cubicBezTo>
                  <a:pt x="44" y="192"/>
                  <a:pt x="0" y="251"/>
                  <a:pt x="0" y="324"/>
                </a:cubicBezTo>
                <a:cubicBezTo>
                  <a:pt x="0" y="398"/>
                  <a:pt x="59" y="471"/>
                  <a:pt x="147" y="471"/>
                </a:cubicBezTo>
                <a:lnTo>
                  <a:pt x="427" y="471"/>
                </a:lnTo>
                <a:cubicBezTo>
                  <a:pt x="530" y="471"/>
                  <a:pt x="618" y="398"/>
                  <a:pt x="618" y="295"/>
                </a:cubicBezTo>
                <a:cubicBezTo>
                  <a:pt x="618" y="192"/>
                  <a:pt x="544" y="103"/>
                  <a:pt x="441" y="103"/>
                </a:cubicBezTo>
                <a:close/>
                <a:moveTo>
                  <a:pt x="427" y="442"/>
                </a:moveTo>
                <a:lnTo>
                  <a:pt x="427" y="442"/>
                </a:lnTo>
                <a:lnTo>
                  <a:pt x="147" y="442"/>
                </a:lnTo>
                <a:cubicBezTo>
                  <a:pt x="147" y="442"/>
                  <a:pt x="29" y="427"/>
                  <a:pt x="29" y="324"/>
                </a:cubicBezTo>
                <a:cubicBezTo>
                  <a:pt x="29" y="265"/>
                  <a:pt x="88" y="206"/>
                  <a:pt x="147" y="206"/>
                </a:cubicBezTo>
                <a:cubicBezTo>
                  <a:pt x="147" y="118"/>
                  <a:pt x="206" y="44"/>
                  <a:pt x="294" y="44"/>
                </a:cubicBezTo>
                <a:cubicBezTo>
                  <a:pt x="353" y="44"/>
                  <a:pt x="397" y="89"/>
                  <a:pt x="412" y="148"/>
                </a:cubicBezTo>
                <a:cubicBezTo>
                  <a:pt x="515" y="133"/>
                  <a:pt x="574" y="221"/>
                  <a:pt x="589" y="280"/>
                </a:cubicBezTo>
                <a:cubicBezTo>
                  <a:pt x="589" y="369"/>
                  <a:pt x="500" y="442"/>
                  <a:pt x="427" y="4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74" name="Freeform 82">
            <a:extLst>
              <a:ext uri="{FF2B5EF4-FFF2-40B4-BE49-F238E27FC236}">
                <a16:creationId xmlns:a16="http://schemas.microsoft.com/office/drawing/2014/main" id="{414E1FFC-25E2-4622-903B-7A90753CF817}"/>
              </a:ext>
            </a:extLst>
          </p:cNvPr>
          <p:cNvSpPr>
            <a:spLocks/>
          </p:cNvSpPr>
          <p:nvPr/>
        </p:nvSpPr>
        <p:spPr bwMode="auto">
          <a:xfrm>
            <a:off x="5672138" y="4922838"/>
            <a:ext cx="288925" cy="300037"/>
          </a:xfrm>
          <a:custGeom>
            <a:avLst/>
            <a:gdLst>
              <a:gd name="T0" fmla="*/ 54510003 w 619"/>
              <a:gd name="T1" fmla="*/ 87456978 h 635"/>
              <a:gd name="T2" fmla="*/ 54510003 w 619"/>
              <a:gd name="T3" fmla="*/ 87456978 h 635"/>
              <a:gd name="T4" fmla="*/ 51986131 w 619"/>
              <a:gd name="T5" fmla="*/ 89829895 h 635"/>
              <a:gd name="T6" fmla="*/ 54510003 w 619"/>
              <a:gd name="T7" fmla="*/ 92372339 h 635"/>
              <a:gd name="T8" fmla="*/ 59388863 w 619"/>
              <a:gd name="T9" fmla="*/ 89829895 h 635"/>
              <a:gd name="T10" fmla="*/ 54510003 w 619"/>
              <a:gd name="T11" fmla="*/ 87456978 h 635"/>
              <a:gd name="T12" fmla="*/ 34657264 w 619"/>
              <a:gd name="T13" fmla="*/ 87456978 h 635"/>
              <a:gd name="T14" fmla="*/ 34657264 w 619"/>
              <a:gd name="T15" fmla="*/ 87456978 h 635"/>
              <a:gd name="T16" fmla="*/ 32133861 w 619"/>
              <a:gd name="T17" fmla="*/ 89829895 h 635"/>
              <a:gd name="T18" fmla="*/ 34657264 w 619"/>
              <a:gd name="T19" fmla="*/ 92372339 h 635"/>
              <a:gd name="T20" fmla="*/ 39704539 w 619"/>
              <a:gd name="T21" fmla="*/ 89829895 h 635"/>
              <a:gd name="T22" fmla="*/ 34657264 w 619"/>
              <a:gd name="T23" fmla="*/ 87456978 h 635"/>
              <a:gd name="T24" fmla="*/ 42059996 w 619"/>
              <a:gd name="T25" fmla="*/ 99830145 h 635"/>
              <a:gd name="T26" fmla="*/ 42059996 w 619"/>
              <a:gd name="T27" fmla="*/ 99830145 h 635"/>
              <a:gd name="T28" fmla="*/ 39704539 w 619"/>
              <a:gd name="T29" fmla="*/ 102372118 h 635"/>
              <a:gd name="T30" fmla="*/ 42059996 w 619"/>
              <a:gd name="T31" fmla="*/ 107457007 h 635"/>
              <a:gd name="T32" fmla="*/ 44583868 w 619"/>
              <a:gd name="T33" fmla="*/ 102372118 h 635"/>
              <a:gd name="T34" fmla="*/ 42059996 w 619"/>
              <a:gd name="T35" fmla="*/ 99830145 h 635"/>
              <a:gd name="T36" fmla="*/ 61912266 w 619"/>
              <a:gd name="T37" fmla="*/ 99830145 h 635"/>
              <a:gd name="T38" fmla="*/ 61912266 w 619"/>
              <a:gd name="T39" fmla="*/ 99830145 h 635"/>
              <a:gd name="T40" fmla="*/ 59388863 w 619"/>
              <a:gd name="T41" fmla="*/ 102372118 h 635"/>
              <a:gd name="T42" fmla="*/ 61912266 w 619"/>
              <a:gd name="T43" fmla="*/ 107457007 h 635"/>
              <a:gd name="T44" fmla="*/ 64436137 w 619"/>
              <a:gd name="T45" fmla="*/ 102372118 h 635"/>
              <a:gd name="T46" fmla="*/ 61912266 w 619"/>
              <a:gd name="T47" fmla="*/ 99830145 h 635"/>
              <a:gd name="T48" fmla="*/ 74193858 w 619"/>
              <a:gd name="T49" fmla="*/ 87456978 h 635"/>
              <a:gd name="T50" fmla="*/ 74193858 w 619"/>
              <a:gd name="T51" fmla="*/ 87456978 h 635"/>
              <a:gd name="T52" fmla="*/ 71838400 w 619"/>
              <a:gd name="T53" fmla="*/ 89829895 h 635"/>
              <a:gd name="T54" fmla="*/ 74193858 w 619"/>
              <a:gd name="T55" fmla="*/ 92372339 h 635"/>
              <a:gd name="T56" fmla="*/ 79241132 w 619"/>
              <a:gd name="T57" fmla="*/ 89829895 h 635"/>
              <a:gd name="T58" fmla="*/ 74193858 w 619"/>
              <a:gd name="T59" fmla="*/ 87456978 h 635"/>
              <a:gd name="T60" fmla="*/ 74193858 w 619"/>
              <a:gd name="T61" fmla="*/ 17627112 h 635"/>
              <a:gd name="T62" fmla="*/ 74193858 w 619"/>
              <a:gd name="T63" fmla="*/ 17627112 h 635"/>
              <a:gd name="T64" fmla="*/ 49462728 w 619"/>
              <a:gd name="T65" fmla="*/ 0 h 635"/>
              <a:gd name="T66" fmla="*/ 19852269 w 619"/>
              <a:gd name="T67" fmla="*/ 27626891 h 635"/>
              <a:gd name="T68" fmla="*/ 0 w 619"/>
              <a:gd name="T69" fmla="*/ 52542281 h 635"/>
              <a:gd name="T70" fmla="*/ 24731129 w 619"/>
              <a:gd name="T71" fmla="*/ 79999644 h 635"/>
              <a:gd name="T72" fmla="*/ 74193858 w 619"/>
              <a:gd name="T73" fmla="*/ 79999644 h 635"/>
              <a:gd name="T74" fmla="*/ 103972262 w 619"/>
              <a:gd name="T75" fmla="*/ 47457392 h 635"/>
              <a:gd name="T76" fmla="*/ 74193858 w 619"/>
              <a:gd name="T77" fmla="*/ 17627112 h 635"/>
              <a:gd name="T78" fmla="*/ 71838400 w 619"/>
              <a:gd name="T79" fmla="*/ 72372311 h 635"/>
              <a:gd name="T80" fmla="*/ 71838400 w 619"/>
              <a:gd name="T81" fmla="*/ 72372311 h 635"/>
              <a:gd name="T82" fmla="*/ 29778404 w 619"/>
              <a:gd name="T83" fmla="*/ 72372311 h 635"/>
              <a:gd name="T84" fmla="*/ 4878860 w 619"/>
              <a:gd name="T85" fmla="*/ 52542281 h 635"/>
              <a:gd name="T86" fmla="*/ 24731129 w 619"/>
              <a:gd name="T87" fmla="*/ 32542252 h 635"/>
              <a:gd name="T88" fmla="*/ 49462728 w 619"/>
              <a:gd name="T89" fmla="*/ 7626862 h 635"/>
              <a:gd name="T90" fmla="*/ 69314997 w 619"/>
              <a:gd name="T91" fmla="*/ 22542473 h 635"/>
              <a:gd name="T92" fmla="*/ 99093402 w 619"/>
              <a:gd name="T93" fmla="*/ 47457392 h 635"/>
              <a:gd name="T94" fmla="*/ 71838400 w 619"/>
              <a:gd name="T95" fmla="*/ 72372311 h 63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619" h="635">
                <a:moveTo>
                  <a:pt x="324" y="516"/>
                </a:moveTo>
                <a:lnTo>
                  <a:pt x="324" y="516"/>
                </a:lnTo>
                <a:cubicBezTo>
                  <a:pt x="324" y="516"/>
                  <a:pt x="309" y="516"/>
                  <a:pt x="309" y="530"/>
                </a:cubicBezTo>
                <a:cubicBezTo>
                  <a:pt x="309" y="545"/>
                  <a:pt x="324" y="545"/>
                  <a:pt x="324" y="545"/>
                </a:cubicBezTo>
                <a:cubicBezTo>
                  <a:pt x="339" y="545"/>
                  <a:pt x="353" y="545"/>
                  <a:pt x="353" y="530"/>
                </a:cubicBezTo>
                <a:cubicBezTo>
                  <a:pt x="353" y="516"/>
                  <a:pt x="339" y="516"/>
                  <a:pt x="324" y="516"/>
                </a:cubicBezTo>
                <a:close/>
                <a:moveTo>
                  <a:pt x="206" y="516"/>
                </a:moveTo>
                <a:lnTo>
                  <a:pt x="206" y="516"/>
                </a:lnTo>
                <a:cubicBezTo>
                  <a:pt x="206" y="516"/>
                  <a:pt x="191" y="516"/>
                  <a:pt x="191" y="530"/>
                </a:cubicBezTo>
                <a:cubicBezTo>
                  <a:pt x="191" y="545"/>
                  <a:pt x="206" y="545"/>
                  <a:pt x="206" y="545"/>
                </a:cubicBezTo>
                <a:cubicBezTo>
                  <a:pt x="221" y="545"/>
                  <a:pt x="236" y="545"/>
                  <a:pt x="236" y="530"/>
                </a:cubicBezTo>
                <a:cubicBezTo>
                  <a:pt x="236" y="516"/>
                  <a:pt x="221" y="516"/>
                  <a:pt x="206" y="516"/>
                </a:cubicBezTo>
                <a:close/>
                <a:moveTo>
                  <a:pt x="250" y="589"/>
                </a:moveTo>
                <a:lnTo>
                  <a:pt x="250" y="589"/>
                </a:lnTo>
                <a:cubicBezTo>
                  <a:pt x="236" y="589"/>
                  <a:pt x="236" y="604"/>
                  <a:pt x="236" y="604"/>
                </a:cubicBezTo>
                <a:cubicBezTo>
                  <a:pt x="236" y="619"/>
                  <a:pt x="236" y="634"/>
                  <a:pt x="250" y="634"/>
                </a:cubicBezTo>
                <a:cubicBezTo>
                  <a:pt x="265" y="634"/>
                  <a:pt x="265" y="619"/>
                  <a:pt x="265" y="604"/>
                </a:cubicBezTo>
                <a:cubicBezTo>
                  <a:pt x="265" y="604"/>
                  <a:pt x="265" y="589"/>
                  <a:pt x="250" y="589"/>
                </a:cubicBezTo>
                <a:close/>
                <a:moveTo>
                  <a:pt x="368" y="589"/>
                </a:moveTo>
                <a:lnTo>
                  <a:pt x="368" y="589"/>
                </a:lnTo>
                <a:cubicBezTo>
                  <a:pt x="353" y="589"/>
                  <a:pt x="353" y="604"/>
                  <a:pt x="353" y="604"/>
                </a:cubicBezTo>
                <a:cubicBezTo>
                  <a:pt x="353" y="619"/>
                  <a:pt x="353" y="634"/>
                  <a:pt x="368" y="634"/>
                </a:cubicBezTo>
                <a:cubicBezTo>
                  <a:pt x="383" y="634"/>
                  <a:pt x="383" y="619"/>
                  <a:pt x="383" y="604"/>
                </a:cubicBezTo>
                <a:cubicBezTo>
                  <a:pt x="383" y="604"/>
                  <a:pt x="383" y="589"/>
                  <a:pt x="368" y="589"/>
                </a:cubicBezTo>
                <a:close/>
                <a:moveTo>
                  <a:pt x="441" y="516"/>
                </a:moveTo>
                <a:lnTo>
                  <a:pt x="441" y="516"/>
                </a:lnTo>
                <a:cubicBezTo>
                  <a:pt x="441" y="516"/>
                  <a:pt x="427" y="516"/>
                  <a:pt x="427" y="530"/>
                </a:cubicBezTo>
                <a:cubicBezTo>
                  <a:pt x="427" y="545"/>
                  <a:pt x="441" y="545"/>
                  <a:pt x="441" y="545"/>
                </a:cubicBezTo>
                <a:cubicBezTo>
                  <a:pt x="457" y="545"/>
                  <a:pt x="471" y="545"/>
                  <a:pt x="471" y="530"/>
                </a:cubicBezTo>
                <a:cubicBezTo>
                  <a:pt x="471" y="516"/>
                  <a:pt x="457" y="516"/>
                  <a:pt x="441" y="516"/>
                </a:cubicBezTo>
                <a:close/>
                <a:moveTo>
                  <a:pt x="441" y="104"/>
                </a:moveTo>
                <a:lnTo>
                  <a:pt x="441" y="104"/>
                </a:lnTo>
                <a:cubicBezTo>
                  <a:pt x="412" y="45"/>
                  <a:pt x="353" y="0"/>
                  <a:pt x="294" y="0"/>
                </a:cubicBezTo>
                <a:cubicBezTo>
                  <a:pt x="191" y="0"/>
                  <a:pt x="118" y="74"/>
                  <a:pt x="118" y="163"/>
                </a:cubicBezTo>
                <a:cubicBezTo>
                  <a:pt x="44" y="177"/>
                  <a:pt x="0" y="251"/>
                  <a:pt x="0" y="310"/>
                </a:cubicBezTo>
                <a:cubicBezTo>
                  <a:pt x="0" y="398"/>
                  <a:pt x="59" y="472"/>
                  <a:pt x="147" y="472"/>
                </a:cubicBezTo>
                <a:lnTo>
                  <a:pt x="441" y="472"/>
                </a:lnTo>
                <a:cubicBezTo>
                  <a:pt x="545" y="472"/>
                  <a:pt x="618" y="383"/>
                  <a:pt x="618" y="280"/>
                </a:cubicBezTo>
                <a:cubicBezTo>
                  <a:pt x="618" y="177"/>
                  <a:pt x="545" y="104"/>
                  <a:pt x="441" y="104"/>
                </a:cubicBezTo>
                <a:close/>
                <a:moveTo>
                  <a:pt x="427" y="427"/>
                </a:moveTo>
                <a:lnTo>
                  <a:pt x="427" y="427"/>
                </a:lnTo>
                <a:lnTo>
                  <a:pt x="177" y="427"/>
                </a:lnTo>
                <a:cubicBezTo>
                  <a:pt x="74" y="427"/>
                  <a:pt x="29" y="354"/>
                  <a:pt x="29" y="310"/>
                </a:cubicBezTo>
                <a:cubicBezTo>
                  <a:pt x="29" y="266"/>
                  <a:pt x="88" y="207"/>
                  <a:pt x="147" y="192"/>
                </a:cubicBezTo>
                <a:cubicBezTo>
                  <a:pt x="147" y="118"/>
                  <a:pt x="206" y="45"/>
                  <a:pt x="294" y="45"/>
                </a:cubicBezTo>
                <a:cubicBezTo>
                  <a:pt x="353" y="45"/>
                  <a:pt x="398" y="74"/>
                  <a:pt x="412" y="133"/>
                </a:cubicBezTo>
                <a:cubicBezTo>
                  <a:pt x="515" y="133"/>
                  <a:pt x="589" y="192"/>
                  <a:pt x="589" y="280"/>
                </a:cubicBezTo>
                <a:cubicBezTo>
                  <a:pt x="589" y="354"/>
                  <a:pt x="530" y="427"/>
                  <a:pt x="427" y="4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75" name="Freeform 83">
            <a:extLst>
              <a:ext uri="{FF2B5EF4-FFF2-40B4-BE49-F238E27FC236}">
                <a16:creationId xmlns:a16="http://schemas.microsoft.com/office/drawing/2014/main" id="{87F3302E-D981-4231-B3D3-8A5F362E7062}"/>
              </a:ext>
            </a:extLst>
          </p:cNvPr>
          <p:cNvSpPr>
            <a:spLocks/>
          </p:cNvSpPr>
          <p:nvPr/>
        </p:nvSpPr>
        <p:spPr bwMode="auto">
          <a:xfrm>
            <a:off x="5199063" y="4956175"/>
            <a:ext cx="290512" cy="222250"/>
          </a:xfrm>
          <a:custGeom>
            <a:avLst/>
            <a:gdLst>
              <a:gd name="T0" fmla="*/ 74193858 w 619"/>
              <a:gd name="T1" fmla="*/ 17568808 h 472"/>
              <a:gd name="T2" fmla="*/ 74193858 w 619"/>
              <a:gd name="T3" fmla="*/ 17568808 h 472"/>
              <a:gd name="T4" fmla="*/ 49462728 w 619"/>
              <a:gd name="T5" fmla="*/ 0 h 472"/>
              <a:gd name="T6" fmla="*/ 19852269 w 619"/>
              <a:gd name="T7" fmla="*/ 27632017 h 472"/>
              <a:gd name="T8" fmla="*/ 0 w 619"/>
              <a:gd name="T9" fmla="*/ 55264507 h 472"/>
              <a:gd name="T10" fmla="*/ 24731129 w 619"/>
              <a:gd name="T11" fmla="*/ 80337969 h 472"/>
              <a:gd name="T12" fmla="*/ 71838400 w 619"/>
              <a:gd name="T13" fmla="*/ 80337969 h 472"/>
              <a:gd name="T14" fmla="*/ 103972262 w 619"/>
              <a:gd name="T15" fmla="*/ 50147397 h 472"/>
              <a:gd name="T16" fmla="*/ 74193858 w 619"/>
              <a:gd name="T17" fmla="*/ 17568808 h 472"/>
              <a:gd name="T18" fmla="*/ 71838400 w 619"/>
              <a:gd name="T19" fmla="*/ 75391398 h 472"/>
              <a:gd name="T20" fmla="*/ 71838400 w 619"/>
              <a:gd name="T21" fmla="*/ 75391398 h 472"/>
              <a:gd name="T22" fmla="*/ 24731129 w 619"/>
              <a:gd name="T23" fmla="*/ 75391398 h 472"/>
              <a:gd name="T24" fmla="*/ 4878860 w 619"/>
              <a:gd name="T25" fmla="*/ 55264507 h 472"/>
              <a:gd name="T26" fmla="*/ 24731129 w 619"/>
              <a:gd name="T27" fmla="*/ 35137144 h 472"/>
              <a:gd name="T28" fmla="*/ 49462728 w 619"/>
              <a:gd name="T29" fmla="*/ 7505127 h 472"/>
              <a:gd name="T30" fmla="*/ 69314997 w 619"/>
              <a:gd name="T31" fmla="*/ 25073462 h 472"/>
              <a:gd name="T32" fmla="*/ 99093402 w 619"/>
              <a:gd name="T33" fmla="*/ 47759381 h 472"/>
              <a:gd name="T34" fmla="*/ 71838400 w 619"/>
              <a:gd name="T35" fmla="*/ 75391398 h 47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19" h="472">
                <a:moveTo>
                  <a:pt x="441" y="103"/>
                </a:moveTo>
                <a:lnTo>
                  <a:pt x="441" y="103"/>
                </a:lnTo>
                <a:cubicBezTo>
                  <a:pt x="412" y="44"/>
                  <a:pt x="353" y="0"/>
                  <a:pt x="294" y="0"/>
                </a:cubicBezTo>
                <a:cubicBezTo>
                  <a:pt x="191" y="0"/>
                  <a:pt x="118" y="74"/>
                  <a:pt x="118" y="162"/>
                </a:cubicBezTo>
                <a:cubicBezTo>
                  <a:pt x="44" y="192"/>
                  <a:pt x="0" y="251"/>
                  <a:pt x="0" y="324"/>
                </a:cubicBezTo>
                <a:cubicBezTo>
                  <a:pt x="0" y="398"/>
                  <a:pt x="59" y="471"/>
                  <a:pt x="147" y="471"/>
                </a:cubicBezTo>
                <a:lnTo>
                  <a:pt x="427" y="471"/>
                </a:lnTo>
                <a:cubicBezTo>
                  <a:pt x="530" y="471"/>
                  <a:pt x="618" y="398"/>
                  <a:pt x="618" y="294"/>
                </a:cubicBezTo>
                <a:cubicBezTo>
                  <a:pt x="618" y="192"/>
                  <a:pt x="545" y="103"/>
                  <a:pt x="441" y="103"/>
                </a:cubicBezTo>
                <a:close/>
                <a:moveTo>
                  <a:pt x="427" y="442"/>
                </a:moveTo>
                <a:lnTo>
                  <a:pt x="427" y="442"/>
                </a:lnTo>
                <a:lnTo>
                  <a:pt x="147" y="442"/>
                </a:lnTo>
                <a:cubicBezTo>
                  <a:pt x="147" y="442"/>
                  <a:pt x="29" y="427"/>
                  <a:pt x="29" y="324"/>
                </a:cubicBezTo>
                <a:cubicBezTo>
                  <a:pt x="29" y="265"/>
                  <a:pt x="88" y="206"/>
                  <a:pt x="147" y="206"/>
                </a:cubicBezTo>
                <a:cubicBezTo>
                  <a:pt x="147" y="118"/>
                  <a:pt x="206" y="44"/>
                  <a:pt x="294" y="44"/>
                </a:cubicBezTo>
                <a:cubicBezTo>
                  <a:pt x="353" y="44"/>
                  <a:pt x="398" y="89"/>
                  <a:pt x="412" y="147"/>
                </a:cubicBezTo>
                <a:cubicBezTo>
                  <a:pt x="515" y="133"/>
                  <a:pt x="574" y="221"/>
                  <a:pt x="589" y="280"/>
                </a:cubicBezTo>
                <a:cubicBezTo>
                  <a:pt x="589" y="368"/>
                  <a:pt x="500" y="442"/>
                  <a:pt x="427" y="4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76" name="Freeform 84">
            <a:extLst>
              <a:ext uri="{FF2B5EF4-FFF2-40B4-BE49-F238E27FC236}">
                <a16:creationId xmlns:a16="http://schemas.microsoft.com/office/drawing/2014/main" id="{93BBB4DA-13DC-4190-AB4A-D3126FD519AF}"/>
              </a:ext>
            </a:extLst>
          </p:cNvPr>
          <p:cNvSpPr>
            <a:spLocks/>
          </p:cNvSpPr>
          <p:nvPr/>
        </p:nvSpPr>
        <p:spPr bwMode="auto">
          <a:xfrm>
            <a:off x="4714875" y="4930775"/>
            <a:ext cx="279400" cy="277813"/>
          </a:xfrm>
          <a:custGeom>
            <a:avLst/>
            <a:gdLst>
              <a:gd name="T0" fmla="*/ 5102067 w 590"/>
              <a:gd name="T1" fmla="*/ 0 h 590"/>
              <a:gd name="T2" fmla="*/ 5102067 w 590"/>
              <a:gd name="T3" fmla="*/ 0 h 590"/>
              <a:gd name="T4" fmla="*/ 0 w 590"/>
              <a:gd name="T5" fmla="*/ 5101142 h 590"/>
              <a:gd name="T6" fmla="*/ 0 w 590"/>
              <a:gd name="T7" fmla="*/ 97602798 h 590"/>
              <a:gd name="T8" fmla="*/ 5102067 w 590"/>
              <a:gd name="T9" fmla="*/ 100153133 h 590"/>
              <a:gd name="T10" fmla="*/ 7653337 w 590"/>
              <a:gd name="T11" fmla="*/ 97602798 h 590"/>
              <a:gd name="T12" fmla="*/ 7653337 w 590"/>
              <a:gd name="T13" fmla="*/ 5101142 h 590"/>
              <a:gd name="T14" fmla="*/ 5102067 w 590"/>
              <a:gd name="T15" fmla="*/ 0 h 590"/>
              <a:gd name="T16" fmla="*/ 95241733 w 590"/>
              <a:gd name="T17" fmla="*/ 7481675 h 590"/>
              <a:gd name="T18" fmla="*/ 95241733 w 590"/>
              <a:gd name="T19" fmla="*/ 7481675 h 590"/>
              <a:gd name="T20" fmla="*/ 20068666 w 590"/>
              <a:gd name="T21" fmla="*/ 0 h 590"/>
              <a:gd name="T22" fmla="*/ 15136400 w 590"/>
              <a:gd name="T23" fmla="*/ 7481675 h 590"/>
              <a:gd name="T24" fmla="*/ 15136400 w 590"/>
              <a:gd name="T25" fmla="*/ 45060325 h 590"/>
              <a:gd name="T26" fmla="*/ 20068666 w 590"/>
              <a:gd name="T27" fmla="*/ 50161939 h 590"/>
              <a:gd name="T28" fmla="*/ 95241733 w 590"/>
              <a:gd name="T29" fmla="*/ 45060325 h 590"/>
              <a:gd name="T30" fmla="*/ 100173527 w 590"/>
              <a:gd name="T31" fmla="*/ 37578650 h 590"/>
              <a:gd name="T32" fmla="*/ 100173527 w 590"/>
              <a:gd name="T33" fmla="*/ 15133624 h 590"/>
              <a:gd name="T34" fmla="*/ 95241733 w 590"/>
              <a:gd name="T35" fmla="*/ 7481675 h 590"/>
              <a:gd name="T36" fmla="*/ 47620866 w 590"/>
              <a:gd name="T37" fmla="*/ 42679792 h 590"/>
              <a:gd name="T38" fmla="*/ 47620866 w 590"/>
              <a:gd name="T39" fmla="*/ 42679792 h 590"/>
              <a:gd name="T40" fmla="*/ 25171205 w 590"/>
              <a:gd name="T41" fmla="*/ 45060325 h 590"/>
              <a:gd name="T42" fmla="*/ 20068666 w 590"/>
              <a:gd name="T43" fmla="*/ 40129457 h 590"/>
              <a:gd name="T44" fmla="*/ 20068666 w 590"/>
              <a:gd name="T45" fmla="*/ 10032482 h 590"/>
              <a:gd name="T46" fmla="*/ 25171205 w 590"/>
              <a:gd name="T47" fmla="*/ 7481675 h 590"/>
              <a:gd name="T48" fmla="*/ 47620866 w 590"/>
              <a:gd name="T49" fmla="*/ 10032482 h 590"/>
              <a:gd name="T50" fmla="*/ 47620866 w 590"/>
              <a:gd name="T51" fmla="*/ 42679792 h 590"/>
              <a:gd name="T52" fmla="*/ 75172595 w 590"/>
              <a:gd name="T53" fmla="*/ 40129457 h 590"/>
              <a:gd name="T54" fmla="*/ 75172595 w 590"/>
              <a:gd name="T55" fmla="*/ 40129457 h 590"/>
              <a:gd name="T56" fmla="*/ 55103930 w 590"/>
              <a:gd name="T57" fmla="*/ 40129457 h 590"/>
              <a:gd name="T58" fmla="*/ 55103930 w 590"/>
              <a:gd name="T59" fmla="*/ 10032482 h 590"/>
              <a:gd name="T60" fmla="*/ 75172595 w 590"/>
              <a:gd name="T61" fmla="*/ 12582817 h 590"/>
              <a:gd name="T62" fmla="*/ 75172595 w 590"/>
              <a:gd name="T63" fmla="*/ 40129457 h 590"/>
              <a:gd name="T64" fmla="*/ 95241733 w 590"/>
              <a:gd name="T65" fmla="*/ 35028315 h 590"/>
              <a:gd name="T66" fmla="*/ 95241733 w 590"/>
              <a:gd name="T67" fmla="*/ 35028315 h 590"/>
              <a:gd name="T68" fmla="*/ 90139194 w 590"/>
              <a:gd name="T69" fmla="*/ 37578650 h 590"/>
              <a:gd name="T70" fmla="*/ 80104861 w 590"/>
              <a:gd name="T71" fmla="*/ 37578650 h 590"/>
              <a:gd name="T72" fmla="*/ 80104861 w 590"/>
              <a:gd name="T73" fmla="*/ 12582817 h 590"/>
              <a:gd name="T74" fmla="*/ 90139194 w 590"/>
              <a:gd name="T75" fmla="*/ 15133624 h 590"/>
              <a:gd name="T76" fmla="*/ 95241733 w 590"/>
              <a:gd name="T77" fmla="*/ 17514157 h 590"/>
              <a:gd name="T78" fmla="*/ 95241733 w 590"/>
              <a:gd name="T79" fmla="*/ 35028315 h 59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90" h="590">
                <a:moveTo>
                  <a:pt x="30" y="0"/>
                </a:moveTo>
                <a:lnTo>
                  <a:pt x="30" y="0"/>
                </a:lnTo>
                <a:cubicBezTo>
                  <a:pt x="15" y="0"/>
                  <a:pt x="0" y="15"/>
                  <a:pt x="0" y="30"/>
                </a:cubicBezTo>
                <a:cubicBezTo>
                  <a:pt x="0" y="574"/>
                  <a:pt x="0" y="574"/>
                  <a:pt x="0" y="574"/>
                </a:cubicBezTo>
                <a:cubicBezTo>
                  <a:pt x="0" y="589"/>
                  <a:pt x="15" y="589"/>
                  <a:pt x="30" y="589"/>
                </a:cubicBezTo>
                <a:cubicBezTo>
                  <a:pt x="30" y="589"/>
                  <a:pt x="45" y="589"/>
                  <a:pt x="45" y="574"/>
                </a:cubicBezTo>
                <a:cubicBezTo>
                  <a:pt x="45" y="30"/>
                  <a:pt x="45" y="30"/>
                  <a:pt x="45" y="30"/>
                </a:cubicBezTo>
                <a:cubicBezTo>
                  <a:pt x="45" y="15"/>
                  <a:pt x="30" y="0"/>
                  <a:pt x="30" y="0"/>
                </a:cubicBezTo>
                <a:close/>
                <a:moveTo>
                  <a:pt x="560" y="44"/>
                </a:moveTo>
                <a:lnTo>
                  <a:pt x="560" y="44"/>
                </a:lnTo>
                <a:cubicBezTo>
                  <a:pt x="118" y="0"/>
                  <a:pt x="118" y="0"/>
                  <a:pt x="118" y="0"/>
                </a:cubicBezTo>
                <a:cubicBezTo>
                  <a:pt x="103" y="0"/>
                  <a:pt x="89" y="30"/>
                  <a:pt x="89" y="44"/>
                </a:cubicBezTo>
                <a:cubicBezTo>
                  <a:pt x="89" y="265"/>
                  <a:pt x="89" y="265"/>
                  <a:pt x="89" y="265"/>
                </a:cubicBezTo>
                <a:cubicBezTo>
                  <a:pt x="89" y="280"/>
                  <a:pt x="103" y="295"/>
                  <a:pt x="118" y="295"/>
                </a:cubicBezTo>
                <a:cubicBezTo>
                  <a:pt x="560" y="265"/>
                  <a:pt x="560" y="265"/>
                  <a:pt x="560" y="265"/>
                </a:cubicBezTo>
                <a:cubicBezTo>
                  <a:pt x="574" y="265"/>
                  <a:pt x="589" y="236"/>
                  <a:pt x="589" y="221"/>
                </a:cubicBezTo>
                <a:cubicBezTo>
                  <a:pt x="589" y="89"/>
                  <a:pt x="589" y="89"/>
                  <a:pt x="589" y="89"/>
                </a:cubicBezTo>
                <a:cubicBezTo>
                  <a:pt x="589" y="59"/>
                  <a:pt x="574" y="44"/>
                  <a:pt x="560" y="44"/>
                </a:cubicBezTo>
                <a:close/>
                <a:moveTo>
                  <a:pt x="280" y="251"/>
                </a:moveTo>
                <a:lnTo>
                  <a:pt x="280" y="251"/>
                </a:lnTo>
                <a:cubicBezTo>
                  <a:pt x="148" y="265"/>
                  <a:pt x="148" y="265"/>
                  <a:pt x="148" y="265"/>
                </a:cubicBezTo>
                <a:cubicBezTo>
                  <a:pt x="118" y="265"/>
                  <a:pt x="118" y="251"/>
                  <a:pt x="118" y="236"/>
                </a:cubicBezTo>
                <a:cubicBezTo>
                  <a:pt x="118" y="59"/>
                  <a:pt x="118" y="59"/>
                  <a:pt x="118" y="59"/>
                </a:cubicBezTo>
                <a:cubicBezTo>
                  <a:pt x="118" y="44"/>
                  <a:pt x="118" y="44"/>
                  <a:pt x="148" y="44"/>
                </a:cubicBezTo>
                <a:cubicBezTo>
                  <a:pt x="280" y="59"/>
                  <a:pt x="280" y="59"/>
                  <a:pt x="280" y="59"/>
                </a:cubicBezTo>
                <a:lnTo>
                  <a:pt x="280" y="251"/>
                </a:lnTo>
                <a:close/>
                <a:moveTo>
                  <a:pt x="442" y="236"/>
                </a:moveTo>
                <a:lnTo>
                  <a:pt x="442" y="236"/>
                </a:lnTo>
                <a:cubicBezTo>
                  <a:pt x="324" y="236"/>
                  <a:pt x="324" y="236"/>
                  <a:pt x="324" y="236"/>
                </a:cubicBezTo>
                <a:cubicBezTo>
                  <a:pt x="324" y="59"/>
                  <a:pt x="324" y="59"/>
                  <a:pt x="324" y="59"/>
                </a:cubicBezTo>
                <a:cubicBezTo>
                  <a:pt x="442" y="74"/>
                  <a:pt x="442" y="74"/>
                  <a:pt x="442" y="74"/>
                </a:cubicBezTo>
                <a:lnTo>
                  <a:pt x="442" y="236"/>
                </a:lnTo>
                <a:close/>
                <a:moveTo>
                  <a:pt x="560" y="206"/>
                </a:moveTo>
                <a:lnTo>
                  <a:pt x="560" y="206"/>
                </a:lnTo>
                <a:cubicBezTo>
                  <a:pt x="560" y="221"/>
                  <a:pt x="560" y="221"/>
                  <a:pt x="530" y="221"/>
                </a:cubicBezTo>
                <a:cubicBezTo>
                  <a:pt x="471" y="221"/>
                  <a:pt x="471" y="221"/>
                  <a:pt x="471" y="221"/>
                </a:cubicBezTo>
                <a:cubicBezTo>
                  <a:pt x="471" y="74"/>
                  <a:pt x="471" y="74"/>
                  <a:pt x="471" y="74"/>
                </a:cubicBezTo>
                <a:cubicBezTo>
                  <a:pt x="530" y="89"/>
                  <a:pt x="530" y="89"/>
                  <a:pt x="530" y="89"/>
                </a:cubicBezTo>
                <a:cubicBezTo>
                  <a:pt x="560" y="89"/>
                  <a:pt x="560" y="89"/>
                  <a:pt x="560" y="103"/>
                </a:cubicBezTo>
                <a:lnTo>
                  <a:pt x="560" y="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77" name="Freeform 85">
            <a:extLst>
              <a:ext uri="{FF2B5EF4-FFF2-40B4-BE49-F238E27FC236}">
                <a16:creationId xmlns:a16="http://schemas.microsoft.com/office/drawing/2014/main" id="{B0DEA693-1BC5-49E5-A886-F811A168719F}"/>
              </a:ext>
            </a:extLst>
          </p:cNvPr>
          <p:cNvSpPr>
            <a:spLocks/>
          </p:cNvSpPr>
          <p:nvPr/>
        </p:nvSpPr>
        <p:spPr bwMode="auto">
          <a:xfrm>
            <a:off x="4244975" y="4922838"/>
            <a:ext cx="263525" cy="300037"/>
          </a:xfrm>
          <a:custGeom>
            <a:avLst/>
            <a:gdLst>
              <a:gd name="T0" fmla="*/ 78972443 w 561"/>
              <a:gd name="T1" fmla="*/ 0 h 635"/>
              <a:gd name="T2" fmla="*/ 78972443 w 561"/>
              <a:gd name="T3" fmla="*/ 0 h 635"/>
              <a:gd name="T4" fmla="*/ 14922746 w 561"/>
              <a:gd name="T5" fmla="*/ 0 h 635"/>
              <a:gd name="T6" fmla="*/ 0 w 561"/>
              <a:gd name="T7" fmla="*/ 12542223 h 635"/>
              <a:gd name="T8" fmla="*/ 0 w 561"/>
              <a:gd name="T9" fmla="*/ 107457007 h 635"/>
              <a:gd name="T10" fmla="*/ 7377543 w 561"/>
              <a:gd name="T11" fmla="*/ 107457007 h 635"/>
              <a:gd name="T12" fmla="*/ 19784909 w 561"/>
              <a:gd name="T13" fmla="*/ 97457228 h 635"/>
              <a:gd name="T14" fmla="*/ 34707655 w 561"/>
              <a:gd name="T15" fmla="*/ 107457007 h 635"/>
              <a:gd name="T16" fmla="*/ 46947360 w 561"/>
              <a:gd name="T17" fmla="*/ 97457228 h 635"/>
              <a:gd name="T18" fmla="*/ 59355195 w 561"/>
              <a:gd name="T19" fmla="*/ 107457007 h 635"/>
              <a:gd name="T20" fmla="*/ 74110280 w 561"/>
              <a:gd name="T21" fmla="*/ 97457228 h 635"/>
              <a:gd name="T22" fmla="*/ 86517646 w 561"/>
              <a:gd name="T23" fmla="*/ 107457007 h 635"/>
              <a:gd name="T24" fmla="*/ 93895189 w 561"/>
              <a:gd name="T25" fmla="*/ 107457007 h 635"/>
              <a:gd name="T26" fmla="*/ 93895189 w 561"/>
              <a:gd name="T27" fmla="*/ 12542223 h 635"/>
              <a:gd name="T28" fmla="*/ 78972443 w 561"/>
              <a:gd name="T29" fmla="*/ 0 h 635"/>
              <a:gd name="T30" fmla="*/ 86517646 w 561"/>
              <a:gd name="T31" fmla="*/ 99830145 h 635"/>
              <a:gd name="T32" fmla="*/ 86517646 w 561"/>
              <a:gd name="T33" fmla="*/ 99830145 h 635"/>
              <a:gd name="T34" fmla="*/ 74110280 w 561"/>
              <a:gd name="T35" fmla="*/ 89829895 h 635"/>
              <a:gd name="T36" fmla="*/ 59355195 w 561"/>
              <a:gd name="T37" fmla="*/ 99830145 h 635"/>
              <a:gd name="T38" fmla="*/ 46947360 w 561"/>
              <a:gd name="T39" fmla="*/ 89829895 h 635"/>
              <a:gd name="T40" fmla="*/ 34707655 w 561"/>
              <a:gd name="T41" fmla="*/ 99830145 h 635"/>
              <a:gd name="T42" fmla="*/ 19784909 w 561"/>
              <a:gd name="T43" fmla="*/ 89829895 h 635"/>
              <a:gd name="T44" fmla="*/ 7377543 w 561"/>
              <a:gd name="T45" fmla="*/ 99830145 h 635"/>
              <a:gd name="T46" fmla="*/ 7377543 w 561"/>
              <a:gd name="T47" fmla="*/ 12542223 h 635"/>
              <a:gd name="T48" fmla="*/ 14922746 w 561"/>
              <a:gd name="T49" fmla="*/ 7626862 h 635"/>
              <a:gd name="T50" fmla="*/ 78972443 w 561"/>
              <a:gd name="T51" fmla="*/ 7626862 h 635"/>
              <a:gd name="T52" fmla="*/ 86517646 w 561"/>
              <a:gd name="T53" fmla="*/ 12542223 h 635"/>
              <a:gd name="T54" fmla="*/ 86517646 w 561"/>
              <a:gd name="T55" fmla="*/ 99830145 h 635"/>
              <a:gd name="T56" fmla="*/ 69079988 w 561"/>
              <a:gd name="T57" fmla="*/ 59999615 h 635"/>
              <a:gd name="T58" fmla="*/ 69079988 w 561"/>
              <a:gd name="T59" fmla="*/ 59999615 h 635"/>
              <a:gd name="T60" fmla="*/ 24815201 w 561"/>
              <a:gd name="T61" fmla="*/ 59999615 h 635"/>
              <a:gd name="T62" fmla="*/ 19784909 w 561"/>
              <a:gd name="T63" fmla="*/ 62372532 h 635"/>
              <a:gd name="T64" fmla="*/ 24815201 w 561"/>
              <a:gd name="T65" fmla="*/ 67457420 h 635"/>
              <a:gd name="T66" fmla="*/ 69079988 w 561"/>
              <a:gd name="T67" fmla="*/ 67457420 h 635"/>
              <a:gd name="T68" fmla="*/ 74110280 w 561"/>
              <a:gd name="T69" fmla="*/ 62372532 h 635"/>
              <a:gd name="T70" fmla="*/ 69079988 w 561"/>
              <a:gd name="T71" fmla="*/ 59999615 h 635"/>
              <a:gd name="T72" fmla="*/ 69079988 w 561"/>
              <a:gd name="T73" fmla="*/ 39999586 h 635"/>
              <a:gd name="T74" fmla="*/ 69079988 w 561"/>
              <a:gd name="T75" fmla="*/ 39999586 h 635"/>
              <a:gd name="T76" fmla="*/ 24815201 w 561"/>
              <a:gd name="T77" fmla="*/ 39999586 h 635"/>
              <a:gd name="T78" fmla="*/ 19784909 w 561"/>
              <a:gd name="T79" fmla="*/ 42542031 h 635"/>
              <a:gd name="T80" fmla="*/ 24815201 w 561"/>
              <a:gd name="T81" fmla="*/ 47457392 h 635"/>
              <a:gd name="T82" fmla="*/ 69079988 w 561"/>
              <a:gd name="T83" fmla="*/ 47457392 h 635"/>
              <a:gd name="T84" fmla="*/ 74110280 w 561"/>
              <a:gd name="T85" fmla="*/ 42542031 h 635"/>
              <a:gd name="T86" fmla="*/ 69079988 w 561"/>
              <a:gd name="T87" fmla="*/ 39999586 h 635"/>
              <a:gd name="T88" fmla="*/ 69079988 w 561"/>
              <a:gd name="T89" fmla="*/ 20000029 h 635"/>
              <a:gd name="T90" fmla="*/ 69079988 w 561"/>
              <a:gd name="T91" fmla="*/ 20000029 h 635"/>
              <a:gd name="T92" fmla="*/ 24815201 w 561"/>
              <a:gd name="T93" fmla="*/ 20000029 h 635"/>
              <a:gd name="T94" fmla="*/ 19784909 w 561"/>
              <a:gd name="T95" fmla="*/ 22542473 h 635"/>
              <a:gd name="T96" fmla="*/ 24815201 w 561"/>
              <a:gd name="T97" fmla="*/ 27626891 h 635"/>
              <a:gd name="T98" fmla="*/ 69079988 w 561"/>
              <a:gd name="T99" fmla="*/ 27626891 h 635"/>
              <a:gd name="T100" fmla="*/ 74110280 w 561"/>
              <a:gd name="T101" fmla="*/ 22542473 h 635"/>
              <a:gd name="T102" fmla="*/ 69079988 w 561"/>
              <a:gd name="T103" fmla="*/ 20000029 h 6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61" h="635">
                <a:moveTo>
                  <a:pt x="471" y="0"/>
                </a:moveTo>
                <a:lnTo>
                  <a:pt x="471" y="0"/>
                </a:lnTo>
                <a:cubicBezTo>
                  <a:pt x="89" y="0"/>
                  <a:pt x="89" y="0"/>
                  <a:pt x="89" y="0"/>
                </a:cubicBezTo>
                <a:cubicBezTo>
                  <a:pt x="44" y="0"/>
                  <a:pt x="0" y="30"/>
                  <a:pt x="0" y="74"/>
                </a:cubicBezTo>
                <a:cubicBezTo>
                  <a:pt x="0" y="634"/>
                  <a:pt x="0" y="634"/>
                  <a:pt x="0" y="634"/>
                </a:cubicBezTo>
                <a:cubicBezTo>
                  <a:pt x="44" y="634"/>
                  <a:pt x="44" y="634"/>
                  <a:pt x="44" y="634"/>
                </a:cubicBezTo>
                <a:cubicBezTo>
                  <a:pt x="118" y="575"/>
                  <a:pt x="118" y="575"/>
                  <a:pt x="118" y="575"/>
                </a:cubicBezTo>
                <a:cubicBezTo>
                  <a:pt x="207" y="634"/>
                  <a:pt x="207" y="634"/>
                  <a:pt x="207" y="634"/>
                </a:cubicBezTo>
                <a:cubicBezTo>
                  <a:pt x="280" y="575"/>
                  <a:pt x="280" y="575"/>
                  <a:pt x="280" y="575"/>
                </a:cubicBezTo>
                <a:cubicBezTo>
                  <a:pt x="354" y="634"/>
                  <a:pt x="354" y="634"/>
                  <a:pt x="354" y="634"/>
                </a:cubicBezTo>
                <a:cubicBezTo>
                  <a:pt x="442" y="575"/>
                  <a:pt x="442" y="575"/>
                  <a:pt x="442" y="575"/>
                </a:cubicBezTo>
                <a:cubicBezTo>
                  <a:pt x="516" y="634"/>
                  <a:pt x="516" y="634"/>
                  <a:pt x="516" y="634"/>
                </a:cubicBezTo>
                <a:cubicBezTo>
                  <a:pt x="560" y="634"/>
                  <a:pt x="560" y="634"/>
                  <a:pt x="560" y="634"/>
                </a:cubicBezTo>
                <a:cubicBezTo>
                  <a:pt x="560" y="74"/>
                  <a:pt x="560" y="74"/>
                  <a:pt x="560" y="74"/>
                </a:cubicBezTo>
                <a:cubicBezTo>
                  <a:pt x="560" y="30"/>
                  <a:pt x="516" y="0"/>
                  <a:pt x="471" y="0"/>
                </a:cubicBezTo>
                <a:close/>
                <a:moveTo>
                  <a:pt x="516" y="589"/>
                </a:moveTo>
                <a:lnTo>
                  <a:pt x="516" y="589"/>
                </a:lnTo>
                <a:cubicBezTo>
                  <a:pt x="442" y="530"/>
                  <a:pt x="442" y="530"/>
                  <a:pt x="442" y="530"/>
                </a:cubicBezTo>
                <a:cubicBezTo>
                  <a:pt x="354" y="589"/>
                  <a:pt x="354" y="589"/>
                  <a:pt x="354" y="589"/>
                </a:cubicBezTo>
                <a:cubicBezTo>
                  <a:pt x="280" y="530"/>
                  <a:pt x="280" y="530"/>
                  <a:pt x="280" y="530"/>
                </a:cubicBezTo>
                <a:cubicBezTo>
                  <a:pt x="207" y="589"/>
                  <a:pt x="207" y="589"/>
                  <a:pt x="207" y="589"/>
                </a:cubicBezTo>
                <a:cubicBezTo>
                  <a:pt x="118" y="530"/>
                  <a:pt x="118" y="530"/>
                  <a:pt x="118" y="530"/>
                </a:cubicBezTo>
                <a:cubicBezTo>
                  <a:pt x="44" y="589"/>
                  <a:pt x="44" y="589"/>
                  <a:pt x="44" y="589"/>
                </a:cubicBezTo>
                <a:cubicBezTo>
                  <a:pt x="44" y="74"/>
                  <a:pt x="44" y="74"/>
                  <a:pt x="44" y="74"/>
                </a:cubicBezTo>
                <a:cubicBezTo>
                  <a:pt x="44" y="59"/>
                  <a:pt x="59" y="45"/>
                  <a:pt x="89" y="45"/>
                </a:cubicBezTo>
                <a:cubicBezTo>
                  <a:pt x="471" y="45"/>
                  <a:pt x="471" y="45"/>
                  <a:pt x="471" y="45"/>
                </a:cubicBezTo>
                <a:cubicBezTo>
                  <a:pt x="501" y="45"/>
                  <a:pt x="516" y="59"/>
                  <a:pt x="516" y="74"/>
                </a:cubicBezTo>
                <a:lnTo>
                  <a:pt x="516" y="589"/>
                </a:lnTo>
                <a:close/>
                <a:moveTo>
                  <a:pt x="412" y="354"/>
                </a:moveTo>
                <a:lnTo>
                  <a:pt x="412" y="354"/>
                </a:lnTo>
                <a:cubicBezTo>
                  <a:pt x="148" y="354"/>
                  <a:pt x="148" y="354"/>
                  <a:pt x="148" y="354"/>
                </a:cubicBezTo>
                <a:cubicBezTo>
                  <a:pt x="133" y="354"/>
                  <a:pt x="118" y="368"/>
                  <a:pt x="118" y="368"/>
                </a:cubicBezTo>
                <a:cubicBezTo>
                  <a:pt x="118" y="383"/>
                  <a:pt x="133" y="398"/>
                  <a:pt x="148" y="398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27" y="398"/>
                  <a:pt x="442" y="383"/>
                  <a:pt x="442" y="368"/>
                </a:cubicBezTo>
                <a:cubicBezTo>
                  <a:pt x="442" y="368"/>
                  <a:pt x="427" y="354"/>
                  <a:pt x="412" y="354"/>
                </a:cubicBezTo>
                <a:close/>
                <a:moveTo>
                  <a:pt x="412" y="236"/>
                </a:moveTo>
                <a:lnTo>
                  <a:pt x="412" y="236"/>
                </a:lnTo>
                <a:cubicBezTo>
                  <a:pt x="148" y="236"/>
                  <a:pt x="148" y="236"/>
                  <a:pt x="148" y="236"/>
                </a:cubicBezTo>
                <a:cubicBezTo>
                  <a:pt x="133" y="236"/>
                  <a:pt x="118" y="251"/>
                  <a:pt x="118" y="251"/>
                </a:cubicBezTo>
                <a:cubicBezTo>
                  <a:pt x="118" y="266"/>
                  <a:pt x="133" y="280"/>
                  <a:pt x="148" y="280"/>
                </a:cubicBezTo>
                <a:cubicBezTo>
                  <a:pt x="412" y="280"/>
                  <a:pt x="412" y="280"/>
                  <a:pt x="412" y="280"/>
                </a:cubicBezTo>
                <a:cubicBezTo>
                  <a:pt x="427" y="280"/>
                  <a:pt x="442" y="266"/>
                  <a:pt x="442" y="251"/>
                </a:cubicBezTo>
                <a:cubicBezTo>
                  <a:pt x="442" y="251"/>
                  <a:pt x="427" y="236"/>
                  <a:pt x="412" y="236"/>
                </a:cubicBezTo>
                <a:close/>
                <a:moveTo>
                  <a:pt x="412" y="118"/>
                </a:moveTo>
                <a:lnTo>
                  <a:pt x="412" y="118"/>
                </a:lnTo>
                <a:cubicBezTo>
                  <a:pt x="148" y="118"/>
                  <a:pt x="148" y="118"/>
                  <a:pt x="148" y="118"/>
                </a:cubicBezTo>
                <a:cubicBezTo>
                  <a:pt x="133" y="118"/>
                  <a:pt x="118" y="133"/>
                  <a:pt x="118" y="133"/>
                </a:cubicBezTo>
                <a:cubicBezTo>
                  <a:pt x="118" y="148"/>
                  <a:pt x="133" y="163"/>
                  <a:pt x="148" y="163"/>
                </a:cubicBezTo>
                <a:cubicBezTo>
                  <a:pt x="412" y="163"/>
                  <a:pt x="412" y="163"/>
                  <a:pt x="412" y="163"/>
                </a:cubicBezTo>
                <a:cubicBezTo>
                  <a:pt x="427" y="163"/>
                  <a:pt x="442" y="148"/>
                  <a:pt x="442" y="133"/>
                </a:cubicBezTo>
                <a:cubicBezTo>
                  <a:pt x="442" y="133"/>
                  <a:pt x="427" y="118"/>
                  <a:pt x="412" y="1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78" name="Freeform 86">
            <a:extLst>
              <a:ext uri="{FF2B5EF4-FFF2-40B4-BE49-F238E27FC236}">
                <a16:creationId xmlns:a16="http://schemas.microsoft.com/office/drawing/2014/main" id="{5278AE84-CF40-47DB-A684-3527B42857B2}"/>
              </a:ext>
            </a:extLst>
          </p:cNvPr>
          <p:cNvSpPr>
            <a:spLocks/>
          </p:cNvSpPr>
          <p:nvPr/>
        </p:nvSpPr>
        <p:spPr bwMode="auto">
          <a:xfrm>
            <a:off x="3744913" y="4922838"/>
            <a:ext cx="298450" cy="300037"/>
          </a:xfrm>
          <a:custGeom>
            <a:avLst/>
            <a:gdLst>
              <a:gd name="T0" fmla="*/ 65133392 w 634"/>
              <a:gd name="T1" fmla="*/ 22542473 h 635"/>
              <a:gd name="T2" fmla="*/ 65133392 w 634"/>
              <a:gd name="T3" fmla="*/ 22542473 h 635"/>
              <a:gd name="T4" fmla="*/ 65133392 w 634"/>
              <a:gd name="T5" fmla="*/ 42542031 h 635"/>
              <a:gd name="T6" fmla="*/ 85200341 w 634"/>
              <a:gd name="T7" fmla="*/ 42542031 h 635"/>
              <a:gd name="T8" fmla="*/ 85200341 w 634"/>
              <a:gd name="T9" fmla="*/ 22542473 h 635"/>
              <a:gd name="T10" fmla="*/ 65133392 w 634"/>
              <a:gd name="T11" fmla="*/ 22542473 h 635"/>
              <a:gd name="T12" fmla="*/ 80098470 w 634"/>
              <a:gd name="T13" fmla="*/ 37457613 h 635"/>
              <a:gd name="T14" fmla="*/ 80098470 w 634"/>
              <a:gd name="T15" fmla="*/ 37457613 h 635"/>
              <a:gd name="T16" fmla="*/ 70064996 w 634"/>
              <a:gd name="T17" fmla="*/ 37457613 h 635"/>
              <a:gd name="T18" fmla="*/ 70064996 w 634"/>
              <a:gd name="T19" fmla="*/ 27626891 h 635"/>
              <a:gd name="T20" fmla="*/ 80098470 w 634"/>
              <a:gd name="T21" fmla="*/ 27626891 h 635"/>
              <a:gd name="T22" fmla="*/ 80098470 w 634"/>
              <a:gd name="T23" fmla="*/ 37457613 h 635"/>
              <a:gd name="T24" fmla="*/ 100165890 w 634"/>
              <a:gd name="T25" fmla="*/ 0 h 635"/>
              <a:gd name="T26" fmla="*/ 100165890 w 634"/>
              <a:gd name="T27" fmla="*/ 0 h 635"/>
              <a:gd name="T28" fmla="*/ 57650617 w 634"/>
              <a:gd name="T29" fmla="*/ 0 h 635"/>
              <a:gd name="T30" fmla="*/ 50167843 w 634"/>
              <a:gd name="T31" fmla="*/ 5084889 h 635"/>
              <a:gd name="T32" fmla="*/ 5101870 w 634"/>
              <a:gd name="T33" fmla="*/ 49999836 h 635"/>
              <a:gd name="T34" fmla="*/ 5101870 w 634"/>
              <a:gd name="T35" fmla="*/ 67457420 h 635"/>
              <a:gd name="T36" fmla="*/ 40134368 w 634"/>
              <a:gd name="T37" fmla="*/ 102372118 h 635"/>
              <a:gd name="T38" fmla="*/ 57650617 w 634"/>
              <a:gd name="T39" fmla="*/ 102372118 h 635"/>
              <a:gd name="T40" fmla="*/ 102716590 w 634"/>
              <a:gd name="T41" fmla="*/ 57457171 h 635"/>
              <a:gd name="T42" fmla="*/ 107648193 w 634"/>
              <a:gd name="T43" fmla="*/ 49999836 h 635"/>
              <a:gd name="T44" fmla="*/ 107648193 w 634"/>
              <a:gd name="T45" fmla="*/ 7626862 h 635"/>
              <a:gd name="T46" fmla="*/ 100165890 w 634"/>
              <a:gd name="T47" fmla="*/ 0 h 635"/>
              <a:gd name="T48" fmla="*/ 55099446 w 634"/>
              <a:gd name="T49" fmla="*/ 97457228 h 635"/>
              <a:gd name="T50" fmla="*/ 55099446 w 634"/>
              <a:gd name="T51" fmla="*/ 97457228 h 635"/>
              <a:gd name="T52" fmla="*/ 45065972 w 634"/>
              <a:gd name="T53" fmla="*/ 97457228 h 635"/>
              <a:gd name="T54" fmla="*/ 10033474 w 634"/>
              <a:gd name="T55" fmla="*/ 62372532 h 635"/>
              <a:gd name="T56" fmla="*/ 10033474 w 634"/>
              <a:gd name="T57" fmla="*/ 55084254 h 635"/>
              <a:gd name="T58" fmla="*/ 15135345 w 634"/>
              <a:gd name="T59" fmla="*/ 49999836 h 635"/>
              <a:gd name="T60" fmla="*/ 57650617 w 634"/>
              <a:gd name="T61" fmla="*/ 92372339 h 635"/>
              <a:gd name="T62" fmla="*/ 55099446 w 634"/>
              <a:gd name="T63" fmla="*/ 97457228 h 635"/>
              <a:gd name="T64" fmla="*/ 100165890 w 634"/>
              <a:gd name="T65" fmla="*/ 47457392 h 635"/>
              <a:gd name="T66" fmla="*/ 100165890 w 634"/>
              <a:gd name="T67" fmla="*/ 47457392 h 635"/>
              <a:gd name="T68" fmla="*/ 97784986 w 634"/>
              <a:gd name="T69" fmla="*/ 55084254 h 635"/>
              <a:gd name="T70" fmla="*/ 62752488 w 634"/>
              <a:gd name="T71" fmla="*/ 87456978 h 635"/>
              <a:gd name="T72" fmla="*/ 20066948 w 634"/>
              <a:gd name="T73" fmla="*/ 45084475 h 635"/>
              <a:gd name="T74" fmla="*/ 55099446 w 634"/>
              <a:gd name="T75" fmla="*/ 9999779 h 635"/>
              <a:gd name="T76" fmla="*/ 60201317 w 634"/>
              <a:gd name="T77" fmla="*/ 7626862 h 635"/>
              <a:gd name="T78" fmla="*/ 97784986 w 634"/>
              <a:gd name="T79" fmla="*/ 7626862 h 635"/>
              <a:gd name="T80" fmla="*/ 100165890 w 634"/>
              <a:gd name="T81" fmla="*/ 9999779 h 635"/>
              <a:gd name="T82" fmla="*/ 100165890 w 634"/>
              <a:gd name="T83" fmla="*/ 47457392 h 63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34" h="635">
                <a:moveTo>
                  <a:pt x="383" y="133"/>
                </a:moveTo>
                <a:lnTo>
                  <a:pt x="383" y="133"/>
                </a:lnTo>
                <a:cubicBezTo>
                  <a:pt x="354" y="163"/>
                  <a:pt x="354" y="207"/>
                  <a:pt x="383" y="251"/>
                </a:cubicBezTo>
                <a:cubicBezTo>
                  <a:pt x="428" y="280"/>
                  <a:pt x="471" y="280"/>
                  <a:pt x="501" y="251"/>
                </a:cubicBezTo>
                <a:cubicBezTo>
                  <a:pt x="530" y="207"/>
                  <a:pt x="530" y="163"/>
                  <a:pt x="501" y="133"/>
                </a:cubicBezTo>
                <a:cubicBezTo>
                  <a:pt x="471" y="104"/>
                  <a:pt x="428" y="104"/>
                  <a:pt x="383" y="133"/>
                </a:cubicBezTo>
                <a:close/>
                <a:moveTo>
                  <a:pt x="471" y="221"/>
                </a:moveTo>
                <a:lnTo>
                  <a:pt x="471" y="221"/>
                </a:lnTo>
                <a:cubicBezTo>
                  <a:pt x="457" y="236"/>
                  <a:pt x="428" y="236"/>
                  <a:pt x="412" y="221"/>
                </a:cubicBezTo>
                <a:cubicBezTo>
                  <a:pt x="398" y="207"/>
                  <a:pt x="398" y="177"/>
                  <a:pt x="412" y="163"/>
                </a:cubicBezTo>
                <a:cubicBezTo>
                  <a:pt x="428" y="148"/>
                  <a:pt x="457" y="148"/>
                  <a:pt x="471" y="163"/>
                </a:cubicBezTo>
                <a:cubicBezTo>
                  <a:pt x="486" y="177"/>
                  <a:pt x="486" y="207"/>
                  <a:pt x="471" y="221"/>
                </a:cubicBezTo>
                <a:close/>
                <a:moveTo>
                  <a:pt x="589" y="0"/>
                </a:moveTo>
                <a:lnTo>
                  <a:pt x="589" y="0"/>
                </a:lnTo>
                <a:cubicBezTo>
                  <a:pt x="339" y="0"/>
                  <a:pt x="339" y="0"/>
                  <a:pt x="339" y="0"/>
                </a:cubicBezTo>
                <a:cubicBezTo>
                  <a:pt x="310" y="0"/>
                  <a:pt x="310" y="15"/>
                  <a:pt x="295" y="30"/>
                </a:cubicBezTo>
                <a:cubicBezTo>
                  <a:pt x="30" y="295"/>
                  <a:pt x="30" y="295"/>
                  <a:pt x="30" y="295"/>
                </a:cubicBezTo>
                <a:cubicBezTo>
                  <a:pt x="0" y="325"/>
                  <a:pt x="0" y="368"/>
                  <a:pt x="30" y="398"/>
                </a:cubicBezTo>
                <a:cubicBezTo>
                  <a:pt x="236" y="604"/>
                  <a:pt x="236" y="604"/>
                  <a:pt x="236" y="604"/>
                </a:cubicBezTo>
                <a:cubicBezTo>
                  <a:pt x="265" y="634"/>
                  <a:pt x="310" y="634"/>
                  <a:pt x="339" y="604"/>
                </a:cubicBezTo>
                <a:cubicBezTo>
                  <a:pt x="604" y="339"/>
                  <a:pt x="604" y="339"/>
                  <a:pt x="604" y="339"/>
                </a:cubicBezTo>
                <a:cubicBezTo>
                  <a:pt x="619" y="325"/>
                  <a:pt x="633" y="325"/>
                  <a:pt x="633" y="295"/>
                </a:cubicBezTo>
                <a:cubicBezTo>
                  <a:pt x="633" y="45"/>
                  <a:pt x="633" y="45"/>
                  <a:pt x="633" y="45"/>
                </a:cubicBezTo>
                <a:cubicBezTo>
                  <a:pt x="633" y="15"/>
                  <a:pt x="619" y="0"/>
                  <a:pt x="589" y="0"/>
                </a:cubicBezTo>
                <a:close/>
                <a:moveTo>
                  <a:pt x="324" y="575"/>
                </a:moveTo>
                <a:lnTo>
                  <a:pt x="324" y="575"/>
                </a:lnTo>
                <a:cubicBezTo>
                  <a:pt x="295" y="589"/>
                  <a:pt x="280" y="589"/>
                  <a:pt x="265" y="575"/>
                </a:cubicBezTo>
                <a:cubicBezTo>
                  <a:pt x="59" y="368"/>
                  <a:pt x="59" y="368"/>
                  <a:pt x="59" y="368"/>
                </a:cubicBezTo>
                <a:cubicBezTo>
                  <a:pt x="45" y="354"/>
                  <a:pt x="45" y="339"/>
                  <a:pt x="59" y="325"/>
                </a:cubicBezTo>
                <a:cubicBezTo>
                  <a:pt x="89" y="295"/>
                  <a:pt x="89" y="295"/>
                  <a:pt x="89" y="295"/>
                </a:cubicBezTo>
                <a:cubicBezTo>
                  <a:pt x="339" y="545"/>
                  <a:pt x="339" y="545"/>
                  <a:pt x="339" y="545"/>
                </a:cubicBezTo>
                <a:lnTo>
                  <a:pt x="324" y="575"/>
                </a:lnTo>
                <a:close/>
                <a:moveTo>
                  <a:pt x="589" y="280"/>
                </a:moveTo>
                <a:lnTo>
                  <a:pt x="589" y="280"/>
                </a:lnTo>
                <a:cubicBezTo>
                  <a:pt x="589" y="295"/>
                  <a:pt x="589" y="310"/>
                  <a:pt x="575" y="325"/>
                </a:cubicBezTo>
                <a:cubicBezTo>
                  <a:pt x="369" y="516"/>
                  <a:pt x="369" y="516"/>
                  <a:pt x="369" y="516"/>
                </a:cubicBezTo>
                <a:cubicBezTo>
                  <a:pt x="118" y="266"/>
                  <a:pt x="118" y="266"/>
                  <a:pt x="118" y="266"/>
                </a:cubicBezTo>
                <a:cubicBezTo>
                  <a:pt x="324" y="59"/>
                  <a:pt x="324" y="59"/>
                  <a:pt x="324" y="59"/>
                </a:cubicBezTo>
                <a:cubicBezTo>
                  <a:pt x="324" y="45"/>
                  <a:pt x="339" y="45"/>
                  <a:pt x="354" y="45"/>
                </a:cubicBezTo>
                <a:cubicBezTo>
                  <a:pt x="575" y="45"/>
                  <a:pt x="575" y="45"/>
                  <a:pt x="575" y="45"/>
                </a:cubicBezTo>
                <a:cubicBezTo>
                  <a:pt x="589" y="45"/>
                  <a:pt x="589" y="45"/>
                  <a:pt x="589" y="59"/>
                </a:cubicBezTo>
                <a:lnTo>
                  <a:pt x="589" y="2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79" name="Freeform 87">
            <a:extLst>
              <a:ext uri="{FF2B5EF4-FFF2-40B4-BE49-F238E27FC236}">
                <a16:creationId xmlns:a16="http://schemas.microsoft.com/office/drawing/2014/main" id="{778E8D80-B6BB-4767-8E2C-E6017B8F7A2D}"/>
              </a:ext>
            </a:extLst>
          </p:cNvPr>
          <p:cNvSpPr>
            <a:spLocks/>
          </p:cNvSpPr>
          <p:nvPr/>
        </p:nvSpPr>
        <p:spPr bwMode="auto">
          <a:xfrm>
            <a:off x="3317875" y="4922838"/>
            <a:ext cx="200025" cy="300037"/>
          </a:xfrm>
          <a:custGeom>
            <a:avLst/>
            <a:gdLst>
              <a:gd name="T0" fmla="*/ 69122225 w 428"/>
              <a:gd name="T1" fmla="*/ 32542252 h 635"/>
              <a:gd name="T2" fmla="*/ 69122225 w 428"/>
              <a:gd name="T3" fmla="*/ 32542252 h 635"/>
              <a:gd name="T4" fmla="*/ 39426404 w 428"/>
              <a:gd name="T5" fmla="*/ 2542444 h 635"/>
              <a:gd name="T6" fmla="*/ 29528109 w 428"/>
              <a:gd name="T7" fmla="*/ 2542444 h 635"/>
              <a:gd name="T8" fmla="*/ 0 w 428"/>
              <a:gd name="T9" fmla="*/ 32542252 h 635"/>
              <a:gd name="T10" fmla="*/ 0 w 428"/>
              <a:gd name="T11" fmla="*/ 37457613 h 635"/>
              <a:gd name="T12" fmla="*/ 0 w 428"/>
              <a:gd name="T13" fmla="*/ 37457613 h 635"/>
              <a:gd name="T14" fmla="*/ 0 w 428"/>
              <a:gd name="T15" fmla="*/ 92372339 h 635"/>
              <a:gd name="T16" fmla="*/ 12247201 w 428"/>
              <a:gd name="T17" fmla="*/ 107457007 h 635"/>
              <a:gd name="T18" fmla="*/ 59223462 w 428"/>
              <a:gd name="T19" fmla="*/ 107457007 h 635"/>
              <a:gd name="T20" fmla="*/ 71638844 w 428"/>
              <a:gd name="T21" fmla="*/ 92372339 h 635"/>
              <a:gd name="T22" fmla="*/ 71638844 w 428"/>
              <a:gd name="T23" fmla="*/ 42542031 h 635"/>
              <a:gd name="T24" fmla="*/ 69122225 w 428"/>
              <a:gd name="T25" fmla="*/ 32542252 h 635"/>
              <a:gd name="T26" fmla="*/ 64088987 w 428"/>
              <a:gd name="T27" fmla="*/ 92372339 h 635"/>
              <a:gd name="T28" fmla="*/ 64088987 w 428"/>
              <a:gd name="T29" fmla="*/ 92372339 h 635"/>
              <a:gd name="T30" fmla="*/ 59223462 w 428"/>
              <a:gd name="T31" fmla="*/ 99830145 h 635"/>
              <a:gd name="T32" fmla="*/ 12247201 w 428"/>
              <a:gd name="T33" fmla="*/ 99830145 h 635"/>
              <a:gd name="T34" fmla="*/ 4865526 w 428"/>
              <a:gd name="T35" fmla="*/ 92372339 h 635"/>
              <a:gd name="T36" fmla="*/ 4865526 w 428"/>
              <a:gd name="T37" fmla="*/ 39999586 h 635"/>
              <a:gd name="T38" fmla="*/ 7382144 w 428"/>
              <a:gd name="T39" fmla="*/ 35084696 h 635"/>
              <a:gd name="T40" fmla="*/ 32044728 w 428"/>
              <a:gd name="T41" fmla="*/ 7626862 h 635"/>
              <a:gd name="T42" fmla="*/ 37077497 w 428"/>
              <a:gd name="T43" fmla="*/ 7626862 h 635"/>
              <a:gd name="T44" fmla="*/ 61740081 w 428"/>
              <a:gd name="T45" fmla="*/ 35084696 h 635"/>
              <a:gd name="T46" fmla="*/ 64088987 w 428"/>
              <a:gd name="T47" fmla="*/ 39999586 h 635"/>
              <a:gd name="T48" fmla="*/ 64088987 w 428"/>
              <a:gd name="T49" fmla="*/ 92372339 h 635"/>
              <a:gd name="T50" fmla="*/ 34560878 w 428"/>
              <a:gd name="T51" fmla="*/ 27626891 h 635"/>
              <a:gd name="T52" fmla="*/ 34560878 w 428"/>
              <a:gd name="T53" fmla="*/ 27626891 h 635"/>
              <a:gd name="T54" fmla="*/ 22145965 w 428"/>
              <a:gd name="T55" fmla="*/ 42542031 h 635"/>
              <a:gd name="T56" fmla="*/ 34560878 w 428"/>
              <a:gd name="T57" fmla="*/ 55084254 h 635"/>
              <a:gd name="T58" fmla="*/ 49325167 w 428"/>
              <a:gd name="T59" fmla="*/ 42542031 h 635"/>
              <a:gd name="T60" fmla="*/ 34560878 w 428"/>
              <a:gd name="T61" fmla="*/ 27626891 h 635"/>
              <a:gd name="T62" fmla="*/ 34560878 w 428"/>
              <a:gd name="T63" fmla="*/ 47457392 h 635"/>
              <a:gd name="T64" fmla="*/ 34560878 w 428"/>
              <a:gd name="T65" fmla="*/ 47457392 h 635"/>
              <a:gd name="T66" fmla="*/ 29528109 w 428"/>
              <a:gd name="T67" fmla="*/ 42542031 h 635"/>
              <a:gd name="T68" fmla="*/ 34560878 w 428"/>
              <a:gd name="T69" fmla="*/ 35084696 h 635"/>
              <a:gd name="T70" fmla="*/ 41943023 w 428"/>
              <a:gd name="T71" fmla="*/ 42542031 h 635"/>
              <a:gd name="T72" fmla="*/ 34560878 w 428"/>
              <a:gd name="T73" fmla="*/ 47457392 h 63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428" h="635">
                <a:moveTo>
                  <a:pt x="412" y="192"/>
                </a:moveTo>
                <a:lnTo>
                  <a:pt x="412" y="192"/>
                </a:lnTo>
                <a:cubicBezTo>
                  <a:pt x="235" y="15"/>
                  <a:pt x="235" y="15"/>
                  <a:pt x="235" y="15"/>
                </a:cubicBezTo>
                <a:cubicBezTo>
                  <a:pt x="221" y="0"/>
                  <a:pt x="191" y="0"/>
                  <a:pt x="176" y="15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207"/>
                  <a:pt x="0" y="207"/>
                  <a:pt x="0" y="221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34"/>
                  <a:pt x="73" y="634"/>
                </a:cubicBezTo>
                <a:cubicBezTo>
                  <a:pt x="353" y="634"/>
                  <a:pt x="353" y="634"/>
                  <a:pt x="353" y="634"/>
                </a:cubicBezTo>
                <a:cubicBezTo>
                  <a:pt x="382" y="634"/>
                  <a:pt x="427" y="589"/>
                  <a:pt x="427" y="545"/>
                </a:cubicBezTo>
                <a:cubicBezTo>
                  <a:pt x="427" y="251"/>
                  <a:pt x="427" y="251"/>
                  <a:pt x="427" y="251"/>
                </a:cubicBezTo>
                <a:cubicBezTo>
                  <a:pt x="427" y="221"/>
                  <a:pt x="427" y="207"/>
                  <a:pt x="412" y="192"/>
                </a:cubicBezTo>
                <a:close/>
                <a:moveTo>
                  <a:pt x="382" y="545"/>
                </a:moveTo>
                <a:lnTo>
                  <a:pt x="382" y="545"/>
                </a:lnTo>
                <a:cubicBezTo>
                  <a:pt x="382" y="575"/>
                  <a:pt x="368" y="589"/>
                  <a:pt x="353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75"/>
                  <a:pt x="29" y="545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29" y="221"/>
                  <a:pt x="29" y="221"/>
                  <a:pt x="44" y="207"/>
                </a:cubicBezTo>
                <a:cubicBezTo>
                  <a:pt x="191" y="45"/>
                  <a:pt x="191" y="45"/>
                  <a:pt x="191" y="45"/>
                </a:cubicBezTo>
                <a:cubicBezTo>
                  <a:pt x="206" y="45"/>
                  <a:pt x="221" y="45"/>
                  <a:pt x="221" y="45"/>
                </a:cubicBezTo>
                <a:cubicBezTo>
                  <a:pt x="368" y="207"/>
                  <a:pt x="368" y="207"/>
                  <a:pt x="368" y="207"/>
                </a:cubicBezTo>
                <a:cubicBezTo>
                  <a:pt x="382" y="221"/>
                  <a:pt x="382" y="221"/>
                  <a:pt x="382" y="236"/>
                </a:cubicBezTo>
                <a:lnTo>
                  <a:pt x="382" y="545"/>
                </a:lnTo>
                <a:close/>
                <a:moveTo>
                  <a:pt x="206" y="163"/>
                </a:moveTo>
                <a:lnTo>
                  <a:pt x="206" y="163"/>
                </a:lnTo>
                <a:cubicBezTo>
                  <a:pt x="162" y="163"/>
                  <a:pt x="132" y="207"/>
                  <a:pt x="132" y="251"/>
                </a:cubicBezTo>
                <a:cubicBezTo>
                  <a:pt x="132" y="295"/>
                  <a:pt x="162" y="325"/>
                  <a:pt x="206" y="325"/>
                </a:cubicBezTo>
                <a:cubicBezTo>
                  <a:pt x="250" y="325"/>
                  <a:pt x="294" y="295"/>
                  <a:pt x="294" y="251"/>
                </a:cubicBezTo>
                <a:cubicBezTo>
                  <a:pt x="294" y="207"/>
                  <a:pt x="250" y="163"/>
                  <a:pt x="206" y="163"/>
                </a:cubicBezTo>
                <a:close/>
                <a:moveTo>
                  <a:pt x="206" y="280"/>
                </a:moveTo>
                <a:lnTo>
                  <a:pt x="206" y="280"/>
                </a:lnTo>
                <a:cubicBezTo>
                  <a:pt x="191" y="280"/>
                  <a:pt x="176" y="266"/>
                  <a:pt x="176" y="251"/>
                </a:cubicBezTo>
                <a:cubicBezTo>
                  <a:pt x="176" y="221"/>
                  <a:pt x="191" y="207"/>
                  <a:pt x="206" y="207"/>
                </a:cubicBezTo>
                <a:cubicBezTo>
                  <a:pt x="235" y="207"/>
                  <a:pt x="250" y="221"/>
                  <a:pt x="250" y="251"/>
                </a:cubicBezTo>
                <a:cubicBezTo>
                  <a:pt x="250" y="266"/>
                  <a:pt x="235" y="280"/>
                  <a:pt x="206" y="2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80" name="Freeform 88">
            <a:extLst>
              <a:ext uri="{FF2B5EF4-FFF2-40B4-BE49-F238E27FC236}">
                <a16:creationId xmlns:a16="http://schemas.microsoft.com/office/drawing/2014/main" id="{BF11DD35-52FF-4840-B5FC-AFC94E20AECD}"/>
              </a:ext>
            </a:extLst>
          </p:cNvPr>
          <p:cNvSpPr>
            <a:spLocks/>
          </p:cNvSpPr>
          <p:nvPr/>
        </p:nvSpPr>
        <p:spPr bwMode="auto">
          <a:xfrm>
            <a:off x="2795588" y="4922838"/>
            <a:ext cx="277812" cy="300037"/>
          </a:xfrm>
          <a:custGeom>
            <a:avLst/>
            <a:gdLst>
              <a:gd name="T0" fmla="*/ 92835409 w 589"/>
              <a:gd name="T1" fmla="*/ 27626891 h 635"/>
              <a:gd name="T2" fmla="*/ 92835409 w 589"/>
              <a:gd name="T3" fmla="*/ 27626891 h 635"/>
              <a:gd name="T4" fmla="*/ 92835409 w 589"/>
              <a:gd name="T5" fmla="*/ 2542444 h 635"/>
              <a:gd name="T6" fmla="*/ 90446582 w 589"/>
              <a:gd name="T7" fmla="*/ 0 h 635"/>
              <a:gd name="T8" fmla="*/ 87886720 w 589"/>
              <a:gd name="T9" fmla="*/ 0 h 635"/>
              <a:gd name="T10" fmla="*/ 0 w 589"/>
              <a:gd name="T11" fmla="*/ 27626891 h 635"/>
              <a:gd name="T12" fmla="*/ 0 w 589"/>
              <a:gd name="T13" fmla="*/ 32542252 h 635"/>
              <a:gd name="T14" fmla="*/ 0 w 589"/>
              <a:gd name="T15" fmla="*/ 99830145 h 635"/>
              <a:gd name="T16" fmla="*/ 7508552 w 589"/>
              <a:gd name="T17" fmla="*/ 107457007 h 635"/>
              <a:gd name="T18" fmla="*/ 92835409 w 589"/>
              <a:gd name="T19" fmla="*/ 107457007 h 635"/>
              <a:gd name="T20" fmla="*/ 100344434 w 589"/>
              <a:gd name="T21" fmla="*/ 99830145 h 635"/>
              <a:gd name="T22" fmla="*/ 100344434 w 589"/>
              <a:gd name="T23" fmla="*/ 32542252 h 635"/>
              <a:gd name="T24" fmla="*/ 92835409 w 589"/>
              <a:gd name="T25" fmla="*/ 27626891 h 635"/>
              <a:gd name="T26" fmla="*/ 87886720 w 589"/>
              <a:gd name="T27" fmla="*/ 7626862 h 635"/>
              <a:gd name="T28" fmla="*/ 87886720 w 589"/>
              <a:gd name="T29" fmla="*/ 7626862 h 635"/>
              <a:gd name="T30" fmla="*/ 87886720 w 589"/>
              <a:gd name="T31" fmla="*/ 27626891 h 635"/>
              <a:gd name="T32" fmla="*/ 22526128 w 589"/>
              <a:gd name="T33" fmla="*/ 27626891 h 635"/>
              <a:gd name="T34" fmla="*/ 87886720 w 589"/>
              <a:gd name="T35" fmla="*/ 7626862 h 635"/>
              <a:gd name="T36" fmla="*/ 92835409 w 589"/>
              <a:gd name="T37" fmla="*/ 69999394 h 635"/>
              <a:gd name="T38" fmla="*/ 92835409 w 589"/>
              <a:gd name="T39" fmla="*/ 69999394 h 635"/>
              <a:gd name="T40" fmla="*/ 92835409 w 589"/>
              <a:gd name="T41" fmla="*/ 72372311 h 635"/>
              <a:gd name="T42" fmla="*/ 80377696 w 589"/>
              <a:gd name="T43" fmla="*/ 72372311 h 635"/>
              <a:gd name="T44" fmla="*/ 80377696 w 589"/>
              <a:gd name="T45" fmla="*/ 69999394 h 635"/>
              <a:gd name="T46" fmla="*/ 80377696 w 589"/>
              <a:gd name="T47" fmla="*/ 67457420 h 635"/>
              <a:gd name="T48" fmla="*/ 92835409 w 589"/>
              <a:gd name="T49" fmla="*/ 67457420 h 635"/>
              <a:gd name="T50" fmla="*/ 92835409 w 589"/>
              <a:gd name="T51" fmla="*/ 69999394 h 635"/>
              <a:gd name="T52" fmla="*/ 92835409 w 589"/>
              <a:gd name="T53" fmla="*/ 59999615 h 635"/>
              <a:gd name="T54" fmla="*/ 92835409 w 589"/>
              <a:gd name="T55" fmla="*/ 59999615 h 635"/>
              <a:gd name="T56" fmla="*/ 77817833 w 589"/>
              <a:gd name="T57" fmla="*/ 59999615 h 635"/>
              <a:gd name="T58" fmla="*/ 72698581 w 589"/>
              <a:gd name="T59" fmla="*/ 62372532 h 635"/>
              <a:gd name="T60" fmla="*/ 72698581 w 589"/>
              <a:gd name="T61" fmla="*/ 77457199 h 635"/>
              <a:gd name="T62" fmla="*/ 77817833 w 589"/>
              <a:gd name="T63" fmla="*/ 79999644 h 635"/>
              <a:gd name="T64" fmla="*/ 92835409 w 589"/>
              <a:gd name="T65" fmla="*/ 79999644 h 635"/>
              <a:gd name="T66" fmla="*/ 92835409 w 589"/>
              <a:gd name="T67" fmla="*/ 97457228 h 635"/>
              <a:gd name="T68" fmla="*/ 90446582 w 589"/>
              <a:gd name="T69" fmla="*/ 99830145 h 635"/>
              <a:gd name="T70" fmla="*/ 9897851 w 589"/>
              <a:gd name="T71" fmla="*/ 99830145 h 635"/>
              <a:gd name="T72" fmla="*/ 7508552 w 589"/>
              <a:gd name="T73" fmla="*/ 97457228 h 635"/>
              <a:gd name="T74" fmla="*/ 7508552 w 589"/>
              <a:gd name="T75" fmla="*/ 32542252 h 635"/>
              <a:gd name="T76" fmla="*/ 90446582 w 589"/>
              <a:gd name="T77" fmla="*/ 32542252 h 635"/>
              <a:gd name="T78" fmla="*/ 92835409 w 589"/>
              <a:gd name="T79" fmla="*/ 37457613 h 635"/>
              <a:gd name="T80" fmla="*/ 92835409 w 589"/>
              <a:gd name="T81" fmla="*/ 59999615 h 63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589" h="635">
                <a:moveTo>
                  <a:pt x="544" y="163"/>
                </a:moveTo>
                <a:lnTo>
                  <a:pt x="544" y="163"/>
                </a:lnTo>
                <a:cubicBezTo>
                  <a:pt x="544" y="15"/>
                  <a:pt x="544" y="15"/>
                  <a:pt x="544" y="15"/>
                </a:cubicBezTo>
                <a:cubicBezTo>
                  <a:pt x="544" y="15"/>
                  <a:pt x="544" y="0"/>
                  <a:pt x="530" y="0"/>
                </a:cubicBezTo>
                <a:lnTo>
                  <a:pt x="515" y="0"/>
                </a:lnTo>
                <a:cubicBezTo>
                  <a:pt x="0" y="163"/>
                  <a:pt x="0" y="163"/>
                  <a:pt x="0" y="163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589"/>
                  <a:pt x="0" y="589"/>
                  <a:pt x="0" y="589"/>
                </a:cubicBezTo>
                <a:cubicBezTo>
                  <a:pt x="0" y="604"/>
                  <a:pt x="14" y="634"/>
                  <a:pt x="44" y="634"/>
                </a:cubicBezTo>
                <a:cubicBezTo>
                  <a:pt x="544" y="634"/>
                  <a:pt x="544" y="634"/>
                  <a:pt x="544" y="634"/>
                </a:cubicBezTo>
                <a:cubicBezTo>
                  <a:pt x="574" y="634"/>
                  <a:pt x="588" y="604"/>
                  <a:pt x="588" y="589"/>
                </a:cubicBezTo>
                <a:cubicBezTo>
                  <a:pt x="588" y="192"/>
                  <a:pt x="588" y="192"/>
                  <a:pt x="588" y="192"/>
                </a:cubicBezTo>
                <a:cubicBezTo>
                  <a:pt x="588" y="177"/>
                  <a:pt x="574" y="163"/>
                  <a:pt x="544" y="163"/>
                </a:cubicBezTo>
                <a:close/>
                <a:moveTo>
                  <a:pt x="515" y="45"/>
                </a:moveTo>
                <a:lnTo>
                  <a:pt x="515" y="45"/>
                </a:lnTo>
                <a:cubicBezTo>
                  <a:pt x="515" y="163"/>
                  <a:pt x="515" y="163"/>
                  <a:pt x="515" y="163"/>
                </a:cubicBezTo>
                <a:cubicBezTo>
                  <a:pt x="132" y="163"/>
                  <a:pt x="132" y="163"/>
                  <a:pt x="132" y="163"/>
                </a:cubicBezTo>
                <a:lnTo>
                  <a:pt x="515" y="45"/>
                </a:lnTo>
                <a:close/>
                <a:moveTo>
                  <a:pt x="544" y="413"/>
                </a:moveTo>
                <a:lnTo>
                  <a:pt x="544" y="413"/>
                </a:lnTo>
                <a:cubicBezTo>
                  <a:pt x="544" y="427"/>
                  <a:pt x="544" y="413"/>
                  <a:pt x="544" y="427"/>
                </a:cubicBezTo>
                <a:cubicBezTo>
                  <a:pt x="471" y="427"/>
                  <a:pt x="471" y="427"/>
                  <a:pt x="471" y="427"/>
                </a:cubicBezTo>
                <a:cubicBezTo>
                  <a:pt x="471" y="413"/>
                  <a:pt x="471" y="427"/>
                  <a:pt x="471" y="413"/>
                </a:cubicBezTo>
                <a:cubicBezTo>
                  <a:pt x="471" y="398"/>
                  <a:pt x="471" y="398"/>
                  <a:pt x="471" y="398"/>
                </a:cubicBezTo>
                <a:cubicBezTo>
                  <a:pt x="544" y="398"/>
                  <a:pt x="544" y="398"/>
                  <a:pt x="544" y="398"/>
                </a:cubicBezTo>
                <a:cubicBezTo>
                  <a:pt x="544" y="413"/>
                  <a:pt x="544" y="398"/>
                  <a:pt x="544" y="413"/>
                </a:cubicBezTo>
                <a:close/>
                <a:moveTo>
                  <a:pt x="544" y="354"/>
                </a:moveTo>
                <a:lnTo>
                  <a:pt x="544" y="354"/>
                </a:lnTo>
                <a:cubicBezTo>
                  <a:pt x="456" y="354"/>
                  <a:pt x="456" y="354"/>
                  <a:pt x="456" y="354"/>
                </a:cubicBezTo>
                <a:cubicBezTo>
                  <a:pt x="441" y="354"/>
                  <a:pt x="426" y="368"/>
                  <a:pt x="426" y="368"/>
                </a:cubicBezTo>
                <a:cubicBezTo>
                  <a:pt x="426" y="457"/>
                  <a:pt x="426" y="457"/>
                  <a:pt x="426" y="457"/>
                </a:cubicBezTo>
                <a:cubicBezTo>
                  <a:pt x="426" y="457"/>
                  <a:pt x="441" y="472"/>
                  <a:pt x="456" y="472"/>
                </a:cubicBezTo>
                <a:cubicBezTo>
                  <a:pt x="544" y="472"/>
                  <a:pt x="544" y="472"/>
                  <a:pt x="544" y="472"/>
                </a:cubicBezTo>
                <a:cubicBezTo>
                  <a:pt x="544" y="575"/>
                  <a:pt x="544" y="575"/>
                  <a:pt x="544" y="575"/>
                </a:cubicBezTo>
                <a:cubicBezTo>
                  <a:pt x="544" y="575"/>
                  <a:pt x="544" y="589"/>
                  <a:pt x="530" y="589"/>
                </a:cubicBezTo>
                <a:cubicBezTo>
                  <a:pt x="58" y="589"/>
                  <a:pt x="58" y="589"/>
                  <a:pt x="58" y="589"/>
                </a:cubicBezTo>
                <a:cubicBezTo>
                  <a:pt x="44" y="589"/>
                  <a:pt x="44" y="575"/>
                  <a:pt x="44" y="575"/>
                </a:cubicBezTo>
                <a:cubicBezTo>
                  <a:pt x="44" y="575"/>
                  <a:pt x="44" y="207"/>
                  <a:pt x="44" y="192"/>
                </a:cubicBezTo>
                <a:cubicBezTo>
                  <a:pt x="530" y="192"/>
                  <a:pt x="530" y="192"/>
                  <a:pt x="530" y="192"/>
                </a:cubicBezTo>
                <a:cubicBezTo>
                  <a:pt x="544" y="192"/>
                  <a:pt x="544" y="207"/>
                  <a:pt x="544" y="221"/>
                </a:cubicBezTo>
                <a:lnTo>
                  <a:pt x="544" y="3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81" name="Freeform 89">
            <a:extLst>
              <a:ext uri="{FF2B5EF4-FFF2-40B4-BE49-F238E27FC236}">
                <a16:creationId xmlns:a16="http://schemas.microsoft.com/office/drawing/2014/main" id="{BAC3692A-2C25-4513-93A6-95D064A4689D}"/>
              </a:ext>
            </a:extLst>
          </p:cNvPr>
          <p:cNvSpPr>
            <a:spLocks/>
          </p:cNvSpPr>
          <p:nvPr/>
        </p:nvSpPr>
        <p:spPr bwMode="auto">
          <a:xfrm>
            <a:off x="2301875" y="4922838"/>
            <a:ext cx="300038" cy="300037"/>
          </a:xfrm>
          <a:custGeom>
            <a:avLst/>
            <a:gdLst>
              <a:gd name="T0" fmla="*/ 57650617 w 634"/>
              <a:gd name="T1" fmla="*/ 27626891 h 635"/>
              <a:gd name="T2" fmla="*/ 57650617 w 634"/>
              <a:gd name="T3" fmla="*/ 27626891 h 635"/>
              <a:gd name="T4" fmla="*/ 55099446 w 634"/>
              <a:gd name="T5" fmla="*/ 27626891 h 635"/>
              <a:gd name="T6" fmla="*/ 52719014 w 634"/>
              <a:gd name="T7" fmla="*/ 27626891 h 635"/>
              <a:gd name="T8" fmla="*/ 35202765 w 634"/>
              <a:gd name="T9" fmla="*/ 47457392 h 635"/>
              <a:gd name="T10" fmla="*/ 35202765 w 634"/>
              <a:gd name="T11" fmla="*/ 52542281 h 635"/>
              <a:gd name="T12" fmla="*/ 40134368 w 634"/>
              <a:gd name="T13" fmla="*/ 52542281 h 635"/>
              <a:gd name="T14" fmla="*/ 50167843 w 634"/>
              <a:gd name="T15" fmla="*/ 39999586 h 635"/>
              <a:gd name="T16" fmla="*/ 50167843 w 634"/>
              <a:gd name="T17" fmla="*/ 89829895 h 635"/>
              <a:gd name="T18" fmla="*/ 55099446 w 634"/>
              <a:gd name="T19" fmla="*/ 92372339 h 635"/>
              <a:gd name="T20" fmla="*/ 57650617 w 634"/>
              <a:gd name="T21" fmla="*/ 89829895 h 635"/>
              <a:gd name="T22" fmla="*/ 57650617 w 634"/>
              <a:gd name="T23" fmla="*/ 39999586 h 635"/>
              <a:gd name="T24" fmla="*/ 67684092 w 634"/>
              <a:gd name="T25" fmla="*/ 52542281 h 635"/>
              <a:gd name="T26" fmla="*/ 72615695 w 634"/>
              <a:gd name="T27" fmla="*/ 52542281 h 635"/>
              <a:gd name="T28" fmla="*/ 72615695 w 634"/>
              <a:gd name="T29" fmla="*/ 47457392 h 635"/>
              <a:gd name="T30" fmla="*/ 57650617 w 634"/>
              <a:gd name="T31" fmla="*/ 27626891 h 635"/>
              <a:gd name="T32" fmla="*/ 95233815 w 634"/>
              <a:gd name="T33" fmla="*/ 0 h 635"/>
              <a:gd name="T34" fmla="*/ 95233815 w 634"/>
              <a:gd name="T35" fmla="*/ 0 h 635"/>
              <a:gd name="T36" fmla="*/ 15135345 w 634"/>
              <a:gd name="T37" fmla="*/ 0 h 635"/>
              <a:gd name="T38" fmla="*/ 0 w 634"/>
              <a:gd name="T39" fmla="*/ 12542223 h 635"/>
              <a:gd name="T40" fmla="*/ 0 w 634"/>
              <a:gd name="T41" fmla="*/ 92372339 h 635"/>
              <a:gd name="T42" fmla="*/ 15135345 w 634"/>
              <a:gd name="T43" fmla="*/ 107457007 h 635"/>
              <a:gd name="T44" fmla="*/ 95233815 w 634"/>
              <a:gd name="T45" fmla="*/ 107457007 h 635"/>
              <a:gd name="T46" fmla="*/ 107648193 w 634"/>
              <a:gd name="T47" fmla="*/ 92372339 h 635"/>
              <a:gd name="T48" fmla="*/ 107648193 w 634"/>
              <a:gd name="T49" fmla="*/ 12542223 h 635"/>
              <a:gd name="T50" fmla="*/ 95233815 w 634"/>
              <a:gd name="T51" fmla="*/ 0 h 635"/>
              <a:gd name="T52" fmla="*/ 100165890 w 634"/>
              <a:gd name="T53" fmla="*/ 92372339 h 635"/>
              <a:gd name="T54" fmla="*/ 100165890 w 634"/>
              <a:gd name="T55" fmla="*/ 92372339 h 635"/>
              <a:gd name="T56" fmla="*/ 95233815 w 634"/>
              <a:gd name="T57" fmla="*/ 99830145 h 635"/>
              <a:gd name="T58" fmla="*/ 15135345 w 634"/>
              <a:gd name="T59" fmla="*/ 99830145 h 635"/>
              <a:gd name="T60" fmla="*/ 7482775 w 634"/>
              <a:gd name="T61" fmla="*/ 92372339 h 635"/>
              <a:gd name="T62" fmla="*/ 7482775 w 634"/>
              <a:gd name="T63" fmla="*/ 12542223 h 635"/>
              <a:gd name="T64" fmla="*/ 15135345 w 634"/>
              <a:gd name="T65" fmla="*/ 7626862 h 635"/>
              <a:gd name="T66" fmla="*/ 95233815 w 634"/>
              <a:gd name="T67" fmla="*/ 7626862 h 635"/>
              <a:gd name="T68" fmla="*/ 100165890 w 634"/>
              <a:gd name="T69" fmla="*/ 12542223 h 635"/>
              <a:gd name="T70" fmla="*/ 100165890 w 634"/>
              <a:gd name="T71" fmla="*/ 92372339 h 635"/>
              <a:gd name="T72" fmla="*/ 85200341 w 634"/>
              <a:gd name="T73" fmla="*/ 12542223 h 635"/>
              <a:gd name="T74" fmla="*/ 85200341 w 634"/>
              <a:gd name="T75" fmla="*/ 12542223 h 635"/>
              <a:gd name="T76" fmla="*/ 25168819 w 634"/>
              <a:gd name="T77" fmla="*/ 12542223 h 635"/>
              <a:gd name="T78" fmla="*/ 20066948 w 634"/>
              <a:gd name="T79" fmla="*/ 17627112 h 635"/>
              <a:gd name="T80" fmla="*/ 25168819 w 634"/>
              <a:gd name="T81" fmla="*/ 20000029 h 635"/>
              <a:gd name="T82" fmla="*/ 85200341 w 634"/>
              <a:gd name="T83" fmla="*/ 20000029 h 635"/>
              <a:gd name="T84" fmla="*/ 87751512 w 634"/>
              <a:gd name="T85" fmla="*/ 17627112 h 635"/>
              <a:gd name="T86" fmla="*/ 85200341 w 634"/>
              <a:gd name="T87" fmla="*/ 12542223 h 63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34" h="635">
                <a:moveTo>
                  <a:pt x="339" y="163"/>
                </a:moveTo>
                <a:lnTo>
                  <a:pt x="339" y="163"/>
                </a:lnTo>
                <a:cubicBezTo>
                  <a:pt x="324" y="163"/>
                  <a:pt x="324" y="163"/>
                  <a:pt x="324" y="163"/>
                </a:cubicBezTo>
                <a:cubicBezTo>
                  <a:pt x="310" y="163"/>
                  <a:pt x="310" y="163"/>
                  <a:pt x="310" y="163"/>
                </a:cubicBezTo>
                <a:cubicBezTo>
                  <a:pt x="207" y="280"/>
                  <a:pt x="207" y="280"/>
                  <a:pt x="207" y="280"/>
                </a:cubicBezTo>
                <a:cubicBezTo>
                  <a:pt x="207" y="295"/>
                  <a:pt x="207" y="295"/>
                  <a:pt x="207" y="310"/>
                </a:cubicBezTo>
                <a:cubicBezTo>
                  <a:pt x="221" y="310"/>
                  <a:pt x="221" y="310"/>
                  <a:pt x="236" y="310"/>
                </a:cubicBezTo>
                <a:cubicBezTo>
                  <a:pt x="295" y="236"/>
                  <a:pt x="295" y="236"/>
                  <a:pt x="295" y="236"/>
                </a:cubicBezTo>
                <a:cubicBezTo>
                  <a:pt x="295" y="530"/>
                  <a:pt x="295" y="530"/>
                  <a:pt x="295" y="530"/>
                </a:cubicBezTo>
                <a:cubicBezTo>
                  <a:pt x="295" y="545"/>
                  <a:pt x="310" y="545"/>
                  <a:pt x="324" y="545"/>
                </a:cubicBezTo>
                <a:cubicBezTo>
                  <a:pt x="324" y="545"/>
                  <a:pt x="339" y="545"/>
                  <a:pt x="339" y="530"/>
                </a:cubicBezTo>
                <a:cubicBezTo>
                  <a:pt x="339" y="236"/>
                  <a:pt x="339" y="236"/>
                  <a:pt x="339" y="236"/>
                </a:cubicBezTo>
                <a:cubicBezTo>
                  <a:pt x="398" y="310"/>
                  <a:pt x="398" y="310"/>
                  <a:pt x="398" y="310"/>
                </a:cubicBezTo>
                <a:cubicBezTo>
                  <a:pt x="412" y="310"/>
                  <a:pt x="427" y="310"/>
                  <a:pt x="427" y="310"/>
                </a:cubicBezTo>
                <a:cubicBezTo>
                  <a:pt x="442" y="295"/>
                  <a:pt x="442" y="295"/>
                  <a:pt x="427" y="280"/>
                </a:cubicBezTo>
                <a:lnTo>
                  <a:pt x="339" y="163"/>
                </a:lnTo>
                <a:close/>
                <a:moveTo>
                  <a:pt x="560" y="0"/>
                </a:moveTo>
                <a:lnTo>
                  <a:pt x="560" y="0"/>
                </a:lnTo>
                <a:cubicBezTo>
                  <a:pt x="89" y="0"/>
                  <a:pt x="89" y="0"/>
                  <a:pt x="89" y="0"/>
                </a:cubicBezTo>
                <a:cubicBezTo>
                  <a:pt x="44" y="0"/>
                  <a:pt x="0" y="30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4" y="634"/>
                  <a:pt x="89" y="634"/>
                </a:cubicBezTo>
                <a:cubicBezTo>
                  <a:pt x="560" y="634"/>
                  <a:pt x="560" y="634"/>
                  <a:pt x="560" y="634"/>
                </a:cubicBezTo>
                <a:cubicBezTo>
                  <a:pt x="604" y="634"/>
                  <a:pt x="633" y="589"/>
                  <a:pt x="633" y="545"/>
                </a:cubicBezTo>
                <a:cubicBezTo>
                  <a:pt x="633" y="74"/>
                  <a:pt x="633" y="74"/>
                  <a:pt x="633" y="74"/>
                </a:cubicBezTo>
                <a:cubicBezTo>
                  <a:pt x="633" y="30"/>
                  <a:pt x="604" y="0"/>
                  <a:pt x="560" y="0"/>
                </a:cubicBezTo>
                <a:close/>
                <a:moveTo>
                  <a:pt x="589" y="545"/>
                </a:moveTo>
                <a:lnTo>
                  <a:pt x="589" y="545"/>
                </a:lnTo>
                <a:cubicBezTo>
                  <a:pt x="589" y="575"/>
                  <a:pt x="574" y="589"/>
                  <a:pt x="560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4" y="575"/>
                  <a:pt x="44" y="545"/>
                </a:cubicBezTo>
                <a:cubicBezTo>
                  <a:pt x="44" y="74"/>
                  <a:pt x="44" y="74"/>
                  <a:pt x="44" y="74"/>
                </a:cubicBezTo>
                <a:cubicBezTo>
                  <a:pt x="44" y="59"/>
                  <a:pt x="59" y="45"/>
                  <a:pt x="89" y="45"/>
                </a:cubicBezTo>
                <a:cubicBezTo>
                  <a:pt x="560" y="45"/>
                  <a:pt x="560" y="45"/>
                  <a:pt x="560" y="45"/>
                </a:cubicBezTo>
                <a:cubicBezTo>
                  <a:pt x="574" y="45"/>
                  <a:pt x="589" y="59"/>
                  <a:pt x="589" y="74"/>
                </a:cubicBezTo>
                <a:lnTo>
                  <a:pt x="589" y="545"/>
                </a:lnTo>
                <a:close/>
                <a:moveTo>
                  <a:pt x="501" y="74"/>
                </a:moveTo>
                <a:lnTo>
                  <a:pt x="501" y="74"/>
                </a:lnTo>
                <a:cubicBezTo>
                  <a:pt x="148" y="74"/>
                  <a:pt x="148" y="74"/>
                  <a:pt x="148" y="74"/>
                </a:cubicBezTo>
                <a:cubicBezTo>
                  <a:pt x="133" y="74"/>
                  <a:pt x="118" y="89"/>
                  <a:pt x="118" y="104"/>
                </a:cubicBezTo>
                <a:cubicBezTo>
                  <a:pt x="118" y="104"/>
                  <a:pt x="133" y="118"/>
                  <a:pt x="148" y="118"/>
                </a:cubicBezTo>
                <a:cubicBezTo>
                  <a:pt x="501" y="118"/>
                  <a:pt x="501" y="118"/>
                  <a:pt x="501" y="118"/>
                </a:cubicBezTo>
                <a:lnTo>
                  <a:pt x="516" y="104"/>
                </a:lnTo>
                <a:cubicBezTo>
                  <a:pt x="516" y="89"/>
                  <a:pt x="501" y="74"/>
                  <a:pt x="501" y="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82" name="Freeform 90">
            <a:extLst>
              <a:ext uri="{FF2B5EF4-FFF2-40B4-BE49-F238E27FC236}">
                <a16:creationId xmlns:a16="http://schemas.microsoft.com/office/drawing/2014/main" id="{1DE1CAA3-13DB-4ED5-84FC-1B5A8981634C}"/>
              </a:ext>
            </a:extLst>
          </p:cNvPr>
          <p:cNvSpPr>
            <a:spLocks/>
          </p:cNvSpPr>
          <p:nvPr/>
        </p:nvSpPr>
        <p:spPr bwMode="auto">
          <a:xfrm>
            <a:off x="1825625" y="4922838"/>
            <a:ext cx="298450" cy="300037"/>
          </a:xfrm>
          <a:custGeom>
            <a:avLst/>
            <a:gdLst>
              <a:gd name="T0" fmla="*/ 49998048 w 634"/>
              <a:gd name="T1" fmla="*/ 79999644 h 635"/>
              <a:gd name="T2" fmla="*/ 49998048 w 634"/>
              <a:gd name="T3" fmla="*/ 79999644 h 635"/>
              <a:gd name="T4" fmla="*/ 52548747 w 634"/>
              <a:gd name="T5" fmla="*/ 79999644 h 635"/>
              <a:gd name="T6" fmla="*/ 55099446 w 634"/>
              <a:gd name="T7" fmla="*/ 79999644 h 635"/>
              <a:gd name="T8" fmla="*/ 72445900 w 634"/>
              <a:gd name="T9" fmla="*/ 59999615 h 635"/>
              <a:gd name="T10" fmla="*/ 72445900 w 634"/>
              <a:gd name="T11" fmla="*/ 55084254 h 635"/>
              <a:gd name="T12" fmla="*/ 67514297 w 634"/>
              <a:gd name="T13" fmla="*/ 55084254 h 635"/>
              <a:gd name="T14" fmla="*/ 57480351 w 634"/>
              <a:gd name="T15" fmla="*/ 67457420 h 635"/>
              <a:gd name="T16" fmla="*/ 57480351 w 634"/>
              <a:gd name="T17" fmla="*/ 17627112 h 635"/>
              <a:gd name="T18" fmla="*/ 52548747 w 634"/>
              <a:gd name="T19" fmla="*/ 12542223 h 635"/>
              <a:gd name="T20" fmla="*/ 49998048 w 634"/>
              <a:gd name="T21" fmla="*/ 17627112 h 635"/>
              <a:gd name="T22" fmla="*/ 49998048 w 634"/>
              <a:gd name="T23" fmla="*/ 67457420 h 635"/>
              <a:gd name="T24" fmla="*/ 39964102 w 634"/>
              <a:gd name="T25" fmla="*/ 55084254 h 635"/>
              <a:gd name="T26" fmla="*/ 35032498 w 634"/>
              <a:gd name="T27" fmla="*/ 55084254 h 635"/>
              <a:gd name="T28" fmla="*/ 35032498 w 634"/>
              <a:gd name="T29" fmla="*/ 59999615 h 635"/>
              <a:gd name="T30" fmla="*/ 49998048 w 634"/>
              <a:gd name="T31" fmla="*/ 79999644 h 635"/>
              <a:gd name="T32" fmla="*/ 82479375 w 634"/>
              <a:gd name="T33" fmla="*/ 87456978 h 635"/>
              <a:gd name="T34" fmla="*/ 82479375 w 634"/>
              <a:gd name="T35" fmla="*/ 87456978 h 635"/>
              <a:gd name="T36" fmla="*/ 22447853 w 634"/>
              <a:gd name="T37" fmla="*/ 87456978 h 635"/>
              <a:gd name="T38" fmla="*/ 19897153 w 634"/>
              <a:gd name="T39" fmla="*/ 89829895 h 635"/>
              <a:gd name="T40" fmla="*/ 22447853 w 634"/>
              <a:gd name="T41" fmla="*/ 92372339 h 635"/>
              <a:gd name="T42" fmla="*/ 82479375 w 634"/>
              <a:gd name="T43" fmla="*/ 92372339 h 635"/>
              <a:gd name="T44" fmla="*/ 87581245 w 634"/>
              <a:gd name="T45" fmla="*/ 89829895 h 635"/>
              <a:gd name="T46" fmla="*/ 82479375 w 634"/>
              <a:gd name="T47" fmla="*/ 87456978 h 635"/>
              <a:gd name="T48" fmla="*/ 92512849 w 634"/>
              <a:gd name="T49" fmla="*/ 0 h 635"/>
              <a:gd name="T50" fmla="*/ 92512849 w 634"/>
              <a:gd name="T51" fmla="*/ 0 h 635"/>
              <a:gd name="T52" fmla="*/ 12414379 w 634"/>
              <a:gd name="T53" fmla="*/ 0 h 635"/>
              <a:gd name="T54" fmla="*/ 0 w 634"/>
              <a:gd name="T55" fmla="*/ 12542223 h 635"/>
              <a:gd name="T56" fmla="*/ 0 w 634"/>
              <a:gd name="T57" fmla="*/ 92372339 h 635"/>
              <a:gd name="T58" fmla="*/ 12414379 w 634"/>
              <a:gd name="T59" fmla="*/ 107457007 h 635"/>
              <a:gd name="T60" fmla="*/ 92512849 w 634"/>
              <a:gd name="T61" fmla="*/ 107457007 h 635"/>
              <a:gd name="T62" fmla="*/ 107648193 w 634"/>
              <a:gd name="T63" fmla="*/ 92372339 h 635"/>
              <a:gd name="T64" fmla="*/ 107648193 w 634"/>
              <a:gd name="T65" fmla="*/ 12542223 h 635"/>
              <a:gd name="T66" fmla="*/ 92512849 w 634"/>
              <a:gd name="T67" fmla="*/ 0 h 635"/>
              <a:gd name="T68" fmla="*/ 99995624 w 634"/>
              <a:gd name="T69" fmla="*/ 92372339 h 635"/>
              <a:gd name="T70" fmla="*/ 99995624 w 634"/>
              <a:gd name="T71" fmla="*/ 92372339 h 635"/>
              <a:gd name="T72" fmla="*/ 92512849 w 634"/>
              <a:gd name="T73" fmla="*/ 99830145 h 635"/>
              <a:gd name="T74" fmla="*/ 12414379 w 634"/>
              <a:gd name="T75" fmla="*/ 99830145 h 635"/>
              <a:gd name="T76" fmla="*/ 7482775 w 634"/>
              <a:gd name="T77" fmla="*/ 92372339 h 635"/>
              <a:gd name="T78" fmla="*/ 7482775 w 634"/>
              <a:gd name="T79" fmla="*/ 12542223 h 635"/>
              <a:gd name="T80" fmla="*/ 12414379 w 634"/>
              <a:gd name="T81" fmla="*/ 7626862 h 635"/>
              <a:gd name="T82" fmla="*/ 92512849 w 634"/>
              <a:gd name="T83" fmla="*/ 7626862 h 635"/>
              <a:gd name="T84" fmla="*/ 99995624 w 634"/>
              <a:gd name="T85" fmla="*/ 12542223 h 635"/>
              <a:gd name="T86" fmla="*/ 99995624 w 634"/>
              <a:gd name="T87" fmla="*/ 92372339 h 63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34" h="635">
                <a:moveTo>
                  <a:pt x="294" y="472"/>
                </a:moveTo>
                <a:lnTo>
                  <a:pt x="294" y="472"/>
                </a:lnTo>
                <a:cubicBezTo>
                  <a:pt x="309" y="472"/>
                  <a:pt x="309" y="472"/>
                  <a:pt x="309" y="472"/>
                </a:cubicBezTo>
                <a:cubicBezTo>
                  <a:pt x="324" y="472"/>
                  <a:pt x="324" y="472"/>
                  <a:pt x="324" y="472"/>
                </a:cubicBezTo>
                <a:cubicBezTo>
                  <a:pt x="426" y="354"/>
                  <a:pt x="426" y="354"/>
                  <a:pt x="426" y="354"/>
                </a:cubicBezTo>
                <a:cubicBezTo>
                  <a:pt x="426" y="339"/>
                  <a:pt x="426" y="325"/>
                  <a:pt x="426" y="325"/>
                </a:cubicBezTo>
                <a:cubicBezTo>
                  <a:pt x="412" y="310"/>
                  <a:pt x="412" y="310"/>
                  <a:pt x="397" y="325"/>
                </a:cubicBezTo>
                <a:cubicBezTo>
                  <a:pt x="338" y="398"/>
                  <a:pt x="338" y="398"/>
                  <a:pt x="338" y="398"/>
                </a:cubicBezTo>
                <a:cubicBezTo>
                  <a:pt x="338" y="104"/>
                  <a:pt x="338" y="104"/>
                  <a:pt x="338" y="104"/>
                </a:cubicBezTo>
                <a:cubicBezTo>
                  <a:pt x="338" y="89"/>
                  <a:pt x="324" y="74"/>
                  <a:pt x="309" y="74"/>
                </a:cubicBezTo>
                <a:cubicBezTo>
                  <a:pt x="309" y="74"/>
                  <a:pt x="294" y="89"/>
                  <a:pt x="294" y="104"/>
                </a:cubicBezTo>
                <a:cubicBezTo>
                  <a:pt x="294" y="398"/>
                  <a:pt x="294" y="398"/>
                  <a:pt x="294" y="398"/>
                </a:cubicBezTo>
                <a:cubicBezTo>
                  <a:pt x="235" y="325"/>
                  <a:pt x="235" y="325"/>
                  <a:pt x="235" y="325"/>
                </a:cubicBezTo>
                <a:cubicBezTo>
                  <a:pt x="220" y="310"/>
                  <a:pt x="206" y="310"/>
                  <a:pt x="206" y="325"/>
                </a:cubicBezTo>
                <a:cubicBezTo>
                  <a:pt x="191" y="325"/>
                  <a:pt x="191" y="339"/>
                  <a:pt x="206" y="354"/>
                </a:cubicBezTo>
                <a:lnTo>
                  <a:pt x="294" y="472"/>
                </a:lnTo>
                <a:close/>
                <a:moveTo>
                  <a:pt x="485" y="516"/>
                </a:moveTo>
                <a:lnTo>
                  <a:pt x="485" y="516"/>
                </a:lnTo>
                <a:cubicBezTo>
                  <a:pt x="132" y="516"/>
                  <a:pt x="132" y="516"/>
                  <a:pt x="132" y="516"/>
                </a:cubicBezTo>
                <a:cubicBezTo>
                  <a:pt x="132" y="516"/>
                  <a:pt x="117" y="516"/>
                  <a:pt x="117" y="530"/>
                </a:cubicBezTo>
                <a:cubicBezTo>
                  <a:pt x="117" y="545"/>
                  <a:pt x="132" y="545"/>
                  <a:pt x="132" y="545"/>
                </a:cubicBezTo>
                <a:cubicBezTo>
                  <a:pt x="485" y="545"/>
                  <a:pt x="485" y="545"/>
                  <a:pt x="485" y="545"/>
                </a:cubicBezTo>
                <a:cubicBezTo>
                  <a:pt x="500" y="545"/>
                  <a:pt x="515" y="545"/>
                  <a:pt x="515" y="530"/>
                </a:cubicBezTo>
                <a:cubicBezTo>
                  <a:pt x="515" y="516"/>
                  <a:pt x="500" y="516"/>
                  <a:pt x="485" y="516"/>
                </a:cubicBezTo>
                <a:close/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30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34"/>
                  <a:pt x="73" y="634"/>
                </a:cubicBezTo>
                <a:cubicBezTo>
                  <a:pt x="544" y="634"/>
                  <a:pt x="544" y="634"/>
                  <a:pt x="544" y="634"/>
                </a:cubicBezTo>
                <a:cubicBezTo>
                  <a:pt x="588" y="634"/>
                  <a:pt x="633" y="589"/>
                  <a:pt x="633" y="545"/>
                </a:cubicBezTo>
                <a:cubicBezTo>
                  <a:pt x="633" y="74"/>
                  <a:pt x="633" y="74"/>
                  <a:pt x="633" y="74"/>
                </a:cubicBezTo>
                <a:cubicBezTo>
                  <a:pt x="633" y="30"/>
                  <a:pt x="588" y="0"/>
                  <a:pt x="544" y="0"/>
                </a:cubicBezTo>
                <a:close/>
                <a:moveTo>
                  <a:pt x="588" y="545"/>
                </a:moveTo>
                <a:lnTo>
                  <a:pt x="588" y="545"/>
                </a:lnTo>
                <a:cubicBezTo>
                  <a:pt x="588" y="575"/>
                  <a:pt x="574" y="589"/>
                  <a:pt x="544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8" y="589"/>
                  <a:pt x="44" y="575"/>
                  <a:pt x="44" y="545"/>
                </a:cubicBezTo>
                <a:cubicBezTo>
                  <a:pt x="44" y="74"/>
                  <a:pt x="44" y="74"/>
                  <a:pt x="44" y="74"/>
                </a:cubicBezTo>
                <a:cubicBezTo>
                  <a:pt x="44" y="59"/>
                  <a:pt x="58" y="45"/>
                  <a:pt x="73" y="45"/>
                </a:cubicBezTo>
                <a:cubicBezTo>
                  <a:pt x="544" y="45"/>
                  <a:pt x="544" y="45"/>
                  <a:pt x="544" y="45"/>
                </a:cubicBezTo>
                <a:cubicBezTo>
                  <a:pt x="574" y="45"/>
                  <a:pt x="588" y="59"/>
                  <a:pt x="588" y="74"/>
                </a:cubicBezTo>
                <a:lnTo>
                  <a:pt x="588" y="5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83" name="Freeform 91">
            <a:extLst>
              <a:ext uri="{FF2B5EF4-FFF2-40B4-BE49-F238E27FC236}">
                <a16:creationId xmlns:a16="http://schemas.microsoft.com/office/drawing/2014/main" id="{1A83BF4C-71AD-4EC3-81FF-0F9BDA1086FC}"/>
              </a:ext>
            </a:extLst>
          </p:cNvPr>
          <p:cNvSpPr>
            <a:spLocks/>
          </p:cNvSpPr>
          <p:nvPr/>
        </p:nvSpPr>
        <p:spPr bwMode="auto">
          <a:xfrm>
            <a:off x="1346200" y="4922838"/>
            <a:ext cx="290513" cy="300037"/>
          </a:xfrm>
          <a:custGeom>
            <a:avLst/>
            <a:gdLst>
              <a:gd name="T0" fmla="*/ 99093402 w 619"/>
              <a:gd name="T1" fmla="*/ 20000029 h 635"/>
              <a:gd name="T2" fmla="*/ 74193858 w 619"/>
              <a:gd name="T3" fmla="*/ 12542223 h 635"/>
              <a:gd name="T4" fmla="*/ 51986131 w 619"/>
              <a:gd name="T5" fmla="*/ 5084889 h 635"/>
              <a:gd name="T6" fmla="*/ 29778404 w 619"/>
              <a:gd name="T7" fmla="*/ 12542223 h 635"/>
              <a:gd name="T8" fmla="*/ 4878860 w 619"/>
              <a:gd name="T9" fmla="*/ 20000029 h 635"/>
              <a:gd name="T10" fmla="*/ 0 w 619"/>
              <a:gd name="T11" fmla="*/ 32542252 h 635"/>
              <a:gd name="T12" fmla="*/ 4878860 w 619"/>
              <a:gd name="T13" fmla="*/ 92372339 h 635"/>
              <a:gd name="T14" fmla="*/ 84119992 w 619"/>
              <a:gd name="T15" fmla="*/ 107457007 h 635"/>
              <a:gd name="T16" fmla="*/ 99093402 w 619"/>
              <a:gd name="T17" fmla="*/ 39999586 h 635"/>
              <a:gd name="T18" fmla="*/ 103972262 w 619"/>
              <a:gd name="T19" fmla="*/ 27626891 h 635"/>
              <a:gd name="T20" fmla="*/ 61912266 w 619"/>
              <a:gd name="T21" fmla="*/ 7626862 h 635"/>
              <a:gd name="T22" fmla="*/ 69314997 w 619"/>
              <a:gd name="T23" fmla="*/ 12542223 h 635"/>
              <a:gd name="T24" fmla="*/ 54510003 w 619"/>
              <a:gd name="T25" fmla="*/ 12542223 h 635"/>
              <a:gd name="T26" fmla="*/ 42059996 w 619"/>
              <a:gd name="T27" fmla="*/ 7626862 h 635"/>
              <a:gd name="T28" fmla="*/ 49462728 w 619"/>
              <a:gd name="T29" fmla="*/ 12542223 h 635"/>
              <a:gd name="T30" fmla="*/ 34657264 w 619"/>
              <a:gd name="T31" fmla="*/ 12542223 h 635"/>
              <a:gd name="T32" fmla="*/ 49462728 w 619"/>
              <a:gd name="T33" fmla="*/ 99830145 h 635"/>
              <a:gd name="T34" fmla="*/ 19852269 w 619"/>
              <a:gd name="T35" fmla="*/ 99830145 h 635"/>
              <a:gd name="T36" fmla="*/ 12281592 w 619"/>
              <a:gd name="T37" fmla="*/ 72372311 h 635"/>
              <a:gd name="T38" fmla="*/ 49462728 w 619"/>
              <a:gd name="T39" fmla="*/ 99830145 h 635"/>
              <a:gd name="T40" fmla="*/ 49462728 w 619"/>
              <a:gd name="T41" fmla="*/ 67457420 h 635"/>
              <a:gd name="T42" fmla="*/ 12281592 w 619"/>
              <a:gd name="T43" fmla="*/ 39999586 h 635"/>
              <a:gd name="T44" fmla="*/ 49462728 w 619"/>
              <a:gd name="T45" fmla="*/ 67457420 h 635"/>
              <a:gd name="T46" fmla="*/ 91522724 w 619"/>
              <a:gd name="T47" fmla="*/ 92372339 h 635"/>
              <a:gd name="T48" fmla="*/ 54510003 w 619"/>
              <a:gd name="T49" fmla="*/ 99830145 h 635"/>
              <a:gd name="T50" fmla="*/ 91522724 w 619"/>
              <a:gd name="T51" fmla="*/ 72372311 h 635"/>
              <a:gd name="T52" fmla="*/ 91522724 w 619"/>
              <a:gd name="T53" fmla="*/ 67457420 h 635"/>
              <a:gd name="T54" fmla="*/ 54510003 w 619"/>
              <a:gd name="T55" fmla="*/ 67457420 h 635"/>
              <a:gd name="T56" fmla="*/ 91522724 w 619"/>
              <a:gd name="T57" fmla="*/ 39999586 h 635"/>
              <a:gd name="T58" fmla="*/ 94046127 w 619"/>
              <a:gd name="T59" fmla="*/ 32542252 h 635"/>
              <a:gd name="T60" fmla="*/ 9926135 w 619"/>
              <a:gd name="T61" fmla="*/ 32542252 h 635"/>
              <a:gd name="T62" fmla="*/ 9926135 w 619"/>
              <a:gd name="T63" fmla="*/ 27626891 h 635"/>
              <a:gd name="T64" fmla="*/ 99093402 w 619"/>
              <a:gd name="T65" fmla="*/ 29999808 h 63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19" h="635">
                <a:moveTo>
                  <a:pt x="589" y="118"/>
                </a:moveTo>
                <a:lnTo>
                  <a:pt x="589" y="118"/>
                </a:lnTo>
                <a:cubicBezTo>
                  <a:pt x="441" y="118"/>
                  <a:pt x="441" y="118"/>
                  <a:pt x="441" y="118"/>
                </a:cubicBezTo>
                <a:cubicBezTo>
                  <a:pt x="441" y="104"/>
                  <a:pt x="441" y="89"/>
                  <a:pt x="441" y="74"/>
                </a:cubicBezTo>
                <a:cubicBezTo>
                  <a:pt x="441" y="30"/>
                  <a:pt x="412" y="0"/>
                  <a:pt x="368" y="0"/>
                </a:cubicBezTo>
                <a:cubicBezTo>
                  <a:pt x="339" y="0"/>
                  <a:pt x="324" y="15"/>
                  <a:pt x="309" y="30"/>
                </a:cubicBezTo>
                <a:cubicBezTo>
                  <a:pt x="294" y="15"/>
                  <a:pt x="280" y="0"/>
                  <a:pt x="250" y="0"/>
                </a:cubicBezTo>
                <a:cubicBezTo>
                  <a:pt x="206" y="0"/>
                  <a:pt x="177" y="30"/>
                  <a:pt x="177" y="74"/>
                </a:cubicBezTo>
                <a:cubicBezTo>
                  <a:pt x="177" y="89"/>
                  <a:pt x="177" y="104"/>
                  <a:pt x="177" y="118"/>
                </a:cubicBezTo>
                <a:cubicBezTo>
                  <a:pt x="29" y="118"/>
                  <a:pt x="29" y="118"/>
                  <a:pt x="29" y="118"/>
                </a:cubicBezTo>
                <a:cubicBezTo>
                  <a:pt x="15" y="118"/>
                  <a:pt x="0" y="133"/>
                  <a:pt x="0" y="163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221"/>
                  <a:pt x="15" y="236"/>
                  <a:pt x="29" y="236"/>
                </a:cubicBezTo>
                <a:cubicBezTo>
                  <a:pt x="29" y="545"/>
                  <a:pt x="29" y="545"/>
                  <a:pt x="29" y="545"/>
                </a:cubicBezTo>
                <a:cubicBezTo>
                  <a:pt x="29" y="589"/>
                  <a:pt x="73" y="634"/>
                  <a:pt x="118" y="634"/>
                </a:cubicBezTo>
                <a:cubicBezTo>
                  <a:pt x="500" y="634"/>
                  <a:pt x="500" y="634"/>
                  <a:pt x="500" y="634"/>
                </a:cubicBezTo>
                <a:cubicBezTo>
                  <a:pt x="544" y="634"/>
                  <a:pt x="589" y="589"/>
                  <a:pt x="589" y="545"/>
                </a:cubicBezTo>
                <a:cubicBezTo>
                  <a:pt x="589" y="236"/>
                  <a:pt x="589" y="236"/>
                  <a:pt x="589" y="236"/>
                </a:cubicBezTo>
                <a:cubicBezTo>
                  <a:pt x="603" y="236"/>
                  <a:pt x="618" y="221"/>
                  <a:pt x="618" y="192"/>
                </a:cubicBezTo>
                <a:cubicBezTo>
                  <a:pt x="618" y="163"/>
                  <a:pt x="618" y="163"/>
                  <a:pt x="618" y="163"/>
                </a:cubicBezTo>
                <a:cubicBezTo>
                  <a:pt x="618" y="133"/>
                  <a:pt x="603" y="118"/>
                  <a:pt x="589" y="118"/>
                </a:cubicBezTo>
                <a:close/>
                <a:moveTo>
                  <a:pt x="368" y="45"/>
                </a:moveTo>
                <a:lnTo>
                  <a:pt x="368" y="45"/>
                </a:lnTo>
                <a:cubicBezTo>
                  <a:pt x="382" y="45"/>
                  <a:pt x="412" y="59"/>
                  <a:pt x="412" y="74"/>
                </a:cubicBezTo>
                <a:cubicBezTo>
                  <a:pt x="412" y="104"/>
                  <a:pt x="382" y="118"/>
                  <a:pt x="368" y="118"/>
                </a:cubicBezTo>
                <a:cubicBezTo>
                  <a:pt x="353" y="118"/>
                  <a:pt x="324" y="104"/>
                  <a:pt x="324" y="74"/>
                </a:cubicBezTo>
                <a:cubicBezTo>
                  <a:pt x="324" y="59"/>
                  <a:pt x="353" y="45"/>
                  <a:pt x="368" y="45"/>
                </a:cubicBezTo>
                <a:close/>
                <a:moveTo>
                  <a:pt x="250" y="45"/>
                </a:moveTo>
                <a:lnTo>
                  <a:pt x="250" y="45"/>
                </a:lnTo>
                <a:cubicBezTo>
                  <a:pt x="265" y="45"/>
                  <a:pt x="294" y="59"/>
                  <a:pt x="294" y="74"/>
                </a:cubicBezTo>
                <a:cubicBezTo>
                  <a:pt x="294" y="104"/>
                  <a:pt x="265" y="118"/>
                  <a:pt x="250" y="118"/>
                </a:cubicBezTo>
                <a:cubicBezTo>
                  <a:pt x="235" y="118"/>
                  <a:pt x="206" y="104"/>
                  <a:pt x="206" y="74"/>
                </a:cubicBezTo>
                <a:cubicBezTo>
                  <a:pt x="206" y="59"/>
                  <a:pt x="235" y="45"/>
                  <a:pt x="250" y="45"/>
                </a:cubicBezTo>
                <a:close/>
                <a:moveTo>
                  <a:pt x="294" y="589"/>
                </a:moveTo>
                <a:lnTo>
                  <a:pt x="294" y="589"/>
                </a:lnTo>
                <a:cubicBezTo>
                  <a:pt x="118" y="589"/>
                  <a:pt x="118" y="589"/>
                  <a:pt x="118" y="589"/>
                </a:cubicBezTo>
                <a:cubicBezTo>
                  <a:pt x="88" y="589"/>
                  <a:pt x="73" y="575"/>
                  <a:pt x="73" y="545"/>
                </a:cubicBezTo>
                <a:cubicBezTo>
                  <a:pt x="73" y="427"/>
                  <a:pt x="73" y="427"/>
                  <a:pt x="73" y="427"/>
                </a:cubicBezTo>
                <a:cubicBezTo>
                  <a:pt x="294" y="427"/>
                  <a:pt x="294" y="427"/>
                  <a:pt x="294" y="427"/>
                </a:cubicBezTo>
                <a:lnTo>
                  <a:pt x="294" y="589"/>
                </a:lnTo>
                <a:close/>
                <a:moveTo>
                  <a:pt x="294" y="398"/>
                </a:moveTo>
                <a:lnTo>
                  <a:pt x="294" y="398"/>
                </a:lnTo>
                <a:cubicBezTo>
                  <a:pt x="73" y="398"/>
                  <a:pt x="73" y="398"/>
                  <a:pt x="73" y="398"/>
                </a:cubicBezTo>
                <a:cubicBezTo>
                  <a:pt x="73" y="236"/>
                  <a:pt x="73" y="236"/>
                  <a:pt x="73" y="236"/>
                </a:cubicBezTo>
                <a:cubicBezTo>
                  <a:pt x="294" y="236"/>
                  <a:pt x="294" y="236"/>
                  <a:pt x="294" y="236"/>
                </a:cubicBezTo>
                <a:lnTo>
                  <a:pt x="294" y="398"/>
                </a:lnTo>
                <a:close/>
                <a:moveTo>
                  <a:pt x="544" y="545"/>
                </a:moveTo>
                <a:lnTo>
                  <a:pt x="544" y="545"/>
                </a:lnTo>
                <a:cubicBezTo>
                  <a:pt x="544" y="575"/>
                  <a:pt x="530" y="589"/>
                  <a:pt x="500" y="589"/>
                </a:cubicBezTo>
                <a:cubicBezTo>
                  <a:pt x="324" y="589"/>
                  <a:pt x="324" y="589"/>
                  <a:pt x="324" y="589"/>
                </a:cubicBezTo>
                <a:cubicBezTo>
                  <a:pt x="324" y="427"/>
                  <a:pt x="324" y="427"/>
                  <a:pt x="324" y="427"/>
                </a:cubicBezTo>
                <a:cubicBezTo>
                  <a:pt x="544" y="427"/>
                  <a:pt x="544" y="427"/>
                  <a:pt x="544" y="427"/>
                </a:cubicBezTo>
                <a:lnTo>
                  <a:pt x="544" y="545"/>
                </a:lnTo>
                <a:close/>
                <a:moveTo>
                  <a:pt x="544" y="398"/>
                </a:moveTo>
                <a:lnTo>
                  <a:pt x="544" y="398"/>
                </a:lnTo>
                <a:cubicBezTo>
                  <a:pt x="324" y="398"/>
                  <a:pt x="324" y="398"/>
                  <a:pt x="324" y="398"/>
                </a:cubicBezTo>
                <a:cubicBezTo>
                  <a:pt x="324" y="236"/>
                  <a:pt x="324" y="236"/>
                  <a:pt x="324" y="236"/>
                </a:cubicBezTo>
                <a:cubicBezTo>
                  <a:pt x="544" y="236"/>
                  <a:pt x="544" y="236"/>
                  <a:pt x="544" y="236"/>
                </a:cubicBezTo>
                <a:lnTo>
                  <a:pt x="544" y="398"/>
                </a:lnTo>
                <a:close/>
                <a:moveTo>
                  <a:pt x="559" y="192"/>
                </a:moveTo>
                <a:lnTo>
                  <a:pt x="559" y="192"/>
                </a:lnTo>
                <a:cubicBezTo>
                  <a:pt x="59" y="192"/>
                  <a:pt x="59" y="192"/>
                  <a:pt x="59" y="192"/>
                </a:cubicBezTo>
                <a:cubicBezTo>
                  <a:pt x="44" y="192"/>
                  <a:pt x="29" y="192"/>
                  <a:pt x="29" y="177"/>
                </a:cubicBezTo>
                <a:cubicBezTo>
                  <a:pt x="29" y="163"/>
                  <a:pt x="44" y="163"/>
                  <a:pt x="59" y="163"/>
                </a:cubicBezTo>
                <a:cubicBezTo>
                  <a:pt x="559" y="163"/>
                  <a:pt x="559" y="163"/>
                  <a:pt x="559" y="163"/>
                </a:cubicBezTo>
                <a:cubicBezTo>
                  <a:pt x="574" y="163"/>
                  <a:pt x="589" y="163"/>
                  <a:pt x="589" y="177"/>
                </a:cubicBezTo>
                <a:cubicBezTo>
                  <a:pt x="589" y="192"/>
                  <a:pt x="574" y="192"/>
                  <a:pt x="559" y="1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84" name="Freeform 92">
            <a:extLst>
              <a:ext uri="{FF2B5EF4-FFF2-40B4-BE49-F238E27FC236}">
                <a16:creationId xmlns:a16="http://schemas.microsoft.com/office/drawing/2014/main" id="{A8ECFA27-6ACE-467B-8589-24EB760789F9}"/>
              </a:ext>
            </a:extLst>
          </p:cNvPr>
          <p:cNvSpPr>
            <a:spLocks/>
          </p:cNvSpPr>
          <p:nvPr/>
        </p:nvSpPr>
        <p:spPr bwMode="auto">
          <a:xfrm>
            <a:off x="5705475" y="4443413"/>
            <a:ext cx="223838" cy="292100"/>
          </a:xfrm>
          <a:custGeom>
            <a:avLst/>
            <a:gdLst>
              <a:gd name="T0" fmla="*/ 67730377 w 472"/>
              <a:gd name="T1" fmla="*/ 12425463 h 619"/>
              <a:gd name="T2" fmla="*/ 67730377 w 472"/>
              <a:gd name="T3" fmla="*/ 12425463 h 619"/>
              <a:gd name="T4" fmla="*/ 60223361 w 472"/>
              <a:gd name="T5" fmla="*/ 12425463 h 619"/>
              <a:gd name="T6" fmla="*/ 40092219 w 472"/>
              <a:gd name="T7" fmla="*/ 0 h 619"/>
              <a:gd name="T8" fmla="*/ 19960604 w 472"/>
              <a:gd name="T9" fmla="*/ 12425463 h 619"/>
              <a:gd name="T10" fmla="*/ 12454060 w 472"/>
              <a:gd name="T11" fmla="*/ 12425463 h 619"/>
              <a:gd name="T12" fmla="*/ 0 w 472"/>
              <a:gd name="T13" fmla="*/ 25021287 h 619"/>
              <a:gd name="T14" fmla="*/ 0 w 472"/>
              <a:gd name="T15" fmla="*/ 92595891 h 619"/>
              <a:gd name="T16" fmla="*/ 12454060 w 472"/>
              <a:gd name="T17" fmla="*/ 105191242 h 619"/>
              <a:gd name="T18" fmla="*/ 67730377 w 472"/>
              <a:gd name="T19" fmla="*/ 105191242 h 619"/>
              <a:gd name="T20" fmla="*/ 80354976 w 472"/>
              <a:gd name="T21" fmla="*/ 92595891 h 619"/>
              <a:gd name="T22" fmla="*/ 80354976 w 472"/>
              <a:gd name="T23" fmla="*/ 25021287 h 619"/>
              <a:gd name="T24" fmla="*/ 67730377 w 472"/>
              <a:gd name="T25" fmla="*/ 12425463 h 619"/>
              <a:gd name="T26" fmla="*/ 40092219 w 472"/>
              <a:gd name="T27" fmla="*/ 4936207 h 619"/>
              <a:gd name="T28" fmla="*/ 40092219 w 472"/>
              <a:gd name="T29" fmla="*/ 4936207 h 619"/>
              <a:gd name="T30" fmla="*/ 52716817 w 472"/>
              <a:gd name="T31" fmla="*/ 12425463 h 619"/>
              <a:gd name="T32" fmla="*/ 27638159 w 472"/>
              <a:gd name="T33" fmla="*/ 12425463 h 619"/>
              <a:gd name="T34" fmla="*/ 40092219 w 472"/>
              <a:gd name="T35" fmla="*/ 4936207 h 619"/>
              <a:gd name="T36" fmla="*/ 72677893 w 472"/>
              <a:gd name="T37" fmla="*/ 92595891 h 619"/>
              <a:gd name="T38" fmla="*/ 72677893 w 472"/>
              <a:gd name="T39" fmla="*/ 92595891 h 619"/>
              <a:gd name="T40" fmla="*/ 67730377 w 472"/>
              <a:gd name="T41" fmla="*/ 100255035 h 619"/>
              <a:gd name="T42" fmla="*/ 12454060 w 472"/>
              <a:gd name="T43" fmla="*/ 100255035 h 619"/>
              <a:gd name="T44" fmla="*/ 7506544 w 472"/>
              <a:gd name="T45" fmla="*/ 92595891 h 619"/>
              <a:gd name="T46" fmla="*/ 7506544 w 472"/>
              <a:gd name="T47" fmla="*/ 85106163 h 619"/>
              <a:gd name="T48" fmla="*/ 72677893 w 472"/>
              <a:gd name="T49" fmla="*/ 85106163 h 619"/>
              <a:gd name="T50" fmla="*/ 72677893 w 472"/>
              <a:gd name="T51" fmla="*/ 92595891 h 619"/>
              <a:gd name="T52" fmla="*/ 72677893 w 472"/>
              <a:gd name="T53" fmla="*/ 80169956 h 619"/>
              <a:gd name="T54" fmla="*/ 72677893 w 472"/>
              <a:gd name="T55" fmla="*/ 80169956 h 619"/>
              <a:gd name="T56" fmla="*/ 7506544 w 472"/>
              <a:gd name="T57" fmla="*/ 80169956 h 619"/>
              <a:gd name="T58" fmla="*/ 7506544 w 472"/>
              <a:gd name="T59" fmla="*/ 25021287 h 619"/>
              <a:gd name="T60" fmla="*/ 12454060 w 472"/>
              <a:gd name="T61" fmla="*/ 20085079 h 619"/>
              <a:gd name="T62" fmla="*/ 19960604 w 472"/>
              <a:gd name="T63" fmla="*/ 20085079 h 619"/>
              <a:gd name="T64" fmla="*/ 19960604 w 472"/>
              <a:gd name="T65" fmla="*/ 39999798 h 619"/>
              <a:gd name="T66" fmla="*/ 27638159 w 472"/>
              <a:gd name="T67" fmla="*/ 39999798 h 619"/>
              <a:gd name="T68" fmla="*/ 27638159 w 472"/>
              <a:gd name="T69" fmla="*/ 20085079 h 619"/>
              <a:gd name="T70" fmla="*/ 52716817 w 472"/>
              <a:gd name="T71" fmla="*/ 20085079 h 619"/>
              <a:gd name="T72" fmla="*/ 52716817 w 472"/>
              <a:gd name="T73" fmla="*/ 39999798 h 619"/>
              <a:gd name="T74" fmla="*/ 60223361 w 472"/>
              <a:gd name="T75" fmla="*/ 39999798 h 619"/>
              <a:gd name="T76" fmla="*/ 60223361 w 472"/>
              <a:gd name="T77" fmla="*/ 20085079 h 619"/>
              <a:gd name="T78" fmla="*/ 67730377 w 472"/>
              <a:gd name="T79" fmla="*/ 20085079 h 619"/>
              <a:gd name="T80" fmla="*/ 72677893 w 472"/>
              <a:gd name="T81" fmla="*/ 25021287 h 619"/>
              <a:gd name="T82" fmla="*/ 72677893 w 472"/>
              <a:gd name="T83" fmla="*/ 80169956 h 61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72" h="619">
                <a:moveTo>
                  <a:pt x="397" y="73"/>
                </a:moveTo>
                <a:lnTo>
                  <a:pt x="397" y="73"/>
                </a:lnTo>
                <a:cubicBezTo>
                  <a:pt x="353" y="73"/>
                  <a:pt x="353" y="73"/>
                  <a:pt x="353" y="73"/>
                </a:cubicBezTo>
                <a:cubicBezTo>
                  <a:pt x="353" y="29"/>
                  <a:pt x="294" y="0"/>
                  <a:pt x="235" y="0"/>
                </a:cubicBezTo>
                <a:cubicBezTo>
                  <a:pt x="176" y="0"/>
                  <a:pt x="117" y="29"/>
                  <a:pt x="117" y="73"/>
                </a:cubicBezTo>
                <a:cubicBezTo>
                  <a:pt x="73" y="73"/>
                  <a:pt x="73" y="73"/>
                  <a:pt x="73" y="73"/>
                </a:cubicBezTo>
                <a:cubicBezTo>
                  <a:pt x="29" y="73"/>
                  <a:pt x="0" y="103"/>
                  <a:pt x="0" y="147"/>
                </a:cubicBezTo>
                <a:cubicBezTo>
                  <a:pt x="0" y="544"/>
                  <a:pt x="0" y="544"/>
                  <a:pt x="0" y="544"/>
                </a:cubicBezTo>
                <a:cubicBezTo>
                  <a:pt x="0" y="589"/>
                  <a:pt x="29" y="618"/>
                  <a:pt x="73" y="618"/>
                </a:cubicBezTo>
                <a:cubicBezTo>
                  <a:pt x="397" y="618"/>
                  <a:pt x="397" y="618"/>
                  <a:pt x="397" y="618"/>
                </a:cubicBezTo>
                <a:cubicBezTo>
                  <a:pt x="441" y="618"/>
                  <a:pt x="471" y="589"/>
                  <a:pt x="471" y="544"/>
                </a:cubicBezTo>
                <a:cubicBezTo>
                  <a:pt x="471" y="147"/>
                  <a:pt x="471" y="147"/>
                  <a:pt x="471" y="147"/>
                </a:cubicBezTo>
                <a:cubicBezTo>
                  <a:pt x="471" y="103"/>
                  <a:pt x="441" y="73"/>
                  <a:pt x="397" y="73"/>
                </a:cubicBezTo>
                <a:close/>
                <a:moveTo>
                  <a:pt x="235" y="29"/>
                </a:moveTo>
                <a:lnTo>
                  <a:pt x="235" y="29"/>
                </a:lnTo>
                <a:cubicBezTo>
                  <a:pt x="279" y="29"/>
                  <a:pt x="309" y="44"/>
                  <a:pt x="309" y="73"/>
                </a:cubicBezTo>
                <a:cubicBezTo>
                  <a:pt x="162" y="73"/>
                  <a:pt x="162" y="73"/>
                  <a:pt x="162" y="73"/>
                </a:cubicBezTo>
                <a:cubicBezTo>
                  <a:pt x="162" y="44"/>
                  <a:pt x="191" y="29"/>
                  <a:pt x="235" y="29"/>
                </a:cubicBezTo>
                <a:close/>
                <a:moveTo>
                  <a:pt x="426" y="544"/>
                </a:moveTo>
                <a:lnTo>
                  <a:pt x="426" y="544"/>
                </a:lnTo>
                <a:cubicBezTo>
                  <a:pt x="426" y="559"/>
                  <a:pt x="412" y="589"/>
                  <a:pt x="397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8" y="589"/>
                  <a:pt x="44" y="559"/>
                  <a:pt x="44" y="544"/>
                </a:cubicBezTo>
                <a:cubicBezTo>
                  <a:pt x="44" y="500"/>
                  <a:pt x="44" y="500"/>
                  <a:pt x="44" y="500"/>
                </a:cubicBezTo>
                <a:cubicBezTo>
                  <a:pt x="426" y="500"/>
                  <a:pt x="426" y="500"/>
                  <a:pt x="426" y="500"/>
                </a:cubicBezTo>
                <a:lnTo>
                  <a:pt x="426" y="544"/>
                </a:lnTo>
                <a:close/>
                <a:moveTo>
                  <a:pt x="426" y="471"/>
                </a:moveTo>
                <a:lnTo>
                  <a:pt x="426" y="471"/>
                </a:lnTo>
                <a:cubicBezTo>
                  <a:pt x="44" y="471"/>
                  <a:pt x="44" y="471"/>
                  <a:pt x="44" y="471"/>
                </a:cubicBezTo>
                <a:cubicBezTo>
                  <a:pt x="44" y="147"/>
                  <a:pt x="44" y="147"/>
                  <a:pt x="44" y="147"/>
                </a:cubicBezTo>
                <a:cubicBezTo>
                  <a:pt x="44" y="132"/>
                  <a:pt x="58" y="118"/>
                  <a:pt x="73" y="118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62" y="235"/>
                  <a:pt x="162" y="235"/>
                  <a:pt x="162" y="235"/>
                </a:cubicBezTo>
                <a:cubicBezTo>
                  <a:pt x="162" y="118"/>
                  <a:pt x="162" y="118"/>
                  <a:pt x="162" y="118"/>
                </a:cubicBezTo>
                <a:cubicBezTo>
                  <a:pt x="309" y="118"/>
                  <a:pt x="309" y="118"/>
                  <a:pt x="309" y="118"/>
                </a:cubicBezTo>
                <a:cubicBezTo>
                  <a:pt x="309" y="235"/>
                  <a:pt x="309" y="235"/>
                  <a:pt x="309" y="235"/>
                </a:cubicBezTo>
                <a:cubicBezTo>
                  <a:pt x="353" y="235"/>
                  <a:pt x="353" y="235"/>
                  <a:pt x="353" y="235"/>
                </a:cubicBezTo>
                <a:cubicBezTo>
                  <a:pt x="353" y="118"/>
                  <a:pt x="353" y="118"/>
                  <a:pt x="353" y="118"/>
                </a:cubicBezTo>
                <a:cubicBezTo>
                  <a:pt x="397" y="118"/>
                  <a:pt x="397" y="118"/>
                  <a:pt x="397" y="118"/>
                </a:cubicBezTo>
                <a:cubicBezTo>
                  <a:pt x="412" y="118"/>
                  <a:pt x="426" y="132"/>
                  <a:pt x="426" y="147"/>
                </a:cubicBezTo>
                <a:lnTo>
                  <a:pt x="426" y="4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85" name="Freeform 93">
            <a:extLst>
              <a:ext uri="{FF2B5EF4-FFF2-40B4-BE49-F238E27FC236}">
                <a16:creationId xmlns:a16="http://schemas.microsoft.com/office/drawing/2014/main" id="{04CB19DD-F5DA-4FD4-BC17-A617C0504BF2}"/>
              </a:ext>
            </a:extLst>
          </p:cNvPr>
          <p:cNvSpPr>
            <a:spLocks/>
          </p:cNvSpPr>
          <p:nvPr/>
        </p:nvSpPr>
        <p:spPr bwMode="auto">
          <a:xfrm>
            <a:off x="5187950" y="4443413"/>
            <a:ext cx="298450" cy="292100"/>
          </a:xfrm>
          <a:custGeom>
            <a:avLst/>
            <a:gdLst>
              <a:gd name="T0" fmla="*/ 20067487 w 634"/>
              <a:gd name="T1" fmla="*/ 92595891 h 619"/>
              <a:gd name="T2" fmla="*/ 20067487 w 634"/>
              <a:gd name="T3" fmla="*/ 92595891 h 619"/>
              <a:gd name="T4" fmla="*/ 35202882 w 634"/>
              <a:gd name="T5" fmla="*/ 105191242 h 619"/>
              <a:gd name="T6" fmla="*/ 47617302 w 634"/>
              <a:gd name="T7" fmla="*/ 92595891 h 619"/>
              <a:gd name="T8" fmla="*/ 35202882 w 634"/>
              <a:gd name="T9" fmla="*/ 80169956 h 619"/>
              <a:gd name="T10" fmla="*/ 20067487 w 634"/>
              <a:gd name="T11" fmla="*/ 92595891 h 619"/>
              <a:gd name="T12" fmla="*/ 35202882 w 634"/>
              <a:gd name="T13" fmla="*/ 85106163 h 619"/>
              <a:gd name="T14" fmla="*/ 35202882 w 634"/>
              <a:gd name="T15" fmla="*/ 85106163 h 619"/>
              <a:gd name="T16" fmla="*/ 40134503 w 634"/>
              <a:gd name="T17" fmla="*/ 92595891 h 619"/>
              <a:gd name="T18" fmla="*/ 35202882 w 634"/>
              <a:gd name="T19" fmla="*/ 100255035 h 619"/>
              <a:gd name="T20" fmla="*/ 27549815 w 634"/>
              <a:gd name="T21" fmla="*/ 92595891 h 619"/>
              <a:gd name="T22" fmla="*/ 35202882 w 634"/>
              <a:gd name="T23" fmla="*/ 85106163 h 619"/>
              <a:gd name="T24" fmla="*/ 27549815 w 634"/>
              <a:gd name="T25" fmla="*/ 72680700 h 619"/>
              <a:gd name="T26" fmla="*/ 27549815 w 634"/>
              <a:gd name="T27" fmla="*/ 72680700 h 619"/>
              <a:gd name="T28" fmla="*/ 20067487 w 634"/>
              <a:gd name="T29" fmla="*/ 65021084 h 619"/>
              <a:gd name="T30" fmla="*/ 97785785 w 634"/>
              <a:gd name="T31" fmla="*/ 60084877 h 619"/>
              <a:gd name="T32" fmla="*/ 107649025 w 634"/>
              <a:gd name="T33" fmla="*/ 14978511 h 619"/>
              <a:gd name="T34" fmla="*/ 105268584 w 634"/>
              <a:gd name="T35" fmla="*/ 12425463 h 619"/>
              <a:gd name="T36" fmla="*/ 20067487 w 634"/>
              <a:gd name="T37" fmla="*/ 12425463 h 619"/>
              <a:gd name="T38" fmla="*/ 20067487 w 634"/>
              <a:gd name="T39" fmla="*/ 4936207 h 619"/>
              <a:gd name="T40" fmla="*/ 25169375 w 634"/>
              <a:gd name="T41" fmla="*/ 4936207 h 619"/>
              <a:gd name="T42" fmla="*/ 27549815 w 634"/>
              <a:gd name="T43" fmla="*/ 2383159 h 619"/>
              <a:gd name="T44" fmla="*/ 25169375 w 634"/>
              <a:gd name="T45" fmla="*/ 0 h 619"/>
              <a:gd name="T46" fmla="*/ 5101888 w 634"/>
              <a:gd name="T47" fmla="*/ 0 h 619"/>
              <a:gd name="T48" fmla="*/ 0 w 634"/>
              <a:gd name="T49" fmla="*/ 2383159 h 619"/>
              <a:gd name="T50" fmla="*/ 5101888 w 634"/>
              <a:gd name="T51" fmla="*/ 4936207 h 619"/>
              <a:gd name="T52" fmla="*/ 15135395 w 634"/>
              <a:gd name="T53" fmla="*/ 4936207 h 619"/>
              <a:gd name="T54" fmla="*/ 15135395 w 634"/>
              <a:gd name="T55" fmla="*/ 65021084 h 619"/>
              <a:gd name="T56" fmla="*/ 27549815 w 634"/>
              <a:gd name="T57" fmla="*/ 80169956 h 619"/>
              <a:gd name="T58" fmla="*/ 35202882 w 634"/>
              <a:gd name="T59" fmla="*/ 80169956 h 619"/>
              <a:gd name="T60" fmla="*/ 75167589 w 634"/>
              <a:gd name="T61" fmla="*/ 80169956 h 619"/>
              <a:gd name="T62" fmla="*/ 105268584 w 634"/>
              <a:gd name="T63" fmla="*/ 80169956 h 619"/>
              <a:gd name="T64" fmla="*/ 105268584 w 634"/>
              <a:gd name="T65" fmla="*/ 72680700 h 619"/>
              <a:gd name="T66" fmla="*/ 27549815 w 634"/>
              <a:gd name="T67" fmla="*/ 72680700 h 619"/>
              <a:gd name="T68" fmla="*/ 20067487 w 634"/>
              <a:gd name="T69" fmla="*/ 20085079 h 619"/>
              <a:gd name="T70" fmla="*/ 20067487 w 634"/>
              <a:gd name="T71" fmla="*/ 20085079 h 619"/>
              <a:gd name="T72" fmla="*/ 100166697 w 634"/>
              <a:gd name="T73" fmla="*/ 20085079 h 619"/>
              <a:gd name="T74" fmla="*/ 92683897 w 634"/>
              <a:gd name="T75" fmla="*/ 52595621 h 619"/>
              <a:gd name="T76" fmla="*/ 20067487 w 634"/>
              <a:gd name="T77" fmla="*/ 60084877 h 619"/>
              <a:gd name="T78" fmla="*/ 20067487 w 634"/>
              <a:gd name="T79" fmla="*/ 20085079 h 619"/>
              <a:gd name="T80" fmla="*/ 60201990 w 634"/>
              <a:gd name="T81" fmla="*/ 92595891 h 619"/>
              <a:gd name="T82" fmla="*/ 60201990 w 634"/>
              <a:gd name="T83" fmla="*/ 92595891 h 619"/>
              <a:gd name="T84" fmla="*/ 75167589 w 634"/>
              <a:gd name="T85" fmla="*/ 105191242 h 619"/>
              <a:gd name="T86" fmla="*/ 87751805 w 634"/>
              <a:gd name="T87" fmla="*/ 92595891 h 619"/>
              <a:gd name="T88" fmla="*/ 75167589 w 634"/>
              <a:gd name="T89" fmla="*/ 80169956 h 619"/>
              <a:gd name="T90" fmla="*/ 60201990 w 634"/>
              <a:gd name="T91" fmla="*/ 92595891 h 619"/>
              <a:gd name="T92" fmla="*/ 75167589 w 634"/>
              <a:gd name="T93" fmla="*/ 85106163 h 619"/>
              <a:gd name="T94" fmla="*/ 75167589 w 634"/>
              <a:gd name="T95" fmla="*/ 85106163 h 619"/>
              <a:gd name="T96" fmla="*/ 80099210 w 634"/>
              <a:gd name="T97" fmla="*/ 92595891 h 619"/>
              <a:gd name="T98" fmla="*/ 75167589 w 634"/>
              <a:gd name="T99" fmla="*/ 100255035 h 619"/>
              <a:gd name="T100" fmla="*/ 67684790 w 634"/>
              <a:gd name="T101" fmla="*/ 92595891 h 619"/>
              <a:gd name="T102" fmla="*/ 75167589 w 634"/>
              <a:gd name="T103" fmla="*/ 85106163 h 61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34" h="619">
                <a:moveTo>
                  <a:pt x="118" y="544"/>
                </a:moveTo>
                <a:lnTo>
                  <a:pt x="118" y="544"/>
                </a:lnTo>
                <a:cubicBezTo>
                  <a:pt x="118" y="589"/>
                  <a:pt x="162" y="618"/>
                  <a:pt x="207" y="618"/>
                </a:cubicBezTo>
                <a:cubicBezTo>
                  <a:pt x="251" y="618"/>
                  <a:pt x="280" y="589"/>
                  <a:pt x="280" y="544"/>
                </a:cubicBezTo>
                <a:cubicBezTo>
                  <a:pt x="280" y="500"/>
                  <a:pt x="251" y="471"/>
                  <a:pt x="207" y="471"/>
                </a:cubicBezTo>
                <a:cubicBezTo>
                  <a:pt x="162" y="471"/>
                  <a:pt x="118" y="500"/>
                  <a:pt x="118" y="544"/>
                </a:cubicBezTo>
                <a:close/>
                <a:moveTo>
                  <a:pt x="207" y="500"/>
                </a:moveTo>
                <a:lnTo>
                  <a:pt x="207" y="500"/>
                </a:lnTo>
                <a:cubicBezTo>
                  <a:pt x="221" y="500"/>
                  <a:pt x="236" y="530"/>
                  <a:pt x="236" y="544"/>
                </a:cubicBezTo>
                <a:cubicBezTo>
                  <a:pt x="236" y="559"/>
                  <a:pt x="221" y="589"/>
                  <a:pt x="207" y="589"/>
                </a:cubicBezTo>
                <a:cubicBezTo>
                  <a:pt x="177" y="589"/>
                  <a:pt x="162" y="559"/>
                  <a:pt x="162" y="544"/>
                </a:cubicBezTo>
                <a:cubicBezTo>
                  <a:pt x="162" y="530"/>
                  <a:pt x="177" y="500"/>
                  <a:pt x="207" y="500"/>
                </a:cubicBezTo>
                <a:close/>
                <a:moveTo>
                  <a:pt x="162" y="427"/>
                </a:moveTo>
                <a:lnTo>
                  <a:pt x="162" y="427"/>
                </a:lnTo>
                <a:cubicBezTo>
                  <a:pt x="148" y="427"/>
                  <a:pt x="118" y="412"/>
                  <a:pt x="118" y="382"/>
                </a:cubicBezTo>
                <a:cubicBezTo>
                  <a:pt x="575" y="353"/>
                  <a:pt x="575" y="353"/>
                  <a:pt x="575" y="353"/>
                </a:cubicBezTo>
                <a:cubicBezTo>
                  <a:pt x="575" y="353"/>
                  <a:pt x="633" y="103"/>
                  <a:pt x="633" y="88"/>
                </a:cubicBezTo>
                <a:lnTo>
                  <a:pt x="619" y="73"/>
                </a:lnTo>
                <a:cubicBezTo>
                  <a:pt x="118" y="73"/>
                  <a:pt x="118" y="73"/>
                  <a:pt x="118" y="73"/>
                </a:cubicBezTo>
                <a:cubicBezTo>
                  <a:pt x="118" y="29"/>
                  <a:pt x="118" y="29"/>
                  <a:pt x="118" y="29"/>
                </a:cubicBezTo>
                <a:cubicBezTo>
                  <a:pt x="148" y="29"/>
                  <a:pt x="148" y="29"/>
                  <a:pt x="148" y="29"/>
                </a:cubicBezTo>
                <a:cubicBezTo>
                  <a:pt x="148" y="29"/>
                  <a:pt x="162" y="29"/>
                  <a:pt x="162" y="14"/>
                </a:cubicBezTo>
                <a:cubicBezTo>
                  <a:pt x="162" y="0"/>
                  <a:pt x="148" y="0"/>
                  <a:pt x="148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15" y="0"/>
                  <a:pt x="0" y="0"/>
                  <a:pt x="0" y="14"/>
                </a:cubicBezTo>
                <a:cubicBezTo>
                  <a:pt x="0" y="29"/>
                  <a:pt x="15" y="29"/>
                  <a:pt x="30" y="29"/>
                </a:cubicBezTo>
                <a:cubicBezTo>
                  <a:pt x="89" y="29"/>
                  <a:pt x="89" y="29"/>
                  <a:pt x="89" y="29"/>
                </a:cubicBezTo>
                <a:cubicBezTo>
                  <a:pt x="89" y="382"/>
                  <a:pt x="89" y="382"/>
                  <a:pt x="89" y="382"/>
                </a:cubicBezTo>
                <a:cubicBezTo>
                  <a:pt x="89" y="427"/>
                  <a:pt x="118" y="471"/>
                  <a:pt x="162" y="471"/>
                </a:cubicBezTo>
                <a:cubicBezTo>
                  <a:pt x="207" y="471"/>
                  <a:pt x="207" y="471"/>
                  <a:pt x="207" y="471"/>
                </a:cubicBezTo>
                <a:cubicBezTo>
                  <a:pt x="442" y="471"/>
                  <a:pt x="442" y="471"/>
                  <a:pt x="442" y="471"/>
                </a:cubicBezTo>
                <a:cubicBezTo>
                  <a:pt x="619" y="471"/>
                  <a:pt x="619" y="471"/>
                  <a:pt x="619" y="471"/>
                </a:cubicBezTo>
                <a:cubicBezTo>
                  <a:pt x="619" y="471"/>
                  <a:pt x="619" y="441"/>
                  <a:pt x="619" y="427"/>
                </a:cubicBezTo>
                <a:lnTo>
                  <a:pt x="162" y="427"/>
                </a:lnTo>
                <a:close/>
                <a:moveTo>
                  <a:pt x="118" y="118"/>
                </a:moveTo>
                <a:lnTo>
                  <a:pt x="118" y="118"/>
                </a:lnTo>
                <a:cubicBezTo>
                  <a:pt x="589" y="118"/>
                  <a:pt x="589" y="118"/>
                  <a:pt x="589" y="118"/>
                </a:cubicBezTo>
                <a:cubicBezTo>
                  <a:pt x="545" y="309"/>
                  <a:pt x="545" y="309"/>
                  <a:pt x="545" y="309"/>
                </a:cubicBezTo>
                <a:cubicBezTo>
                  <a:pt x="118" y="353"/>
                  <a:pt x="118" y="353"/>
                  <a:pt x="118" y="353"/>
                </a:cubicBezTo>
                <a:lnTo>
                  <a:pt x="118" y="118"/>
                </a:lnTo>
                <a:close/>
                <a:moveTo>
                  <a:pt x="354" y="544"/>
                </a:moveTo>
                <a:lnTo>
                  <a:pt x="354" y="544"/>
                </a:lnTo>
                <a:cubicBezTo>
                  <a:pt x="354" y="589"/>
                  <a:pt x="398" y="618"/>
                  <a:pt x="442" y="618"/>
                </a:cubicBezTo>
                <a:cubicBezTo>
                  <a:pt x="486" y="618"/>
                  <a:pt x="516" y="589"/>
                  <a:pt x="516" y="544"/>
                </a:cubicBezTo>
                <a:cubicBezTo>
                  <a:pt x="516" y="500"/>
                  <a:pt x="486" y="471"/>
                  <a:pt x="442" y="471"/>
                </a:cubicBezTo>
                <a:cubicBezTo>
                  <a:pt x="398" y="471"/>
                  <a:pt x="354" y="500"/>
                  <a:pt x="354" y="544"/>
                </a:cubicBezTo>
                <a:close/>
                <a:moveTo>
                  <a:pt x="442" y="500"/>
                </a:moveTo>
                <a:lnTo>
                  <a:pt x="442" y="500"/>
                </a:lnTo>
                <a:cubicBezTo>
                  <a:pt x="457" y="500"/>
                  <a:pt x="471" y="530"/>
                  <a:pt x="471" y="544"/>
                </a:cubicBezTo>
                <a:cubicBezTo>
                  <a:pt x="471" y="559"/>
                  <a:pt x="457" y="589"/>
                  <a:pt x="442" y="589"/>
                </a:cubicBezTo>
                <a:cubicBezTo>
                  <a:pt x="412" y="589"/>
                  <a:pt x="398" y="559"/>
                  <a:pt x="398" y="544"/>
                </a:cubicBezTo>
                <a:cubicBezTo>
                  <a:pt x="398" y="530"/>
                  <a:pt x="412" y="500"/>
                  <a:pt x="442" y="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86" name="Freeform 94">
            <a:extLst>
              <a:ext uri="{FF2B5EF4-FFF2-40B4-BE49-F238E27FC236}">
                <a16:creationId xmlns:a16="http://schemas.microsoft.com/office/drawing/2014/main" id="{6EE1DB34-C50D-4C7F-A0F2-78B4BD4863A5}"/>
              </a:ext>
            </a:extLst>
          </p:cNvPr>
          <p:cNvSpPr>
            <a:spLocks/>
          </p:cNvSpPr>
          <p:nvPr/>
        </p:nvSpPr>
        <p:spPr bwMode="auto">
          <a:xfrm>
            <a:off x="4708525" y="4451350"/>
            <a:ext cx="298450" cy="277813"/>
          </a:xfrm>
          <a:custGeom>
            <a:avLst/>
            <a:gdLst>
              <a:gd name="T0" fmla="*/ 32481799 w 634"/>
              <a:gd name="T1" fmla="*/ 27546640 h 590"/>
              <a:gd name="T2" fmla="*/ 32481799 w 634"/>
              <a:gd name="T3" fmla="*/ 27546640 h 590"/>
              <a:gd name="T4" fmla="*/ 24999024 w 634"/>
              <a:gd name="T5" fmla="*/ 0 h 590"/>
              <a:gd name="T6" fmla="*/ 2380904 w 634"/>
              <a:gd name="T7" fmla="*/ 0 h 590"/>
              <a:gd name="T8" fmla="*/ 0 w 634"/>
              <a:gd name="T9" fmla="*/ 2550807 h 590"/>
              <a:gd name="T10" fmla="*/ 2380904 w 634"/>
              <a:gd name="T11" fmla="*/ 7651949 h 590"/>
              <a:gd name="T12" fmla="*/ 19897153 w 634"/>
              <a:gd name="T13" fmla="*/ 7651949 h 590"/>
              <a:gd name="T14" fmla="*/ 27549723 w 634"/>
              <a:gd name="T15" fmla="*/ 27546640 h 590"/>
              <a:gd name="T16" fmla="*/ 27549723 w 634"/>
              <a:gd name="T17" fmla="*/ 27546640 h 590"/>
              <a:gd name="T18" fmla="*/ 32481799 w 634"/>
              <a:gd name="T19" fmla="*/ 67675625 h 590"/>
              <a:gd name="T20" fmla="*/ 47446877 w 634"/>
              <a:gd name="T21" fmla="*/ 80088640 h 590"/>
              <a:gd name="T22" fmla="*/ 82479375 w 634"/>
              <a:gd name="T23" fmla="*/ 80088640 h 590"/>
              <a:gd name="T24" fmla="*/ 97614719 w 634"/>
              <a:gd name="T25" fmla="*/ 67675625 h 590"/>
              <a:gd name="T26" fmla="*/ 107648193 w 634"/>
              <a:gd name="T27" fmla="*/ 27546640 h 590"/>
              <a:gd name="T28" fmla="*/ 32481799 w 634"/>
              <a:gd name="T29" fmla="*/ 27546640 h 590"/>
              <a:gd name="T30" fmla="*/ 90131944 w 634"/>
              <a:gd name="T31" fmla="*/ 67675625 h 590"/>
              <a:gd name="T32" fmla="*/ 90131944 w 634"/>
              <a:gd name="T33" fmla="*/ 67675625 h 590"/>
              <a:gd name="T34" fmla="*/ 82479375 w 634"/>
              <a:gd name="T35" fmla="*/ 72606965 h 590"/>
              <a:gd name="T36" fmla="*/ 47446877 w 634"/>
              <a:gd name="T37" fmla="*/ 72606965 h 590"/>
              <a:gd name="T38" fmla="*/ 39964102 w 634"/>
              <a:gd name="T39" fmla="*/ 67675625 h 590"/>
              <a:gd name="T40" fmla="*/ 35032498 w 634"/>
              <a:gd name="T41" fmla="*/ 32647782 h 590"/>
              <a:gd name="T42" fmla="*/ 97614719 w 634"/>
              <a:gd name="T43" fmla="*/ 32647782 h 590"/>
              <a:gd name="T44" fmla="*/ 90131944 w 634"/>
              <a:gd name="T45" fmla="*/ 67675625 h 590"/>
              <a:gd name="T46" fmla="*/ 47446877 w 634"/>
              <a:gd name="T47" fmla="*/ 87740589 h 590"/>
              <a:gd name="T48" fmla="*/ 47446877 w 634"/>
              <a:gd name="T49" fmla="*/ 87740589 h 590"/>
              <a:gd name="T50" fmla="*/ 39964102 w 634"/>
              <a:gd name="T51" fmla="*/ 92671458 h 590"/>
              <a:gd name="T52" fmla="*/ 47446877 w 634"/>
              <a:gd name="T53" fmla="*/ 100153133 h 590"/>
              <a:gd name="T54" fmla="*/ 52548747 w 634"/>
              <a:gd name="T55" fmla="*/ 92671458 h 590"/>
              <a:gd name="T56" fmla="*/ 47446877 w 634"/>
              <a:gd name="T57" fmla="*/ 87740589 h 590"/>
              <a:gd name="T58" fmla="*/ 80098470 w 634"/>
              <a:gd name="T59" fmla="*/ 87740589 h 590"/>
              <a:gd name="T60" fmla="*/ 80098470 w 634"/>
              <a:gd name="T61" fmla="*/ 87740589 h 590"/>
              <a:gd name="T62" fmla="*/ 72445900 w 634"/>
              <a:gd name="T63" fmla="*/ 92671458 h 590"/>
              <a:gd name="T64" fmla="*/ 80098470 w 634"/>
              <a:gd name="T65" fmla="*/ 100153133 h 590"/>
              <a:gd name="T66" fmla="*/ 87581245 w 634"/>
              <a:gd name="T67" fmla="*/ 92671458 h 590"/>
              <a:gd name="T68" fmla="*/ 80098470 w 634"/>
              <a:gd name="T69" fmla="*/ 87740589 h 59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34" h="590">
                <a:moveTo>
                  <a:pt x="191" y="162"/>
                </a:moveTo>
                <a:lnTo>
                  <a:pt x="191" y="162"/>
                </a:lnTo>
                <a:cubicBezTo>
                  <a:pt x="147" y="0"/>
                  <a:pt x="147" y="0"/>
                  <a:pt x="147" y="0"/>
                </a:cubicBezTo>
                <a:cubicBezTo>
                  <a:pt x="14" y="0"/>
                  <a:pt x="14" y="0"/>
                  <a:pt x="14" y="0"/>
                </a:cubicBezTo>
                <a:lnTo>
                  <a:pt x="0" y="15"/>
                </a:lnTo>
                <a:cubicBezTo>
                  <a:pt x="0" y="30"/>
                  <a:pt x="14" y="45"/>
                  <a:pt x="14" y="45"/>
                </a:cubicBezTo>
                <a:cubicBezTo>
                  <a:pt x="117" y="45"/>
                  <a:pt x="117" y="45"/>
                  <a:pt x="117" y="45"/>
                </a:cubicBezTo>
                <a:cubicBezTo>
                  <a:pt x="162" y="162"/>
                  <a:pt x="162" y="162"/>
                  <a:pt x="162" y="162"/>
                </a:cubicBezTo>
                <a:cubicBezTo>
                  <a:pt x="191" y="398"/>
                  <a:pt x="191" y="398"/>
                  <a:pt x="191" y="398"/>
                </a:cubicBezTo>
                <a:cubicBezTo>
                  <a:pt x="191" y="442"/>
                  <a:pt x="235" y="471"/>
                  <a:pt x="279" y="471"/>
                </a:cubicBezTo>
                <a:cubicBezTo>
                  <a:pt x="485" y="471"/>
                  <a:pt x="485" y="471"/>
                  <a:pt x="485" y="471"/>
                </a:cubicBezTo>
                <a:cubicBezTo>
                  <a:pt x="530" y="471"/>
                  <a:pt x="574" y="442"/>
                  <a:pt x="574" y="398"/>
                </a:cubicBezTo>
                <a:cubicBezTo>
                  <a:pt x="633" y="162"/>
                  <a:pt x="633" y="162"/>
                  <a:pt x="633" y="162"/>
                </a:cubicBezTo>
                <a:lnTo>
                  <a:pt x="191" y="162"/>
                </a:lnTo>
                <a:close/>
                <a:moveTo>
                  <a:pt x="530" y="398"/>
                </a:moveTo>
                <a:lnTo>
                  <a:pt x="530" y="398"/>
                </a:lnTo>
                <a:cubicBezTo>
                  <a:pt x="530" y="413"/>
                  <a:pt x="515" y="427"/>
                  <a:pt x="485" y="427"/>
                </a:cubicBezTo>
                <a:cubicBezTo>
                  <a:pt x="279" y="427"/>
                  <a:pt x="279" y="427"/>
                  <a:pt x="279" y="427"/>
                </a:cubicBezTo>
                <a:cubicBezTo>
                  <a:pt x="250" y="427"/>
                  <a:pt x="235" y="413"/>
                  <a:pt x="235" y="398"/>
                </a:cubicBezTo>
                <a:cubicBezTo>
                  <a:pt x="206" y="192"/>
                  <a:pt x="206" y="192"/>
                  <a:pt x="206" y="192"/>
                </a:cubicBezTo>
                <a:cubicBezTo>
                  <a:pt x="574" y="192"/>
                  <a:pt x="574" y="192"/>
                  <a:pt x="574" y="192"/>
                </a:cubicBezTo>
                <a:lnTo>
                  <a:pt x="530" y="398"/>
                </a:lnTo>
                <a:close/>
                <a:moveTo>
                  <a:pt x="279" y="516"/>
                </a:moveTo>
                <a:lnTo>
                  <a:pt x="279" y="516"/>
                </a:lnTo>
                <a:cubicBezTo>
                  <a:pt x="250" y="516"/>
                  <a:pt x="235" y="530"/>
                  <a:pt x="235" y="545"/>
                </a:cubicBezTo>
                <a:cubicBezTo>
                  <a:pt x="235" y="575"/>
                  <a:pt x="250" y="589"/>
                  <a:pt x="279" y="589"/>
                </a:cubicBezTo>
                <a:cubicBezTo>
                  <a:pt x="294" y="589"/>
                  <a:pt x="309" y="575"/>
                  <a:pt x="309" y="545"/>
                </a:cubicBezTo>
                <a:cubicBezTo>
                  <a:pt x="309" y="530"/>
                  <a:pt x="294" y="516"/>
                  <a:pt x="279" y="516"/>
                </a:cubicBezTo>
                <a:close/>
                <a:moveTo>
                  <a:pt x="471" y="516"/>
                </a:moveTo>
                <a:lnTo>
                  <a:pt x="471" y="516"/>
                </a:lnTo>
                <a:cubicBezTo>
                  <a:pt x="456" y="516"/>
                  <a:pt x="426" y="530"/>
                  <a:pt x="426" y="545"/>
                </a:cubicBezTo>
                <a:cubicBezTo>
                  <a:pt x="426" y="575"/>
                  <a:pt x="456" y="589"/>
                  <a:pt x="471" y="589"/>
                </a:cubicBezTo>
                <a:cubicBezTo>
                  <a:pt x="485" y="589"/>
                  <a:pt x="515" y="575"/>
                  <a:pt x="515" y="545"/>
                </a:cubicBezTo>
                <a:cubicBezTo>
                  <a:pt x="515" y="530"/>
                  <a:pt x="485" y="516"/>
                  <a:pt x="471" y="5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87" name="Freeform 95">
            <a:extLst>
              <a:ext uri="{FF2B5EF4-FFF2-40B4-BE49-F238E27FC236}">
                <a16:creationId xmlns:a16="http://schemas.microsoft.com/office/drawing/2014/main" id="{71D6D879-3C58-4739-9BB0-E5C3727BC83D}"/>
              </a:ext>
            </a:extLst>
          </p:cNvPr>
          <p:cNvSpPr>
            <a:spLocks/>
          </p:cNvSpPr>
          <p:nvPr/>
        </p:nvSpPr>
        <p:spPr bwMode="auto">
          <a:xfrm>
            <a:off x="4229100" y="4471988"/>
            <a:ext cx="290513" cy="236537"/>
          </a:xfrm>
          <a:custGeom>
            <a:avLst/>
            <a:gdLst>
              <a:gd name="T0" fmla="*/ 101448859 w 619"/>
              <a:gd name="T1" fmla="*/ 19978033 h 501"/>
              <a:gd name="T2" fmla="*/ 86643864 w 619"/>
              <a:gd name="T3" fmla="*/ 4952087 h 501"/>
              <a:gd name="T4" fmla="*/ 99093402 w 619"/>
              <a:gd name="T5" fmla="*/ 2390728 h 501"/>
              <a:gd name="T6" fmla="*/ 81764535 w 619"/>
              <a:gd name="T7" fmla="*/ 0 h 501"/>
              <a:gd name="T8" fmla="*/ 32133861 w 619"/>
              <a:gd name="T9" fmla="*/ 19978033 h 501"/>
              <a:gd name="T10" fmla="*/ 9926135 w 619"/>
              <a:gd name="T11" fmla="*/ 0 h 501"/>
              <a:gd name="T12" fmla="*/ 9926135 w 619"/>
              <a:gd name="T13" fmla="*/ 4952087 h 501"/>
              <a:gd name="T14" fmla="*/ 24731129 w 619"/>
              <a:gd name="T15" fmla="*/ 19978033 h 501"/>
              <a:gd name="T16" fmla="*/ 0 w 619"/>
              <a:gd name="T17" fmla="*/ 22539392 h 501"/>
              <a:gd name="T18" fmla="*/ 4878860 w 619"/>
              <a:gd name="T19" fmla="*/ 25100751 h 501"/>
              <a:gd name="T20" fmla="*/ 22207727 w 619"/>
              <a:gd name="T21" fmla="*/ 85377059 h 501"/>
              <a:gd name="T22" fmla="*/ 91690670 w 619"/>
              <a:gd name="T23" fmla="*/ 72741368 h 501"/>
              <a:gd name="T24" fmla="*/ 101448859 w 619"/>
              <a:gd name="T25" fmla="*/ 25100751 h 501"/>
              <a:gd name="T26" fmla="*/ 101448859 w 619"/>
              <a:gd name="T27" fmla="*/ 19978033 h 501"/>
              <a:gd name="T28" fmla="*/ 32133861 w 619"/>
              <a:gd name="T29" fmla="*/ 80424972 h 501"/>
              <a:gd name="T30" fmla="*/ 14804995 w 619"/>
              <a:gd name="T31" fmla="*/ 72741368 h 501"/>
              <a:gd name="T32" fmla="*/ 32133861 w 619"/>
              <a:gd name="T33" fmla="*/ 65227922 h 501"/>
              <a:gd name="T34" fmla="*/ 32133861 w 619"/>
              <a:gd name="T35" fmla="*/ 60276308 h 501"/>
              <a:gd name="T36" fmla="*/ 14804995 w 619"/>
              <a:gd name="T37" fmla="*/ 60276308 h 501"/>
              <a:gd name="T38" fmla="*/ 32133861 w 619"/>
              <a:gd name="T39" fmla="*/ 45079257 h 501"/>
              <a:gd name="T40" fmla="*/ 32133861 w 619"/>
              <a:gd name="T41" fmla="*/ 40127170 h 501"/>
              <a:gd name="T42" fmla="*/ 12281592 w 619"/>
              <a:gd name="T43" fmla="*/ 40127170 h 501"/>
              <a:gd name="T44" fmla="*/ 32133861 w 619"/>
              <a:gd name="T45" fmla="*/ 25100751 h 501"/>
              <a:gd name="T46" fmla="*/ 64436137 w 619"/>
              <a:gd name="T47" fmla="*/ 80424972 h 501"/>
              <a:gd name="T48" fmla="*/ 39704539 w 619"/>
              <a:gd name="T49" fmla="*/ 80424972 h 501"/>
              <a:gd name="T50" fmla="*/ 64436137 w 619"/>
              <a:gd name="T51" fmla="*/ 65227922 h 501"/>
              <a:gd name="T52" fmla="*/ 64436137 w 619"/>
              <a:gd name="T53" fmla="*/ 60276308 h 501"/>
              <a:gd name="T54" fmla="*/ 39704539 w 619"/>
              <a:gd name="T55" fmla="*/ 60276308 h 501"/>
              <a:gd name="T56" fmla="*/ 64436137 w 619"/>
              <a:gd name="T57" fmla="*/ 45079257 h 501"/>
              <a:gd name="T58" fmla="*/ 64436137 w 619"/>
              <a:gd name="T59" fmla="*/ 40127170 h 501"/>
              <a:gd name="T60" fmla="*/ 39704539 w 619"/>
              <a:gd name="T61" fmla="*/ 40127170 h 501"/>
              <a:gd name="T62" fmla="*/ 64436137 w 619"/>
              <a:gd name="T63" fmla="*/ 25100751 h 501"/>
              <a:gd name="T64" fmla="*/ 84119992 w 619"/>
              <a:gd name="T65" fmla="*/ 72741368 h 501"/>
              <a:gd name="T66" fmla="*/ 79241132 w 619"/>
              <a:gd name="T67" fmla="*/ 80424972 h 501"/>
              <a:gd name="T68" fmla="*/ 71838400 w 619"/>
              <a:gd name="T69" fmla="*/ 65227922 h 501"/>
              <a:gd name="T70" fmla="*/ 84119992 w 619"/>
              <a:gd name="T71" fmla="*/ 72741368 h 501"/>
              <a:gd name="T72" fmla="*/ 86643864 w 619"/>
              <a:gd name="T73" fmla="*/ 60276308 h 501"/>
              <a:gd name="T74" fmla="*/ 71838400 w 619"/>
              <a:gd name="T75" fmla="*/ 45079257 h 501"/>
              <a:gd name="T76" fmla="*/ 86643864 w 619"/>
              <a:gd name="T77" fmla="*/ 60276308 h 501"/>
              <a:gd name="T78" fmla="*/ 89167267 w 619"/>
              <a:gd name="T79" fmla="*/ 40127170 h 501"/>
              <a:gd name="T80" fmla="*/ 71838400 w 619"/>
              <a:gd name="T81" fmla="*/ 25100751 h 501"/>
              <a:gd name="T82" fmla="*/ 89167267 w 619"/>
              <a:gd name="T83" fmla="*/ 40127170 h 50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19" h="501">
                <a:moveTo>
                  <a:pt x="603" y="117"/>
                </a:moveTo>
                <a:lnTo>
                  <a:pt x="603" y="117"/>
                </a:lnTo>
                <a:cubicBezTo>
                  <a:pt x="471" y="117"/>
                  <a:pt x="471" y="117"/>
                  <a:pt x="471" y="117"/>
                </a:cubicBezTo>
                <a:cubicBezTo>
                  <a:pt x="515" y="29"/>
                  <a:pt x="515" y="29"/>
                  <a:pt x="515" y="29"/>
                </a:cubicBezTo>
                <a:cubicBezTo>
                  <a:pt x="559" y="29"/>
                  <a:pt x="559" y="29"/>
                  <a:pt x="559" y="29"/>
                </a:cubicBezTo>
                <a:cubicBezTo>
                  <a:pt x="574" y="29"/>
                  <a:pt x="589" y="29"/>
                  <a:pt x="589" y="14"/>
                </a:cubicBezTo>
                <a:cubicBezTo>
                  <a:pt x="589" y="0"/>
                  <a:pt x="574" y="0"/>
                  <a:pt x="559" y="0"/>
                </a:cubicBezTo>
                <a:cubicBezTo>
                  <a:pt x="486" y="0"/>
                  <a:pt x="486" y="0"/>
                  <a:pt x="486" y="0"/>
                </a:cubicBezTo>
                <a:cubicBezTo>
                  <a:pt x="427" y="117"/>
                  <a:pt x="427" y="117"/>
                  <a:pt x="427" y="117"/>
                </a:cubicBezTo>
                <a:cubicBezTo>
                  <a:pt x="191" y="117"/>
                  <a:pt x="191" y="117"/>
                  <a:pt x="191" y="117"/>
                </a:cubicBezTo>
                <a:cubicBezTo>
                  <a:pt x="132" y="0"/>
                  <a:pt x="132" y="0"/>
                  <a:pt x="132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44" y="0"/>
                  <a:pt x="29" y="0"/>
                  <a:pt x="29" y="14"/>
                </a:cubicBezTo>
                <a:cubicBezTo>
                  <a:pt x="29" y="29"/>
                  <a:pt x="44" y="29"/>
                  <a:pt x="59" y="29"/>
                </a:cubicBezTo>
                <a:cubicBezTo>
                  <a:pt x="103" y="29"/>
                  <a:pt x="103" y="29"/>
                  <a:pt x="103" y="29"/>
                </a:cubicBezTo>
                <a:cubicBezTo>
                  <a:pt x="147" y="117"/>
                  <a:pt x="147" y="117"/>
                  <a:pt x="147" y="117"/>
                </a:cubicBezTo>
                <a:cubicBezTo>
                  <a:pt x="15" y="117"/>
                  <a:pt x="15" y="117"/>
                  <a:pt x="15" y="117"/>
                </a:cubicBezTo>
                <a:cubicBezTo>
                  <a:pt x="0" y="117"/>
                  <a:pt x="0" y="117"/>
                  <a:pt x="0" y="132"/>
                </a:cubicBezTo>
                <a:cubicBezTo>
                  <a:pt x="0" y="147"/>
                  <a:pt x="0" y="147"/>
                  <a:pt x="15" y="147"/>
                </a:cubicBezTo>
                <a:cubicBezTo>
                  <a:pt x="29" y="147"/>
                  <a:pt x="29" y="147"/>
                  <a:pt x="29" y="147"/>
                </a:cubicBezTo>
                <a:cubicBezTo>
                  <a:pt x="59" y="426"/>
                  <a:pt x="59" y="426"/>
                  <a:pt x="59" y="426"/>
                </a:cubicBezTo>
                <a:cubicBezTo>
                  <a:pt x="59" y="471"/>
                  <a:pt x="88" y="500"/>
                  <a:pt x="132" y="500"/>
                </a:cubicBezTo>
                <a:cubicBezTo>
                  <a:pt x="471" y="500"/>
                  <a:pt x="471" y="500"/>
                  <a:pt x="471" y="500"/>
                </a:cubicBezTo>
                <a:cubicBezTo>
                  <a:pt x="515" y="500"/>
                  <a:pt x="545" y="471"/>
                  <a:pt x="545" y="426"/>
                </a:cubicBezTo>
                <a:cubicBezTo>
                  <a:pt x="589" y="147"/>
                  <a:pt x="589" y="147"/>
                  <a:pt x="589" y="147"/>
                </a:cubicBezTo>
                <a:cubicBezTo>
                  <a:pt x="603" y="147"/>
                  <a:pt x="603" y="147"/>
                  <a:pt x="603" y="147"/>
                </a:cubicBezTo>
                <a:cubicBezTo>
                  <a:pt x="618" y="147"/>
                  <a:pt x="618" y="147"/>
                  <a:pt x="618" y="132"/>
                </a:cubicBezTo>
                <a:cubicBezTo>
                  <a:pt x="618" y="117"/>
                  <a:pt x="618" y="117"/>
                  <a:pt x="603" y="117"/>
                </a:cubicBezTo>
                <a:close/>
                <a:moveTo>
                  <a:pt x="191" y="471"/>
                </a:moveTo>
                <a:lnTo>
                  <a:pt x="191" y="471"/>
                </a:lnTo>
                <a:cubicBezTo>
                  <a:pt x="132" y="471"/>
                  <a:pt x="132" y="471"/>
                  <a:pt x="132" y="471"/>
                </a:cubicBezTo>
                <a:cubicBezTo>
                  <a:pt x="118" y="471"/>
                  <a:pt x="88" y="441"/>
                  <a:pt x="88" y="426"/>
                </a:cubicBezTo>
                <a:cubicBezTo>
                  <a:pt x="88" y="382"/>
                  <a:pt x="88" y="382"/>
                  <a:pt x="88" y="382"/>
                </a:cubicBezTo>
                <a:cubicBezTo>
                  <a:pt x="191" y="382"/>
                  <a:pt x="191" y="382"/>
                  <a:pt x="191" y="382"/>
                </a:cubicBezTo>
                <a:lnTo>
                  <a:pt x="191" y="471"/>
                </a:lnTo>
                <a:close/>
                <a:moveTo>
                  <a:pt x="191" y="353"/>
                </a:moveTo>
                <a:lnTo>
                  <a:pt x="191" y="353"/>
                </a:lnTo>
                <a:cubicBezTo>
                  <a:pt x="88" y="353"/>
                  <a:pt x="88" y="353"/>
                  <a:pt x="88" y="353"/>
                </a:cubicBezTo>
                <a:cubicBezTo>
                  <a:pt x="88" y="264"/>
                  <a:pt x="88" y="264"/>
                  <a:pt x="88" y="264"/>
                </a:cubicBezTo>
                <a:cubicBezTo>
                  <a:pt x="191" y="264"/>
                  <a:pt x="191" y="264"/>
                  <a:pt x="191" y="264"/>
                </a:cubicBezTo>
                <a:lnTo>
                  <a:pt x="191" y="353"/>
                </a:lnTo>
                <a:close/>
                <a:moveTo>
                  <a:pt x="191" y="235"/>
                </a:moveTo>
                <a:lnTo>
                  <a:pt x="191" y="235"/>
                </a:lnTo>
                <a:cubicBezTo>
                  <a:pt x="73" y="235"/>
                  <a:pt x="73" y="235"/>
                  <a:pt x="73" y="235"/>
                </a:cubicBezTo>
                <a:cubicBezTo>
                  <a:pt x="73" y="147"/>
                  <a:pt x="73" y="147"/>
                  <a:pt x="73" y="147"/>
                </a:cubicBezTo>
                <a:cubicBezTo>
                  <a:pt x="191" y="147"/>
                  <a:pt x="191" y="147"/>
                  <a:pt x="191" y="147"/>
                </a:cubicBezTo>
                <a:lnTo>
                  <a:pt x="191" y="235"/>
                </a:lnTo>
                <a:close/>
                <a:moveTo>
                  <a:pt x="383" y="471"/>
                </a:moveTo>
                <a:lnTo>
                  <a:pt x="383" y="471"/>
                </a:lnTo>
                <a:cubicBezTo>
                  <a:pt x="236" y="471"/>
                  <a:pt x="236" y="471"/>
                  <a:pt x="236" y="471"/>
                </a:cubicBezTo>
                <a:cubicBezTo>
                  <a:pt x="236" y="382"/>
                  <a:pt x="236" y="382"/>
                  <a:pt x="236" y="382"/>
                </a:cubicBezTo>
                <a:cubicBezTo>
                  <a:pt x="383" y="382"/>
                  <a:pt x="383" y="382"/>
                  <a:pt x="383" y="382"/>
                </a:cubicBezTo>
                <a:lnTo>
                  <a:pt x="383" y="471"/>
                </a:lnTo>
                <a:close/>
                <a:moveTo>
                  <a:pt x="383" y="353"/>
                </a:moveTo>
                <a:lnTo>
                  <a:pt x="383" y="353"/>
                </a:lnTo>
                <a:cubicBezTo>
                  <a:pt x="236" y="353"/>
                  <a:pt x="236" y="353"/>
                  <a:pt x="236" y="353"/>
                </a:cubicBezTo>
                <a:cubicBezTo>
                  <a:pt x="236" y="264"/>
                  <a:pt x="236" y="264"/>
                  <a:pt x="236" y="264"/>
                </a:cubicBezTo>
                <a:cubicBezTo>
                  <a:pt x="383" y="264"/>
                  <a:pt x="383" y="264"/>
                  <a:pt x="383" y="264"/>
                </a:cubicBezTo>
                <a:lnTo>
                  <a:pt x="383" y="353"/>
                </a:lnTo>
                <a:close/>
                <a:moveTo>
                  <a:pt x="383" y="235"/>
                </a:moveTo>
                <a:lnTo>
                  <a:pt x="383" y="235"/>
                </a:lnTo>
                <a:cubicBezTo>
                  <a:pt x="236" y="235"/>
                  <a:pt x="236" y="235"/>
                  <a:pt x="236" y="235"/>
                </a:cubicBezTo>
                <a:cubicBezTo>
                  <a:pt x="236" y="147"/>
                  <a:pt x="236" y="147"/>
                  <a:pt x="236" y="147"/>
                </a:cubicBezTo>
                <a:cubicBezTo>
                  <a:pt x="383" y="147"/>
                  <a:pt x="383" y="147"/>
                  <a:pt x="383" y="147"/>
                </a:cubicBezTo>
                <a:lnTo>
                  <a:pt x="383" y="235"/>
                </a:lnTo>
                <a:close/>
                <a:moveTo>
                  <a:pt x="500" y="426"/>
                </a:moveTo>
                <a:lnTo>
                  <a:pt x="500" y="426"/>
                </a:lnTo>
                <a:cubicBezTo>
                  <a:pt x="500" y="441"/>
                  <a:pt x="486" y="471"/>
                  <a:pt x="471" y="471"/>
                </a:cubicBezTo>
                <a:cubicBezTo>
                  <a:pt x="427" y="471"/>
                  <a:pt x="427" y="471"/>
                  <a:pt x="427" y="471"/>
                </a:cubicBezTo>
                <a:cubicBezTo>
                  <a:pt x="427" y="382"/>
                  <a:pt x="427" y="382"/>
                  <a:pt x="427" y="382"/>
                </a:cubicBezTo>
                <a:cubicBezTo>
                  <a:pt x="515" y="382"/>
                  <a:pt x="515" y="382"/>
                  <a:pt x="515" y="382"/>
                </a:cubicBezTo>
                <a:lnTo>
                  <a:pt x="500" y="426"/>
                </a:lnTo>
                <a:close/>
                <a:moveTo>
                  <a:pt x="515" y="353"/>
                </a:moveTo>
                <a:lnTo>
                  <a:pt x="515" y="353"/>
                </a:lnTo>
                <a:cubicBezTo>
                  <a:pt x="427" y="353"/>
                  <a:pt x="427" y="353"/>
                  <a:pt x="427" y="353"/>
                </a:cubicBezTo>
                <a:cubicBezTo>
                  <a:pt x="427" y="264"/>
                  <a:pt x="427" y="264"/>
                  <a:pt x="427" y="264"/>
                </a:cubicBezTo>
                <a:cubicBezTo>
                  <a:pt x="530" y="264"/>
                  <a:pt x="530" y="264"/>
                  <a:pt x="530" y="264"/>
                </a:cubicBezTo>
                <a:lnTo>
                  <a:pt x="515" y="353"/>
                </a:lnTo>
                <a:close/>
                <a:moveTo>
                  <a:pt x="530" y="235"/>
                </a:moveTo>
                <a:lnTo>
                  <a:pt x="530" y="235"/>
                </a:lnTo>
                <a:cubicBezTo>
                  <a:pt x="427" y="235"/>
                  <a:pt x="427" y="235"/>
                  <a:pt x="427" y="235"/>
                </a:cubicBezTo>
                <a:cubicBezTo>
                  <a:pt x="427" y="147"/>
                  <a:pt x="427" y="147"/>
                  <a:pt x="427" y="147"/>
                </a:cubicBezTo>
                <a:cubicBezTo>
                  <a:pt x="545" y="147"/>
                  <a:pt x="545" y="147"/>
                  <a:pt x="545" y="147"/>
                </a:cubicBezTo>
                <a:lnTo>
                  <a:pt x="530" y="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88" name="Freeform 96">
            <a:extLst>
              <a:ext uri="{FF2B5EF4-FFF2-40B4-BE49-F238E27FC236}">
                <a16:creationId xmlns:a16="http://schemas.microsoft.com/office/drawing/2014/main" id="{085C87C6-83E4-4B2F-971D-95ABCD809B9D}"/>
              </a:ext>
            </a:extLst>
          </p:cNvPr>
          <p:cNvSpPr>
            <a:spLocks/>
          </p:cNvSpPr>
          <p:nvPr/>
        </p:nvSpPr>
        <p:spPr bwMode="auto">
          <a:xfrm>
            <a:off x="3744913" y="4443413"/>
            <a:ext cx="298450" cy="292100"/>
          </a:xfrm>
          <a:custGeom>
            <a:avLst/>
            <a:gdLst>
              <a:gd name="T0" fmla="*/ 87751512 w 634"/>
              <a:gd name="T1" fmla="*/ 0 h 619"/>
              <a:gd name="T2" fmla="*/ 87751512 w 634"/>
              <a:gd name="T3" fmla="*/ 0 h 619"/>
              <a:gd name="T4" fmla="*/ 20066948 w 634"/>
              <a:gd name="T5" fmla="*/ 0 h 619"/>
              <a:gd name="T6" fmla="*/ 0 w 634"/>
              <a:gd name="T7" fmla="*/ 32510542 h 619"/>
              <a:gd name="T8" fmla="*/ 0 w 634"/>
              <a:gd name="T9" fmla="*/ 45106366 h 619"/>
              <a:gd name="T10" fmla="*/ 5101870 w 634"/>
              <a:gd name="T11" fmla="*/ 54978781 h 619"/>
              <a:gd name="T12" fmla="*/ 5101870 w 634"/>
              <a:gd name="T13" fmla="*/ 92595891 h 619"/>
              <a:gd name="T14" fmla="*/ 17516249 w 634"/>
              <a:gd name="T15" fmla="*/ 105191242 h 619"/>
              <a:gd name="T16" fmla="*/ 90131944 w 634"/>
              <a:gd name="T17" fmla="*/ 105191242 h 619"/>
              <a:gd name="T18" fmla="*/ 105267761 w 634"/>
              <a:gd name="T19" fmla="*/ 92595891 h 619"/>
              <a:gd name="T20" fmla="*/ 105267761 w 634"/>
              <a:gd name="T21" fmla="*/ 54978781 h 619"/>
              <a:gd name="T22" fmla="*/ 107648193 w 634"/>
              <a:gd name="T23" fmla="*/ 45106366 h 619"/>
              <a:gd name="T24" fmla="*/ 107648193 w 634"/>
              <a:gd name="T25" fmla="*/ 32510542 h 619"/>
              <a:gd name="T26" fmla="*/ 87751512 w 634"/>
              <a:gd name="T27" fmla="*/ 0 h 619"/>
              <a:gd name="T28" fmla="*/ 97784986 w 634"/>
              <a:gd name="T29" fmla="*/ 92595891 h 619"/>
              <a:gd name="T30" fmla="*/ 97784986 w 634"/>
              <a:gd name="T31" fmla="*/ 92595891 h 619"/>
              <a:gd name="T32" fmla="*/ 90131944 w 634"/>
              <a:gd name="T33" fmla="*/ 100255035 h 619"/>
              <a:gd name="T34" fmla="*/ 17516249 w 634"/>
              <a:gd name="T35" fmla="*/ 100255035 h 619"/>
              <a:gd name="T36" fmla="*/ 10033474 w 634"/>
              <a:gd name="T37" fmla="*/ 92595891 h 619"/>
              <a:gd name="T38" fmla="*/ 10033474 w 634"/>
              <a:gd name="T39" fmla="*/ 85106163 h 619"/>
              <a:gd name="T40" fmla="*/ 97784986 w 634"/>
              <a:gd name="T41" fmla="*/ 85106163 h 619"/>
              <a:gd name="T42" fmla="*/ 97784986 w 634"/>
              <a:gd name="T43" fmla="*/ 92595891 h 619"/>
              <a:gd name="T44" fmla="*/ 97784986 w 634"/>
              <a:gd name="T45" fmla="*/ 80169956 h 619"/>
              <a:gd name="T46" fmla="*/ 97784986 w 634"/>
              <a:gd name="T47" fmla="*/ 80169956 h 619"/>
              <a:gd name="T48" fmla="*/ 10033474 w 634"/>
              <a:gd name="T49" fmla="*/ 80169956 h 619"/>
              <a:gd name="T50" fmla="*/ 10033474 w 634"/>
              <a:gd name="T51" fmla="*/ 60084877 h 619"/>
              <a:gd name="T52" fmla="*/ 17516249 w 634"/>
              <a:gd name="T53" fmla="*/ 60084877 h 619"/>
              <a:gd name="T54" fmla="*/ 30100894 w 634"/>
              <a:gd name="T55" fmla="*/ 50042573 h 619"/>
              <a:gd name="T56" fmla="*/ 42685068 w 634"/>
              <a:gd name="T57" fmla="*/ 60084877 h 619"/>
              <a:gd name="T58" fmla="*/ 55099446 w 634"/>
              <a:gd name="T59" fmla="*/ 52595621 h 619"/>
              <a:gd name="T60" fmla="*/ 67684092 w 634"/>
              <a:gd name="T61" fmla="*/ 60084877 h 619"/>
              <a:gd name="T62" fmla="*/ 80098470 w 634"/>
              <a:gd name="T63" fmla="*/ 50042573 h 619"/>
              <a:gd name="T64" fmla="*/ 90131944 w 634"/>
              <a:gd name="T65" fmla="*/ 60084877 h 619"/>
              <a:gd name="T66" fmla="*/ 97784986 w 634"/>
              <a:gd name="T67" fmla="*/ 60084877 h 619"/>
              <a:gd name="T68" fmla="*/ 97784986 w 634"/>
              <a:gd name="T69" fmla="*/ 80169956 h 619"/>
              <a:gd name="T70" fmla="*/ 100165890 w 634"/>
              <a:gd name="T71" fmla="*/ 45106366 h 619"/>
              <a:gd name="T72" fmla="*/ 100165890 w 634"/>
              <a:gd name="T73" fmla="*/ 45106366 h 619"/>
              <a:gd name="T74" fmla="*/ 90131944 w 634"/>
              <a:gd name="T75" fmla="*/ 52595621 h 619"/>
              <a:gd name="T76" fmla="*/ 80098470 w 634"/>
              <a:gd name="T77" fmla="*/ 45106366 h 619"/>
              <a:gd name="T78" fmla="*/ 77717566 w 634"/>
              <a:gd name="T79" fmla="*/ 45106366 h 619"/>
              <a:gd name="T80" fmla="*/ 67684092 w 634"/>
              <a:gd name="T81" fmla="*/ 52595621 h 619"/>
              <a:gd name="T82" fmla="*/ 55099446 w 634"/>
              <a:gd name="T83" fmla="*/ 45106366 h 619"/>
              <a:gd name="T84" fmla="*/ 52719014 w 634"/>
              <a:gd name="T85" fmla="*/ 45106366 h 619"/>
              <a:gd name="T86" fmla="*/ 42685068 w 634"/>
              <a:gd name="T87" fmla="*/ 52595621 h 619"/>
              <a:gd name="T88" fmla="*/ 30100894 w 634"/>
              <a:gd name="T89" fmla="*/ 45106366 h 619"/>
              <a:gd name="T90" fmla="*/ 27549723 w 634"/>
              <a:gd name="T91" fmla="*/ 45106366 h 619"/>
              <a:gd name="T92" fmla="*/ 17516249 w 634"/>
              <a:gd name="T93" fmla="*/ 52595621 h 619"/>
              <a:gd name="T94" fmla="*/ 7652570 w 634"/>
              <a:gd name="T95" fmla="*/ 45106366 h 619"/>
              <a:gd name="T96" fmla="*/ 7652570 w 634"/>
              <a:gd name="T97" fmla="*/ 39999798 h 619"/>
              <a:gd name="T98" fmla="*/ 100165890 w 634"/>
              <a:gd name="T99" fmla="*/ 39999798 h 619"/>
              <a:gd name="T100" fmla="*/ 100165890 w 634"/>
              <a:gd name="T101" fmla="*/ 45106366 h 619"/>
              <a:gd name="T102" fmla="*/ 7652570 w 634"/>
              <a:gd name="T103" fmla="*/ 32510542 h 619"/>
              <a:gd name="T104" fmla="*/ 7652570 w 634"/>
              <a:gd name="T105" fmla="*/ 32510542 h 619"/>
              <a:gd name="T106" fmla="*/ 22618119 w 634"/>
              <a:gd name="T107" fmla="*/ 4936207 h 619"/>
              <a:gd name="T108" fmla="*/ 85200341 w 634"/>
              <a:gd name="T109" fmla="*/ 4936207 h 619"/>
              <a:gd name="T110" fmla="*/ 100165890 w 634"/>
              <a:gd name="T111" fmla="*/ 32510542 h 619"/>
              <a:gd name="T112" fmla="*/ 7652570 w 634"/>
              <a:gd name="T113" fmla="*/ 32510542 h 61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634" h="619">
                <a:moveTo>
                  <a:pt x="516" y="0"/>
                </a:moveTo>
                <a:lnTo>
                  <a:pt x="516" y="0"/>
                </a:lnTo>
                <a:cubicBezTo>
                  <a:pt x="118" y="0"/>
                  <a:pt x="118" y="0"/>
                  <a:pt x="118" y="0"/>
                </a:cubicBezTo>
                <a:cubicBezTo>
                  <a:pt x="0" y="191"/>
                  <a:pt x="0" y="191"/>
                  <a:pt x="0" y="191"/>
                </a:cubicBezTo>
                <a:lnTo>
                  <a:pt x="0" y="265"/>
                </a:lnTo>
                <a:cubicBezTo>
                  <a:pt x="0" y="294"/>
                  <a:pt x="15" y="309"/>
                  <a:pt x="30" y="323"/>
                </a:cubicBezTo>
                <a:cubicBezTo>
                  <a:pt x="30" y="544"/>
                  <a:pt x="30" y="544"/>
                  <a:pt x="30" y="544"/>
                </a:cubicBezTo>
                <a:cubicBezTo>
                  <a:pt x="30" y="589"/>
                  <a:pt x="59" y="618"/>
                  <a:pt x="103" y="618"/>
                </a:cubicBezTo>
                <a:cubicBezTo>
                  <a:pt x="530" y="618"/>
                  <a:pt x="530" y="618"/>
                  <a:pt x="530" y="618"/>
                </a:cubicBezTo>
                <a:cubicBezTo>
                  <a:pt x="575" y="618"/>
                  <a:pt x="619" y="589"/>
                  <a:pt x="619" y="544"/>
                </a:cubicBezTo>
                <a:cubicBezTo>
                  <a:pt x="619" y="323"/>
                  <a:pt x="619" y="323"/>
                  <a:pt x="619" y="323"/>
                </a:cubicBezTo>
                <a:cubicBezTo>
                  <a:pt x="633" y="309"/>
                  <a:pt x="633" y="294"/>
                  <a:pt x="633" y="265"/>
                </a:cubicBezTo>
                <a:cubicBezTo>
                  <a:pt x="633" y="250"/>
                  <a:pt x="633" y="191"/>
                  <a:pt x="633" y="191"/>
                </a:cubicBezTo>
                <a:lnTo>
                  <a:pt x="516" y="0"/>
                </a:lnTo>
                <a:close/>
                <a:moveTo>
                  <a:pt x="575" y="544"/>
                </a:moveTo>
                <a:lnTo>
                  <a:pt x="575" y="544"/>
                </a:lnTo>
                <a:cubicBezTo>
                  <a:pt x="575" y="559"/>
                  <a:pt x="560" y="589"/>
                  <a:pt x="530" y="589"/>
                </a:cubicBezTo>
                <a:cubicBezTo>
                  <a:pt x="103" y="589"/>
                  <a:pt x="103" y="589"/>
                  <a:pt x="103" y="589"/>
                </a:cubicBezTo>
                <a:cubicBezTo>
                  <a:pt x="89" y="589"/>
                  <a:pt x="59" y="559"/>
                  <a:pt x="59" y="544"/>
                </a:cubicBezTo>
                <a:cubicBezTo>
                  <a:pt x="59" y="500"/>
                  <a:pt x="59" y="500"/>
                  <a:pt x="59" y="500"/>
                </a:cubicBezTo>
                <a:cubicBezTo>
                  <a:pt x="575" y="500"/>
                  <a:pt x="575" y="500"/>
                  <a:pt x="575" y="500"/>
                </a:cubicBezTo>
                <a:lnTo>
                  <a:pt x="575" y="544"/>
                </a:lnTo>
                <a:close/>
                <a:moveTo>
                  <a:pt x="575" y="471"/>
                </a:moveTo>
                <a:lnTo>
                  <a:pt x="575" y="471"/>
                </a:lnTo>
                <a:cubicBezTo>
                  <a:pt x="59" y="471"/>
                  <a:pt x="59" y="471"/>
                  <a:pt x="59" y="471"/>
                </a:cubicBezTo>
                <a:cubicBezTo>
                  <a:pt x="59" y="353"/>
                  <a:pt x="59" y="353"/>
                  <a:pt x="59" y="353"/>
                </a:cubicBezTo>
                <a:cubicBezTo>
                  <a:pt x="74" y="353"/>
                  <a:pt x="89" y="353"/>
                  <a:pt x="103" y="353"/>
                </a:cubicBezTo>
                <a:cubicBezTo>
                  <a:pt x="118" y="353"/>
                  <a:pt x="162" y="323"/>
                  <a:pt x="177" y="294"/>
                </a:cubicBezTo>
                <a:cubicBezTo>
                  <a:pt x="192" y="323"/>
                  <a:pt x="221" y="353"/>
                  <a:pt x="251" y="353"/>
                </a:cubicBezTo>
                <a:cubicBezTo>
                  <a:pt x="280" y="353"/>
                  <a:pt x="310" y="323"/>
                  <a:pt x="324" y="309"/>
                </a:cubicBezTo>
                <a:cubicBezTo>
                  <a:pt x="324" y="323"/>
                  <a:pt x="369" y="353"/>
                  <a:pt x="398" y="353"/>
                </a:cubicBezTo>
                <a:cubicBezTo>
                  <a:pt x="428" y="353"/>
                  <a:pt x="457" y="323"/>
                  <a:pt x="471" y="294"/>
                </a:cubicBezTo>
                <a:cubicBezTo>
                  <a:pt x="486" y="323"/>
                  <a:pt x="501" y="353"/>
                  <a:pt x="530" y="353"/>
                </a:cubicBezTo>
                <a:cubicBezTo>
                  <a:pt x="545" y="353"/>
                  <a:pt x="575" y="353"/>
                  <a:pt x="575" y="353"/>
                </a:cubicBezTo>
                <a:lnTo>
                  <a:pt x="575" y="471"/>
                </a:lnTo>
                <a:close/>
                <a:moveTo>
                  <a:pt x="589" y="265"/>
                </a:moveTo>
                <a:lnTo>
                  <a:pt x="589" y="265"/>
                </a:lnTo>
                <a:cubicBezTo>
                  <a:pt x="589" y="294"/>
                  <a:pt x="560" y="309"/>
                  <a:pt x="530" y="309"/>
                </a:cubicBezTo>
                <a:cubicBezTo>
                  <a:pt x="501" y="309"/>
                  <a:pt x="471" y="294"/>
                  <a:pt x="471" y="265"/>
                </a:cubicBezTo>
                <a:cubicBezTo>
                  <a:pt x="457" y="265"/>
                  <a:pt x="457" y="265"/>
                  <a:pt x="457" y="265"/>
                </a:cubicBezTo>
                <a:cubicBezTo>
                  <a:pt x="457" y="294"/>
                  <a:pt x="428" y="309"/>
                  <a:pt x="398" y="309"/>
                </a:cubicBezTo>
                <a:cubicBezTo>
                  <a:pt x="369" y="309"/>
                  <a:pt x="324" y="294"/>
                  <a:pt x="324" y="265"/>
                </a:cubicBezTo>
                <a:cubicBezTo>
                  <a:pt x="310" y="265"/>
                  <a:pt x="310" y="265"/>
                  <a:pt x="310" y="265"/>
                </a:cubicBezTo>
                <a:cubicBezTo>
                  <a:pt x="310" y="294"/>
                  <a:pt x="280" y="309"/>
                  <a:pt x="251" y="309"/>
                </a:cubicBezTo>
                <a:cubicBezTo>
                  <a:pt x="221" y="309"/>
                  <a:pt x="177" y="294"/>
                  <a:pt x="177" y="265"/>
                </a:cubicBezTo>
                <a:cubicBezTo>
                  <a:pt x="162" y="265"/>
                  <a:pt x="162" y="265"/>
                  <a:pt x="162" y="265"/>
                </a:cubicBezTo>
                <a:cubicBezTo>
                  <a:pt x="162" y="294"/>
                  <a:pt x="133" y="309"/>
                  <a:pt x="103" y="309"/>
                </a:cubicBezTo>
                <a:cubicBezTo>
                  <a:pt x="74" y="309"/>
                  <a:pt x="45" y="294"/>
                  <a:pt x="45" y="265"/>
                </a:cubicBezTo>
                <a:cubicBezTo>
                  <a:pt x="45" y="235"/>
                  <a:pt x="45" y="235"/>
                  <a:pt x="45" y="235"/>
                </a:cubicBezTo>
                <a:cubicBezTo>
                  <a:pt x="589" y="235"/>
                  <a:pt x="589" y="235"/>
                  <a:pt x="589" y="235"/>
                </a:cubicBezTo>
                <a:lnTo>
                  <a:pt x="589" y="265"/>
                </a:lnTo>
                <a:close/>
                <a:moveTo>
                  <a:pt x="45" y="191"/>
                </a:moveTo>
                <a:lnTo>
                  <a:pt x="45" y="191"/>
                </a:lnTo>
                <a:cubicBezTo>
                  <a:pt x="133" y="29"/>
                  <a:pt x="133" y="29"/>
                  <a:pt x="133" y="29"/>
                </a:cubicBezTo>
                <a:cubicBezTo>
                  <a:pt x="501" y="29"/>
                  <a:pt x="501" y="29"/>
                  <a:pt x="501" y="29"/>
                </a:cubicBezTo>
                <a:cubicBezTo>
                  <a:pt x="589" y="191"/>
                  <a:pt x="589" y="191"/>
                  <a:pt x="589" y="191"/>
                </a:cubicBezTo>
                <a:lnTo>
                  <a:pt x="45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89" name="Freeform 97">
            <a:extLst>
              <a:ext uri="{FF2B5EF4-FFF2-40B4-BE49-F238E27FC236}">
                <a16:creationId xmlns:a16="http://schemas.microsoft.com/office/drawing/2014/main" id="{B319CAD2-F208-40F4-AC9D-092AA4667ABB}"/>
              </a:ext>
            </a:extLst>
          </p:cNvPr>
          <p:cNvSpPr>
            <a:spLocks/>
          </p:cNvSpPr>
          <p:nvPr/>
        </p:nvSpPr>
        <p:spPr bwMode="auto">
          <a:xfrm>
            <a:off x="3302000" y="4471988"/>
            <a:ext cx="222250" cy="236537"/>
          </a:xfrm>
          <a:custGeom>
            <a:avLst/>
            <a:gdLst>
              <a:gd name="T0" fmla="*/ 65341123 w 472"/>
              <a:gd name="T1" fmla="*/ 52762862 h 501"/>
              <a:gd name="T2" fmla="*/ 65341123 w 472"/>
              <a:gd name="T3" fmla="*/ 52762862 h 501"/>
              <a:gd name="T4" fmla="*/ 50328103 w 472"/>
              <a:gd name="T5" fmla="*/ 60276308 h 501"/>
              <a:gd name="T6" fmla="*/ 32755594 w 472"/>
              <a:gd name="T7" fmla="*/ 50201503 h 501"/>
              <a:gd name="T8" fmla="*/ 35144072 w 472"/>
              <a:gd name="T9" fmla="*/ 42688529 h 501"/>
              <a:gd name="T10" fmla="*/ 32755594 w 472"/>
              <a:gd name="T11" fmla="*/ 37736443 h 501"/>
              <a:gd name="T12" fmla="*/ 52887119 w 472"/>
              <a:gd name="T13" fmla="*/ 27662110 h 501"/>
              <a:gd name="T14" fmla="*/ 65341123 w 472"/>
              <a:gd name="T15" fmla="*/ 32614197 h 501"/>
              <a:gd name="T16" fmla="*/ 80354143 w 472"/>
              <a:gd name="T17" fmla="*/ 15026419 h 501"/>
              <a:gd name="T18" fmla="*/ 65341123 w 472"/>
              <a:gd name="T19" fmla="*/ 0 h 501"/>
              <a:gd name="T20" fmla="*/ 47769087 w 472"/>
              <a:gd name="T21" fmla="*/ 15026419 h 501"/>
              <a:gd name="T22" fmla="*/ 47769087 w 472"/>
              <a:gd name="T23" fmla="*/ 19978033 h 501"/>
              <a:gd name="T24" fmla="*/ 30196578 w 472"/>
              <a:gd name="T25" fmla="*/ 30052838 h 501"/>
              <a:gd name="T26" fmla="*/ 17572036 w 472"/>
              <a:gd name="T27" fmla="*/ 25100751 h 501"/>
              <a:gd name="T28" fmla="*/ 0 w 472"/>
              <a:gd name="T29" fmla="*/ 42688529 h 501"/>
              <a:gd name="T30" fmla="*/ 17572036 w 472"/>
              <a:gd name="T31" fmla="*/ 60276308 h 501"/>
              <a:gd name="T32" fmla="*/ 27637562 w 472"/>
              <a:gd name="T33" fmla="*/ 55153590 h 501"/>
              <a:gd name="T34" fmla="*/ 27637562 w 472"/>
              <a:gd name="T35" fmla="*/ 55153590 h 501"/>
              <a:gd name="T36" fmla="*/ 47769087 w 472"/>
              <a:gd name="T37" fmla="*/ 67789281 h 501"/>
              <a:gd name="T38" fmla="*/ 47769087 w 472"/>
              <a:gd name="T39" fmla="*/ 70350640 h 501"/>
              <a:gd name="T40" fmla="*/ 65341123 w 472"/>
              <a:gd name="T41" fmla="*/ 85377059 h 501"/>
              <a:gd name="T42" fmla="*/ 80354143 w 472"/>
              <a:gd name="T43" fmla="*/ 70350640 h 501"/>
              <a:gd name="T44" fmla="*/ 65341123 w 472"/>
              <a:gd name="T45" fmla="*/ 52762862 h 501"/>
              <a:gd name="T46" fmla="*/ 65341123 w 472"/>
              <a:gd name="T47" fmla="*/ 4952087 h 501"/>
              <a:gd name="T48" fmla="*/ 65341123 w 472"/>
              <a:gd name="T49" fmla="*/ 4952087 h 501"/>
              <a:gd name="T50" fmla="*/ 75406649 w 472"/>
              <a:gd name="T51" fmla="*/ 15026419 h 501"/>
              <a:gd name="T52" fmla="*/ 65341123 w 472"/>
              <a:gd name="T53" fmla="*/ 25100751 h 501"/>
              <a:gd name="T54" fmla="*/ 55275597 w 472"/>
              <a:gd name="T55" fmla="*/ 15026419 h 501"/>
              <a:gd name="T56" fmla="*/ 65341123 w 472"/>
              <a:gd name="T57" fmla="*/ 4952087 h 501"/>
              <a:gd name="T58" fmla="*/ 17572036 w 472"/>
              <a:gd name="T59" fmla="*/ 52762862 h 501"/>
              <a:gd name="T60" fmla="*/ 17572036 w 472"/>
              <a:gd name="T61" fmla="*/ 52762862 h 501"/>
              <a:gd name="T62" fmla="*/ 7506510 w 472"/>
              <a:gd name="T63" fmla="*/ 42688529 h 501"/>
              <a:gd name="T64" fmla="*/ 17572036 w 472"/>
              <a:gd name="T65" fmla="*/ 32614197 h 501"/>
              <a:gd name="T66" fmla="*/ 27637562 w 472"/>
              <a:gd name="T67" fmla="*/ 42688529 h 501"/>
              <a:gd name="T68" fmla="*/ 17572036 w 472"/>
              <a:gd name="T69" fmla="*/ 52762862 h 501"/>
              <a:gd name="T70" fmla="*/ 65341123 w 472"/>
              <a:gd name="T71" fmla="*/ 80424972 h 501"/>
              <a:gd name="T72" fmla="*/ 65341123 w 472"/>
              <a:gd name="T73" fmla="*/ 80424972 h 501"/>
              <a:gd name="T74" fmla="*/ 55275597 w 472"/>
              <a:gd name="T75" fmla="*/ 70350640 h 501"/>
              <a:gd name="T76" fmla="*/ 65341123 w 472"/>
              <a:gd name="T77" fmla="*/ 60276308 h 501"/>
              <a:gd name="T78" fmla="*/ 75406649 w 472"/>
              <a:gd name="T79" fmla="*/ 70350640 h 501"/>
              <a:gd name="T80" fmla="*/ 65341123 w 472"/>
              <a:gd name="T81" fmla="*/ 80424972 h 50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472" h="501">
                <a:moveTo>
                  <a:pt x="383" y="309"/>
                </a:moveTo>
                <a:lnTo>
                  <a:pt x="383" y="309"/>
                </a:lnTo>
                <a:cubicBezTo>
                  <a:pt x="339" y="309"/>
                  <a:pt x="310" y="323"/>
                  <a:pt x="295" y="353"/>
                </a:cubicBezTo>
                <a:cubicBezTo>
                  <a:pt x="192" y="294"/>
                  <a:pt x="192" y="294"/>
                  <a:pt x="192" y="294"/>
                </a:cubicBezTo>
                <a:cubicBezTo>
                  <a:pt x="192" y="280"/>
                  <a:pt x="206" y="264"/>
                  <a:pt x="206" y="250"/>
                </a:cubicBezTo>
                <a:cubicBezTo>
                  <a:pt x="206" y="235"/>
                  <a:pt x="206" y="235"/>
                  <a:pt x="192" y="221"/>
                </a:cubicBezTo>
                <a:cubicBezTo>
                  <a:pt x="310" y="162"/>
                  <a:pt x="310" y="162"/>
                  <a:pt x="310" y="162"/>
                </a:cubicBezTo>
                <a:cubicBezTo>
                  <a:pt x="324" y="176"/>
                  <a:pt x="353" y="191"/>
                  <a:pt x="383" y="191"/>
                </a:cubicBezTo>
                <a:cubicBezTo>
                  <a:pt x="427" y="191"/>
                  <a:pt x="471" y="147"/>
                  <a:pt x="471" y="88"/>
                </a:cubicBezTo>
                <a:cubicBezTo>
                  <a:pt x="471" y="44"/>
                  <a:pt x="427" y="0"/>
                  <a:pt x="383" y="0"/>
                </a:cubicBezTo>
                <a:cubicBezTo>
                  <a:pt x="324" y="0"/>
                  <a:pt x="280" y="44"/>
                  <a:pt x="280" y="88"/>
                </a:cubicBezTo>
                <a:cubicBezTo>
                  <a:pt x="280" y="103"/>
                  <a:pt x="280" y="117"/>
                  <a:pt x="280" y="117"/>
                </a:cubicBezTo>
                <a:cubicBezTo>
                  <a:pt x="177" y="176"/>
                  <a:pt x="177" y="176"/>
                  <a:pt x="177" y="176"/>
                </a:cubicBezTo>
                <a:cubicBezTo>
                  <a:pt x="162" y="162"/>
                  <a:pt x="133" y="147"/>
                  <a:pt x="103" y="147"/>
                </a:cubicBezTo>
                <a:cubicBezTo>
                  <a:pt x="44" y="147"/>
                  <a:pt x="0" y="191"/>
                  <a:pt x="0" y="250"/>
                </a:cubicBezTo>
                <a:cubicBezTo>
                  <a:pt x="0" y="309"/>
                  <a:pt x="44" y="353"/>
                  <a:pt x="103" y="353"/>
                </a:cubicBezTo>
                <a:cubicBezTo>
                  <a:pt x="133" y="353"/>
                  <a:pt x="148" y="338"/>
                  <a:pt x="162" y="323"/>
                </a:cubicBezTo>
                <a:cubicBezTo>
                  <a:pt x="280" y="397"/>
                  <a:pt x="280" y="397"/>
                  <a:pt x="280" y="397"/>
                </a:cubicBezTo>
                <a:cubicBezTo>
                  <a:pt x="280" y="397"/>
                  <a:pt x="280" y="397"/>
                  <a:pt x="280" y="412"/>
                </a:cubicBezTo>
                <a:cubicBezTo>
                  <a:pt x="280" y="456"/>
                  <a:pt x="324" y="500"/>
                  <a:pt x="383" y="500"/>
                </a:cubicBezTo>
                <a:cubicBezTo>
                  <a:pt x="427" y="500"/>
                  <a:pt x="471" y="456"/>
                  <a:pt x="471" y="412"/>
                </a:cubicBezTo>
                <a:cubicBezTo>
                  <a:pt x="471" y="353"/>
                  <a:pt x="427" y="309"/>
                  <a:pt x="383" y="309"/>
                </a:cubicBezTo>
                <a:close/>
                <a:moveTo>
                  <a:pt x="383" y="29"/>
                </a:moveTo>
                <a:lnTo>
                  <a:pt x="383" y="29"/>
                </a:lnTo>
                <a:cubicBezTo>
                  <a:pt x="412" y="29"/>
                  <a:pt x="442" y="59"/>
                  <a:pt x="442" y="88"/>
                </a:cubicBezTo>
                <a:cubicBezTo>
                  <a:pt x="442" y="132"/>
                  <a:pt x="412" y="147"/>
                  <a:pt x="383" y="147"/>
                </a:cubicBezTo>
                <a:cubicBezTo>
                  <a:pt x="339" y="147"/>
                  <a:pt x="324" y="132"/>
                  <a:pt x="324" y="88"/>
                </a:cubicBezTo>
                <a:cubicBezTo>
                  <a:pt x="324" y="59"/>
                  <a:pt x="339" y="29"/>
                  <a:pt x="383" y="29"/>
                </a:cubicBezTo>
                <a:close/>
                <a:moveTo>
                  <a:pt x="103" y="309"/>
                </a:moveTo>
                <a:lnTo>
                  <a:pt x="103" y="309"/>
                </a:lnTo>
                <a:cubicBezTo>
                  <a:pt x="74" y="309"/>
                  <a:pt x="44" y="280"/>
                  <a:pt x="44" y="250"/>
                </a:cubicBezTo>
                <a:cubicBezTo>
                  <a:pt x="44" y="221"/>
                  <a:pt x="74" y="191"/>
                  <a:pt x="103" y="191"/>
                </a:cubicBezTo>
                <a:cubicBezTo>
                  <a:pt x="133" y="191"/>
                  <a:pt x="162" y="221"/>
                  <a:pt x="162" y="250"/>
                </a:cubicBezTo>
                <a:cubicBezTo>
                  <a:pt x="162" y="280"/>
                  <a:pt x="133" y="309"/>
                  <a:pt x="103" y="309"/>
                </a:cubicBezTo>
                <a:close/>
                <a:moveTo>
                  <a:pt x="383" y="471"/>
                </a:moveTo>
                <a:lnTo>
                  <a:pt x="383" y="471"/>
                </a:lnTo>
                <a:cubicBezTo>
                  <a:pt x="339" y="471"/>
                  <a:pt x="324" y="441"/>
                  <a:pt x="324" y="412"/>
                </a:cubicBezTo>
                <a:cubicBezTo>
                  <a:pt x="324" y="368"/>
                  <a:pt x="339" y="353"/>
                  <a:pt x="383" y="353"/>
                </a:cubicBezTo>
                <a:cubicBezTo>
                  <a:pt x="412" y="353"/>
                  <a:pt x="442" y="368"/>
                  <a:pt x="442" y="412"/>
                </a:cubicBezTo>
                <a:cubicBezTo>
                  <a:pt x="442" y="441"/>
                  <a:pt x="412" y="471"/>
                  <a:pt x="383" y="4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90" name="Freeform 98">
            <a:extLst>
              <a:ext uri="{FF2B5EF4-FFF2-40B4-BE49-F238E27FC236}">
                <a16:creationId xmlns:a16="http://schemas.microsoft.com/office/drawing/2014/main" id="{FA409910-680E-4DF6-8C71-4C21FCEA6940}"/>
              </a:ext>
            </a:extLst>
          </p:cNvPr>
          <p:cNvSpPr>
            <a:spLocks/>
          </p:cNvSpPr>
          <p:nvPr/>
        </p:nvSpPr>
        <p:spPr bwMode="auto">
          <a:xfrm>
            <a:off x="2795588" y="4464050"/>
            <a:ext cx="277812" cy="242888"/>
          </a:xfrm>
          <a:custGeom>
            <a:avLst/>
            <a:gdLst>
              <a:gd name="T0" fmla="*/ 72698581 w 589"/>
              <a:gd name="T1" fmla="*/ 2557622 h 516"/>
              <a:gd name="T2" fmla="*/ 72698581 w 589"/>
              <a:gd name="T3" fmla="*/ 2557622 h 516"/>
              <a:gd name="T4" fmla="*/ 67749419 w 589"/>
              <a:gd name="T5" fmla="*/ 2557622 h 516"/>
              <a:gd name="T6" fmla="*/ 27645853 w 589"/>
              <a:gd name="T7" fmla="*/ 82866482 h 516"/>
              <a:gd name="T8" fmla="*/ 27645853 w 589"/>
              <a:gd name="T9" fmla="*/ 87811218 h 516"/>
              <a:gd name="T10" fmla="*/ 32595015 w 589"/>
              <a:gd name="T11" fmla="*/ 87811218 h 516"/>
              <a:gd name="T12" fmla="*/ 75258443 w 589"/>
              <a:gd name="T13" fmla="*/ 7502358 h 516"/>
              <a:gd name="T14" fmla="*/ 72698581 w 589"/>
              <a:gd name="T15" fmla="*/ 2557622 h 516"/>
              <a:gd name="T16" fmla="*/ 25085990 w 589"/>
              <a:gd name="T17" fmla="*/ 60188900 h 516"/>
              <a:gd name="T18" fmla="*/ 25085990 w 589"/>
              <a:gd name="T19" fmla="*/ 60188900 h 516"/>
              <a:gd name="T20" fmla="*/ 7508552 w 589"/>
              <a:gd name="T21" fmla="*/ 45184184 h 516"/>
              <a:gd name="T22" fmla="*/ 25085990 w 589"/>
              <a:gd name="T23" fmla="*/ 32567054 h 516"/>
              <a:gd name="T24" fmla="*/ 25085990 w 589"/>
              <a:gd name="T25" fmla="*/ 27622318 h 516"/>
              <a:gd name="T26" fmla="*/ 19966265 w 589"/>
              <a:gd name="T27" fmla="*/ 27622318 h 516"/>
              <a:gd name="T28" fmla="*/ 0 w 589"/>
              <a:gd name="T29" fmla="*/ 42627034 h 516"/>
              <a:gd name="T30" fmla="*/ 0 w 589"/>
              <a:gd name="T31" fmla="*/ 45184184 h 516"/>
              <a:gd name="T32" fmla="*/ 0 w 589"/>
              <a:gd name="T33" fmla="*/ 47571298 h 516"/>
              <a:gd name="T34" fmla="*/ 19966265 w 589"/>
              <a:gd name="T35" fmla="*/ 65304144 h 516"/>
              <a:gd name="T36" fmla="*/ 25085990 w 589"/>
              <a:gd name="T37" fmla="*/ 65304144 h 516"/>
              <a:gd name="T38" fmla="*/ 25085990 w 589"/>
              <a:gd name="T39" fmla="*/ 60188900 h 516"/>
              <a:gd name="T40" fmla="*/ 100344434 w 589"/>
              <a:gd name="T41" fmla="*/ 42627034 h 516"/>
              <a:gd name="T42" fmla="*/ 100344434 w 589"/>
              <a:gd name="T43" fmla="*/ 42627034 h 516"/>
              <a:gd name="T44" fmla="*/ 80377696 w 589"/>
              <a:gd name="T45" fmla="*/ 27622318 h 516"/>
              <a:gd name="T46" fmla="*/ 75258443 w 589"/>
              <a:gd name="T47" fmla="*/ 27622318 h 516"/>
              <a:gd name="T48" fmla="*/ 75258443 w 589"/>
              <a:gd name="T49" fmla="*/ 32567054 h 516"/>
              <a:gd name="T50" fmla="*/ 92835409 w 589"/>
              <a:gd name="T51" fmla="*/ 45184184 h 516"/>
              <a:gd name="T52" fmla="*/ 75258443 w 589"/>
              <a:gd name="T53" fmla="*/ 60188900 h 516"/>
              <a:gd name="T54" fmla="*/ 75258443 w 589"/>
              <a:gd name="T55" fmla="*/ 65304144 h 516"/>
              <a:gd name="T56" fmla="*/ 80377696 w 589"/>
              <a:gd name="T57" fmla="*/ 65304144 h 516"/>
              <a:gd name="T58" fmla="*/ 100344434 w 589"/>
              <a:gd name="T59" fmla="*/ 47571298 h 516"/>
              <a:gd name="T60" fmla="*/ 100344434 w 589"/>
              <a:gd name="T61" fmla="*/ 45184184 h 516"/>
              <a:gd name="T62" fmla="*/ 100344434 w 589"/>
              <a:gd name="T63" fmla="*/ 42627034 h 51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89" h="516">
                <a:moveTo>
                  <a:pt x="426" y="15"/>
                </a:moveTo>
                <a:lnTo>
                  <a:pt x="426" y="15"/>
                </a:lnTo>
                <a:cubicBezTo>
                  <a:pt x="426" y="0"/>
                  <a:pt x="412" y="15"/>
                  <a:pt x="397" y="15"/>
                </a:cubicBezTo>
                <a:cubicBezTo>
                  <a:pt x="162" y="486"/>
                  <a:pt x="162" y="486"/>
                  <a:pt x="162" y="486"/>
                </a:cubicBezTo>
                <a:cubicBezTo>
                  <a:pt x="147" y="500"/>
                  <a:pt x="162" y="515"/>
                  <a:pt x="162" y="515"/>
                </a:cubicBezTo>
                <a:cubicBezTo>
                  <a:pt x="176" y="515"/>
                  <a:pt x="191" y="515"/>
                  <a:pt x="191" y="515"/>
                </a:cubicBezTo>
                <a:cubicBezTo>
                  <a:pt x="441" y="44"/>
                  <a:pt x="441" y="44"/>
                  <a:pt x="441" y="44"/>
                </a:cubicBezTo>
                <a:cubicBezTo>
                  <a:pt x="441" y="29"/>
                  <a:pt x="441" y="15"/>
                  <a:pt x="426" y="15"/>
                </a:cubicBezTo>
                <a:close/>
                <a:moveTo>
                  <a:pt x="147" y="353"/>
                </a:moveTo>
                <a:lnTo>
                  <a:pt x="147" y="353"/>
                </a:lnTo>
                <a:cubicBezTo>
                  <a:pt x="44" y="265"/>
                  <a:pt x="44" y="265"/>
                  <a:pt x="44" y="265"/>
                </a:cubicBezTo>
                <a:cubicBezTo>
                  <a:pt x="147" y="191"/>
                  <a:pt x="147" y="191"/>
                  <a:pt x="147" y="191"/>
                </a:cubicBezTo>
                <a:cubicBezTo>
                  <a:pt x="162" y="177"/>
                  <a:pt x="162" y="162"/>
                  <a:pt x="147" y="162"/>
                </a:cubicBezTo>
                <a:cubicBezTo>
                  <a:pt x="147" y="147"/>
                  <a:pt x="132" y="147"/>
                  <a:pt x="117" y="162"/>
                </a:cubicBezTo>
                <a:cubicBezTo>
                  <a:pt x="0" y="250"/>
                  <a:pt x="0" y="250"/>
                  <a:pt x="0" y="250"/>
                </a:cubicBezTo>
                <a:cubicBezTo>
                  <a:pt x="0" y="265"/>
                  <a:pt x="0" y="265"/>
                  <a:pt x="0" y="265"/>
                </a:cubicBezTo>
                <a:cubicBezTo>
                  <a:pt x="0" y="279"/>
                  <a:pt x="0" y="279"/>
                  <a:pt x="0" y="279"/>
                </a:cubicBezTo>
                <a:cubicBezTo>
                  <a:pt x="117" y="383"/>
                  <a:pt x="117" y="383"/>
                  <a:pt x="117" y="383"/>
                </a:cubicBezTo>
                <a:cubicBezTo>
                  <a:pt x="132" y="383"/>
                  <a:pt x="147" y="383"/>
                  <a:pt x="147" y="383"/>
                </a:cubicBezTo>
                <a:cubicBezTo>
                  <a:pt x="162" y="368"/>
                  <a:pt x="162" y="353"/>
                  <a:pt x="147" y="353"/>
                </a:cubicBezTo>
                <a:close/>
                <a:moveTo>
                  <a:pt x="588" y="250"/>
                </a:moveTo>
                <a:lnTo>
                  <a:pt x="588" y="250"/>
                </a:lnTo>
                <a:cubicBezTo>
                  <a:pt x="471" y="162"/>
                  <a:pt x="471" y="162"/>
                  <a:pt x="471" y="162"/>
                </a:cubicBezTo>
                <a:cubicBezTo>
                  <a:pt x="456" y="147"/>
                  <a:pt x="441" y="147"/>
                  <a:pt x="441" y="162"/>
                </a:cubicBezTo>
                <a:cubicBezTo>
                  <a:pt x="426" y="162"/>
                  <a:pt x="426" y="177"/>
                  <a:pt x="441" y="191"/>
                </a:cubicBezTo>
                <a:cubicBezTo>
                  <a:pt x="544" y="265"/>
                  <a:pt x="544" y="265"/>
                  <a:pt x="544" y="265"/>
                </a:cubicBezTo>
                <a:cubicBezTo>
                  <a:pt x="441" y="353"/>
                  <a:pt x="441" y="353"/>
                  <a:pt x="441" y="353"/>
                </a:cubicBezTo>
                <a:cubicBezTo>
                  <a:pt x="426" y="353"/>
                  <a:pt x="426" y="368"/>
                  <a:pt x="441" y="383"/>
                </a:cubicBezTo>
                <a:cubicBezTo>
                  <a:pt x="441" y="383"/>
                  <a:pt x="456" y="383"/>
                  <a:pt x="471" y="383"/>
                </a:cubicBezTo>
                <a:cubicBezTo>
                  <a:pt x="588" y="279"/>
                  <a:pt x="588" y="279"/>
                  <a:pt x="588" y="279"/>
                </a:cubicBezTo>
                <a:cubicBezTo>
                  <a:pt x="588" y="279"/>
                  <a:pt x="588" y="279"/>
                  <a:pt x="588" y="265"/>
                </a:cubicBezTo>
                <a:cubicBezTo>
                  <a:pt x="588" y="265"/>
                  <a:pt x="588" y="265"/>
                  <a:pt x="588" y="2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91" name="Freeform 99">
            <a:extLst>
              <a:ext uri="{FF2B5EF4-FFF2-40B4-BE49-F238E27FC236}">
                <a16:creationId xmlns:a16="http://schemas.microsoft.com/office/drawing/2014/main" id="{9E8CC275-867D-4155-B2F8-807DC70C454D}"/>
              </a:ext>
            </a:extLst>
          </p:cNvPr>
          <p:cNvSpPr>
            <a:spLocks/>
          </p:cNvSpPr>
          <p:nvPr/>
        </p:nvSpPr>
        <p:spPr bwMode="auto">
          <a:xfrm>
            <a:off x="2344738" y="4443413"/>
            <a:ext cx="228600" cy="292100"/>
          </a:xfrm>
          <a:custGeom>
            <a:avLst/>
            <a:gdLst>
              <a:gd name="T0" fmla="*/ 75432919 w 486"/>
              <a:gd name="T1" fmla="*/ 22468239 h 619"/>
              <a:gd name="T2" fmla="*/ 75432919 w 486"/>
              <a:gd name="T3" fmla="*/ 22468239 h 619"/>
              <a:gd name="T4" fmla="*/ 55249044 w 486"/>
              <a:gd name="T5" fmla="*/ 22468239 h 619"/>
              <a:gd name="T6" fmla="*/ 55249044 w 486"/>
              <a:gd name="T7" fmla="*/ 14978511 h 619"/>
              <a:gd name="T8" fmla="*/ 50288455 w 486"/>
              <a:gd name="T9" fmla="*/ 10042775 h 619"/>
              <a:gd name="T10" fmla="*/ 20183876 w 486"/>
              <a:gd name="T11" fmla="*/ 10042775 h 619"/>
              <a:gd name="T12" fmla="*/ 20183876 w 486"/>
              <a:gd name="T13" fmla="*/ 4936207 h 619"/>
              <a:gd name="T14" fmla="*/ 12486378 w 486"/>
              <a:gd name="T15" fmla="*/ 0 h 619"/>
              <a:gd name="T16" fmla="*/ 4960588 w 486"/>
              <a:gd name="T17" fmla="*/ 0 h 619"/>
              <a:gd name="T18" fmla="*/ 0 w 486"/>
              <a:gd name="T19" fmla="*/ 4936207 h 619"/>
              <a:gd name="T20" fmla="*/ 0 w 486"/>
              <a:gd name="T21" fmla="*/ 100255035 h 619"/>
              <a:gd name="T22" fmla="*/ 4960588 w 486"/>
              <a:gd name="T23" fmla="*/ 105191242 h 619"/>
              <a:gd name="T24" fmla="*/ 12486378 w 486"/>
              <a:gd name="T25" fmla="*/ 105191242 h 619"/>
              <a:gd name="T26" fmla="*/ 20183876 w 486"/>
              <a:gd name="T27" fmla="*/ 100255035 h 619"/>
              <a:gd name="T28" fmla="*/ 20183876 w 486"/>
              <a:gd name="T29" fmla="*/ 70127652 h 619"/>
              <a:gd name="T30" fmla="*/ 50288455 w 486"/>
              <a:gd name="T31" fmla="*/ 70127652 h 619"/>
              <a:gd name="T32" fmla="*/ 50288455 w 486"/>
              <a:gd name="T33" fmla="*/ 72680700 h 619"/>
              <a:gd name="T34" fmla="*/ 55249044 w 486"/>
              <a:gd name="T35" fmla="*/ 80169956 h 619"/>
              <a:gd name="T36" fmla="*/ 75432919 w 486"/>
              <a:gd name="T37" fmla="*/ 80169956 h 619"/>
              <a:gd name="T38" fmla="*/ 82958710 w 486"/>
              <a:gd name="T39" fmla="*/ 72680700 h 619"/>
              <a:gd name="T40" fmla="*/ 82958710 w 486"/>
              <a:gd name="T41" fmla="*/ 29957494 h 619"/>
              <a:gd name="T42" fmla="*/ 75432919 w 486"/>
              <a:gd name="T43" fmla="*/ 22468239 h 619"/>
              <a:gd name="T44" fmla="*/ 12486378 w 486"/>
              <a:gd name="T45" fmla="*/ 95148939 h 619"/>
              <a:gd name="T46" fmla="*/ 12486378 w 486"/>
              <a:gd name="T47" fmla="*/ 95148939 h 619"/>
              <a:gd name="T48" fmla="*/ 10091938 w 486"/>
              <a:gd name="T49" fmla="*/ 100255035 h 619"/>
              <a:gd name="T50" fmla="*/ 4960588 w 486"/>
              <a:gd name="T51" fmla="*/ 95148939 h 619"/>
              <a:gd name="T52" fmla="*/ 4960588 w 486"/>
              <a:gd name="T53" fmla="*/ 10042775 h 619"/>
              <a:gd name="T54" fmla="*/ 10091938 w 486"/>
              <a:gd name="T55" fmla="*/ 4936207 h 619"/>
              <a:gd name="T56" fmla="*/ 12486378 w 486"/>
              <a:gd name="T57" fmla="*/ 10042775 h 619"/>
              <a:gd name="T58" fmla="*/ 12486378 w 486"/>
              <a:gd name="T59" fmla="*/ 95148939 h 619"/>
              <a:gd name="T60" fmla="*/ 50288455 w 486"/>
              <a:gd name="T61" fmla="*/ 60084877 h 619"/>
              <a:gd name="T62" fmla="*/ 50288455 w 486"/>
              <a:gd name="T63" fmla="*/ 60084877 h 619"/>
              <a:gd name="T64" fmla="*/ 45327867 w 486"/>
              <a:gd name="T65" fmla="*/ 62638397 h 619"/>
              <a:gd name="T66" fmla="*/ 20183876 w 486"/>
              <a:gd name="T67" fmla="*/ 62638397 h 619"/>
              <a:gd name="T68" fmla="*/ 20183876 w 486"/>
              <a:gd name="T69" fmla="*/ 14978511 h 619"/>
              <a:gd name="T70" fmla="*/ 45327867 w 486"/>
              <a:gd name="T71" fmla="*/ 14978511 h 619"/>
              <a:gd name="T72" fmla="*/ 50288455 w 486"/>
              <a:gd name="T73" fmla="*/ 20085079 h 619"/>
              <a:gd name="T74" fmla="*/ 50288455 w 486"/>
              <a:gd name="T75" fmla="*/ 60084877 h 619"/>
              <a:gd name="T76" fmla="*/ 75432919 w 486"/>
              <a:gd name="T77" fmla="*/ 70127652 h 619"/>
              <a:gd name="T78" fmla="*/ 75432919 w 486"/>
              <a:gd name="T79" fmla="*/ 70127652 h 619"/>
              <a:gd name="T80" fmla="*/ 73038006 w 486"/>
              <a:gd name="T81" fmla="*/ 72680700 h 619"/>
              <a:gd name="T82" fmla="*/ 55249044 w 486"/>
              <a:gd name="T83" fmla="*/ 72680700 h 619"/>
              <a:gd name="T84" fmla="*/ 55249044 w 486"/>
              <a:gd name="T85" fmla="*/ 29957494 h 619"/>
              <a:gd name="T86" fmla="*/ 73038006 w 486"/>
              <a:gd name="T87" fmla="*/ 29957494 h 619"/>
              <a:gd name="T88" fmla="*/ 75432919 w 486"/>
              <a:gd name="T89" fmla="*/ 32510542 h 619"/>
              <a:gd name="T90" fmla="*/ 75432919 w 486"/>
              <a:gd name="T91" fmla="*/ 70127652 h 61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86" h="619">
                <a:moveTo>
                  <a:pt x="441" y="132"/>
                </a:moveTo>
                <a:lnTo>
                  <a:pt x="441" y="132"/>
                </a:lnTo>
                <a:cubicBezTo>
                  <a:pt x="323" y="132"/>
                  <a:pt x="323" y="132"/>
                  <a:pt x="323" y="132"/>
                </a:cubicBezTo>
                <a:cubicBezTo>
                  <a:pt x="323" y="88"/>
                  <a:pt x="323" y="88"/>
                  <a:pt x="323" y="88"/>
                </a:cubicBezTo>
                <a:cubicBezTo>
                  <a:pt x="323" y="73"/>
                  <a:pt x="309" y="59"/>
                  <a:pt x="294" y="59"/>
                </a:cubicBezTo>
                <a:cubicBezTo>
                  <a:pt x="118" y="59"/>
                  <a:pt x="118" y="59"/>
                  <a:pt x="118" y="59"/>
                </a:cubicBezTo>
                <a:cubicBezTo>
                  <a:pt x="118" y="29"/>
                  <a:pt x="118" y="29"/>
                  <a:pt x="118" y="29"/>
                </a:cubicBezTo>
                <a:cubicBezTo>
                  <a:pt x="118" y="14"/>
                  <a:pt x="88" y="0"/>
                  <a:pt x="73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14" y="0"/>
                  <a:pt x="0" y="14"/>
                  <a:pt x="0" y="29"/>
                </a:cubicBezTo>
                <a:cubicBezTo>
                  <a:pt x="0" y="589"/>
                  <a:pt x="0" y="589"/>
                  <a:pt x="0" y="589"/>
                </a:cubicBezTo>
                <a:cubicBezTo>
                  <a:pt x="0" y="603"/>
                  <a:pt x="14" y="618"/>
                  <a:pt x="29" y="618"/>
                </a:cubicBezTo>
                <a:cubicBezTo>
                  <a:pt x="73" y="618"/>
                  <a:pt x="73" y="618"/>
                  <a:pt x="73" y="618"/>
                </a:cubicBezTo>
                <a:cubicBezTo>
                  <a:pt x="88" y="618"/>
                  <a:pt x="118" y="603"/>
                  <a:pt x="118" y="589"/>
                </a:cubicBezTo>
                <a:cubicBezTo>
                  <a:pt x="118" y="412"/>
                  <a:pt x="118" y="412"/>
                  <a:pt x="118" y="412"/>
                </a:cubicBezTo>
                <a:cubicBezTo>
                  <a:pt x="294" y="412"/>
                  <a:pt x="294" y="412"/>
                  <a:pt x="294" y="412"/>
                </a:cubicBezTo>
                <a:cubicBezTo>
                  <a:pt x="294" y="427"/>
                  <a:pt x="294" y="427"/>
                  <a:pt x="294" y="427"/>
                </a:cubicBezTo>
                <a:cubicBezTo>
                  <a:pt x="294" y="441"/>
                  <a:pt x="309" y="471"/>
                  <a:pt x="323" y="471"/>
                </a:cubicBezTo>
                <a:cubicBezTo>
                  <a:pt x="441" y="471"/>
                  <a:pt x="441" y="471"/>
                  <a:pt x="441" y="471"/>
                </a:cubicBezTo>
                <a:cubicBezTo>
                  <a:pt x="471" y="471"/>
                  <a:pt x="485" y="441"/>
                  <a:pt x="485" y="427"/>
                </a:cubicBezTo>
                <a:cubicBezTo>
                  <a:pt x="485" y="176"/>
                  <a:pt x="485" y="176"/>
                  <a:pt x="485" y="176"/>
                </a:cubicBezTo>
                <a:cubicBezTo>
                  <a:pt x="485" y="147"/>
                  <a:pt x="471" y="132"/>
                  <a:pt x="441" y="132"/>
                </a:cubicBezTo>
                <a:close/>
                <a:moveTo>
                  <a:pt x="73" y="559"/>
                </a:moveTo>
                <a:lnTo>
                  <a:pt x="73" y="559"/>
                </a:lnTo>
                <a:cubicBezTo>
                  <a:pt x="73" y="574"/>
                  <a:pt x="59" y="589"/>
                  <a:pt x="59" y="589"/>
                </a:cubicBezTo>
                <a:cubicBezTo>
                  <a:pt x="44" y="589"/>
                  <a:pt x="29" y="574"/>
                  <a:pt x="29" y="559"/>
                </a:cubicBezTo>
                <a:cubicBezTo>
                  <a:pt x="29" y="59"/>
                  <a:pt x="29" y="59"/>
                  <a:pt x="29" y="59"/>
                </a:cubicBezTo>
                <a:cubicBezTo>
                  <a:pt x="29" y="44"/>
                  <a:pt x="44" y="29"/>
                  <a:pt x="59" y="29"/>
                </a:cubicBezTo>
                <a:cubicBezTo>
                  <a:pt x="59" y="29"/>
                  <a:pt x="73" y="44"/>
                  <a:pt x="73" y="59"/>
                </a:cubicBezTo>
                <a:lnTo>
                  <a:pt x="73" y="559"/>
                </a:lnTo>
                <a:close/>
                <a:moveTo>
                  <a:pt x="294" y="353"/>
                </a:moveTo>
                <a:lnTo>
                  <a:pt x="294" y="353"/>
                </a:lnTo>
                <a:cubicBezTo>
                  <a:pt x="294" y="353"/>
                  <a:pt x="280" y="368"/>
                  <a:pt x="265" y="368"/>
                </a:cubicBezTo>
                <a:cubicBezTo>
                  <a:pt x="118" y="368"/>
                  <a:pt x="118" y="368"/>
                  <a:pt x="118" y="368"/>
                </a:cubicBezTo>
                <a:cubicBezTo>
                  <a:pt x="118" y="88"/>
                  <a:pt x="118" y="88"/>
                  <a:pt x="118" y="88"/>
                </a:cubicBezTo>
                <a:cubicBezTo>
                  <a:pt x="265" y="88"/>
                  <a:pt x="265" y="88"/>
                  <a:pt x="265" y="88"/>
                </a:cubicBezTo>
                <a:cubicBezTo>
                  <a:pt x="280" y="88"/>
                  <a:pt x="294" y="103"/>
                  <a:pt x="294" y="118"/>
                </a:cubicBezTo>
                <a:lnTo>
                  <a:pt x="294" y="353"/>
                </a:lnTo>
                <a:close/>
                <a:moveTo>
                  <a:pt x="441" y="412"/>
                </a:moveTo>
                <a:lnTo>
                  <a:pt x="441" y="412"/>
                </a:lnTo>
                <a:cubicBezTo>
                  <a:pt x="441" y="412"/>
                  <a:pt x="441" y="427"/>
                  <a:pt x="427" y="427"/>
                </a:cubicBezTo>
                <a:cubicBezTo>
                  <a:pt x="323" y="427"/>
                  <a:pt x="323" y="427"/>
                  <a:pt x="323" y="427"/>
                </a:cubicBezTo>
                <a:cubicBezTo>
                  <a:pt x="323" y="176"/>
                  <a:pt x="323" y="176"/>
                  <a:pt x="323" y="176"/>
                </a:cubicBezTo>
                <a:cubicBezTo>
                  <a:pt x="427" y="176"/>
                  <a:pt x="427" y="176"/>
                  <a:pt x="427" y="176"/>
                </a:cubicBezTo>
                <a:cubicBezTo>
                  <a:pt x="441" y="176"/>
                  <a:pt x="441" y="176"/>
                  <a:pt x="441" y="191"/>
                </a:cubicBezTo>
                <a:lnTo>
                  <a:pt x="441" y="4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92" name="Freeform 100">
            <a:extLst>
              <a:ext uri="{FF2B5EF4-FFF2-40B4-BE49-F238E27FC236}">
                <a16:creationId xmlns:a16="http://schemas.microsoft.com/office/drawing/2014/main" id="{3004E827-96B5-4C99-B138-61221FE0CE5E}"/>
              </a:ext>
            </a:extLst>
          </p:cNvPr>
          <p:cNvSpPr>
            <a:spLocks/>
          </p:cNvSpPr>
          <p:nvPr/>
        </p:nvSpPr>
        <p:spPr bwMode="auto">
          <a:xfrm>
            <a:off x="1831975" y="4437063"/>
            <a:ext cx="292100" cy="290512"/>
          </a:xfrm>
          <a:custGeom>
            <a:avLst/>
            <a:gdLst>
              <a:gd name="T0" fmla="*/ 25115679 w 620"/>
              <a:gd name="T1" fmla="*/ 94026893 h 619"/>
              <a:gd name="T2" fmla="*/ 25115679 w 620"/>
              <a:gd name="T3" fmla="*/ 94026893 h 619"/>
              <a:gd name="T4" fmla="*/ 15103236 w 620"/>
              <a:gd name="T5" fmla="*/ 94026893 h 619"/>
              <a:gd name="T6" fmla="*/ 10012443 w 620"/>
              <a:gd name="T7" fmla="*/ 91671905 h 619"/>
              <a:gd name="T8" fmla="*/ 10012443 w 620"/>
              <a:gd name="T9" fmla="*/ 81747647 h 619"/>
              <a:gd name="T10" fmla="*/ 42594462 w 620"/>
              <a:gd name="T11" fmla="*/ 49620353 h 619"/>
              <a:gd name="T12" fmla="*/ 27491225 w 620"/>
              <a:gd name="T13" fmla="*/ 51975341 h 619"/>
              <a:gd name="T14" fmla="*/ 5090793 w 620"/>
              <a:gd name="T15" fmla="*/ 76701779 h 619"/>
              <a:gd name="T16" fmla="*/ 5090793 w 620"/>
              <a:gd name="T17" fmla="*/ 94026893 h 619"/>
              <a:gd name="T18" fmla="*/ 10012443 w 620"/>
              <a:gd name="T19" fmla="*/ 99072760 h 619"/>
              <a:gd name="T20" fmla="*/ 27491225 w 620"/>
              <a:gd name="T21" fmla="*/ 99072760 h 619"/>
              <a:gd name="T22" fmla="*/ 52606904 w 620"/>
              <a:gd name="T23" fmla="*/ 76701779 h 619"/>
              <a:gd name="T24" fmla="*/ 54982922 w 620"/>
              <a:gd name="T25" fmla="*/ 64422533 h 619"/>
              <a:gd name="T26" fmla="*/ 25115679 w 620"/>
              <a:gd name="T27" fmla="*/ 94026893 h 619"/>
              <a:gd name="T28" fmla="*/ 99952930 w 620"/>
              <a:gd name="T29" fmla="*/ 9924258 h 619"/>
              <a:gd name="T30" fmla="*/ 99952930 w 620"/>
              <a:gd name="T31" fmla="*/ 9924258 h 619"/>
              <a:gd name="T32" fmla="*/ 95031751 w 620"/>
              <a:gd name="T33" fmla="*/ 4877922 h 619"/>
              <a:gd name="T34" fmla="*/ 77552969 w 620"/>
              <a:gd name="T35" fmla="*/ 4877922 h 619"/>
              <a:gd name="T36" fmla="*/ 52606904 w 620"/>
              <a:gd name="T37" fmla="*/ 29772305 h 619"/>
              <a:gd name="T38" fmla="*/ 50061272 w 620"/>
              <a:gd name="T39" fmla="*/ 42051552 h 619"/>
              <a:gd name="T40" fmla="*/ 79928515 w 620"/>
              <a:gd name="T41" fmla="*/ 9924258 h 619"/>
              <a:gd name="T42" fmla="*/ 89940958 w 620"/>
              <a:gd name="T43" fmla="*/ 9924258 h 619"/>
              <a:gd name="T44" fmla="*/ 95031751 w 620"/>
              <a:gd name="T45" fmla="*/ 14802180 h 619"/>
              <a:gd name="T46" fmla="*/ 95031751 w 620"/>
              <a:gd name="T47" fmla="*/ 24725969 h 619"/>
              <a:gd name="T48" fmla="*/ 62619347 w 620"/>
              <a:gd name="T49" fmla="*/ 56853263 h 619"/>
              <a:gd name="T50" fmla="*/ 77552969 w 620"/>
              <a:gd name="T51" fmla="*/ 51975341 h 619"/>
              <a:gd name="T52" fmla="*/ 99952930 w 620"/>
              <a:gd name="T53" fmla="*/ 29772305 h 619"/>
              <a:gd name="T54" fmla="*/ 99952930 w 620"/>
              <a:gd name="T55" fmla="*/ 9924258 h 619"/>
              <a:gd name="T56" fmla="*/ 62619347 w 620"/>
              <a:gd name="T57" fmla="*/ 42051552 h 619"/>
              <a:gd name="T58" fmla="*/ 62619347 w 620"/>
              <a:gd name="T59" fmla="*/ 42051552 h 619"/>
              <a:gd name="T60" fmla="*/ 57528083 w 620"/>
              <a:gd name="T61" fmla="*/ 42051552 h 619"/>
              <a:gd name="T62" fmla="*/ 42594462 w 620"/>
              <a:gd name="T63" fmla="*/ 59544611 h 619"/>
              <a:gd name="T64" fmla="*/ 42594462 w 620"/>
              <a:gd name="T65" fmla="*/ 64422533 h 619"/>
              <a:gd name="T66" fmla="*/ 47516111 w 620"/>
              <a:gd name="T67" fmla="*/ 64422533 h 619"/>
              <a:gd name="T68" fmla="*/ 62619347 w 620"/>
              <a:gd name="T69" fmla="*/ 47097419 h 619"/>
              <a:gd name="T70" fmla="*/ 62619347 w 620"/>
              <a:gd name="T71" fmla="*/ 42051552 h 61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20" h="619">
                <a:moveTo>
                  <a:pt x="148" y="559"/>
                </a:moveTo>
                <a:lnTo>
                  <a:pt x="148" y="559"/>
                </a:lnTo>
                <a:cubicBezTo>
                  <a:pt x="118" y="589"/>
                  <a:pt x="103" y="589"/>
                  <a:pt x="89" y="559"/>
                </a:cubicBezTo>
                <a:cubicBezTo>
                  <a:pt x="59" y="545"/>
                  <a:pt x="59" y="545"/>
                  <a:pt x="59" y="545"/>
                </a:cubicBezTo>
                <a:cubicBezTo>
                  <a:pt x="44" y="530"/>
                  <a:pt x="44" y="500"/>
                  <a:pt x="59" y="486"/>
                </a:cubicBezTo>
                <a:cubicBezTo>
                  <a:pt x="251" y="295"/>
                  <a:pt x="251" y="295"/>
                  <a:pt x="251" y="295"/>
                </a:cubicBezTo>
                <a:cubicBezTo>
                  <a:pt x="221" y="280"/>
                  <a:pt x="192" y="295"/>
                  <a:pt x="162" y="309"/>
                </a:cubicBezTo>
                <a:cubicBezTo>
                  <a:pt x="30" y="456"/>
                  <a:pt x="30" y="456"/>
                  <a:pt x="30" y="456"/>
                </a:cubicBezTo>
                <a:cubicBezTo>
                  <a:pt x="0" y="486"/>
                  <a:pt x="0" y="530"/>
                  <a:pt x="30" y="559"/>
                </a:cubicBezTo>
                <a:cubicBezTo>
                  <a:pt x="59" y="589"/>
                  <a:pt x="59" y="589"/>
                  <a:pt x="59" y="589"/>
                </a:cubicBezTo>
                <a:cubicBezTo>
                  <a:pt x="89" y="618"/>
                  <a:pt x="133" y="618"/>
                  <a:pt x="162" y="589"/>
                </a:cubicBezTo>
                <a:cubicBezTo>
                  <a:pt x="310" y="456"/>
                  <a:pt x="310" y="456"/>
                  <a:pt x="310" y="456"/>
                </a:cubicBezTo>
                <a:cubicBezTo>
                  <a:pt x="324" y="427"/>
                  <a:pt x="339" y="397"/>
                  <a:pt x="324" y="383"/>
                </a:cubicBezTo>
                <a:lnTo>
                  <a:pt x="148" y="559"/>
                </a:lnTo>
                <a:close/>
                <a:moveTo>
                  <a:pt x="589" y="59"/>
                </a:moveTo>
                <a:lnTo>
                  <a:pt x="589" y="59"/>
                </a:lnTo>
                <a:cubicBezTo>
                  <a:pt x="560" y="29"/>
                  <a:pt x="560" y="29"/>
                  <a:pt x="560" y="29"/>
                </a:cubicBezTo>
                <a:cubicBezTo>
                  <a:pt x="530" y="0"/>
                  <a:pt x="486" y="0"/>
                  <a:pt x="457" y="29"/>
                </a:cubicBezTo>
                <a:cubicBezTo>
                  <a:pt x="310" y="177"/>
                  <a:pt x="310" y="177"/>
                  <a:pt x="310" y="177"/>
                </a:cubicBezTo>
                <a:cubicBezTo>
                  <a:pt x="295" y="191"/>
                  <a:pt x="280" y="221"/>
                  <a:pt x="295" y="250"/>
                </a:cubicBezTo>
                <a:cubicBezTo>
                  <a:pt x="471" y="59"/>
                  <a:pt x="471" y="59"/>
                  <a:pt x="471" y="59"/>
                </a:cubicBezTo>
                <a:cubicBezTo>
                  <a:pt x="486" y="44"/>
                  <a:pt x="516" y="44"/>
                  <a:pt x="530" y="59"/>
                </a:cubicBezTo>
                <a:cubicBezTo>
                  <a:pt x="560" y="88"/>
                  <a:pt x="560" y="88"/>
                  <a:pt x="560" y="88"/>
                </a:cubicBezTo>
                <a:cubicBezTo>
                  <a:pt x="574" y="103"/>
                  <a:pt x="574" y="133"/>
                  <a:pt x="560" y="147"/>
                </a:cubicBezTo>
                <a:cubicBezTo>
                  <a:pt x="369" y="338"/>
                  <a:pt x="369" y="338"/>
                  <a:pt x="369" y="338"/>
                </a:cubicBezTo>
                <a:cubicBezTo>
                  <a:pt x="398" y="338"/>
                  <a:pt x="427" y="338"/>
                  <a:pt x="457" y="309"/>
                </a:cubicBezTo>
                <a:cubicBezTo>
                  <a:pt x="589" y="177"/>
                  <a:pt x="589" y="177"/>
                  <a:pt x="589" y="177"/>
                </a:cubicBezTo>
                <a:cubicBezTo>
                  <a:pt x="619" y="147"/>
                  <a:pt x="619" y="88"/>
                  <a:pt x="589" y="59"/>
                </a:cubicBezTo>
                <a:close/>
                <a:moveTo>
                  <a:pt x="369" y="250"/>
                </a:moveTo>
                <a:lnTo>
                  <a:pt x="369" y="250"/>
                </a:lnTo>
                <a:cubicBezTo>
                  <a:pt x="369" y="250"/>
                  <a:pt x="353" y="250"/>
                  <a:pt x="339" y="250"/>
                </a:cubicBezTo>
                <a:cubicBezTo>
                  <a:pt x="251" y="354"/>
                  <a:pt x="251" y="354"/>
                  <a:pt x="251" y="354"/>
                </a:cubicBezTo>
                <a:cubicBezTo>
                  <a:pt x="236" y="354"/>
                  <a:pt x="236" y="368"/>
                  <a:pt x="251" y="383"/>
                </a:cubicBezTo>
                <a:cubicBezTo>
                  <a:pt x="251" y="383"/>
                  <a:pt x="265" y="383"/>
                  <a:pt x="280" y="383"/>
                </a:cubicBezTo>
                <a:cubicBezTo>
                  <a:pt x="369" y="280"/>
                  <a:pt x="369" y="280"/>
                  <a:pt x="369" y="280"/>
                </a:cubicBezTo>
                <a:cubicBezTo>
                  <a:pt x="383" y="265"/>
                  <a:pt x="383" y="265"/>
                  <a:pt x="369" y="2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93" name="Freeform 101">
            <a:extLst>
              <a:ext uri="{FF2B5EF4-FFF2-40B4-BE49-F238E27FC236}">
                <a16:creationId xmlns:a16="http://schemas.microsoft.com/office/drawing/2014/main" id="{1E81D1CB-B1FE-4367-9426-3BA1E05E4EC0}"/>
              </a:ext>
            </a:extLst>
          </p:cNvPr>
          <p:cNvSpPr>
            <a:spLocks/>
          </p:cNvSpPr>
          <p:nvPr/>
        </p:nvSpPr>
        <p:spPr bwMode="auto">
          <a:xfrm>
            <a:off x="1354138" y="4471988"/>
            <a:ext cx="277812" cy="236537"/>
          </a:xfrm>
          <a:custGeom>
            <a:avLst/>
            <a:gdLst>
              <a:gd name="T0" fmla="*/ 65189557 w 589"/>
              <a:gd name="T1" fmla="*/ 60276308 h 501"/>
              <a:gd name="T2" fmla="*/ 65189557 w 589"/>
              <a:gd name="T3" fmla="*/ 60276308 h 501"/>
              <a:gd name="T4" fmla="*/ 52731843 w 589"/>
              <a:gd name="T5" fmla="*/ 72741368 h 501"/>
              <a:gd name="T6" fmla="*/ 52731843 w 589"/>
              <a:gd name="T7" fmla="*/ 25100751 h 501"/>
              <a:gd name="T8" fmla="*/ 50171981 w 589"/>
              <a:gd name="T9" fmla="*/ 22539392 h 501"/>
              <a:gd name="T10" fmla="*/ 47612591 w 589"/>
              <a:gd name="T11" fmla="*/ 25100751 h 501"/>
              <a:gd name="T12" fmla="*/ 47612591 w 589"/>
              <a:gd name="T13" fmla="*/ 72741368 h 501"/>
              <a:gd name="T14" fmla="*/ 35154877 w 589"/>
              <a:gd name="T15" fmla="*/ 60276308 h 501"/>
              <a:gd name="T16" fmla="*/ 30035152 w 589"/>
              <a:gd name="T17" fmla="*/ 60276308 h 501"/>
              <a:gd name="T18" fmla="*/ 30035152 w 589"/>
              <a:gd name="T19" fmla="*/ 65227922 h 501"/>
              <a:gd name="T20" fmla="*/ 47612591 w 589"/>
              <a:gd name="T21" fmla="*/ 85377059 h 501"/>
              <a:gd name="T22" fmla="*/ 50171981 w 589"/>
              <a:gd name="T23" fmla="*/ 85377059 h 501"/>
              <a:gd name="T24" fmla="*/ 52731843 w 589"/>
              <a:gd name="T25" fmla="*/ 85377059 h 501"/>
              <a:gd name="T26" fmla="*/ 70309281 w 589"/>
              <a:gd name="T27" fmla="*/ 65227922 h 501"/>
              <a:gd name="T28" fmla="*/ 70309281 w 589"/>
              <a:gd name="T29" fmla="*/ 60276308 h 501"/>
              <a:gd name="T30" fmla="*/ 65189557 w 589"/>
              <a:gd name="T31" fmla="*/ 60276308 h 501"/>
              <a:gd name="T32" fmla="*/ 97955134 w 589"/>
              <a:gd name="T33" fmla="*/ 0 h 501"/>
              <a:gd name="T34" fmla="*/ 97955134 w 589"/>
              <a:gd name="T35" fmla="*/ 0 h 501"/>
              <a:gd name="T36" fmla="*/ 2389299 w 589"/>
              <a:gd name="T37" fmla="*/ 0 h 501"/>
              <a:gd name="T38" fmla="*/ 0 w 589"/>
              <a:gd name="T39" fmla="*/ 2390728 h 501"/>
              <a:gd name="T40" fmla="*/ 0 w 589"/>
              <a:gd name="T41" fmla="*/ 30052838 h 501"/>
              <a:gd name="T42" fmla="*/ 2389299 w 589"/>
              <a:gd name="T43" fmla="*/ 32614197 h 501"/>
              <a:gd name="T44" fmla="*/ 7508552 w 589"/>
              <a:gd name="T45" fmla="*/ 30052838 h 501"/>
              <a:gd name="T46" fmla="*/ 7508552 w 589"/>
              <a:gd name="T47" fmla="*/ 4952087 h 501"/>
              <a:gd name="T48" fmla="*/ 92835409 w 589"/>
              <a:gd name="T49" fmla="*/ 4952087 h 501"/>
              <a:gd name="T50" fmla="*/ 92835409 w 589"/>
              <a:gd name="T51" fmla="*/ 30052838 h 501"/>
              <a:gd name="T52" fmla="*/ 97955134 w 589"/>
              <a:gd name="T53" fmla="*/ 32614197 h 501"/>
              <a:gd name="T54" fmla="*/ 100344434 w 589"/>
              <a:gd name="T55" fmla="*/ 30052838 h 501"/>
              <a:gd name="T56" fmla="*/ 100344434 w 589"/>
              <a:gd name="T57" fmla="*/ 2390728 h 501"/>
              <a:gd name="T58" fmla="*/ 97955134 w 589"/>
              <a:gd name="T59" fmla="*/ 0 h 50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589" h="501">
                <a:moveTo>
                  <a:pt x="382" y="353"/>
                </a:moveTo>
                <a:lnTo>
                  <a:pt x="382" y="353"/>
                </a:lnTo>
                <a:cubicBezTo>
                  <a:pt x="309" y="426"/>
                  <a:pt x="309" y="426"/>
                  <a:pt x="309" y="426"/>
                </a:cubicBezTo>
                <a:cubicBezTo>
                  <a:pt x="309" y="147"/>
                  <a:pt x="309" y="147"/>
                  <a:pt x="309" y="147"/>
                </a:cubicBezTo>
                <a:cubicBezTo>
                  <a:pt x="309" y="147"/>
                  <a:pt x="309" y="132"/>
                  <a:pt x="294" y="132"/>
                </a:cubicBezTo>
                <a:cubicBezTo>
                  <a:pt x="279" y="132"/>
                  <a:pt x="279" y="147"/>
                  <a:pt x="279" y="147"/>
                </a:cubicBezTo>
                <a:cubicBezTo>
                  <a:pt x="279" y="426"/>
                  <a:pt x="279" y="426"/>
                  <a:pt x="279" y="426"/>
                </a:cubicBezTo>
                <a:cubicBezTo>
                  <a:pt x="206" y="353"/>
                  <a:pt x="206" y="353"/>
                  <a:pt x="206" y="353"/>
                </a:cubicBezTo>
                <a:cubicBezTo>
                  <a:pt x="206" y="353"/>
                  <a:pt x="191" y="353"/>
                  <a:pt x="176" y="353"/>
                </a:cubicBezTo>
                <a:cubicBezTo>
                  <a:pt x="176" y="368"/>
                  <a:pt x="176" y="368"/>
                  <a:pt x="176" y="382"/>
                </a:cubicBezTo>
                <a:cubicBezTo>
                  <a:pt x="279" y="500"/>
                  <a:pt x="279" y="500"/>
                  <a:pt x="279" y="500"/>
                </a:cubicBezTo>
                <a:lnTo>
                  <a:pt x="294" y="500"/>
                </a:lnTo>
                <a:lnTo>
                  <a:pt x="309" y="500"/>
                </a:lnTo>
                <a:cubicBezTo>
                  <a:pt x="412" y="382"/>
                  <a:pt x="412" y="382"/>
                  <a:pt x="412" y="382"/>
                </a:cubicBezTo>
                <a:cubicBezTo>
                  <a:pt x="412" y="368"/>
                  <a:pt x="412" y="368"/>
                  <a:pt x="412" y="353"/>
                </a:cubicBezTo>
                <a:cubicBezTo>
                  <a:pt x="397" y="353"/>
                  <a:pt x="382" y="353"/>
                  <a:pt x="382" y="353"/>
                </a:cubicBezTo>
                <a:close/>
                <a:moveTo>
                  <a:pt x="574" y="0"/>
                </a:moveTo>
                <a:lnTo>
                  <a:pt x="574" y="0"/>
                </a:ln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0" y="0"/>
                  <a:pt x="0" y="14"/>
                </a:cubicBezTo>
                <a:cubicBezTo>
                  <a:pt x="0" y="176"/>
                  <a:pt x="0" y="176"/>
                  <a:pt x="0" y="176"/>
                </a:cubicBezTo>
                <a:lnTo>
                  <a:pt x="14" y="191"/>
                </a:lnTo>
                <a:cubicBezTo>
                  <a:pt x="29" y="191"/>
                  <a:pt x="44" y="176"/>
                  <a:pt x="44" y="176"/>
                </a:cubicBezTo>
                <a:cubicBezTo>
                  <a:pt x="44" y="29"/>
                  <a:pt x="44" y="29"/>
                  <a:pt x="44" y="29"/>
                </a:cubicBezTo>
                <a:cubicBezTo>
                  <a:pt x="544" y="29"/>
                  <a:pt x="544" y="29"/>
                  <a:pt x="544" y="29"/>
                </a:cubicBezTo>
                <a:cubicBezTo>
                  <a:pt x="544" y="176"/>
                  <a:pt x="544" y="176"/>
                  <a:pt x="544" y="176"/>
                </a:cubicBezTo>
                <a:cubicBezTo>
                  <a:pt x="544" y="176"/>
                  <a:pt x="559" y="191"/>
                  <a:pt x="574" y="191"/>
                </a:cubicBezTo>
                <a:lnTo>
                  <a:pt x="588" y="176"/>
                </a:lnTo>
                <a:cubicBezTo>
                  <a:pt x="588" y="14"/>
                  <a:pt x="588" y="14"/>
                  <a:pt x="588" y="14"/>
                </a:cubicBezTo>
                <a:cubicBezTo>
                  <a:pt x="588" y="0"/>
                  <a:pt x="574" y="0"/>
                  <a:pt x="5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94" name="Freeform 102">
            <a:extLst>
              <a:ext uri="{FF2B5EF4-FFF2-40B4-BE49-F238E27FC236}">
                <a16:creationId xmlns:a16="http://schemas.microsoft.com/office/drawing/2014/main" id="{056C0137-A237-46D3-A8F6-FB5DB2243DFB}"/>
              </a:ext>
            </a:extLst>
          </p:cNvPr>
          <p:cNvSpPr>
            <a:spLocks/>
          </p:cNvSpPr>
          <p:nvPr/>
        </p:nvSpPr>
        <p:spPr bwMode="auto">
          <a:xfrm>
            <a:off x="5680075" y="3986213"/>
            <a:ext cx="277813" cy="242887"/>
          </a:xfrm>
          <a:custGeom>
            <a:avLst/>
            <a:gdLst>
              <a:gd name="T0" fmla="*/ 97954310 w 589"/>
              <a:gd name="T1" fmla="*/ 54463470 h 516"/>
              <a:gd name="T2" fmla="*/ 97954310 w 589"/>
              <a:gd name="T3" fmla="*/ 54463470 h 516"/>
              <a:gd name="T4" fmla="*/ 92834603 w 589"/>
              <a:gd name="T5" fmla="*/ 56984658 h 516"/>
              <a:gd name="T6" fmla="*/ 92834603 w 589"/>
              <a:gd name="T7" fmla="*/ 79173548 h 516"/>
              <a:gd name="T8" fmla="*/ 7508525 w 589"/>
              <a:gd name="T9" fmla="*/ 79173548 h 516"/>
              <a:gd name="T10" fmla="*/ 7508525 w 589"/>
              <a:gd name="T11" fmla="*/ 56984658 h 516"/>
              <a:gd name="T12" fmla="*/ 2389291 w 589"/>
              <a:gd name="T13" fmla="*/ 54463470 h 516"/>
              <a:gd name="T14" fmla="*/ 0 w 589"/>
              <a:gd name="T15" fmla="*/ 56984658 h 516"/>
              <a:gd name="T16" fmla="*/ 0 w 589"/>
              <a:gd name="T17" fmla="*/ 84216393 h 516"/>
              <a:gd name="T18" fmla="*/ 2389291 w 589"/>
              <a:gd name="T19" fmla="*/ 86570158 h 516"/>
              <a:gd name="T20" fmla="*/ 97954310 w 589"/>
              <a:gd name="T21" fmla="*/ 86570158 h 516"/>
              <a:gd name="T22" fmla="*/ 100343600 w 589"/>
              <a:gd name="T23" fmla="*/ 84216393 h 516"/>
              <a:gd name="T24" fmla="*/ 100343600 w 589"/>
              <a:gd name="T25" fmla="*/ 56984658 h 516"/>
              <a:gd name="T26" fmla="*/ 97954310 w 589"/>
              <a:gd name="T27" fmla="*/ 54463470 h 516"/>
              <a:gd name="T28" fmla="*/ 35154278 w 589"/>
              <a:gd name="T29" fmla="*/ 27231735 h 516"/>
              <a:gd name="T30" fmla="*/ 35154278 w 589"/>
              <a:gd name="T31" fmla="*/ 27231735 h 516"/>
              <a:gd name="T32" fmla="*/ 47611947 w 589"/>
              <a:gd name="T33" fmla="*/ 12438985 h 516"/>
              <a:gd name="T34" fmla="*/ 47611947 w 589"/>
              <a:gd name="T35" fmla="*/ 59338423 h 516"/>
              <a:gd name="T36" fmla="*/ 50171800 w 589"/>
              <a:gd name="T37" fmla="*/ 64381267 h 516"/>
              <a:gd name="T38" fmla="*/ 52731653 w 589"/>
              <a:gd name="T39" fmla="*/ 59338423 h 516"/>
              <a:gd name="T40" fmla="*/ 52731653 w 589"/>
              <a:gd name="T41" fmla="*/ 12438985 h 516"/>
              <a:gd name="T42" fmla="*/ 65359885 w 589"/>
              <a:gd name="T43" fmla="*/ 27231735 h 516"/>
              <a:gd name="T44" fmla="*/ 70308556 w 589"/>
              <a:gd name="T45" fmla="*/ 27231735 h 516"/>
              <a:gd name="T46" fmla="*/ 70308556 w 589"/>
              <a:gd name="T47" fmla="*/ 22356782 h 516"/>
              <a:gd name="T48" fmla="*/ 52731653 w 589"/>
              <a:gd name="T49" fmla="*/ 2521657 h 516"/>
              <a:gd name="T50" fmla="*/ 50171800 w 589"/>
              <a:gd name="T51" fmla="*/ 0 h 516"/>
              <a:gd name="T52" fmla="*/ 47611947 w 589"/>
              <a:gd name="T53" fmla="*/ 2521657 h 516"/>
              <a:gd name="T54" fmla="*/ 30034572 w 589"/>
              <a:gd name="T55" fmla="*/ 22356782 h 516"/>
              <a:gd name="T56" fmla="*/ 30034572 w 589"/>
              <a:gd name="T57" fmla="*/ 27231735 h 516"/>
              <a:gd name="T58" fmla="*/ 35154278 w 589"/>
              <a:gd name="T59" fmla="*/ 27231735 h 51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589" h="516">
                <a:moveTo>
                  <a:pt x="574" y="324"/>
                </a:moveTo>
                <a:lnTo>
                  <a:pt x="574" y="324"/>
                </a:lnTo>
                <a:cubicBezTo>
                  <a:pt x="559" y="324"/>
                  <a:pt x="544" y="324"/>
                  <a:pt x="544" y="339"/>
                </a:cubicBezTo>
                <a:cubicBezTo>
                  <a:pt x="544" y="471"/>
                  <a:pt x="544" y="471"/>
                  <a:pt x="544" y="471"/>
                </a:cubicBezTo>
                <a:cubicBezTo>
                  <a:pt x="44" y="471"/>
                  <a:pt x="44" y="471"/>
                  <a:pt x="44" y="471"/>
                </a:cubicBezTo>
                <a:cubicBezTo>
                  <a:pt x="44" y="339"/>
                  <a:pt x="44" y="339"/>
                  <a:pt x="44" y="339"/>
                </a:cubicBezTo>
                <a:cubicBezTo>
                  <a:pt x="44" y="324"/>
                  <a:pt x="29" y="324"/>
                  <a:pt x="14" y="324"/>
                </a:cubicBezTo>
                <a:cubicBezTo>
                  <a:pt x="14" y="324"/>
                  <a:pt x="0" y="324"/>
                  <a:pt x="0" y="339"/>
                </a:cubicBezTo>
                <a:cubicBezTo>
                  <a:pt x="0" y="501"/>
                  <a:pt x="0" y="501"/>
                  <a:pt x="0" y="501"/>
                </a:cubicBezTo>
                <a:lnTo>
                  <a:pt x="14" y="515"/>
                </a:lnTo>
                <a:cubicBezTo>
                  <a:pt x="574" y="515"/>
                  <a:pt x="574" y="515"/>
                  <a:pt x="574" y="515"/>
                </a:cubicBezTo>
                <a:lnTo>
                  <a:pt x="588" y="501"/>
                </a:lnTo>
                <a:cubicBezTo>
                  <a:pt x="588" y="339"/>
                  <a:pt x="588" y="339"/>
                  <a:pt x="588" y="339"/>
                </a:cubicBezTo>
                <a:cubicBezTo>
                  <a:pt x="588" y="324"/>
                  <a:pt x="574" y="324"/>
                  <a:pt x="574" y="324"/>
                </a:cubicBezTo>
                <a:close/>
                <a:moveTo>
                  <a:pt x="206" y="162"/>
                </a:moveTo>
                <a:lnTo>
                  <a:pt x="206" y="162"/>
                </a:lnTo>
                <a:cubicBezTo>
                  <a:pt x="279" y="74"/>
                  <a:pt x="279" y="74"/>
                  <a:pt x="279" y="74"/>
                </a:cubicBezTo>
                <a:cubicBezTo>
                  <a:pt x="279" y="353"/>
                  <a:pt x="279" y="353"/>
                  <a:pt x="279" y="353"/>
                </a:cubicBezTo>
                <a:cubicBezTo>
                  <a:pt x="279" y="368"/>
                  <a:pt x="279" y="383"/>
                  <a:pt x="294" y="383"/>
                </a:cubicBezTo>
                <a:cubicBezTo>
                  <a:pt x="309" y="383"/>
                  <a:pt x="309" y="368"/>
                  <a:pt x="309" y="353"/>
                </a:cubicBezTo>
                <a:cubicBezTo>
                  <a:pt x="309" y="74"/>
                  <a:pt x="309" y="74"/>
                  <a:pt x="309" y="74"/>
                </a:cubicBezTo>
                <a:cubicBezTo>
                  <a:pt x="383" y="162"/>
                  <a:pt x="383" y="162"/>
                  <a:pt x="383" y="162"/>
                </a:cubicBezTo>
                <a:cubicBezTo>
                  <a:pt x="383" y="162"/>
                  <a:pt x="397" y="162"/>
                  <a:pt x="412" y="162"/>
                </a:cubicBezTo>
                <a:cubicBezTo>
                  <a:pt x="412" y="147"/>
                  <a:pt x="412" y="133"/>
                  <a:pt x="412" y="133"/>
                </a:cubicBezTo>
                <a:cubicBezTo>
                  <a:pt x="309" y="15"/>
                  <a:pt x="309" y="15"/>
                  <a:pt x="309" y="15"/>
                </a:cubicBezTo>
                <a:cubicBezTo>
                  <a:pt x="309" y="0"/>
                  <a:pt x="294" y="0"/>
                  <a:pt x="294" y="0"/>
                </a:cubicBezTo>
                <a:cubicBezTo>
                  <a:pt x="294" y="0"/>
                  <a:pt x="279" y="0"/>
                  <a:pt x="279" y="15"/>
                </a:cubicBezTo>
                <a:cubicBezTo>
                  <a:pt x="176" y="133"/>
                  <a:pt x="176" y="133"/>
                  <a:pt x="176" y="133"/>
                </a:cubicBezTo>
                <a:cubicBezTo>
                  <a:pt x="176" y="133"/>
                  <a:pt x="176" y="147"/>
                  <a:pt x="176" y="162"/>
                </a:cubicBezTo>
                <a:cubicBezTo>
                  <a:pt x="191" y="162"/>
                  <a:pt x="206" y="162"/>
                  <a:pt x="206" y="1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95" name="Freeform 104">
            <a:extLst>
              <a:ext uri="{FF2B5EF4-FFF2-40B4-BE49-F238E27FC236}">
                <a16:creationId xmlns:a16="http://schemas.microsoft.com/office/drawing/2014/main" id="{AA1BAC64-F5E0-4609-A55F-43CEFA297EBF}"/>
              </a:ext>
            </a:extLst>
          </p:cNvPr>
          <p:cNvSpPr>
            <a:spLocks/>
          </p:cNvSpPr>
          <p:nvPr/>
        </p:nvSpPr>
        <p:spPr bwMode="auto">
          <a:xfrm>
            <a:off x="5187950" y="3970338"/>
            <a:ext cx="298450" cy="279400"/>
          </a:xfrm>
          <a:custGeom>
            <a:avLst/>
            <a:gdLst>
              <a:gd name="T0" fmla="*/ 95234605 w 634"/>
              <a:gd name="T1" fmla="*/ 0 h 590"/>
              <a:gd name="T2" fmla="*/ 95234605 w 634"/>
              <a:gd name="T3" fmla="*/ 0 h 590"/>
              <a:gd name="T4" fmla="*/ 15135395 w 634"/>
              <a:gd name="T5" fmla="*/ 0 h 590"/>
              <a:gd name="T6" fmla="*/ 0 w 634"/>
              <a:gd name="T7" fmla="*/ 12413015 h 590"/>
              <a:gd name="T8" fmla="*/ 0 w 634"/>
              <a:gd name="T9" fmla="*/ 85019980 h 590"/>
              <a:gd name="T10" fmla="*/ 15135395 w 634"/>
              <a:gd name="T11" fmla="*/ 100153133 h 590"/>
              <a:gd name="T12" fmla="*/ 95234605 w 634"/>
              <a:gd name="T13" fmla="*/ 100153133 h 590"/>
              <a:gd name="T14" fmla="*/ 107649025 w 634"/>
              <a:gd name="T15" fmla="*/ 85019980 h 590"/>
              <a:gd name="T16" fmla="*/ 107649025 w 634"/>
              <a:gd name="T17" fmla="*/ 12413015 h 590"/>
              <a:gd name="T18" fmla="*/ 95234605 w 634"/>
              <a:gd name="T19" fmla="*/ 0 h 590"/>
              <a:gd name="T20" fmla="*/ 20067487 w 634"/>
              <a:gd name="T21" fmla="*/ 92501655 h 590"/>
              <a:gd name="T22" fmla="*/ 20067487 w 634"/>
              <a:gd name="T23" fmla="*/ 92501655 h 590"/>
              <a:gd name="T24" fmla="*/ 15135395 w 634"/>
              <a:gd name="T25" fmla="*/ 92501655 h 590"/>
              <a:gd name="T26" fmla="*/ 7652595 w 634"/>
              <a:gd name="T27" fmla="*/ 85019980 h 590"/>
              <a:gd name="T28" fmla="*/ 7652595 w 634"/>
              <a:gd name="T29" fmla="*/ 12413015 h 590"/>
              <a:gd name="T30" fmla="*/ 15135395 w 634"/>
              <a:gd name="T31" fmla="*/ 4931340 h 590"/>
              <a:gd name="T32" fmla="*/ 20067487 w 634"/>
              <a:gd name="T33" fmla="*/ 4931340 h 590"/>
              <a:gd name="T34" fmla="*/ 20067487 w 634"/>
              <a:gd name="T35" fmla="*/ 92501655 h 590"/>
              <a:gd name="T36" fmla="*/ 100166697 w 634"/>
              <a:gd name="T37" fmla="*/ 85019980 h 590"/>
              <a:gd name="T38" fmla="*/ 100166697 w 634"/>
              <a:gd name="T39" fmla="*/ 85019980 h 590"/>
              <a:gd name="T40" fmla="*/ 95234605 w 634"/>
              <a:gd name="T41" fmla="*/ 92501655 h 590"/>
              <a:gd name="T42" fmla="*/ 27549815 w 634"/>
              <a:gd name="T43" fmla="*/ 92501655 h 590"/>
              <a:gd name="T44" fmla="*/ 27549815 w 634"/>
              <a:gd name="T45" fmla="*/ 4931340 h 590"/>
              <a:gd name="T46" fmla="*/ 95234605 w 634"/>
              <a:gd name="T47" fmla="*/ 4931340 h 590"/>
              <a:gd name="T48" fmla="*/ 100166697 w 634"/>
              <a:gd name="T49" fmla="*/ 12413015 h 590"/>
              <a:gd name="T50" fmla="*/ 100166697 w 634"/>
              <a:gd name="T51" fmla="*/ 85019980 h 590"/>
              <a:gd name="T52" fmla="*/ 90132717 w 634"/>
              <a:gd name="T53" fmla="*/ 44890523 h 590"/>
              <a:gd name="T54" fmla="*/ 90132717 w 634"/>
              <a:gd name="T55" fmla="*/ 44890523 h 590"/>
              <a:gd name="T56" fmla="*/ 50168482 w 634"/>
              <a:gd name="T57" fmla="*/ 44890523 h 590"/>
              <a:gd name="T58" fmla="*/ 62752698 w 634"/>
              <a:gd name="T59" fmla="*/ 35028315 h 590"/>
              <a:gd name="T60" fmla="*/ 62752698 w 634"/>
              <a:gd name="T61" fmla="*/ 29927173 h 590"/>
              <a:gd name="T62" fmla="*/ 57650810 w 634"/>
              <a:gd name="T63" fmla="*/ 29927173 h 590"/>
              <a:gd name="T64" fmla="*/ 37583795 w 634"/>
              <a:gd name="T65" fmla="*/ 47611132 h 590"/>
              <a:gd name="T66" fmla="*/ 37583795 w 634"/>
              <a:gd name="T67" fmla="*/ 49991665 h 590"/>
              <a:gd name="T68" fmla="*/ 37583795 w 634"/>
              <a:gd name="T69" fmla="*/ 52542472 h 590"/>
              <a:gd name="T70" fmla="*/ 57650810 w 634"/>
              <a:gd name="T71" fmla="*/ 67505823 h 590"/>
              <a:gd name="T72" fmla="*/ 62752698 w 634"/>
              <a:gd name="T73" fmla="*/ 67505823 h 590"/>
              <a:gd name="T74" fmla="*/ 62752698 w 634"/>
              <a:gd name="T75" fmla="*/ 62574483 h 590"/>
              <a:gd name="T76" fmla="*/ 50168482 w 634"/>
              <a:gd name="T77" fmla="*/ 52542472 h 590"/>
              <a:gd name="T78" fmla="*/ 90132717 w 634"/>
              <a:gd name="T79" fmla="*/ 52542472 h 590"/>
              <a:gd name="T80" fmla="*/ 95234605 w 634"/>
              <a:gd name="T81" fmla="*/ 49991665 h 590"/>
              <a:gd name="T82" fmla="*/ 90132717 w 634"/>
              <a:gd name="T83" fmla="*/ 44890523 h 59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34" h="590">
                <a:moveTo>
                  <a:pt x="560" y="0"/>
                </a:moveTo>
                <a:lnTo>
                  <a:pt x="560" y="0"/>
                </a:lnTo>
                <a:cubicBezTo>
                  <a:pt x="89" y="0"/>
                  <a:pt x="89" y="0"/>
                  <a:pt x="89" y="0"/>
                </a:cubicBezTo>
                <a:cubicBezTo>
                  <a:pt x="45" y="0"/>
                  <a:pt x="0" y="29"/>
                  <a:pt x="0" y="73"/>
                </a:cubicBezTo>
                <a:cubicBezTo>
                  <a:pt x="0" y="500"/>
                  <a:pt x="0" y="500"/>
                  <a:pt x="0" y="500"/>
                </a:cubicBezTo>
                <a:cubicBezTo>
                  <a:pt x="0" y="544"/>
                  <a:pt x="45" y="589"/>
                  <a:pt x="89" y="589"/>
                </a:cubicBezTo>
                <a:cubicBezTo>
                  <a:pt x="560" y="589"/>
                  <a:pt x="560" y="589"/>
                  <a:pt x="560" y="589"/>
                </a:cubicBezTo>
                <a:cubicBezTo>
                  <a:pt x="604" y="589"/>
                  <a:pt x="633" y="544"/>
                  <a:pt x="633" y="500"/>
                </a:cubicBezTo>
                <a:cubicBezTo>
                  <a:pt x="633" y="73"/>
                  <a:pt x="633" y="73"/>
                  <a:pt x="633" y="73"/>
                </a:cubicBezTo>
                <a:cubicBezTo>
                  <a:pt x="633" y="29"/>
                  <a:pt x="604" y="0"/>
                  <a:pt x="560" y="0"/>
                </a:cubicBezTo>
                <a:close/>
                <a:moveTo>
                  <a:pt x="118" y="544"/>
                </a:moveTo>
                <a:lnTo>
                  <a:pt x="118" y="544"/>
                </a:lnTo>
                <a:cubicBezTo>
                  <a:pt x="89" y="544"/>
                  <a:pt x="89" y="544"/>
                  <a:pt x="89" y="544"/>
                </a:cubicBezTo>
                <a:cubicBezTo>
                  <a:pt x="59" y="544"/>
                  <a:pt x="45" y="530"/>
                  <a:pt x="45" y="500"/>
                </a:cubicBezTo>
                <a:cubicBezTo>
                  <a:pt x="45" y="73"/>
                  <a:pt x="45" y="73"/>
                  <a:pt x="45" y="73"/>
                </a:cubicBezTo>
                <a:cubicBezTo>
                  <a:pt x="45" y="59"/>
                  <a:pt x="59" y="29"/>
                  <a:pt x="89" y="29"/>
                </a:cubicBezTo>
                <a:cubicBezTo>
                  <a:pt x="118" y="29"/>
                  <a:pt x="118" y="29"/>
                  <a:pt x="118" y="29"/>
                </a:cubicBezTo>
                <a:lnTo>
                  <a:pt x="118" y="544"/>
                </a:lnTo>
                <a:close/>
                <a:moveTo>
                  <a:pt x="589" y="500"/>
                </a:moveTo>
                <a:lnTo>
                  <a:pt x="589" y="500"/>
                </a:lnTo>
                <a:cubicBezTo>
                  <a:pt x="589" y="530"/>
                  <a:pt x="575" y="544"/>
                  <a:pt x="560" y="544"/>
                </a:cubicBezTo>
                <a:cubicBezTo>
                  <a:pt x="162" y="544"/>
                  <a:pt x="162" y="544"/>
                  <a:pt x="162" y="544"/>
                </a:cubicBezTo>
                <a:cubicBezTo>
                  <a:pt x="162" y="29"/>
                  <a:pt x="162" y="29"/>
                  <a:pt x="162" y="29"/>
                </a:cubicBezTo>
                <a:cubicBezTo>
                  <a:pt x="560" y="29"/>
                  <a:pt x="560" y="29"/>
                  <a:pt x="560" y="29"/>
                </a:cubicBezTo>
                <a:cubicBezTo>
                  <a:pt x="575" y="29"/>
                  <a:pt x="589" y="59"/>
                  <a:pt x="589" y="73"/>
                </a:cubicBezTo>
                <a:lnTo>
                  <a:pt x="589" y="500"/>
                </a:lnTo>
                <a:close/>
                <a:moveTo>
                  <a:pt x="530" y="264"/>
                </a:moveTo>
                <a:lnTo>
                  <a:pt x="530" y="264"/>
                </a:lnTo>
                <a:cubicBezTo>
                  <a:pt x="295" y="264"/>
                  <a:pt x="295" y="264"/>
                  <a:pt x="295" y="264"/>
                </a:cubicBezTo>
                <a:cubicBezTo>
                  <a:pt x="369" y="206"/>
                  <a:pt x="369" y="206"/>
                  <a:pt x="369" y="206"/>
                </a:cubicBezTo>
                <a:cubicBezTo>
                  <a:pt x="383" y="191"/>
                  <a:pt x="383" y="191"/>
                  <a:pt x="369" y="176"/>
                </a:cubicBezTo>
                <a:cubicBezTo>
                  <a:pt x="369" y="176"/>
                  <a:pt x="354" y="176"/>
                  <a:pt x="339" y="176"/>
                </a:cubicBezTo>
                <a:cubicBezTo>
                  <a:pt x="221" y="280"/>
                  <a:pt x="221" y="280"/>
                  <a:pt x="221" y="280"/>
                </a:cubicBezTo>
                <a:cubicBezTo>
                  <a:pt x="221" y="280"/>
                  <a:pt x="221" y="280"/>
                  <a:pt x="221" y="294"/>
                </a:cubicBezTo>
                <a:cubicBezTo>
                  <a:pt x="221" y="294"/>
                  <a:pt x="221" y="294"/>
                  <a:pt x="221" y="309"/>
                </a:cubicBezTo>
                <a:cubicBezTo>
                  <a:pt x="339" y="397"/>
                  <a:pt x="339" y="397"/>
                  <a:pt x="339" y="397"/>
                </a:cubicBezTo>
                <a:cubicBezTo>
                  <a:pt x="354" y="412"/>
                  <a:pt x="369" y="412"/>
                  <a:pt x="369" y="397"/>
                </a:cubicBezTo>
                <a:cubicBezTo>
                  <a:pt x="383" y="397"/>
                  <a:pt x="383" y="382"/>
                  <a:pt x="369" y="368"/>
                </a:cubicBezTo>
                <a:cubicBezTo>
                  <a:pt x="295" y="309"/>
                  <a:pt x="295" y="309"/>
                  <a:pt x="295" y="309"/>
                </a:cubicBezTo>
                <a:cubicBezTo>
                  <a:pt x="530" y="309"/>
                  <a:pt x="530" y="309"/>
                  <a:pt x="530" y="309"/>
                </a:cubicBezTo>
                <a:cubicBezTo>
                  <a:pt x="545" y="309"/>
                  <a:pt x="560" y="294"/>
                  <a:pt x="560" y="294"/>
                </a:cubicBezTo>
                <a:cubicBezTo>
                  <a:pt x="560" y="280"/>
                  <a:pt x="545" y="264"/>
                  <a:pt x="530" y="2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96" name="Freeform 105">
            <a:extLst>
              <a:ext uri="{FF2B5EF4-FFF2-40B4-BE49-F238E27FC236}">
                <a16:creationId xmlns:a16="http://schemas.microsoft.com/office/drawing/2014/main" id="{1B310E3E-68CC-4835-9239-437D41A6EDD2}"/>
              </a:ext>
            </a:extLst>
          </p:cNvPr>
          <p:cNvSpPr>
            <a:spLocks/>
          </p:cNvSpPr>
          <p:nvPr/>
        </p:nvSpPr>
        <p:spPr bwMode="auto">
          <a:xfrm>
            <a:off x="4708525" y="3970338"/>
            <a:ext cx="298450" cy="279400"/>
          </a:xfrm>
          <a:custGeom>
            <a:avLst/>
            <a:gdLst>
              <a:gd name="T0" fmla="*/ 92512849 w 634"/>
              <a:gd name="T1" fmla="*/ 0 h 590"/>
              <a:gd name="T2" fmla="*/ 92512849 w 634"/>
              <a:gd name="T3" fmla="*/ 0 h 590"/>
              <a:gd name="T4" fmla="*/ 12414379 w 634"/>
              <a:gd name="T5" fmla="*/ 0 h 590"/>
              <a:gd name="T6" fmla="*/ 0 w 634"/>
              <a:gd name="T7" fmla="*/ 12413015 h 590"/>
              <a:gd name="T8" fmla="*/ 0 w 634"/>
              <a:gd name="T9" fmla="*/ 85019980 h 590"/>
              <a:gd name="T10" fmla="*/ 12414379 w 634"/>
              <a:gd name="T11" fmla="*/ 100153133 h 590"/>
              <a:gd name="T12" fmla="*/ 92512849 w 634"/>
              <a:gd name="T13" fmla="*/ 100153133 h 590"/>
              <a:gd name="T14" fmla="*/ 107648193 w 634"/>
              <a:gd name="T15" fmla="*/ 85019980 h 590"/>
              <a:gd name="T16" fmla="*/ 107648193 w 634"/>
              <a:gd name="T17" fmla="*/ 12413015 h 590"/>
              <a:gd name="T18" fmla="*/ 92512849 w 634"/>
              <a:gd name="T19" fmla="*/ 0 h 590"/>
              <a:gd name="T20" fmla="*/ 80098470 w 634"/>
              <a:gd name="T21" fmla="*/ 92501655 h 590"/>
              <a:gd name="T22" fmla="*/ 80098470 w 634"/>
              <a:gd name="T23" fmla="*/ 92501655 h 590"/>
              <a:gd name="T24" fmla="*/ 12414379 w 634"/>
              <a:gd name="T25" fmla="*/ 92501655 h 590"/>
              <a:gd name="T26" fmla="*/ 7482775 w 634"/>
              <a:gd name="T27" fmla="*/ 85019980 h 590"/>
              <a:gd name="T28" fmla="*/ 7482775 w 634"/>
              <a:gd name="T29" fmla="*/ 12413015 h 590"/>
              <a:gd name="T30" fmla="*/ 12414379 w 634"/>
              <a:gd name="T31" fmla="*/ 4931340 h 590"/>
              <a:gd name="T32" fmla="*/ 80098470 w 634"/>
              <a:gd name="T33" fmla="*/ 4931340 h 590"/>
              <a:gd name="T34" fmla="*/ 80098470 w 634"/>
              <a:gd name="T35" fmla="*/ 92501655 h 590"/>
              <a:gd name="T36" fmla="*/ 99995624 w 634"/>
              <a:gd name="T37" fmla="*/ 85019980 h 590"/>
              <a:gd name="T38" fmla="*/ 99995624 w 634"/>
              <a:gd name="T39" fmla="*/ 85019980 h 590"/>
              <a:gd name="T40" fmla="*/ 92512849 w 634"/>
              <a:gd name="T41" fmla="*/ 92501655 h 590"/>
              <a:gd name="T42" fmla="*/ 87581245 w 634"/>
              <a:gd name="T43" fmla="*/ 92501655 h 590"/>
              <a:gd name="T44" fmla="*/ 87581245 w 634"/>
              <a:gd name="T45" fmla="*/ 4931340 h 590"/>
              <a:gd name="T46" fmla="*/ 92512849 w 634"/>
              <a:gd name="T47" fmla="*/ 4931340 h 590"/>
              <a:gd name="T48" fmla="*/ 99995624 w 634"/>
              <a:gd name="T49" fmla="*/ 12413015 h 590"/>
              <a:gd name="T50" fmla="*/ 99995624 w 634"/>
              <a:gd name="T51" fmla="*/ 85019980 h 590"/>
              <a:gd name="T52" fmla="*/ 17516249 w 634"/>
              <a:gd name="T53" fmla="*/ 52542472 h 590"/>
              <a:gd name="T54" fmla="*/ 17516249 w 634"/>
              <a:gd name="T55" fmla="*/ 52542472 h 590"/>
              <a:gd name="T56" fmla="*/ 57480351 w 634"/>
              <a:gd name="T57" fmla="*/ 52542472 h 590"/>
              <a:gd name="T58" fmla="*/ 45065972 w 634"/>
              <a:gd name="T59" fmla="*/ 62574483 h 590"/>
              <a:gd name="T60" fmla="*/ 45065972 w 634"/>
              <a:gd name="T61" fmla="*/ 67505823 h 590"/>
              <a:gd name="T62" fmla="*/ 49998048 w 634"/>
              <a:gd name="T63" fmla="*/ 67505823 h 590"/>
              <a:gd name="T64" fmla="*/ 70064996 w 634"/>
              <a:gd name="T65" fmla="*/ 52542472 h 590"/>
              <a:gd name="T66" fmla="*/ 70064996 w 634"/>
              <a:gd name="T67" fmla="*/ 49991665 h 590"/>
              <a:gd name="T68" fmla="*/ 70064996 w 634"/>
              <a:gd name="T69" fmla="*/ 47611132 h 590"/>
              <a:gd name="T70" fmla="*/ 49998048 w 634"/>
              <a:gd name="T71" fmla="*/ 29927173 h 590"/>
              <a:gd name="T72" fmla="*/ 45065972 w 634"/>
              <a:gd name="T73" fmla="*/ 29927173 h 590"/>
              <a:gd name="T74" fmla="*/ 45065972 w 634"/>
              <a:gd name="T75" fmla="*/ 35028315 h 590"/>
              <a:gd name="T76" fmla="*/ 57480351 w 634"/>
              <a:gd name="T77" fmla="*/ 44890523 h 590"/>
              <a:gd name="T78" fmla="*/ 17516249 w 634"/>
              <a:gd name="T79" fmla="*/ 44890523 h 590"/>
              <a:gd name="T80" fmla="*/ 12414379 w 634"/>
              <a:gd name="T81" fmla="*/ 49991665 h 590"/>
              <a:gd name="T82" fmla="*/ 17516249 w 634"/>
              <a:gd name="T83" fmla="*/ 52542472 h 59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34" h="590"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29"/>
                  <a:pt x="0" y="73"/>
                </a:cubicBezTo>
                <a:cubicBezTo>
                  <a:pt x="0" y="500"/>
                  <a:pt x="0" y="500"/>
                  <a:pt x="0" y="500"/>
                </a:cubicBezTo>
                <a:cubicBezTo>
                  <a:pt x="0" y="544"/>
                  <a:pt x="29" y="589"/>
                  <a:pt x="73" y="589"/>
                </a:cubicBezTo>
                <a:cubicBezTo>
                  <a:pt x="544" y="589"/>
                  <a:pt x="544" y="589"/>
                  <a:pt x="544" y="589"/>
                </a:cubicBezTo>
                <a:cubicBezTo>
                  <a:pt x="588" y="589"/>
                  <a:pt x="633" y="544"/>
                  <a:pt x="633" y="500"/>
                </a:cubicBezTo>
                <a:cubicBezTo>
                  <a:pt x="633" y="73"/>
                  <a:pt x="633" y="73"/>
                  <a:pt x="633" y="73"/>
                </a:cubicBezTo>
                <a:cubicBezTo>
                  <a:pt x="633" y="29"/>
                  <a:pt x="588" y="0"/>
                  <a:pt x="544" y="0"/>
                </a:cubicBezTo>
                <a:close/>
                <a:moveTo>
                  <a:pt x="471" y="544"/>
                </a:moveTo>
                <a:lnTo>
                  <a:pt x="471" y="544"/>
                </a:lnTo>
                <a:cubicBezTo>
                  <a:pt x="73" y="544"/>
                  <a:pt x="73" y="544"/>
                  <a:pt x="73" y="544"/>
                </a:cubicBezTo>
                <a:cubicBezTo>
                  <a:pt x="59" y="544"/>
                  <a:pt x="44" y="530"/>
                  <a:pt x="44" y="500"/>
                </a:cubicBezTo>
                <a:cubicBezTo>
                  <a:pt x="44" y="73"/>
                  <a:pt x="44" y="73"/>
                  <a:pt x="44" y="73"/>
                </a:cubicBezTo>
                <a:cubicBezTo>
                  <a:pt x="44" y="59"/>
                  <a:pt x="59" y="29"/>
                  <a:pt x="73" y="29"/>
                </a:cubicBezTo>
                <a:cubicBezTo>
                  <a:pt x="471" y="29"/>
                  <a:pt x="471" y="29"/>
                  <a:pt x="471" y="29"/>
                </a:cubicBezTo>
                <a:lnTo>
                  <a:pt x="471" y="544"/>
                </a:lnTo>
                <a:close/>
                <a:moveTo>
                  <a:pt x="588" y="500"/>
                </a:moveTo>
                <a:lnTo>
                  <a:pt x="588" y="500"/>
                </a:lnTo>
                <a:cubicBezTo>
                  <a:pt x="588" y="530"/>
                  <a:pt x="574" y="544"/>
                  <a:pt x="544" y="544"/>
                </a:cubicBezTo>
                <a:cubicBezTo>
                  <a:pt x="515" y="544"/>
                  <a:pt x="515" y="544"/>
                  <a:pt x="515" y="544"/>
                </a:cubicBezTo>
                <a:cubicBezTo>
                  <a:pt x="515" y="29"/>
                  <a:pt x="515" y="29"/>
                  <a:pt x="515" y="29"/>
                </a:cubicBezTo>
                <a:cubicBezTo>
                  <a:pt x="544" y="29"/>
                  <a:pt x="544" y="29"/>
                  <a:pt x="544" y="29"/>
                </a:cubicBezTo>
                <a:cubicBezTo>
                  <a:pt x="574" y="29"/>
                  <a:pt x="588" y="59"/>
                  <a:pt x="588" y="73"/>
                </a:cubicBezTo>
                <a:lnTo>
                  <a:pt x="588" y="500"/>
                </a:lnTo>
                <a:close/>
                <a:moveTo>
                  <a:pt x="103" y="309"/>
                </a:moveTo>
                <a:lnTo>
                  <a:pt x="103" y="309"/>
                </a:lnTo>
                <a:cubicBezTo>
                  <a:pt x="338" y="309"/>
                  <a:pt x="338" y="309"/>
                  <a:pt x="338" y="309"/>
                </a:cubicBezTo>
                <a:cubicBezTo>
                  <a:pt x="265" y="368"/>
                  <a:pt x="265" y="368"/>
                  <a:pt x="265" y="368"/>
                </a:cubicBezTo>
                <a:cubicBezTo>
                  <a:pt x="250" y="382"/>
                  <a:pt x="250" y="397"/>
                  <a:pt x="265" y="397"/>
                </a:cubicBezTo>
                <a:cubicBezTo>
                  <a:pt x="265" y="412"/>
                  <a:pt x="279" y="412"/>
                  <a:pt x="294" y="397"/>
                </a:cubicBezTo>
                <a:cubicBezTo>
                  <a:pt x="412" y="309"/>
                  <a:pt x="412" y="309"/>
                  <a:pt x="412" y="309"/>
                </a:cubicBezTo>
                <a:cubicBezTo>
                  <a:pt x="412" y="294"/>
                  <a:pt x="412" y="294"/>
                  <a:pt x="412" y="294"/>
                </a:cubicBezTo>
                <a:cubicBezTo>
                  <a:pt x="412" y="280"/>
                  <a:pt x="412" y="280"/>
                  <a:pt x="412" y="280"/>
                </a:cubicBezTo>
                <a:cubicBezTo>
                  <a:pt x="294" y="176"/>
                  <a:pt x="294" y="176"/>
                  <a:pt x="294" y="176"/>
                </a:cubicBezTo>
                <a:cubicBezTo>
                  <a:pt x="279" y="176"/>
                  <a:pt x="265" y="176"/>
                  <a:pt x="265" y="176"/>
                </a:cubicBezTo>
                <a:cubicBezTo>
                  <a:pt x="250" y="191"/>
                  <a:pt x="250" y="191"/>
                  <a:pt x="265" y="206"/>
                </a:cubicBezTo>
                <a:cubicBezTo>
                  <a:pt x="338" y="264"/>
                  <a:pt x="338" y="264"/>
                  <a:pt x="338" y="264"/>
                </a:cubicBezTo>
                <a:cubicBezTo>
                  <a:pt x="103" y="264"/>
                  <a:pt x="103" y="264"/>
                  <a:pt x="103" y="264"/>
                </a:cubicBezTo>
                <a:cubicBezTo>
                  <a:pt x="88" y="264"/>
                  <a:pt x="73" y="280"/>
                  <a:pt x="73" y="294"/>
                </a:cubicBezTo>
                <a:cubicBezTo>
                  <a:pt x="73" y="294"/>
                  <a:pt x="88" y="309"/>
                  <a:pt x="103" y="3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97" name="Freeform 106">
            <a:extLst>
              <a:ext uri="{FF2B5EF4-FFF2-40B4-BE49-F238E27FC236}">
                <a16:creationId xmlns:a16="http://schemas.microsoft.com/office/drawing/2014/main" id="{62A36375-AF06-4C5C-9D5D-702F994F1210}"/>
              </a:ext>
            </a:extLst>
          </p:cNvPr>
          <p:cNvSpPr>
            <a:spLocks/>
          </p:cNvSpPr>
          <p:nvPr/>
        </p:nvSpPr>
        <p:spPr bwMode="auto">
          <a:xfrm>
            <a:off x="4237038" y="3959225"/>
            <a:ext cx="277812" cy="298450"/>
          </a:xfrm>
          <a:custGeom>
            <a:avLst/>
            <a:gdLst>
              <a:gd name="T0" fmla="*/ 87886720 w 589"/>
              <a:gd name="T1" fmla="*/ 0 h 634"/>
              <a:gd name="T2" fmla="*/ 87886720 w 589"/>
              <a:gd name="T3" fmla="*/ 0 h 634"/>
              <a:gd name="T4" fmla="*/ 12457714 w 589"/>
              <a:gd name="T5" fmla="*/ 0 h 634"/>
              <a:gd name="T6" fmla="*/ 0 w 589"/>
              <a:gd name="T7" fmla="*/ 15132515 h 634"/>
              <a:gd name="T8" fmla="*/ 0 w 589"/>
              <a:gd name="T9" fmla="*/ 95214477 h 634"/>
              <a:gd name="T10" fmla="*/ 12457714 w 589"/>
              <a:gd name="T11" fmla="*/ 107626497 h 634"/>
              <a:gd name="T12" fmla="*/ 87886720 w 589"/>
              <a:gd name="T13" fmla="*/ 107626497 h 634"/>
              <a:gd name="T14" fmla="*/ 100344434 w 589"/>
              <a:gd name="T15" fmla="*/ 95214477 h 634"/>
              <a:gd name="T16" fmla="*/ 100344434 w 589"/>
              <a:gd name="T17" fmla="*/ 15132515 h 634"/>
              <a:gd name="T18" fmla="*/ 87886720 w 589"/>
              <a:gd name="T19" fmla="*/ 0 h 634"/>
              <a:gd name="T20" fmla="*/ 92835409 w 589"/>
              <a:gd name="T21" fmla="*/ 95214477 h 634"/>
              <a:gd name="T22" fmla="*/ 92835409 w 589"/>
              <a:gd name="T23" fmla="*/ 95214477 h 634"/>
              <a:gd name="T24" fmla="*/ 87886720 w 589"/>
              <a:gd name="T25" fmla="*/ 100145138 h 634"/>
              <a:gd name="T26" fmla="*/ 12457714 w 589"/>
              <a:gd name="T27" fmla="*/ 100145138 h 634"/>
              <a:gd name="T28" fmla="*/ 7508552 w 589"/>
              <a:gd name="T29" fmla="*/ 95214477 h 634"/>
              <a:gd name="T30" fmla="*/ 7508552 w 589"/>
              <a:gd name="T31" fmla="*/ 27544063 h 634"/>
              <a:gd name="T32" fmla="*/ 92835409 w 589"/>
              <a:gd name="T33" fmla="*/ 27544063 h 634"/>
              <a:gd name="T34" fmla="*/ 92835409 w 589"/>
              <a:gd name="T35" fmla="*/ 95214477 h 634"/>
              <a:gd name="T36" fmla="*/ 92835409 w 589"/>
              <a:gd name="T37" fmla="*/ 20063175 h 634"/>
              <a:gd name="T38" fmla="*/ 92835409 w 589"/>
              <a:gd name="T39" fmla="*/ 20063175 h 634"/>
              <a:gd name="T40" fmla="*/ 7508552 w 589"/>
              <a:gd name="T41" fmla="*/ 20063175 h 634"/>
              <a:gd name="T42" fmla="*/ 7508552 w 589"/>
              <a:gd name="T43" fmla="*/ 15132515 h 634"/>
              <a:gd name="T44" fmla="*/ 12457714 w 589"/>
              <a:gd name="T45" fmla="*/ 7481360 h 634"/>
              <a:gd name="T46" fmla="*/ 87886720 w 589"/>
              <a:gd name="T47" fmla="*/ 7481360 h 634"/>
              <a:gd name="T48" fmla="*/ 92835409 w 589"/>
              <a:gd name="T49" fmla="*/ 15132515 h 634"/>
              <a:gd name="T50" fmla="*/ 92835409 w 589"/>
              <a:gd name="T51" fmla="*/ 20063175 h 634"/>
              <a:gd name="T52" fmla="*/ 35154877 w 589"/>
              <a:gd name="T53" fmla="*/ 62569487 h 634"/>
              <a:gd name="T54" fmla="*/ 35154877 w 589"/>
              <a:gd name="T55" fmla="*/ 62569487 h 634"/>
              <a:gd name="T56" fmla="*/ 47612591 w 589"/>
              <a:gd name="T57" fmla="*/ 49987671 h 634"/>
              <a:gd name="T58" fmla="*/ 47612591 w 589"/>
              <a:gd name="T59" fmla="*/ 90113550 h 634"/>
              <a:gd name="T60" fmla="*/ 50171981 w 589"/>
              <a:gd name="T61" fmla="*/ 95214477 h 634"/>
              <a:gd name="T62" fmla="*/ 52731843 w 589"/>
              <a:gd name="T63" fmla="*/ 90113550 h 634"/>
              <a:gd name="T64" fmla="*/ 52731843 w 589"/>
              <a:gd name="T65" fmla="*/ 49987671 h 634"/>
              <a:gd name="T66" fmla="*/ 65360120 w 589"/>
              <a:gd name="T67" fmla="*/ 62569487 h 634"/>
              <a:gd name="T68" fmla="*/ 70309281 w 589"/>
              <a:gd name="T69" fmla="*/ 62569487 h 634"/>
              <a:gd name="T70" fmla="*/ 70309281 w 589"/>
              <a:gd name="T71" fmla="*/ 57638826 h 634"/>
              <a:gd name="T72" fmla="*/ 52731843 w 589"/>
              <a:gd name="T73" fmla="*/ 37575651 h 634"/>
              <a:gd name="T74" fmla="*/ 50171981 w 589"/>
              <a:gd name="T75" fmla="*/ 37575651 h 634"/>
              <a:gd name="T76" fmla="*/ 47612591 w 589"/>
              <a:gd name="T77" fmla="*/ 37575651 h 634"/>
              <a:gd name="T78" fmla="*/ 30035152 w 589"/>
              <a:gd name="T79" fmla="*/ 57638826 h 634"/>
              <a:gd name="T80" fmla="*/ 30035152 w 589"/>
              <a:gd name="T81" fmla="*/ 62569487 h 634"/>
              <a:gd name="T82" fmla="*/ 35154877 w 589"/>
              <a:gd name="T83" fmla="*/ 62569487 h 63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589" h="634">
                <a:moveTo>
                  <a:pt x="515" y="0"/>
                </a:moveTo>
                <a:lnTo>
                  <a:pt x="515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4"/>
                  <a:pt x="0" y="89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3" y="633"/>
                </a:cubicBezTo>
                <a:cubicBezTo>
                  <a:pt x="515" y="633"/>
                  <a:pt x="515" y="633"/>
                  <a:pt x="515" y="633"/>
                </a:cubicBezTo>
                <a:cubicBezTo>
                  <a:pt x="559" y="633"/>
                  <a:pt x="588" y="604"/>
                  <a:pt x="588" y="560"/>
                </a:cubicBezTo>
                <a:cubicBezTo>
                  <a:pt x="588" y="89"/>
                  <a:pt x="588" y="89"/>
                  <a:pt x="588" y="89"/>
                </a:cubicBezTo>
                <a:cubicBezTo>
                  <a:pt x="588" y="44"/>
                  <a:pt x="559" y="0"/>
                  <a:pt x="515" y="0"/>
                </a:cubicBezTo>
                <a:close/>
                <a:moveTo>
                  <a:pt x="544" y="560"/>
                </a:moveTo>
                <a:lnTo>
                  <a:pt x="544" y="560"/>
                </a:lnTo>
                <a:cubicBezTo>
                  <a:pt x="544" y="574"/>
                  <a:pt x="530" y="589"/>
                  <a:pt x="515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8" y="589"/>
                  <a:pt x="44" y="574"/>
                  <a:pt x="44" y="560"/>
                </a:cubicBezTo>
                <a:cubicBezTo>
                  <a:pt x="44" y="162"/>
                  <a:pt x="44" y="162"/>
                  <a:pt x="44" y="162"/>
                </a:cubicBezTo>
                <a:cubicBezTo>
                  <a:pt x="544" y="162"/>
                  <a:pt x="544" y="162"/>
                  <a:pt x="544" y="162"/>
                </a:cubicBezTo>
                <a:lnTo>
                  <a:pt x="544" y="560"/>
                </a:lnTo>
                <a:close/>
                <a:moveTo>
                  <a:pt x="544" y="118"/>
                </a:moveTo>
                <a:lnTo>
                  <a:pt x="544" y="118"/>
                </a:lnTo>
                <a:cubicBezTo>
                  <a:pt x="44" y="118"/>
                  <a:pt x="44" y="118"/>
                  <a:pt x="44" y="118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59"/>
                  <a:pt x="58" y="44"/>
                  <a:pt x="73" y="44"/>
                </a:cubicBezTo>
                <a:cubicBezTo>
                  <a:pt x="515" y="44"/>
                  <a:pt x="515" y="44"/>
                  <a:pt x="515" y="44"/>
                </a:cubicBezTo>
                <a:cubicBezTo>
                  <a:pt x="530" y="44"/>
                  <a:pt x="544" y="59"/>
                  <a:pt x="544" y="89"/>
                </a:cubicBezTo>
                <a:lnTo>
                  <a:pt x="544" y="118"/>
                </a:lnTo>
                <a:close/>
                <a:moveTo>
                  <a:pt x="206" y="368"/>
                </a:moveTo>
                <a:lnTo>
                  <a:pt x="206" y="368"/>
                </a:lnTo>
                <a:cubicBezTo>
                  <a:pt x="279" y="294"/>
                  <a:pt x="279" y="294"/>
                  <a:pt x="279" y="294"/>
                </a:cubicBezTo>
                <a:cubicBezTo>
                  <a:pt x="279" y="530"/>
                  <a:pt x="279" y="530"/>
                  <a:pt x="279" y="530"/>
                </a:cubicBezTo>
                <a:cubicBezTo>
                  <a:pt x="279" y="545"/>
                  <a:pt x="279" y="560"/>
                  <a:pt x="294" y="560"/>
                </a:cubicBezTo>
                <a:cubicBezTo>
                  <a:pt x="309" y="560"/>
                  <a:pt x="309" y="545"/>
                  <a:pt x="309" y="530"/>
                </a:cubicBezTo>
                <a:cubicBezTo>
                  <a:pt x="309" y="294"/>
                  <a:pt x="309" y="294"/>
                  <a:pt x="309" y="294"/>
                </a:cubicBezTo>
                <a:cubicBezTo>
                  <a:pt x="383" y="368"/>
                  <a:pt x="383" y="368"/>
                  <a:pt x="383" y="368"/>
                </a:cubicBezTo>
                <a:cubicBezTo>
                  <a:pt x="383" y="383"/>
                  <a:pt x="397" y="383"/>
                  <a:pt x="412" y="368"/>
                </a:cubicBezTo>
                <a:cubicBezTo>
                  <a:pt x="412" y="368"/>
                  <a:pt x="412" y="353"/>
                  <a:pt x="412" y="339"/>
                </a:cubicBezTo>
                <a:cubicBezTo>
                  <a:pt x="309" y="221"/>
                  <a:pt x="309" y="221"/>
                  <a:pt x="309" y="221"/>
                </a:cubicBezTo>
                <a:lnTo>
                  <a:pt x="294" y="221"/>
                </a:lnTo>
                <a:lnTo>
                  <a:pt x="279" y="221"/>
                </a:lnTo>
                <a:cubicBezTo>
                  <a:pt x="176" y="339"/>
                  <a:pt x="176" y="339"/>
                  <a:pt x="176" y="339"/>
                </a:cubicBezTo>
                <a:cubicBezTo>
                  <a:pt x="176" y="353"/>
                  <a:pt x="176" y="368"/>
                  <a:pt x="176" y="368"/>
                </a:cubicBezTo>
                <a:cubicBezTo>
                  <a:pt x="191" y="383"/>
                  <a:pt x="206" y="383"/>
                  <a:pt x="206" y="3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98" name="Freeform 107">
            <a:extLst>
              <a:ext uri="{FF2B5EF4-FFF2-40B4-BE49-F238E27FC236}">
                <a16:creationId xmlns:a16="http://schemas.microsoft.com/office/drawing/2014/main" id="{931F9793-448F-4EF3-AAF2-0EF48C6EACC3}"/>
              </a:ext>
            </a:extLst>
          </p:cNvPr>
          <p:cNvSpPr>
            <a:spLocks/>
          </p:cNvSpPr>
          <p:nvPr/>
        </p:nvSpPr>
        <p:spPr bwMode="auto">
          <a:xfrm>
            <a:off x="3759200" y="3959225"/>
            <a:ext cx="279400" cy="298450"/>
          </a:xfrm>
          <a:custGeom>
            <a:avLst/>
            <a:gdLst>
              <a:gd name="T0" fmla="*/ 85037904 w 590"/>
              <a:gd name="T1" fmla="*/ 0 h 634"/>
              <a:gd name="T2" fmla="*/ 85037904 w 590"/>
              <a:gd name="T3" fmla="*/ 0 h 634"/>
              <a:gd name="T4" fmla="*/ 12415374 w 590"/>
              <a:gd name="T5" fmla="*/ 0 h 634"/>
              <a:gd name="T6" fmla="*/ 0 w 590"/>
              <a:gd name="T7" fmla="*/ 15132515 h 634"/>
              <a:gd name="T8" fmla="*/ 0 w 590"/>
              <a:gd name="T9" fmla="*/ 95214477 h 634"/>
              <a:gd name="T10" fmla="*/ 12415374 w 590"/>
              <a:gd name="T11" fmla="*/ 107626497 h 634"/>
              <a:gd name="T12" fmla="*/ 85037904 w 590"/>
              <a:gd name="T13" fmla="*/ 107626497 h 634"/>
              <a:gd name="T14" fmla="*/ 100174358 w 590"/>
              <a:gd name="T15" fmla="*/ 95214477 h 634"/>
              <a:gd name="T16" fmla="*/ 100174358 w 590"/>
              <a:gd name="T17" fmla="*/ 15132515 h 634"/>
              <a:gd name="T18" fmla="*/ 85037904 w 590"/>
              <a:gd name="T19" fmla="*/ 0 h 634"/>
              <a:gd name="T20" fmla="*/ 92691268 w 590"/>
              <a:gd name="T21" fmla="*/ 95214477 h 634"/>
              <a:gd name="T22" fmla="*/ 92691268 w 590"/>
              <a:gd name="T23" fmla="*/ 95214477 h 634"/>
              <a:gd name="T24" fmla="*/ 85037904 w 590"/>
              <a:gd name="T25" fmla="*/ 100145138 h 634"/>
              <a:gd name="T26" fmla="*/ 12415374 w 590"/>
              <a:gd name="T27" fmla="*/ 100145138 h 634"/>
              <a:gd name="T28" fmla="*/ 4932283 w 590"/>
              <a:gd name="T29" fmla="*/ 95214477 h 634"/>
              <a:gd name="T30" fmla="*/ 4932283 w 590"/>
              <a:gd name="T31" fmla="*/ 87563322 h 634"/>
              <a:gd name="T32" fmla="*/ 92691268 w 590"/>
              <a:gd name="T33" fmla="*/ 87563322 h 634"/>
              <a:gd name="T34" fmla="*/ 92691268 w 590"/>
              <a:gd name="T35" fmla="*/ 95214477 h 634"/>
              <a:gd name="T36" fmla="*/ 92691268 w 590"/>
              <a:gd name="T37" fmla="*/ 80081962 h 634"/>
              <a:gd name="T38" fmla="*/ 92691268 w 590"/>
              <a:gd name="T39" fmla="*/ 80081962 h 634"/>
              <a:gd name="T40" fmla="*/ 4932283 w 590"/>
              <a:gd name="T41" fmla="*/ 80081962 h 634"/>
              <a:gd name="T42" fmla="*/ 4932283 w 590"/>
              <a:gd name="T43" fmla="*/ 15132515 h 634"/>
              <a:gd name="T44" fmla="*/ 12415374 w 590"/>
              <a:gd name="T45" fmla="*/ 7481360 h 634"/>
              <a:gd name="T46" fmla="*/ 85037904 w 590"/>
              <a:gd name="T47" fmla="*/ 7481360 h 634"/>
              <a:gd name="T48" fmla="*/ 92691268 w 590"/>
              <a:gd name="T49" fmla="*/ 15132515 h 634"/>
              <a:gd name="T50" fmla="*/ 92691268 w 590"/>
              <a:gd name="T51" fmla="*/ 80081962 h 634"/>
              <a:gd name="T52" fmla="*/ 62587690 w 590"/>
              <a:gd name="T53" fmla="*/ 45057011 h 634"/>
              <a:gd name="T54" fmla="*/ 62587690 w 590"/>
              <a:gd name="T55" fmla="*/ 45057011 h 634"/>
              <a:gd name="T56" fmla="*/ 52553321 w 590"/>
              <a:gd name="T57" fmla="*/ 57638826 h 634"/>
              <a:gd name="T58" fmla="*/ 52553321 w 590"/>
              <a:gd name="T59" fmla="*/ 17512476 h 634"/>
              <a:gd name="T60" fmla="*/ 50002042 w 590"/>
              <a:gd name="T61" fmla="*/ 15132515 h 634"/>
              <a:gd name="T62" fmla="*/ 45070231 w 590"/>
              <a:gd name="T63" fmla="*/ 17512476 h 634"/>
              <a:gd name="T64" fmla="*/ 45070231 w 590"/>
              <a:gd name="T65" fmla="*/ 57638826 h 634"/>
              <a:gd name="T66" fmla="*/ 35035390 w 590"/>
              <a:gd name="T67" fmla="*/ 45057011 h 634"/>
              <a:gd name="T68" fmla="*/ 30103578 w 590"/>
              <a:gd name="T69" fmla="*/ 45057011 h 634"/>
              <a:gd name="T70" fmla="*/ 30103578 w 590"/>
              <a:gd name="T71" fmla="*/ 49987671 h 634"/>
              <a:gd name="T72" fmla="*/ 47621037 w 590"/>
              <a:gd name="T73" fmla="*/ 70050375 h 634"/>
              <a:gd name="T74" fmla="*/ 50002042 w 590"/>
              <a:gd name="T75" fmla="*/ 70050375 h 634"/>
              <a:gd name="T76" fmla="*/ 52553321 w 590"/>
              <a:gd name="T77" fmla="*/ 70050375 h 634"/>
              <a:gd name="T78" fmla="*/ 67690247 w 590"/>
              <a:gd name="T79" fmla="*/ 49987671 h 634"/>
              <a:gd name="T80" fmla="*/ 67690247 w 590"/>
              <a:gd name="T81" fmla="*/ 45057011 h 634"/>
              <a:gd name="T82" fmla="*/ 62587690 w 590"/>
              <a:gd name="T83" fmla="*/ 45057011 h 63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590" h="634">
                <a:moveTo>
                  <a:pt x="500" y="0"/>
                </a:moveTo>
                <a:lnTo>
                  <a:pt x="500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4"/>
                  <a:pt x="0" y="89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3" y="633"/>
                </a:cubicBezTo>
                <a:cubicBezTo>
                  <a:pt x="500" y="633"/>
                  <a:pt x="500" y="633"/>
                  <a:pt x="500" y="633"/>
                </a:cubicBezTo>
                <a:cubicBezTo>
                  <a:pt x="545" y="633"/>
                  <a:pt x="589" y="604"/>
                  <a:pt x="589" y="560"/>
                </a:cubicBezTo>
                <a:cubicBezTo>
                  <a:pt x="589" y="89"/>
                  <a:pt x="589" y="89"/>
                  <a:pt x="589" y="89"/>
                </a:cubicBezTo>
                <a:cubicBezTo>
                  <a:pt x="589" y="44"/>
                  <a:pt x="545" y="0"/>
                  <a:pt x="500" y="0"/>
                </a:cubicBezTo>
                <a:close/>
                <a:moveTo>
                  <a:pt x="545" y="560"/>
                </a:moveTo>
                <a:lnTo>
                  <a:pt x="545" y="560"/>
                </a:lnTo>
                <a:cubicBezTo>
                  <a:pt x="545" y="574"/>
                  <a:pt x="530" y="589"/>
                  <a:pt x="500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74"/>
                  <a:pt x="29" y="560"/>
                </a:cubicBezTo>
                <a:cubicBezTo>
                  <a:pt x="29" y="515"/>
                  <a:pt x="29" y="515"/>
                  <a:pt x="29" y="515"/>
                </a:cubicBezTo>
                <a:cubicBezTo>
                  <a:pt x="545" y="515"/>
                  <a:pt x="545" y="515"/>
                  <a:pt x="545" y="515"/>
                </a:cubicBezTo>
                <a:lnTo>
                  <a:pt x="545" y="560"/>
                </a:lnTo>
                <a:close/>
                <a:moveTo>
                  <a:pt x="545" y="471"/>
                </a:moveTo>
                <a:lnTo>
                  <a:pt x="545" y="471"/>
                </a:lnTo>
                <a:cubicBezTo>
                  <a:pt x="29" y="471"/>
                  <a:pt x="29" y="471"/>
                  <a:pt x="29" y="471"/>
                </a:cubicBezTo>
                <a:cubicBezTo>
                  <a:pt x="29" y="89"/>
                  <a:pt x="29" y="89"/>
                  <a:pt x="29" y="89"/>
                </a:cubicBezTo>
                <a:cubicBezTo>
                  <a:pt x="29" y="59"/>
                  <a:pt x="59" y="44"/>
                  <a:pt x="73" y="44"/>
                </a:cubicBezTo>
                <a:cubicBezTo>
                  <a:pt x="500" y="44"/>
                  <a:pt x="500" y="44"/>
                  <a:pt x="500" y="44"/>
                </a:cubicBezTo>
                <a:cubicBezTo>
                  <a:pt x="530" y="44"/>
                  <a:pt x="545" y="59"/>
                  <a:pt x="545" y="89"/>
                </a:cubicBezTo>
                <a:lnTo>
                  <a:pt x="545" y="471"/>
                </a:lnTo>
                <a:close/>
                <a:moveTo>
                  <a:pt x="368" y="265"/>
                </a:moveTo>
                <a:lnTo>
                  <a:pt x="368" y="265"/>
                </a:lnTo>
                <a:cubicBezTo>
                  <a:pt x="309" y="339"/>
                  <a:pt x="309" y="339"/>
                  <a:pt x="309" y="339"/>
                </a:cubicBezTo>
                <a:cubicBezTo>
                  <a:pt x="309" y="103"/>
                  <a:pt x="309" y="103"/>
                  <a:pt x="309" y="103"/>
                </a:cubicBezTo>
                <a:cubicBezTo>
                  <a:pt x="309" y="89"/>
                  <a:pt x="294" y="89"/>
                  <a:pt x="294" y="89"/>
                </a:cubicBezTo>
                <a:cubicBezTo>
                  <a:pt x="280" y="89"/>
                  <a:pt x="265" y="89"/>
                  <a:pt x="265" y="103"/>
                </a:cubicBezTo>
                <a:cubicBezTo>
                  <a:pt x="265" y="339"/>
                  <a:pt x="265" y="339"/>
                  <a:pt x="265" y="339"/>
                </a:cubicBezTo>
                <a:cubicBezTo>
                  <a:pt x="206" y="265"/>
                  <a:pt x="206" y="265"/>
                  <a:pt x="206" y="265"/>
                </a:cubicBezTo>
                <a:cubicBezTo>
                  <a:pt x="191" y="265"/>
                  <a:pt x="191" y="265"/>
                  <a:pt x="177" y="265"/>
                </a:cubicBezTo>
                <a:cubicBezTo>
                  <a:pt x="177" y="280"/>
                  <a:pt x="177" y="280"/>
                  <a:pt x="177" y="294"/>
                </a:cubicBezTo>
                <a:cubicBezTo>
                  <a:pt x="280" y="412"/>
                  <a:pt x="280" y="412"/>
                  <a:pt x="280" y="412"/>
                </a:cubicBezTo>
                <a:cubicBezTo>
                  <a:pt x="280" y="412"/>
                  <a:pt x="280" y="412"/>
                  <a:pt x="294" y="412"/>
                </a:cubicBezTo>
                <a:cubicBezTo>
                  <a:pt x="294" y="412"/>
                  <a:pt x="294" y="412"/>
                  <a:pt x="309" y="412"/>
                </a:cubicBezTo>
                <a:cubicBezTo>
                  <a:pt x="398" y="294"/>
                  <a:pt x="398" y="294"/>
                  <a:pt x="398" y="294"/>
                </a:cubicBezTo>
                <a:cubicBezTo>
                  <a:pt x="412" y="280"/>
                  <a:pt x="412" y="280"/>
                  <a:pt x="398" y="265"/>
                </a:cubicBezTo>
                <a:cubicBezTo>
                  <a:pt x="398" y="265"/>
                  <a:pt x="382" y="265"/>
                  <a:pt x="368" y="2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99" name="Freeform 108">
            <a:extLst>
              <a:ext uri="{FF2B5EF4-FFF2-40B4-BE49-F238E27FC236}">
                <a16:creationId xmlns:a16="http://schemas.microsoft.com/office/drawing/2014/main" id="{E29C68A2-DF05-414F-AAC7-10A2ABD31467}"/>
              </a:ext>
            </a:extLst>
          </p:cNvPr>
          <p:cNvSpPr>
            <a:spLocks/>
          </p:cNvSpPr>
          <p:nvPr/>
        </p:nvSpPr>
        <p:spPr bwMode="auto">
          <a:xfrm>
            <a:off x="3302000" y="3959225"/>
            <a:ext cx="242888" cy="298450"/>
          </a:xfrm>
          <a:custGeom>
            <a:avLst/>
            <a:gdLst>
              <a:gd name="T0" fmla="*/ 47751528 w 516"/>
              <a:gd name="T1" fmla="*/ 0 h 634"/>
              <a:gd name="T2" fmla="*/ 47751528 w 516"/>
              <a:gd name="T3" fmla="*/ 0 h 634"/>
              <a:gd name="T4" fmla="*/ 40247784 w 516"/>
              <a:gd name="T5" fmla="*/ 0 h 634"/>
              <a:gd name="T6" fmla="*/ 35131617 w 516"/>
              <a:gd name="T7" fmla="*/ 7481360 h 634"/>
              <a:gd name="T8" fmla="*/ 35131617 w 516"/>
              <a:gd name="T9" fmla="*/ 100145138 h 634"/>
              <a:gd name="T10" fmla="*/ 40247784 w 516"/>
              <a:gd name="T11" fmla="*/ 107626497 h 634"/>
              <a:gd name="T12" fmla="*/ 47751528 w 516"/>
              <a:gd name="T13" fmla="*/ 107626497 h 634"/>
              <a:gd name="T14" fmla="*/ 55255273 w 516"/>
              <a:gd name="T15" fmla="*/ 100145138 h 634"/>
              <a:gd name="T16" fmla="*/ 55255273 w 516"/>
              <a:gd name="T17" fmla="*/ 7481360 h 634"/>
              <a:gd name="T18" fmla="*/ 47751528 w 516"/>
              <a:gd name="T19" fmla="*/ 0 h 634"/>
              <a:gd name="T20" fmla="*/ 47751528 w 516"/>
              <a:gd name="T21" fmla="*/ 97594910 h 634"/>
              <a:gd name="T22" fmla="*/ 47751528 w 516"/>
              <a:gd name="T23" fmla="*/ 97594910 h 634"/>
              <a:gd name="T24" fmla="*/ 45193445 w 516"/>
              <a:gd name="T25" fmla="*/ 100145138 h 634"/>
              <a:gd name="T26" fmla="*/ 40247784 w 516"/>
              <a:gd name="T27" fmla="*/ 97594910 h 634"/>
              <a:gd name="T28" fmla="*/ 40247784 w 516"/>
              <a:gd name="T29" fmla="*/ 10031588 h 634"/>
              <a:gd name="T30" fmla="*/ 45193445 w 516"/>
              <a:gd name="T31" fmla="*/ 7481360 h 634"/>
              <a:gd name="T32" fmla="*/ 47751528 w 516"/>
              <a:gd name="T33" fmla="*/ 10031588 h 634"/>
              <a:gd name="T34" fmla="*/ 47751528 w 516"/>
              <a:gd name="T35" fmla="*/ 97594910 h 634"/>
              <a:gd name="T36" fmla="*/ 15177996 w 516"/>
              <a:gd name="T37" fmla="*/ 30094763 h 634"/>
              <a:gd name="T38" fmla="*/ 15177996 w 516"/>
              <a:gd name="T39" fmla="*/ 30094763 h 634"/>
              <a:gd name="T40" fmla="*/ 7503744 w 516"/>
              <a:gd name="T41" fmla="*/ 30094763 h 634"/>
              <a:gd name="T42" fmla="*/ 0 w 516"/>
              <a:gd name="T43" fmla="*/ 37575651 h 634"/>
              <a:gd name="T44" fmla="*/ 0 w 516"/>
              <a:gd name="T45" fmla="*/ 100145138 h 634"/>
              <a:gd name="T46" fmla="*/ 7503744 w 516"/>
              <a:gd name="T47" fmla="*/ 107626497 h 634"/>
              <a:gd name="T48" fmla="*/ 15177996 w 516"/>
              <a:gd name="T49" fmla="*/ 107626497 h 634"/>
              <a:gd name="T50" fmla="*/ 20123656 w 516"/>
              <a:gd name="T51" fmla="*/ 100145138 h 634"/>
              <a:gd name="T52" fmla="*/ 20123656 w 516"/>
              <a:gd name="T53" fmla="*/ 37575651 h 634"/>
              <a:gd name="T54" fmla="*/ 15177996 w 516"/>
              <a:gd name="T55" fmla="*/ 30094763 h 634"/>
              <a:gd name="T56" fmla="*/ 15177996 w 516"/>
              <a:gd name="T57" fmla="*/ 97594910 h 634"/>
              <a:gd name="T58" fmla="*/ 15177996 w 516"/>
              <a:gd name="T59" fmla="*/ 97594910 h 634"/>
              <a:gd name="T60" fmla="*/ 10061828 w 516"/>
              <a:gd name="T61" fmla="*/ 100145138 h 634"/>
              <a:gd name="T62" fmla="*/ 7503744 w 516"/>
              <a:gd name="T63" fmla="*/ 97594910 h 634"/>
              <a:gd name="T64" fmla="*/ 7503744 w 516"/>
              <a:gd name="T65" fmla="*/ 40125879 h 634"/>
              <a:gd name="T66" fmla="*/ 10061828 w 516"/>
              <a:gd name="T67" fmla="*/ 37575651 h 634"/>
              <a:gd name="T68" fmla="*/ 15177996 w 516"/>
              <a:gd name="T69" fmla="*/ 40125879 h 634"/>
              <a:gd name="T70" fmla="*/ 15177996 w 516"/>
              <a:gd name="T71" fmla="*/ 97594910 h 634"/>
              <a:gd name="T72" fmla="*/ 80325061 w 516"/>
              <a:gd name="T73" fmla="*/ 55088127 h 634"/>
              <a:gd name="T74" fmla="*/ 80325061 w 516"/>
              <a:gd name="T75" fmla="*/ 55088127 h 634"/>
              <a:gd name="T76" fmla="*/ 75379401 w 516"/>
              <a:gd name="T77" fmla="*/ 55088127 h 634"/>
              <a:gd name="T78" fmla="*/ 67875657 w 516"/>
              <a:gd name="T79" fmla="*/ 60019259 h 634"/>
              <a:gd name="T80" fmla="*/ 67875657 w 516"/>
              <a:gd name="T81" fmla="*/ 100145138 h 634"/>
              <a:gd name="T82" fmla="*/ 75379401 w 516"/>
              <a:gd name="T83" fmla="*/ 107626497 h 634"/>
              <a:gd name="T84" fmla="*/ 80325061 w 516"/>
              <a:gd name="T85" fmla="*/ 107626497 h 634"/>
              <a:gd name="T86" fmla="*/ 87828805 w 516"/>
              <a:gd name="T87" fmla="*/ 100145138 h 634"/>
              <a:gd name="T88" fmla="*/ 87828805 w 516"/>
              <a:gd name="T89" fmla="*/ 60019259 h 634"/>
              <a:gd name="T90" fmla="*/ 80325061 w 516"/>
              <a:gd name="T91" fmla="*/ 55088127 h 634"/>
              <a:gd name="T92" fmla="*/ 80325061 w 516"/>
              <a:gd name="T93" fmla="*/ 97594910 h 634"/>
              <a:gd name="T94" fmla="*/ 80325061 w 516"/>
              <a:gd name="T95" fmla="*/ 97594910 h 634"/>
              <a:gd name="T96" fmla="*/ 77937485 w 516"/>
              <a:gd name="T97" fmla="*/ 100145138 h 634"/>
              <a:gd name="T98" fmla="*/ 75379401 w 516"/>
              <a:gd name="T99" fmla="*/ 97594910 h 634"/>
              <a:gd name="T100" fmla="*/ 75379401 w 516"/>
              <a:gd name="T101" fmla="*/ 65119714 h 634"/>
              <a:gd name="T102" fmla="*/ 77937485 w 516"/>
              <a:gd name="T103" fmla="*/ 60019259 h 634"/>
              <a:gd name="T104" fmla="*/ 80325061 w 516"/>
              <a:gd name="T105" fmla="*/ 65119714 h 634"/>
              <a:gd name="T106" fmla="*/ 80325061 w 516"/>
              <a:gd name="T107" fmla="*/ 97594910 h 63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516" h="634">
                <a:moveTo>
                  <a:pt x="280" y="0"/>
                </a:moveTo>
                <a:lnTo>
                  <a:pt x="280" y="0"/>
                </a:lnTo>
                <a:cubicBezTo>
                  <a:pt x="236" y="0"/>
                  <a:pt x="236" y="0"/>
                  <a:pt x="236" y="0"/>
                </a:cubicBezTo>
                <a:cubicBezTo>
                  <a:pt x="221" y="0"/>
                  <a:pt x="206" y="30"/>
                  <a:pt x="206" y="44"/>
                </a:cubicBezTo>
                <a:cubicBezTo>
                  <a:pt x="206" y="589"/>
                  <a:pt x="206" y="589"/>
                  <a:pt x="206" y="589"/>
                </a:cubicBezTo>
                <a:cubicBezTo>
                  <a:pt x="206" y="619"/>
                  <a:pt x="221" y="633"/>
                  <a:pt x="236" y="633"/>
                </a:cubicBezTo>
                <a:cubicBezTo>
                  <a:pt x="280" y="633"/>
                  <a:pt x="280" y="633"/>
                  <a:pt x="280" y="633"/>
                </a:cubicBezTo>
                <a:cubicBezTo>
                  <a:pt x="295" y="633"/>
                  <a:pt x="324" y="619"/>
                  <a:pt x="324" y="589"/>
                </a:cubicBezTo>
                <a:cubicBezTo>
                  <a:pt x="324" y="44"/>
                  <a:pt x="324" y="44"/>
                  <a:pt x="324" y="44"/>
                </a:cubicBezTo>
                <a:cubicBezTo>
                  <a:pt x="324" y="30"/>
                  <a:pt x="295" y="0"/>
                  <a:pt x="280" y="0"/>
                </a:cubicBezTo>
                <a:close/>
                <a:moveTo>
                  <a:pt x="280" y="574"/>
                </a:moveTo>
                <a:lnTo>
                  <a:pt x="280" y="574"/>
                </a:lnTo>
                <a:cubicBezTo>
                  <a:pt x="280" y="589"/>
                  <a:pt x="265" y="589"/>
                  <a:pt x="265" y="589"/>
                </a:cubicBezTo>
                <a:cubicBezTo>
                  <a:pt x="251" y="589"/>
                  <a:pt x="236" y="589"/>
                  <a:pt x="236" y="574"/>
                </a:cubicBezTo>
                <a:cubicBezTo>
                  <a:pt x="236" y="59"/>
                  <a:pt x="236" y="59"/>
                  <a:pt x="236" y="59"/>
                </a:cubicBezTo>
                <a:cubicBezTo>
                  <a:pt x="236" y="59"/>
                  <a:pt x="251" y="44"/>
                  <a:pt x="265" y="44"/>
                </a:cubicBezTo>
                <a:lnTo>
                  <a:pt x="280" y="59"/>
                </a:lnTo>
                <a:lnTo>
                  <a:pt x="280" y="574"/>
                </a:lnTo>
                <a:close/>
                <a:moveTo>
                  <a:pt x="89" y="177"/>
                </a:moveTo>
                <a:lnTo>
                  <a:pt x="89" y="177"/>
                </a:lnTo>
                <a:cubicBezTo>
                  <a:pt x="44" y="177"/>
                  <a:pt x="44" y="177"/>
                  <a:pt x="44" y="177"/>
                </a:cubicBezTo>
                <a:cubicBezTo>
                  <a:pt x="30" y="177"/>
                  <a:pt x="0" y="206"/>
                  <a:pt x="0" y="221"/>
                </a:cubicBezTo>
                <a:cubicBezTo>
                  <a:pt x="0" y="589"/>
                  <a:pt x="0" y="589"/>
                  <a:pt x="0" y="589"/>
                </a:cubicBezTo>
                <a:cubicBezTo>
                  <a:pt x="0" y="619"/>
                  <a:pt x="30" y="633"/>
                  <a:pt x="44" y="633"/>
                </a:cubicBezTo>
                <a:cubicBezTo>
                  <a:pt x="89" y="633"/>
                  <a:pt x="89" y="633"/>
                  <a:pt x="89" y="633"/>
                </a:cubicBezTo>
                <a:cubicBezTo>
                  <a:pt x="103" y="633"/>
                  <a:pt x="118" y="619"/>
                  <a:pt x="118" y="589"/>
                </a:cubicBezTo>
                <a:cubicBezTo>
                  <a:pt x="118" y="221"/>
                  <a:pt x="118" y="221"/>
                  <a:pt x="118" y="221"/>
                </a:cubicBezTo>
                <a:cubicBezTo>
                  <a:pt x="118" y="206"/>
                  <a:pt x="103" y="177"/>
                  <a:pt x="89" y="177"/>
                </a:cubicBezTo>
                <a:close/>
                <a:moveTo>
                  <a:pt x="89" y="574"/>
                </a:moveTo>
                <a:lnTo>
                  <a:pt x="89" y="574"/>
                </a:lnTo>
                <a:cubicBezTo>
                  <a:pt x="89" y="589"/>
                  <a:pt x="74" y="589"/>
                  <a:pt x="59" y="589"/>
                </a:cubicBezTo>
                <a:cubicBezTo>
                  <a:pt x="59" y="589"/>
                  <a:pt x="44" y="589"/>
                  <a:pt x="44" y="574"/>
                </a:cubicBezTo>
                <a:cubicBezTo>
                  <a:pt x="44" y="236"/>
                  <a:pt x="44" y="236"/>
                  <a:pt x="44" y="236"/>
                </a:cubicBezTo>
                <a:lnTo>
                  <a:pt x="59" y="221"/>
                </a:lnTo>
                <a:cubicBezTo>
                  <a:pt x="74" y="221"/>
                  <a:pt x="89" y="236"/>
                  <a:pt x="89" y="236"/>
                </a:cubicBezTo>
                <a:lnTo>
                  <a:pt x="89" y="574"/>
                </a:lnTo>
                <a:close/>
                <a:moveTo>
                  <a:pt x="471" y="324"/>
                </a:moveTo>
                <a:lnTo>
                  <a:pt x="471" y="324"/>
                </a:lnTo>
                <a:cubicBezTo>
                  <a:pt x="442" y="324"/>
                  <a:pt x="442" y="324"/>
                  <a:pt x="442" y="324"/>
                </a:cubicBezTo>
                <a:cubicBezTo>
                  <a:pt x="412" y="324"/>
                  <a:pt x="398" y="339"/>
                  <a:pt x="398" y="353"/>
                </a:cubicBezTo>
                <a:cubicBezTo>
                  <a:pt x="398" y="589"/>
                  <a:pt x="398" y="589"/>
                  <a:pt x="398" y="589"/>
                </a:cubicBezTo>
                <a:cubicBezTo>
                  <a:pt x="398" y="619"/>
                  <a:pt x="412" y="633"/>
                  <a:pt x="442" y="633"/>
                </a:cubicBezTo>
                <a:cubicBezTo>
                  <a:pt x="471" y="633"/>
                  <a:pt x="471" y="633"/>
                  <a:pt x="471" y="633"/>
                </a:cubicBezTo>
                <a:cubicBezTo>
                  <a:pt x="501" y="633"/>
                  <a:pt x="515" y="619"/>
                  <a:pt x="515" y="589"/>
                </a:cubicBezTo>
                <a:cubicBezTo>
                  <a:pt x="515" y="353"/>
                  <a:pt x="515" y="353"/>
                  <a:pt x="515" y="353"/>
                </a:cubicBezTo>
                <a:cubicBezTo>
                  <a:pt x="515" y="339"/>
                  <a:pt x="501" y="324"/>
                  <a:pt x="471" y="324"/>
                </a:cubicBezTo>
                <a:close/>
                <a:moveTo>
                  <a:pt x="471" y="574"/>
                </a:moveTo>
                <a:lnTo>
                  <a:pt x="471" y="574"/>
                </a:lnTo>
                <a:cubicBezTo>
                  <a:pt x="471" y="589"/>
                  <a:pt x="471" y="589"/>
                  <a:pt x="457" y="589"/>
                </a:cubicBezTo>
                <a:cubicBezTo>
                  <a:pt x="442" y="589"/>
                  <a:pt x="442" y="589"/>
                  <a:pt x="442" y="574"/>
                </a:cubicBezTo>
                <a:cubicBezTo>
                  <a:pt x="442" y="383"/>
                  <a:pt x="442" y="383"/>
                  <a:pt x="442" y="383"/>
                </a:cubicBezTo>
                <a:cubicBezTo>
                  <a:pt x="442" y="368"/>
                  <a:pt x="442" y="353"/>
                  <a:pt x="457" y="353"/>
                </a:cubicBezTo>
                <a:cubicBezTo>
                  <a:pt x="471" y="353"/>
                  <a:pt x="471" y="368"/>
                  <a:pt x="471" y="383"/>
                </a:cubicBezTo>
                <a:lnTo>
                  <a:pt x="471" y="5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00" name="Freeform 109">
            <a:extLst>
              <a:ext uri="{FF2B5EF4-FFF2-40B4-BE49-F238E27FC236}">
                <a16:creationId xmlns:a16="http://schemas.microsoft.com/office/drawing/2014/main" id="{363D216E-C02F-4DCA-AEBA-663AE74F655B}"/>
              </a:ext>
            </a:extLst>
          </p:cNvPr>
          <p:cNvSpPr>
            <a:spLocks/>
          </p:cNvSpPr>
          <p:nvPr/>
        </p:nvSpPr>
        <p:spPr bwMode="auto">
          <a:xfrm>
            <a:off x="2789238" y="3959225"/>
            <a:ext cx="290512" cy="298450"/>
          </a:xfrm>
          <a:custGeom>
            <a:avLst/>
            <a:gdLst>
              <a:gd name="T0" fmla="*/ 14804995 w 619"/>
              <a:gd name="T1" fmla="*/ 15132515 h 634"/>
              <a:gd name="T2" fmla="*/ 14804995 w 619"/>
              <a:gd name="T3" fmla="*/ 15132515 h 634"/>
              <a:gd name="T4" fmla="*/ 12281592 w 619"/>
              <a:gd name="T5" fmla="*/ 17512476 h 634"/>
              <a:gd name="T6" fmla="*/ 14804995 w 619"/>
              <a:gd name="T7" fmla="*/ 20063175 h 634"/>
              <a:gd name="T8" fmla="*/ 19852269 w 619"/>
              <a:gd name="T9" fmla="*/ 17512476 h 634"/>
              <a:gd name="T10" fmla="*/ 14804995 w 619"/>
              <a:gd name="T11" fmla="*/ 15132515 h 634"/>
              <a:gd name="T12" fmla="*/ 91690670 w 619"/>
              <a:gd name="T13" fmla="*/ 0 h 634"/>
              <a:gd name="T14" fmla="*/ 91690670 w 619"/>
              <a:gd name="T15" fmla="*/ 0 h 634"/>
              <a:gd name="T16" fmla="*/ 12281592 w 619"/>
              <a:gd name="T17" fmla="*/ 0 h 634"/>
              <a:gd name="T18" fmla="*/ 0 w 619"/>
              <a:gd name="T19" fmla="*/ 15132515 h 634"/>
              <a:gd name="T20" fmla="*/ 0 w 619"/>
              <a:gd name="T21" fmla="*/ 95214477 h 634"/>
              <a:gd name="T22" fmla="*/ 12281592 w 619"/>
              <a:gd name="T23" fmla="*/ 107626497 h 634"/>
              <a:gd name="T24" fmla="*/ 91690670 w 619"/>
              <a:gd name="T25" fmla="*/ 107626497 h 634"/>
              <a:gd name="T26" fmla="*/ 103972262 w 619"/>
              <a:gd name="T27" fmla="*/ 95214477 h 634"/>
              <a:gd name="T28" fmla="*/ 103972262 w 619"/>
              <a:gd name="T29" fmla="*/ 15132515 h 634"/>
              <a:gd name="T30" fmla="*/ 91690670 w 619"/>
              <a:gd name="T31" fmla="*/ 0 h 634"/>
              <a:gd name="T32" fmla="*/ 99093402 w 619"/>
              <a:gd name="T33" fmla="*/ 95214477 h 634"/>
              <a:gd name="T34" fmla="*/ 99093402 w 619"/>
              <a:gd name="T35" fmla="*/ 95214477 h 634"/>
              <a:gd name="T36" fmla="*/ 91690670 w 619"/>
              <a:gd name="T37" fmla="*/ 100145138 h 634"/>
              <a:gd name="T38" fmla="*/ 12281592 w 619"/>
              <a:gd name="T39" fmla="*/ 100145138 h 634"/>
              <a:gd name="T40" fmla="*/ 4878860 w 619"/>
              <a:gd name="T41" fmla="*/ 95214477 h 634"/>
              <a:gd name="T42" fmla="*/ 4878860 w 619"/>
              <a:gd name="T43" fmla="*/ 35025423 h 634"/>
              <a:gd name="T44" fmla="*/ 99093402 w 619"/>
              <a:gd name="T45" fmla="*/ 35025423 h 634"/>
              <a:gd name="T46" fmla="*/ 99093402 w 619"/>
              <a:gd name="T47" fmla="*/ 95214477 h 634"/>
              <a:gd name="T48" fmla="*/ 99093402 w 619"/>
              <a:gd name="T49" fmla="*/ 27544063 h 634"/>
              <a:gd name="T50" fmla="*/ 99093402 w 619"/>
              <a:gd name="T51" fmla="*/ 27544063 h 634"/>
              <a:gd name="T52" fmla="*/ 4878860 w 619"/>
              <a:gd name="T53" fmla="*/ 27544063 h 634"/>
              <a:gd name="T54" fmla="*/ 4878860 w 619"/>
              <a:gd name="T55" fmla="*/ 15132515 h 634"/>
              <a:gd name="T56" fmla="*/ 12281592 w 619"/>
              <a:gd name="T57" fmla="*/ 7481360 h 634"/>
              <a:gd name="T58" fmla="*/ 91690670 w 619"/>
              <a:gd name="T59" fmla="*/ 7481360 h 634"/>
              <a:gd name="T60" fmla="*/ 99093402 w 619"/>
              <a:gd name="T61" fmla="*/ 15132515 h 634"/>
              <a:gd name="T62" fmla="*/ 99093402 w 619"/>
              <a:gd name="T63" fmla="*/ 27544063 h 634"/>
              <a:gd name="T64" fmla="*/ 42059996 w 619"/>
              <a:gd name="T65" fmla="*/ 15132515 h 634"/>
              <a:gd name="T66" fmla="*/ 42059996 w 619"/>
              <a:gd name="T67" fmla="*/ 15132515 h 634"/>
              <a:gd name="T68" fmla="*/ 39536593 w 619"/>
              <a:gd name="T69" fmla="*/ 17512476 h 634"/>
              <a:gd name="T70" fmla="*/ 42059996 w 619"/>
              <a:gd name="T71" fmla="*/ 20063175 h 634"/>
              <a:gd name="T72" fmla="*/ 44583868 w 619"/>
              <a:gd name="T73" fmla="*/ 17512476 h 634"/>
              <a:gd name="T74" fmla="*/ 42059996 w 619"/>
              <a:gd name="T75" fmla="*/ 15132515 h 634"/>
              <a:gd name="T76" fmla="*/ 29778404 w 619"/>
              <a:gd name="T77" fmla="*/ 15132515 h 634"/>
              <a:gd name="T78" fmla="*/ 29778404 w 619"/>
              <a:gd name="T79" fmla="*/ 15132515 h 634"/>
              <a:gd name="T80" fmla="*/ 24731129 w 619"/>
              <a:gd name="T81" fmla="*/ 17512476 h 634"/>
              <a:gd name="T82" fmla="*/ 29778404 w 619"/>
              <a:gd name="T83" fmla="*/ 20063175 h 634"/>
              <a:gd name="T84" fmla="*/ 32133861 w 619"/>
              <a:gd name="T85" fmla="*/ 17512476 h 634"/>
              <a:gd name="T86" fmla="*/ 29778404 w 619"/>
              <a:gd name="T87" fmla="*/ 15132515 h 63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19" h="634">
                <a:moveTo>
                  <a:pt x="88" y="89"/>
                </a:moveTo>
                <a:lnTo>
                  <a:pt x="88" y="89"/>
                </a:lnTo>
                <a:cubicBezTo>
                  <a:pt x="88" y="89"/>
                  <a:pt x="73" y="89"/>
                  <a:pt x="73" y="103"/>
                </a:cubicBezTo>
                <a:cubicBezTo>
                  <a:pt x="73" y="118"/>
                  <a:pt x="88" y="118"/>
                  <a:pt x="88" y="118"/>
                </a:cubicBezTo>
                <a:cubicBezTo>
                  <a:pt x="103" y="118"/>
                  <a:pt x="118" y="118"/>
                  <a:pt x="118" y="103"/>
                </a:cubicBezTo>
                <a:cubicBezTo>
                  <a:pt x="118" y="89"/>
                  <a:pt x="103" y="89"/>
                  <a:pt x="88" y="89"/>
                </a:cubicBezTo>
                <a:close/>
                <a:moveTo>
                  <a:pt x="545" y="0"/>
                </a:moveTo>
                <a:lnTo>
                  <a:pt x="545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4"/>
                  <a:pt x="0" y="89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3" y="633"/>
                </a:cubicBezTo>
                <a:cubicBezTo>
                  <a:pt x="545" y="633"/>
                  <a:pt x="545" y="633"/>
                  <a:pt x="545" y="633"/>
                </a:cubicBezTo>
                <a:cubicBezTo>
                  <a:pt x="589" y="633"/>
                  <a:pt x="618" y="604"/>
                  <a:pt x="618" y="560"/>
                </a:cubicBezTo>
                <a:cubicBezTo>
                  <a:pt x="618" y="89"/>
                  <a:pt x="618" y="89"/>
                  <a:pt x="618" y="89"/>
                </a:cubicBezTo>
                <a:cubicBezTo>
                  <a:pt x="618" y="44"/>
                  <a:pt x="589" y="0"/>
                  <a:pt x="545" y="0"/>
                </a:cubicBezTo>
                <a:close/>
                <a:moveTo>
                  <a:pt x="589" y="560"/>
                </a:moveTo>
                <a:lnTo>
                  <a:pt x="589" y="560"/>
                </a:lnTo>
                <a:cubicBezTo>
                  <a:pt x="589" y="574"/>
                  <a:pt x="559" y="589"/>
                  <a:pt x="545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74"/>
                  <a:pt x="29" y="560"/>
                </a:cubicBezTo>
                <a:cubicBezTo>
                  <a:pt x="29" y="206"/>
                  <a:pt x="29" y="206"/>
                  <a:pt x="29" y="206"/>
                </a:cubicBezTo>
                <a:cubicBezTo>
                  <a:pt x="589" y="206"/>
                  <a:pt x="589" y="206"/>
                  <a:pt x="589" y="206"/>
                </a:cubicBezTo>
                <a:lnTo>
                  <a:pt x="589" y="560"/>
                </a:lnTo>
                <a:close/>
                <a:moveTo>
                  <a:pt x="589" y="162"/>
                </a:moveTo>
                <a:lnTo>
                  <a:pt x="589" y="162"/>
                </a:lnTo>
                <a:cubicBezTo>
                  <a:pt x="29" y="162"/>
                  <a:pt x="29" y="162"/>
                  <a:pt x="29" y="162"/>
                </a:cubicBezTo>
                <a:cubicBezTo>
                  <a:pt x="29" y="89"/>
                  <a:pt x="29" y="89"/>
                  <a:pt x="29" y="89"/>
                </a:cubicBezTo>
                <a:cubicBezTo>
                  <a:pt x="29" y="59"/>
                  <a:pt x="59" y="44"/>
                  <a:pt x="73" y="44"/>
                </a:cubicBezTo>
                <a:cubicBezTo>
                  <a:pt x="545" y="44"/>
                  <a:pt x="545" y="44"/>
                  <a:pt x="545" y="44"/>
                </a:cubicBezTo>
                <a:cubicBezTo>
                  <a:pt x="559" y="44"/>
                  <a:pt x="589" y="59"/>
                  <a:pt x="589" y="89"/>
                </a:cubicBezTo>
                <a:lnTo>
                  <a:pt x="589" y="162"/>
                </a:lnTo>
                <a:close/>
                <a:moveTo>
                  <a:pt x="250" y="89"/>
                </a:moveTo>
                <a:lnTo>
                  <a:pt x="250" y="89"/>
                </a:lnTo>
                <a:cubicBezTo>
                  <a:pt x="235" y="89"/>
                  <a:pt x="235" y="89"/>
                  <a:pt x="235" y="103"/>
                </a:cubicBezTo>
                <a:cubicBezTo>
                  <a:pt x="235" y="118"/>
                  <a:pt x="235" y="118"/>
                  <a:pt x="250" y="118"/>
                </a:cubicBezTo>
                <a:cubicBezTo>
                  <a:pt x="265" y="118"/>
                  <a:pt x="265" y="118"/>
                  <a:pt x="265" y="103"/>
                </a:cubicBezTo>
                <a:cubicBezTo>
                  <a:pt x="265" y="89"/>
                  <a:pt x="265" y="89"/>
                  <a:pt x="250" y="89"/>
                </a:cubicBezTo>
                <a:close/>
                <a:moveTo>
                  <a:pt x="177" y="89"/>
                </a:moveTo>
                <a:lnTo>
                  <a:pt x="177" y="89"/>
                </a:lnTo>
                <a:cubicBezTo>
                  <a:pt x="162" y="89"/>
                  <a:pt x="147" y="89"/>
                  <a:pt x="147" y="103"/>
                </a:cubicBezTo>
                <a:cubicBezTo>
                  <a:pt x="147" y="118"/>
                  <a:pt x="162" y="118"/>
                  <a:pt x="177" y="118"/>
                </a:cubicBezTo>
                <a:cubicBezTo>
                  <a:pt x="177" y="118"/>
                  <a:pt x="191" y="118"/>
                  <a:pt x="191" y="103"/>
                </a:cubicBezTo>
                <a:cubicBezTo>
                  <a:pt x="191" y="89"/>
                  <a:pt x="177" y="89"/>
                  <a:pt x="177" y="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01" name="Freeform 110">
            <a:extLst>
              <a:ext uri="{FF2B5EF4-FFF2-40B4-BE49-F238E27FC236}">
                <a16:creationId xmlns:a16="http://schemas.microsoft.com/office/drawing/2014/main" id="{75B27CA8-67A4-4685-9B2B-58205947AA1A}"/>
              </a:ext>
            </a:extLst>
          </p:cNvPr>
          <p:cNvSpPr>
            <a:spLocks/>
          </p:cNvSpPr>
          <p:nvPr/>
        </p:nvSpPr>
        <p:spPr bwMode="auto">
          <a:xfrm>
            <a:off x="2301875" y="3959225"/>
            <a:ext cx="300038" cy="298450"/>
          </a:xfrm>
          <a:custGeom>
            <a:avLst/>
            <a:gdLst>
              <a:gd name="T0" fmla="*/ 55099446 w 634"/>
              <a:gd name="T1" fmla="*/ 0 h 634"/>
              <a:gd name="T2" fmla="*/ 55099446 w 634"/>
              <a:gd name="T3" fmla="*/ 107626497 h 634"/>
              <a:gd name="T4" fmla="*/ 55099446 w 634"/>
              <a:gd name="T5" fmla="*/ 0 h 634"/>
              <a:gd name="T6" fmla="*/ 92683115 w 634"/>
              <a:gd name="T7" fmla="*/ 27544063 h 634"/>
              <a:gd name="T8" fmla="*/ 75166866 w 634"/>
              <a:gd name="T9" fmla="*/ 49987671 h 634"/>
              <a:gd name="T10" fmla="*/ 92683115 w 634"/>
              <a:gd name="T11" fmla="*/ 27544063 h 634"/>
              <a:gd name="T12" fmla="*/ 87751512 w 634"/>
              <a:gd name="T13" fmla="*/ 22613403 h 634"/>
              <a:gd name="T14" fmla="*/ 65133392 w 634"/>
              <a:gd name="T15" fmla="*/ 10031588 h 634"/>
              <a:gd name="T16" fmla="*/ 40134368 w 634"/>
              <a:gd name="T17" fmla="*/ 49987671 h 634"/>
              <a:gd name="T18" fmla="*/ 42685068 w 634"/>
              <a:gd name="T19" fmla="*/ 32644991 h 634"/>
              <a:gd name="T20" fmla="*/ 65133392 w 634"/>
              <a:gd name="T21" fmla="*/ 32644991 h 634"/>
              <a:gd name="T22" fmla="*/ 40134368 w 634"/>
              <a:gd name="T23" fmla="*/ 49987671 h 634"/>
              <a:gd name="T24" fmla="*/ 67684092 w 634"/>
              <a:gd name="T25" fmla="*/ 57638826 h 634"/>
              <a:gd name="T26" fmla="*/ 55099446 w 634"/>
              <a:gd name="T27" fmla="*/ 75151302 h 634"/>
              <a:gd name="T28" fmla="*/ 40134368 w 634"/>
              <a:gd name="T29" fmla="*/ 57638826 h 634"/>
              <a:gd name="T30" fmla="*/ 50167843 w 634"/>
              <a:gd name="T31" fmla="*/ 7481360 h 634"/>
              <a:gd name="T32" fmla="*/ 55099446 w 634"/>
              <a:gd name="T33" fmla="*/ 7481360 h 634"/>
              <a:gd name="T34" fmla="*/ 65133392 w 634"/>
              <a:gd name="T35" fmla="*/ 27544063 h 634"/>
              <a:gd name="T36" fmla="*/ 45065972 w 634"/>
              <a:gd name="T37" fmla="*/ 27544063 h 634"/>
              <a:gd name="T38" fmla="*/ 42685068 w 634"/>
              <a:gd name="T39" fmla="*/ 10031588 h 634"/>
              <a:gd name="T40" fmla="*/ 37583197 w 634"/>
              <a:gd name="T41" fmla="*/ 24993836 h 634"/>
              <a:gd name="T42" fmla="*/ 42685068 w 634"/>
              <a:gd name="T43" fmla="*/ 10031588 h 634"/>
              <a:gd name="T44" fmla="*/ 15135345 w 634"/>
              <a:gd name="T45" fmla="*/ 27544063 h 634"/>
              <a:gd name="T46" fmla="*/ 35202765 w 634"/>
              <a:gd name="T47" fmla="*/ 49987671 h 634"/>
              <a:gd name="T48" fmla="*/ 15135345 w 634"/>
              <a:gd name="T49" fmla="*/ 27544063 h 634"/>
              <a:gd name="T50" fmla="*/ 15135345 w 634"/>
              <a:gd name="T51" fmla="*/ 80081962 h 634"/>
              <a:gd name="T52" fmla="*/ 35202765 w 634"/>
              <a:gd name="T53" fmla="*/ 57638826 h 634"/>
              <a:gd name="T54" fmla="*/ 15135345 w 634"/>
              <a:gd name="T55" fmla="*/ 80081962 h 634"/>
              <a:gd name="T56" fmla="*/ 20066948 w 634"/>
              <a:gd name="T57" fmla="*/ 85182889 h 634"/>
              <a:gd name="T58" fmla="*/ 42685068 w 634"/>
              <a:gd name="T59" fmla="*/ 100145138 h 634"/>
              <a:gd name="T60" fmla="*/ 57650617 w 634"/>
              <a:gd name="T61" fmla="*/ 100145138 h 634"/>
              <a:gd name="T62" fmla="*/ 55099446 w 634"/>
              <a:gd name="T63" fmla="*/ 100145138 h 634"/>
              <a:gd name="T64" fmla="*/ 45065972 w 634"/>
              <a:gd name="T65" fmla="*/ 80081962 h 634"/>
              <a:gd name="T66" fmla="*/ 65133392 w 634"/>
              <a:gd name="T67" fmla="*/ 80081962 h 634"/>
              <a:gd name="T68" fmla="*/ 65133392 w 634"/>
              <a:gd name="T69" fmla="*/ 100145138 h 634"/>
              <a:gd name="T70" fmla="*/ 70064996 w 634"/>
              <a:gd name="T71" fmla="*/ 82632662 h 634"/>
              <a:gd name="T72" fmla="*/ 65133392 w 634"/>
              <a:gd name="T73" fmla="*/ 100145138 h 634"/>
              <a:gd name="T74" fmla="*/ 92683115 w 634"/>
              <a:gd name="T75" fmla="*/ 80081962 h 634"/>
              <a:gd name="T76" fmla="*/ 75166866 w 634"/>
              <a:gd name="T77" fmla="*/ 57638826 h 634"/>
              <a:gd name="T78" fmla="*/ 92683115 w 634"/>
              <a:gd name="T79" fmla="*/ 80081962 h 63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34" h="634">
                <a:moveTo>
                  <a:pt x="324" y="0"/>
                </a:moveTo>
                <a:lnTo>
                  <a:pt x="324" y="0"/>
                </a:lnTo>
                <a:cubicBezTo>
                  <a:pt x="148" y="0"/>
                  <a:pt x="0" y="147"/>
                  <a:pt x="0" y="324"/>
                </a:cubicBezTo>
                <a:cubicBezTo>
                  <a:pt x="0" y="486"/>
                  <a:pt x="148" y="633"/>
                  <a:pt x="324" y="633"/>
                </a:cubicBezTo>
                <a:cubicBezTo>
                  <a:pt x="486" y="633"/>
                  <a:pt x="633" y="486"/>
                  <a:pt x="633" y="324"/>
                </a:cubicBezTo>
                <a:cubicBezTo>
                  <a:pt x="633" y="147"/>
                  <a:pt x="486" y="0"/>
                  <a:pt x="324" y="0"/>
                </a:cubicBezTo>
                <a:close/>
                <a:moveTo>
                  <a:pt x="545" y="162"/>
                </a:moveTo>
                <a:lnTo>
                  <a:pt x="545" y="162"/>
                </a:lnTo>
                <a:cubicBezTo>
                  <a:pt x="574" y="206"/>
                  <a:pt x="589" y="251"/>
                  <a:pt x="589" y="294"/>
                </a:cubicBezTo>
                <a:cubicBezTo>
                  <a:pt x="442" y="294"/>
                  <a:pt x="442" y="294"/>
                  <a:pt x="442" y="294"/>
                </a:cubicBezTo>
                <a:cubicBezTo>
                  <a:pt x="442" y="265"/>
                  <a:pt x="427" y="221"/>
                  <a:pt x="427" y="192"/>
                </a:cubicBezTo>
                <a:cubicBezTo>
                  <a:pt x="471" y="192"/>
                  <a:pt x="516" y="177"/>
                  <a:pt x="545" y="162"/>
                </a:cubicBezTo>
                <a:close/>
                <a:moveTo>
                  <a:pt x="516" y="133"/>
                </a:moveTo>
                <a:lnTo>
                  <a:pt x="516" y="133"/>
                </a:lnTo>
                <a:cubicBezTo>
                  <a:pt x="486" y="147"/>
                  <a:pt x="457" y="147"/>
                  <a:pt x="412" y="147"/>
                </a:cubicBezTo>
                <a:cubicBezTo>
                  <a:pt x="412" y="118"/>
                  <a:pt x="398" y="89"/>
                  <a:pt x="383" y="59"/>
                </a:cubicBezTo>
                <a:cubicBezTo>
                  <a:pt x="442" y="59"/>
                  <a:pt x="486" y="89"/>
                  <a:pt x="516" y="133"/>
                </a:cubicBezTo>
                <a:close/>
                <a:moveTo>
                  <a:pt x="236" y="294"/>
                </a:moveTo>
                <a:lnTo>
                  <a:pt x="236" y="294"/>
                </a:lnTo>
                <a:cubicBezTo>
                  <a:pt x="236" y="265"/>
                  <a:pt x="251" y="236"/>
                  <a:pt x="251" y="192"/>
                </a:cubicBezTo>
                <a:cubicBezTo>
                  <a:pt x="280" y="206"/>
                  <a:pt x="295" y="206"/>
                  <a:pt x="324" y="206"/>
                </a:cubicBezTo>
                <a:cubicBezTo>
                  <a:pt x="339" y="206"/>
                  <a:pt x="369" y="206"/>
                  <a:pt x="383" y="192"/>
                </a:cubicBezTo>
                <a:cubicBezTo>
                  <a:pt x="398" y="236"/>
                  <a:pt x="398" y="265"/>
                  <a:pt x="398" y="294"/>
                </a:cubicBezTo>
                <a:lnTo>
                  <a:pt x="236" y="294"/>
                </a:lnTo>
                <a:close/>
                <a:moveTo>
                  <a:pt x="398" y="339"/>
                </a:moveTo>
                <a:lnTo>
                  <a:pt x="398" y="339"/>
                </a:lnTo>
                <a:cubicBezTo>
                  <a:pt x="398" y="368"/>
                  <a:pt x="398" y="412"/>
                  <a:pt x="383" y="442"/>
                </a:cubicBezTo>
                <a:cubicBezTo>
                  <a:pt x="369" y="442"/>
                  <a:pt x="339" y="442"/>
                  <a:pt x="324" y="442"/>
                </a:cubicBezTo>
                <a:cubicBezTo>
                  <a:pt x="295" y="442"/>
                  <a:pt x="280" y="442"/>
                  <a:pt x="251" y="442"/>
                </a:cubicBezTo>
                <a:cubicBezTo>
                  <a:pt x="251" y="412"/>
                  <a:pt x="236" y="368"/>
                  <a:pt x="236" y="339"/>
                </a:cubicBezTo>
                <a:lnTo>
                  <a:pt x="398" y="339"/>
                </a:lnTo>
                <a:close/>
                <a:moveTo>
                  <a:pt x="295" y="44"/>
                </a:moveTo>
                <a:lnTo>
                  <a:pt x="295" y="44"/>
                </a:lnTo>
                <a:cubicBezTo>
                  <a:pt x="310" y="44"/>
                  <a:pt x="310" y="44"/>
                  <a:pt x="324" y="44"/>
                </a:cubicBezTo>
                <a:lnTo>
                  <a:pt x="339" y="44"/>
                </a:lnTo>
                <a:cubicBezTo>
                  <a:pt x="354" y="74"/>
                  <a:pt x="369" y="118"/>
                  <a:pt x="383" y="162"/>
                </a:cubicBezTo>
                <a:cubicBezTo>
                  <a:pt x="354" y="162"/>
                  <a:pt x="339" y="162"/>
                  <a:pt x="324" y="162"/>
                </a:cubicBezTo>
                <a:cubicBezTo>
                  <a:pt x="295" y="162"/>
                  <a:pt x="280" y="162"/>
                  <a:pt x="265" y="162"/>
                </a:cubicBezTo>
                <a:cubicBezTo>
                  <a:pt x="265" y="118"/>
                  <a:pt x="280" y="74"/>
                  <a:pt x="295" y="44"/>
                </a:cubicBezTo>
                <a:close/>
                <a:moveTo>
                  <a:pt x="251" y="59"/>
                </a:moveTo>
                <a:lnTo>
                  <a:pt x="251" y="59"/>
                </a:lnTo>
                <a:cubicBezTo>
                  <a:pt x="236" y="89"/>
                  <a:pt x="221" y="118"/>
                  <a:pt x="221" y="147"/>
                </a:cubicBezTo>
                <a:cubicBezTo>
                  <a:pt x="192" y="147"/>
                  <a:pt x="148" y="147"/>
                  <a:pt x="118" y="133"/>
                </a:cubicBezTo>
                <a:cubicBezTo>
                  <a:pt x="148" y="89"/>
                  <a:pt x="207" y="59"/>
                  <a:pt x="251" y="59"/>
                </a:cubicBezTo>
                <a:close/>
                <a:moveTo>
                  <a:pt x="89" y="162"/>
                </a:moveTo>
                <a:lnTo>
                  <a:pt x="89" y="162"/>
                </a:lnTo>
                <a:cubicBezTo>
                  <a:pt x="133" y="177"/>
                  <a:pt x="177" y="192"/>
                  <a:pt x="207" y="192"/>
                </a:cubicBezTo>
                <a:cubicBezTo>
                  <a:pt x="207" y="221"/>
                  <a:pt x="207" y="265"/>
                  <a:pt x="207" y="294"/>
                </a:cubicBezTo>
                <a:cubicBezTo>
                  <a:pt x="44" y="294"/>
                  <a:pt x="44" y="294"/>
                  <a:pt x="44" y="294"/>
                </a:cubicBezTo>
                <a:cubicBezTo>
                  <a:pt x="44" y="251"/>
                  <a:pt x="59" y="206"/>
                  <a:pt x="89" y="162"/>
                </a:cubicBezTo>
                <a:close/>
                <a:moveTo>
                  <a:pt x="89" y="471"/>
                </a:moveTo>
                <a:lnTo>
                  <a:pt x="89" y="471"/>
                </a:lnTo>
                <a:cubicBezTo>
                  <a:pt x="59" y="427"/>
                  <a:pt x="44" y="383"/>
                  <a:pt x="44" y="339"/>
                </a:cubicBezTo>
                <a:cubicBezTo>
                  <a:pt x="207" y="339"/>
                  <a:pt x="207" y="339"/>
                  <a:pt x="207" y="339"/>
                </a:cubicBezTo>
                <a:cubicBezTo>
                  <a:pt x="207" y="368"/>
                  <a:pt x="207" y="412"/>
                  <a:pt x="207" y="442"/>
                </a:cubicBezTo>
                <a:cubicBezTo>
                  <a:pt x="177" y="457"/>
                  <a:pt x="133" y="457"/>
                  <a:pt x="89" y="471"/>
                </a:cubicBezTo>
                <a:close/>
                <a:moveTo>
                  <a:pt x="118" y="501"/>
                </a:moveTo>
                <a:lnTo>
                  <a:pt x="118" y="501"/>
                </a:lnTo>
                <a:cubicBezTo>
                  <a:pt x="148" y="501"/>
                  <a:pt x="192" y="486"/>
                  <a:pt x="221" y="486"/>
                </a:cubicBezTo>
                <a:cubicBezTo>
                  <a:pt x="221" y="515"/>
                  <a:pt x="236" y="560"/>
                  <a:pt x="251" y="589"/>
                </a:cubicBezTo>
                <a:cubicBezTo>
                  <a:pt x="207" y="574"/>
                  <a:pt x="148" y="545"/>
                  <a:pt x="118" y="501"/>
                </a:cubicBezTo>
                <a:close/>
                <a:moveTo>
                  <a:pt x="339" y="589"/>
                </a:moveTo>
                <a:lnTo>
                  <a:pt x="339" y="589"/>
                </a:lnTo>
                <a:lnTo>
                  <a:pt x="324" y="589"/>
                </a:lnTo>
                <a:cubicBezTo>
                  <a:pt x="310" y="589"/>
                  <a:pt x="310" y="589"/>
                  <a:pt x="295" y="589"/>
                </a:cubicBezTo>
                <a:cubicBezTo>
                  <a:pt x="280" y="560"/>
                  <a:pt x="265" y="515"/>
                  <a:pt x="265" y="471"/>
                </a:cubicBezTo>
                <a:cubicBezTo>
                  <a:pt x="280" y="471"/>
                  <a:pt x="295" y="471"/>
                  <a:pt x="324" y="471"/>
                </a:cubicBezTo>
                <a:cubicBezTo>
                  <a:pt x="339" y="471"/>
                  <a:pt x="354" y="471"/>
                  <a:pt x="383" y="471"/>
                </a:cubicBezTo>
                <a:cubicBezTo>
                  <a:pt x="369" y="515"/>
                  <a:pt x="354" y="560"/>
                  <a:pt x="339" y="589"/>
                </a:cubicBezTo>
                <a:close/>
                <a:moveTo>
                  <a:pt x="383" y="589"/>
                </a:moveTo>
                <a:lnTo>
                  <a:pt x="383" y="589"/>
                </a:lnTo>
                <a:cubicBezTo>
                  <a:pt x="398" y="560"/>
                  <a:pt x="412" y="515"/>
                  <a:pt x="412" y="486"/>
                </a:cubicBezTo>
                <a:cubicBezTo>
                  <a:pt x="457" y="486"/>
                  <a:pt x="486" y="501"/>
                  <a:pt x="516" y="501"/>
                </a:cubicBezTo>
                <a:cubicBezTo>
                  <a:pt x="486" y="545"/>
                  <a:pt x="442" y="574"/>
                  <a:pt x="383" y="589"/>
                </a:cubicBezTo>
                <a:close/>
                <a:moveTo>
                  <a:pt x="545" y="471"/>
                </a:moveTo>
                <a:lnTo>
                  <a:pt x="545" y="471"/>
                </a:lnTo>
                <a:cubicBezTo>
                  <a:pt x="516" y="457"/>
                  <a:pt x="471" y="457"/>
                  <a:pt x="427" y="442"/>
                </a:cubicBezTo>
                <a:cubicBezTo>
                  <a:pt x="427" y="412"/>
                  <a:pt x="442" y="368"/>
                  <a:pt x="442" y="339"/>
                </a:cubicBezTo>
                <a:cubicBezTo>
                  <a:pt x="589" y="339"/>
                  <a:pt x="589" y="339"/>
                  <a:pt x="589" y="339"/>
                </a:cubicBezTo>
                <a:cubicBezTo>
                  <a:pt x="589" y="383"/>
                  <a:pt x="574" y="427"/>
                  <a:pt x="545" y="4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02" name="Freeform 111">
            <a:extLst>
              <a:ext uri="{FF2B5EF4-FFF2-40B4-BE49-F238E27FC236}">
                <a16:creationId xmlns:a16="http://schemas.microsoft.com/office/drawing/2014/main" id="{F3E3B05A-B5E4-4B93-90C0-07D21DC77D80}"/>
              </a:ext>
            </a:extLst>
          </p:cNvPr>
          <p:cNvSpPr>
            <a:spLocks/>
          </p:cNvSpPr>
          <p:nvPr/>
        </p:nvSpPr>
        <p:spPr bwMode="auto">
          <a:xfrm>
            <a:off x="1858963" y="3970338"/>
            <a:ext cx="242887" cy="285750"/>
          </a:xfrm>
          <a:custGeom>
            <a:avLst/>
            <a:gdLst>
              <a:gd name="T0" fmla="*/ 5116189 w 516"/>
              <a:gd name="T1" fmla="*/ 10054280 h 604"/>
              <a:gd name="T2" fmla="*/ 5116189 w 516"/>
              <a:gd name="T3" fmla="*/ 10054280 h 604"/>
              <a:gd name="T4" fmla="*/ 65317841 w 516"/>
              <a:gd name="T5" fmla="*/ 10054280 h 604"/>
              <a:gd name="T6" fmla="*/ 67875935 w 516"/>
              <a:gd name="T7" fmla="*/ 4941910 h 604"/>
              <a:gd name="T8" fmla="*/ 65317841 w 516"/>
              <a:gd name="T9" fmla="*/ 2385961 h 604"/>
              <a:gd name="T10" fmla="*/ 5116189 w 516"/>
              <a:gd name="T11" fmla="*/ 2385961 h 604"/>
              <a:gd name="T12" fmla="*/ 0 w 516"/>
              <a:gd name="T13" fmla="*/ 4941910 h 604"/>
              <a:gd name="T14" fmla="*/ 5116189 w 516"/>
              <a:gd name="T15" fmla="*/ 10054280 h 604"/>
              <a:gd name="T16" fmla="*/ 5116189 w 516"/>
              <a:gd name="T17" fmla="*/ 29992379 h 604"/>
              <a:gd name="T18" fmla="*/ 5116189 w 516"/>
              <a:gd name="T19" fmla="*/ 29992379 h 604"/>
              <a:gd name="T20" fmla="*/ 65317841 w 516"/>
              <a:gd name="T21" fmla="*/ 29992379 h 604"/>
              <a:gd name="T22" fmla="*/ 67875935 w 516"/>
              <a:gd name="T23" fmla="*/ 25050469 h 604"/>
              <a:gd name="T24" fmla="*/ 65317841 w 516"/>
              <a:gd name="T25" fmla="*/ 22494048 h 604"/>
              <a:gd name="T26" fmla="*/ 5116189 w 516"/>
              <a:gd name="T27" fmla="*/ 22494048 h 604"/>
              <a:gd name="T28" fmla="*/ 0 w 516"/>
              <a:gd name="T29" fmla="*/ 25050469 h 604"/>
              <a:gd name="T30" fmla="*/ 5116189 w 516"/>
              <a:gd name="T31" fmla="*/ 29992379 h 604"/>
              <a:gd name="T32" fmla="*/ 25069891 w 516"/>
              <a:gd name="T33" fmla="*/ 62711167 h 604"/>
              <a:gd name="T34" fmla="*/ 25069891 w 516"/>
              <a:gd name="T35" fmla="*/ 62711167 h 604"/>
              <a:gd name="T36" fmla="*/ 5116189 w 516"/>
              <a:gd name="T37" fmla="*/ 62711167 h 604"/>
              <a:gd name="T38" fmla="*/ 0 w 516"/>
              <a:gd name="T39" fmla="*/ 65097128 h 604"/>
              <a:gd name="T40" fmla="*/ 5116189 w 516"/>
              <a:gd name="T41" fmla="*/ 70209498 h 604"/>
              <a:gd name="T42" fmla="*/ 25069891 w 516"/>
              <a:gd name="T43" fmla="*/ 70209498 h 604"/>
              <a:gd name="T44" fmla="*/ 27627986 w 516"/>
              <a:gd name="T45" fmla="*/ 65097128 h 604"/>
              <a:gd name="T46" fmla="*/ 25069891 w 516"/>
              <a:gd name="T47" fmla="*/ 62711167 h 604"/>
              <a:gd name="T48" fmla="*/ 5116189 w 516"/>
              <a:gd name="T49" fmla="*/ 50100939 h 604"/>
              <a:gd name="T50" fmla="*/ 5116189 w 516"/>
              <a:gd name="T51" fmla="*/ 50100939 h 604"/>
              <a:gd name="T52" fmla="*/ 40247949 w 516"/>
              <a:gd name="T53" fmla="*/ 50100939 h 604"/>
              <a:gd name="T54" fmla="*/ 45194102 w 516"/>
              <a:gd name="T55" fmla="*/ 44988569 h 604"/>
              <a:gd name="T56" fmla="*/ 40247949 w 516"/>
              <a:gd name="T57" fmla="*/ 42602608 h 604"/>
              <a:gd name="T58" fmla="*/ 5116189 w 516"/>
              <a:gd name="T59" fmla="*/ 42602608 h 604"/>
              <a:gd name="T60" fmla="*/ 0 w 516"/>
              <a:gd name="T61" fmla="*/ 44988569 h 604"/>
              <a:gd name="T62" fmla="*/ 5116189 w 516"/>
              <a:gd name="T63" fmla="*/ 50100939 h 604"/>
              <a:gd name="T64" fmla="*/ 85442052 w 516"/>
              <a:gd name="T65" fmla="*/ 0 h 604"/>
              <a:gd name="T66" fmla="*/ 85442052 w 516"/>
              <a:gd name="T67" fmla="*/ 0 h 604"/>
              <a:gd name="T68" fmla="*/ 80325863 w 516"/>
              <a:gd name="T69" fmla="*/ 2385961 h 604"/>
              <a:gd name="T70" fmla="*/ 80325863 w 516"/>
              <a:gd name="T71" fmla="*/ 57598797 h 604"/>
              <a:gd name="T72" fmla="*/ 50139783 w 516"/>
              <a:gd name="T73" fmla="*/ 57598797 h 604"/>
              <a:gd name="T74" fmla="*/ 37689855 w 516"/>
              <a:gd name="T75" fmla="*/ 90318057 h 604"/>
              <a:gd name="T76" fmla="*/ 72821616 w 516"/>
              <a:gd name="T77" fmla="*/ 95259967 h 604"/>
              <a:gd name="T78" fmla="*/ 87829638 w 516"/>
              <a:gd name="T79" fmla="*/ 70209498 h 604"/>
              <a:gd name="T80" fmla="*/ 87829638 w 516"/>
              <a:gd name="T81" fmla="*/ 70209498 h 604"/>
              <a:gd name="T82" fmla="*/ 87829638 w 516"/>
              <a:gd name="T83" fmla="*/ 2385961 h 604"/>
              <a:gd name="T84" fmla="*/ 85442052 w 516"/>
              <a:gd name="T85" fmla="*/ 0 h 604"/>
              <a:gd name="T86" fmla="*/ 70263522 w 516"/>
              <a:gd name="T87" fmla="*/ 87761636 h 604"/>
              <a:gd name="T88" fmla="*/ 70263522 w 516"/>
              <a:gd name="T89" fmla="*/ 87761636 h 604"/>
              <a:gd name="T90" fmla="*/ 42806044 w 516"/>
              <a:gd name="T91" fmla="*/ 87761636 h 604"/>
              <a:gd name="T92" fmla="*/ 52868385 w 516"/>
              <a:gd name="T93" fmla="*/ 62711167 h 604"/>
              <a:gd name="T94" fmla="*/ 80325863 w 516"/>
              <a:gd name="T95" fmla="*/ 65097128 h 604"/>
              <a:gd name="T96" fmla="*/ 70263522 w 516"/>
              <a:gd name="T97" fmla="*/ 87761636 h 60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16" h="604">
                <a:moveTo>
                  <a:pt x="30" y="59"/>
                </a:moveTo>
                <a:lnTo>
                  <a:pt x="30" y="59"/>
                </a:lnTo>
                <a:cubicBezTo>
                  <a:pt x="383" y="59"/>
                  <a:pt x="383" y="59"/>
                  <a:pt x="383" y="59"/>
                </a:cubicBezTo>
                <a:cubicBezTo>
                  <a:pt x="383" y="59"/>
                  <a:pt x="398" y="44"/>
                  <a:pt x="398" y="29"/>
                </a:cubicBezTo>
                <a:lnTo>
                  <a:pt x="383" y="14"/>
                </a:lnTo>
                <a:cubicBezTo>
                  <a:pt x="30" y="14"/>
                  <a:pt x="30" y="14"/>
                  <a:pt x="30" y="14"/>
                </a:cubicBezTo>
                <a:cubicBezTo>
                  <a:pt x="15" y="14"/>
                  <a:pt x="0" y="29"/>
                  <a:pt x="0" y="29"/>
                </a:cubicBezTo>
                <a:cubicBezTo>
                  <a:pt x="0" y="44"/>
                  <a:pt x="15" y="59"/>
                  <a:pt x="30" y="59"/>
                </a:cubicBezTo>
                <a:close/>
                <a:moveTo>
                  <a:pt x="30" y="176"/>
                </a:moveTo>
                <a:lnTo>
                  <a:pt x="30" y="176"/>
                </a:lnTo>
                <a:cubicBezTo>
                  <a:pt x="383" y="176"/>
                  <a:pt x="383" y="176"/>
                  <a:pt x="383" y="176"/>
                </a:cubicBezTo>
                <a:cubicBezTo>
                  <a:pt x="383" y="176"/>
                  <a:pt x="398" y="162"/>
                  <a:pt x="398" y="147"/>
                </a:cubicBezTo>
                <a:lnTo>
                  <a:pt x="383" y="132"/>
                </a:lnTo>
                <a:cubicBezTo>
                  <a:pt x="30" y="132"/>
                  <a:pt x="30" y="132"/>
                  <a:pt x="30" y="132"/>
                </a:cubicBezTo>
                <a:cubicBezTo>
                  <a:pt x="15" y="132"/>
                  <a:pt x="0" y="147"/>
                  <a:pt x="0" y="147"/>
                </a:cubicBezTo>
                <a:cubicBezTo>
                  <a:pt x="0" y="162"/>
                  <a:pt x="15" y="176"/>
                  <a:pt x="30" y="176"/>
                </a:cubicBezTo>
                <a:close/>
                <a:moveTo>
                  <a:pt x="147" y="368"/>
                </a:moveTo>
                <a:lnTo>
                  <a:pt x="147" y="368"/>
                </a:lnTo>
                <a:cubicBezTo>
                  <a:pt x="30" y="368"/>
                  <a:pt x="30" y="368"/>
                  <a:pt x="30" y="368"/>
                </a:cubicBezTo>
                <a:cubicBezTo>
                  <a:pt x="15" y="368"/>
                  <a:pt x="0" y="382"/>
                  <a:pt x="0" y="382"/>
                </a:cubicBezTo>
                <a:cubicBezTo>
                  <a:pt x="0" y="397"/>
                  <a:pt x="15" y="412"/>
                  <a:pt x="30" y="412"/>
                </a:cubicBezTo>
                <a:cubicBezTo>
                  <a:pt x="147" y="412"/>
                  <a:pt x="147" y="412"/>
                  <a:pt x="147" y="412"/>
                </a:cubicBezTo>
                <a:cubicBezTo>
                  <a:pt x="147" y="412"/>
                  <a:pt x="162" y="397"/>
                  <a:pt x="162" y="382"/>
                </a:cubicBezTo>
                <a:lnTo>
                  <a:pt x="147" y="368"/>
                </a:lnTo>
                <a:close/>
                <a:moveTo>
                  <a:pt x="30" y="294"/>
                </a:moveTo>
                <a:lnTo>
                  <a:pt x="30" y="294"/>
                </a:lnTo>
                <a:cubicBezTo>
                  <a:pt x="236" y="294"/>
                  <a:pt x="236" y="294"/>
                  <a:pt x="236" y="294"/>
                </a:cubicBezTo>
                <a:cubicBezTo>
                  <a:pt x="251" y="294"/>
                  <a:pt x="265" y="280"/>
                  <a:pt x="265" y="264"/>
                </a:cubicBezTo>
                <a:cubicBezTo>
                  <a:pt x="265" y="264"/>
                  <a:pt x="251" y="250"/>
                  <a:pt x="236" y="250"/>
                </a:cubicBezTo>
                <a:cubicBezTo>
                  <a:pt x="30" y="250"/>
                  <a:pt x="30" y="250"/>
                  <a:pt x="30" y="250"/>
                </a:cubicBezTo>
                <a:cubicBezTo>
                  <a:pt x="15" y="250"/>
                  <a:pt x="0" y="264"/>
                  <a:pt x="0" y="264"/>
                </a:cubicBezTo>
                <a:cubicBezTo>
                  <a:pt x="0" y="280"/>
                  <a:pt x="15" y="294"/>
                  <a:pt x="30" y="294"/>
                </a:cubicBezTo>
                <a:close/>
                <a:moveTo>
                  <a:pt x="501" y="0"/>
                </a:moveTo>
                <a:lnTo>
                  <a:pt x="501" y="0"/>
                </a:lnTo>
                <a:cubicBezTo>
                  <a:pt x="486" y="0"/>
                  <a:pt x="471" y="0"/>
                  <a:pt x="471" y="14"/>
                </a:cubicBezTo>
                <a:cubicBezTo>
                  <a:pt x="471" y="338"/>
                  <a:pt x="471" y="338"/>
                  <a:pt x="471" y="338"/>
                </a:cubicBezTo>
                <a:cubicBezTo>
                  <a:pt x="427" y="309"/>
                  <a:pt x="368" y="309"/>
                  <a:pt x="294" y="338"/>
                </a:cubicBezTo>
                <a:cubicBezTo>
                  <a:pt x="221" y="382"/>
                  <a:pt x="177" y="471"/>
                  <a:pt x="221" y="530"/>
                </a:cubicBezTo>
                <a:cubicBezTo>
                  <a:pt x="251" y="589"/>
                  <a:pt x="339" y="603"/>
                  <a:pt x="427" y="559"/>
                </a:cubicBezTo>
                <a:cubicBezTo>
                  <a:pt x="486" y="515"/>
                  <a:pt x="515" y="456"/>
                  <a:pt x="515" y="412"/>
                </a:cubicBezTo>
                <a:cubicBezTo>
                  <a:pt x="515" y="14"/>
                  <a:pt x="515" y="14"/>
                  <a:pt x="515" y="14"/>
                </a:cubicBezTo>
                <a:cubicBezTo>
                  <a:pt x="515" y="0"/>
                  <a:pt x="501" y="0"/>
                  <a:pt x="501" y="0"/>
                </a:cubicBezTo>
                <a:close/>
                <a:moveTo>
                  <a:pt x="412" y="515"/>
                </a:moveTo>
                <a:lnTo>
                  <a:pt x="412" y="515"/>
                </a:lnTo>
                <a:cubicBezTo>
                  <a:pt x="353" y="559"/>
                  <a:pt x="280" y="559"/>
                  <a:pt x="251" y="515"/>
                </a:cubicBezTo>
                <a:cubicBezTo>
                  <a:pt x="221" y="471"/>
                  <a:pt x="251" y="412"/>
                  <a:pt x="310" y="368"/>
                </a:cubicBezTo>
                <a:cubicBezTo>
                  <a:pt x="368" y="338"/>
                  <a:pt x="442" y="338"/>
                  <a:pt x="471" y="382"/>
                </a:cubicBezTo>
                <a:cubicBezTo>
                  <a:pt x="501" y="427"/>
                  <a:pt x="471" y="485"/>
                  <a:pt x="412" y="5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03" name="Freeform 112">
            <a:extLst>
              <a:ext uri="{FF2B5EF4-FFF2-40B4-BE49-F238E27FC236}">
                <a16:creationId xmlns:a16="http://schemas.microsoft.com/office/drawing/2014/main" id="{47F519A9-FC15-48F6-9BFB-DFD85EB937FA}"/>
              </a:ext>
            </a:extLst>
          </p:cNvPr>
          <p:cNvSpPr>
            <a:spLocks/>
          </p:cNvSpPr>
          <p:nvPr/>
        </p:nvSpPr>
        <p:spPr bwMode="auto">
          <a:xfrm>
            <a:off x="1346200" y="3959225"/>
            <a:ext cx="290513" cy="298450"/>
          </a:xfrm>
          <a:custGeom>
            <a:avLst/>
            <a:gdLst>
              <a:gd name="T0" fmla="*/ 89167267 w 619"/>
              <a:gd name="T1" fmla="*/ 15132515 h 634"/>
              <a:gd name="T2" fmla="*/ 89167267 w 619"/>
              <a:gd name="T3" fmla="*/ 15132515 h 634"/>
              <a:gd name="T4" fmla="*/ 44583868 w 619"/>
              <a:gd name="T5" fmla="*/ 20063175 h 634"/>
              <a:gd name="T6" fmla="*/ 42059996 w 619"/>
              <a:gd name="T7" fmla="*/ 24993836 h 634"/>
              <a:gd name="T8" fmla="*/ 42059996 w 619"/>
              <a:gd name="T9" fmla="*/ 52708166 h 634"/>
              <a:gd name="T10" fmla="*/ 22207727 w 619"/>
              <a:gd name="T11" fmla="*/ 55088127 h 634"/>
              <a:gd name="T12" fmla="*/ 14804995 w 619"/>
              <a:gd name="T13" fmla="*/ 75151302 h 634"/>
              <a:gd name="T14" fmla="*/ 39536593 w 619"/>
              <a:gd name="T15" fmla="*/ 77701530 h 634"/>
              <a:gd name="T16" fmla="*/ 49462728 w 619"/>
              <a:gd name="T17" fmla="*/ 60019259 h 634"/>
              <a:gd name="T18" fmla="*/ 49462728 w 619"/>
              <a:gd name="T19" fmla="*/ 27544063 h 634"/>
              <a:gd name="T20" fmla="*/ 84119992 w 619"/>
              <a:gd name="T21" fmla="*/ 22613403 h 634"/>
              <a:gd name="T22" fmla="*/ 84119992 w 619"/>
              <a:gd name="T23" fmla="*/ 45057011 h 634"/>
              <a:gd name="T24" fmla="*/ 66791126 w 619"/>
              <a:gd name="T25" fmla="*/ 47607239 h 634"/>
              <a:gd name="T26" fmla="*/ 57033405 w 619"/>
              <a:gd name="T27" fmla="*/ 67670414 h 634"/>
              <a:gd name="T28" fmla="*/ 81764535 w 619"/>
              <a:gd name="T29" fmla="*/ 70050375 h 634"/>
              <a:gd name="T30" fmla="*/ 91522724 w 619"/>
              <a:gd name="T31" fmla="*/ 55088127 h 634"/>
              <a:gd name="T32" fmla="*/ 91522724 w 619"/>
              <a:gd name="T33" fmla="*/ 17512476 h 634"/>
              <a:gd name="T34" fmla="*/ 89167267 w 619"/>
              <a:gd name="T35" fmla="*/ 15132515 h 634"/>
              <a:gd name="T36" fmla="*/ 34657264 w 619"/>
              <a:gd name="T37" fmla="*/ 72601074 h 634"/>
              <a:gd name="T38" fmla="*/ 34657264 w 619"/>
              <a:gd name="T39" fmla="*/ 72601074 h 634"/>
              <a:gd name="T40" fmla="*/ 19852269 w 619"/>
              <a:gd name="T41" fmla="*/ 72601074 h 634"/>
              <a:gd name="T42" fmla="*/ 24731129 w 619"/>
              <a:gd name="T43" fmla="*/ 60019259 h 634"/>
              <a:gd name="T44" fmla="*/ 39536593 w 619"/>
              <a:gd name="T45" fmla="*/ 60019259 h 634"/>
              <a:gd name="T46" fmla="*/ 34657264 w 619"/>
              <a:gd name="T47" fmla="*/ 72601074 h 634"/>
              <a:gd name="T48" fmla="*/ 79241132 w 619"/>
              <a:gd name="T49" fmla="*/ 65119714 h 634"/>
              <a:gd name="T50" fmla="*/ 79241132 w 619"/>
              <a:gd name="T51" fmla="*/ 65119714 h 634"/>
              <a:gd name="T52" fmla="*/ 61912266 w 619"/>
              <a:gd name="T53" fmla="*/ 65119714 h 634"/>
              <a:gd name="T54" fmla="*/ 69314997 w 619"/>
              <a:gd name="T55" fmla="*/ 52708166 h 634"/>
              <a:gd name="T56" fmla="*/ 84119992 w 619"/>
              <a:gd name="T57" fmla="*/ 52708166 h 634"/>
              <a:gd name="T58" fmla="*/ 79241132 w 619"/>
              <a:gd name="T59" fmla="*/ 65119714 h 634"/>
              <a:gd name="T60" fmla="*/ 94046127 w 619"/>
              <a:gd name="T61" fmla="*/ 100145138 h 634"/>
              <a:gd name="T62" fmla="*/ 94046127 w 619"/>
              <a:gd name="T63" fmla="*/ 100145138 h 634"/>
              <a:gd name="T64" fmla="*/ 9926135 w 619"/>
              <a:gd name="T65" fmla="*/ 100145138 h 634"/>
              <a:gd name="T66" fmla="*/ 4878860 w 619"/>
              <a:gd name="T67" fmla="*/ 105246065 h 634"/>
              <a:gd name="T68" fmla="*/ 9926135 w 619"/>
              <a:gd name="T69" fmla="*/ 107626497 h 634"/>
              <a:gd name="T70" fmla="*/ 94046127 w 619"/>
              <a:gd name="T71" fmla="*/ 107626497 h 634"/>
              <a:gd name="T72" fmla="*/ 99093402 w 619"/>
              <a:gd name="T73" fmla="*/ 105246065 h 634"/>
              <a:gd name="T74" fmla="*/ 94046127 w 619"/>
              <a:gd name="T75" fmla="*/ 100145138 h 634"/>
              <a:gd name="T76" fmla="*/ 91522724 w 619"/>
              <a:gd name="T77" fmla="*/ 0 h 634"/>
              <a:gd name="T78" fmla="*/ 91522724 w 619"/>
              <a:gd name="T79" fmla="*/ 0 h 634"/>
              <a:gd name="T80" fmla="*/ 12281592 w 619"/>
              <a:gd name="T81" fmla="*/ 0 h 634"/>
              <a:gd name="T82" fmla="*/ 0 w 619"/>
              <a:gd name="T83" fmla="*/ 15132515 h 634"/>
              <a:gd name="T84" fmla="*/ 0 w 619"/>
              <a:gd name="T85" fmla="*/ 80081962 h 634"/>
              <a:gd name="T86" fmla="*/ 12281592 w 619"/>
              <a:gd name="T87" fmla="*/ 95214477 h 634"/>
              <a:gd name="T88" fmla="*/ 91522724 w 619"/>
              <a:gd name="T89" fmla="*/ 95214477 h 634"/>
              <a:gd name="T90" fmla="*/ 103972262 w 619"/>
              <a:gd name="T91" fmla="*/ 80081962 h 634"/>
              <a:gd name="T92" fmla="*/ 103972262 w 619"/>
              <a:gd name="T93" fmla="*/ 15132515 h 634"/>
              <a:gd name="T94" fmla="*/ 91522724 w 619"/>
              <a:gd name="T95" fmla="*/ 0 h 634"/>
              <a:gd name="T96" fmla="*/ 99093402 w 619"/>
              <a:gd name="T97" fmla="*/ 80081962 h 634"/>
              <a:gd name="T98" fmla="*/ 99093402 w 619"/>
              <a:gd name="T99" fmla="*/ 80081962 h 634"/>
              <a:gd name="T100" fmla="*/ 91522724 w 619"/>
              <a:gd name="T101" fmla="*/ 87563322 h 634"/>
              <a:gd name="T102" fmla="*/ 12281592 w 619"/>
              <a:gd name="T103" fmla="*/ 87563322 h 634"/>
              <a:gd name="T104" fmla="*/ 4878860 w 619"/>
              <a:gd name="T105" fmla="*/ 80081962 h 634"/>
              <a:gd name="T106" fmla="*/ 4878860 w 619"/>
              <a:gd name="T107" fmla="*/ 15132515 h 634"/>
              <a:gd name="T108" fmla="*/ 12281592 w 619"/>
              <a:gd name="T109" fmla="*/ 7481360 h 634"/>
              <a:gd name="T110" fmla="*/ 91522724 w 619"/>
              <a:gd name="T111" fmla="*/ 7481360 h 634"/>
              <a:gd name="T112" fmla="*/ 99093402 w 619"/>
              <a:gd name="T113" fmla="*/ 15132515 h 634"/>
              <a:gd name="T114" fmla="*/ 99093402 w 619"/>
              <a:gd name="T115" fmla="*/ 80081962 h 63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619" h="634">
                <a:moveTo>
                  <a:pt x="530" y="89"/>
                </a:moveTo>
                <a:lnTo>
                  <a:pt x="530" y="89"/>
                </a:lnTo>
                <a:cubicBezTo>
                  <a:pt x="265" y="118"/>
                  <a:pt x="265" y="118"/>
                  <a:pt x="265" y="118"/>
                </a:cubicBezTo>
                <a:cubicBezTo>
                  <a:pt x="265" y="118"/>
                  <a:pt x="250" y="133"/>
                  <a:pt x="250" y="147"/>
                </a:cubicBezTo>
                <a:cubicBezTo>
                  <a:pt x="250" y="310"/>
                  <a:pt x="250" y="310"/>
                  <a:pt x="250" y="310"/>
                </a:cubicBezTo>
                <a:cubicBezTo>
                  <a:pt x="221" y="294"/>
                  <a:pt x="177" y="294"/>
                  <a:pt x="132" y="324"/>
                </a:cubicBezTo>
                <a:cubicBezTo>
                  <a:pt x="88" y="353"/>
                  <a:pt x="59" y="398"/>
                  <a:pt x="88" y="442"/>
                </a:cubicBezTo>
                <a:cubicBezTo>
                  <a:pt x="103" y="486"/>
                  <a:pt x="177" y="486"/>
                  <a:pt x="235" y="457"/>
                </a:cubicBezTo>
                <a:cubicBezTo>
                  <a:pt x="280" y="427"/>
                  <a:pt x="294" y="398"/>
                  <a:pt x="294" y="353"/>
                </a:cubicBezTo>
                <a:lnTo>
                  <a:pt x="294" y="162"/>
                </a:lnTo>
                <a:cubicBezTo>
                  <a:pt x="500" y="133"/>
                  <a:pt x="500" y="133"/>
                  <a:pt x="500" y="133"/>
                </a:cubicBezTo>
                <a:cubicBezTo>
                  <a:pt x="500" y="265"/>
                  <a:pt x="500" y="265"/>
                  <a:pt x="500" y="265"/>
                </a:cubicBezTo>
                <a:cubicBezTo>
                  <a:pt x="471" y="251"/>
                  <a:pt x="427" y="251"/>
                  <a:pt x="397" y="280"/>
                </a:cubicBezTo>
                <a:cubicBezTo>
                  <a:pt x="339" y="310"/>
                  <a:pt x="309" y="368"/>
                  <a:pt x="339" y="398"/>
                </a:cubicBezTo>
                <a:cubicBezTo>
                  <a:pt x="368" y="442"/>
                  <a:pt x="427" y="442"/>
                  <a:pt x="486" y="412"/>
                </a:cubicBezTo>
                <a:cubicBezTo>
                  <a:pt x="530" y="398"/>
                  <a:pt x="544" y="353"/>
                  <a:pt x="544" y="324"/>
                </a:cubicBezTo>
                <a:lnTo>
                  <a:pt x="544" y="103"/>
                </a:lnTo>
                <a:cubicBezTo>
                  <a:pt x="544" y="89"/>
                  <a:pt x="530" y="89"/>
                  <a:pt x="530" y="89"/>
                </a:cubicBezTo>
                <a:close/>
                <a:moveTo>
                  <a:pt x="206" y="427"/>
                </a:moveTo>
                <a:lnTo>
                  <a:pt x="206" y="427"/>
                </a:lnTo>
                <a:cubicBezTo>
                  <a:pt x="177" y="442"/>
                  <a:pt x="132" y="442"/>
                  <a:pt x="118" y="427"/>
                </a:cubicBezTo>
                <a:cubicBezTo>
                  <a:pt x="103" y="398"/>
                  <a:pt x="118" y="368"/>
                  <a:pt x="147" y="353"/>
                </a:cubicBezTo>
                <a:cubicBezTo>
                  <a:pt x="191" y="339"/>
                  <a:pt x="221" y="339"/>
                  <a:pt x="235" y="353"/>
                </a:cubicBezTo>
                <a:cubicBezTo>
                  <a:pt x="265" y="368"/>
                  <a:pt x="250" y="412"/>
                  <a:pt x="206" y="427"/>
                </a:cubicBezTo>
                <a:close/>
                <a:moveTo>
                  <a:pt x="471" y="383"/>
                </a:moveTo>
                <a:lnTo>
                  <a:pt x="471" y="383"/>
                </a:lnTo>
                <a:cubicBezTo>
                  <a:pt x="441" y="412"/>
                  <a:pt x="397" y="398"/>
                  <a:pt x="368" y="383"/>
                </a:cubicBezTo>
                <a:cubicBezTo>
                  <a:pt x="353" y="368"/>
                  <a:pt x="368" y="324"/>
                  <a:pt x="412" y="310"/>
                </a:cubicBezTo>
                <a:cubicBezTo>
                  <a:pt x="441" y="294"/>
                  <a:pt x="471" y="294"/>
                  <a:pt x="500" y="310"/>
                </a:cubicBezTo>
                <a:cubicBezTo>
                  <a:pt x="515" y="324"/>
                  <a:pt x="500" y="368"/>
                  <a:pt x="471" y="383"/>
                </a:cubicBezTo>
                <a:close/>
                <a:moveTo>
                  <a:pt x="559" y="589"/>
                </a:moveTo>
                <a:lnTo>
                  <a:pt x="559" y="589"/>
                </a:lnTo>
                <a:cubicBezTo>
                  <a:pt x="59" y="589"/>
                  <a:pt x="59" y="589"/>
                  <a:pt x="59" y="589"/>
                </a:cubicBezTo>
                <a:cubicBezTo>
                  <a:pt x="44" y="589"/>
                  <a:pt x="29" y="604"/>
                  <a:pt x="29" y="619"/>
                </a:cubicBezTo>
                <a:cubicBezTo>
                  <a:pt x="29" y="619"/>
                  <a:pt x="44" y="633"/>
                  <a:pt x="59" y="633"/>
                </a:cubicBezTo>
                <a:cubicBezTo>
                  <a:pt x="559" y="633"/>
                  <a:pt x="559" y="633"/>
                  <a:pt x="559" y="633"/>
                </a:cubicBezTo>
                <a:cubicBezTo>
                  <a:pt x="574" y="633"/>
                  <a:pt x="589" y="619"/>
                  <a:pt x="589" y="619"/>
                </a:cubicBezTo>
                <a:cubicBezTo>
                  <a:pt x="589" y="604"/>
                  <a:pt x="574" y="589"/>
                  <a:pt x="559" y="589"/>
                </a:cubicBezTo>
                <a:close/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4"/>
                  <a:pt x="0" y="89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515"/>
                  <a:pt x="29" y="560"/>
                  <a:pt x="73" y="560"/>
                </a:cubicBezTo>
                <a:cubicBezTo>
                  <a:pt x="544" y="560"/>
                  <a:pt x="544" y="560"/>
                  <a:pt x="544" y="560"/>
                </a:cubicBezTo>
                <a:cubicBezTo>
                  <a:pt x="589" y="560"/>
                  <a:pt x="618" y="515"/>
                  <a:pt x="618" y="471"/>
                </a:cubicBezTo>
                <a:cubicBezTo>
                  <a:pt x="618" y="89"/>
                  <a:pt x="618" y="89"/>
                  <a:pt x="618" y="89"/>
                </a:cubicBezTo>
                <a:cubicBezTo>
                  <a:pt x="618" y="44"/>
                  <a:pt x="589" y="0"/>
                  <a:pt x="544" y="0"/>
                </a:cubicBezTo>
                <a:close/>
                <a:moveTo>
                  <a:pt x="589" y="471"/>
                </a:moveTo>
                <a:lnTo>
                  <a:pt x="589" y="471"/>
                </a:lnTo>
                <a:cubicBezTo>
                  <a:pt x="589" y="501"/>
                  <a:pt x="559" y="515"/>
                  <a:pt x="544" y="515"/>
                </a:cubicBezTo>
                <a:cubicBezTo>
                  <a:pt x="73" y="515"/>
                  <a:pt x="73" y="515"/>
                  <a:pt x="73" y="515"/>
                </a:cubicBezTo>
                <a:cubicBezTo>
                  <a:pt x="59" y="515"/>
                  <a:pt x="29" y="501"/>
                  <a:pt x="29" y="471"/>
                </a:cubicBezTo>
                <a:cubicBezTo>
                  <a:pt x="29" y="89"/>
                  <a:pt x="29" y="89"/>
                  <a:pt x="29" y="89"/>
                </a:cubicBezTo>
                <a:cubicBezTo>
                  <a:pt x="29" y="59"/>
                  <a:pt x="59" y="44"/>
                  <a:pt x="73" y="44"/>
                </a:cubicBezTo>
                <a:cubicBezTo>
                  <a:pt x="544" y="44"/>
                  <a:pt x="544" y="44"/>
                  <a:pt x="544" y="44"/>
                </a:cubicBezTo>
                <a:cubicBezTo>
                  <a:pt x="559" y="44"/>
                  <a:pt x="589" y="59"/>
                  <a:pt x="589" y="89"/>
                </a:cubicBezTo>
                <a:lnTo>
                  <a:pt x="589" y="4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04" name="Freeform 113">
            <a:extLst>
              <a:ext uri="{FF2B5EF4-FFF2-40B4-BE49-F238E27FC236}">
                <a16:creationId xmlns:a16="http://schemas.microsoft.com/office/drawing/2014/main" id="{96D148EB-679B-40AB-A27B-5C69C50AE5AF}"/>
              </a:ext>
            </a:extLst>
          </p:cNvPr>
          <p:cNvSpPr>
            <a:spLocks/>
          </p:cNvSpPr>
          <p:nvPr/>
        </p:nvSpPr>
        <p:spPr bwMode="auto">
          <a:xfrm>
            <a:off x="5659438" y="3486150"/>
            <a:ext cx="304800" cy="285750"/>
          </a:xfrm>
          <a:custGeom>
            <a:avLst/>
            <a:gdLst>
              <a:gd name="T0" fmla="*/ 106324434 w 649"/>
              <a:gd name="T1" fmla="*/ 0 h 605"/>
              <a:gd name="T2" fmla="*/ 106324434 w 649"/>
              <a:gd name="T3" fmla="*/ 0 h 605"/>
              <a:gd name="T4" fmla="*/ 103972752 w 649"/>
              <a:gd name="T5" fmla="*/ 0 h 605"/>
              <a:gd name="T6" fmla="*/ 49550789 w 649"/>
              <a:gd name="T7" fmla="*/ 15116596 h 605"/>
              <a:gd name="T8" fmla="*/ 47031297 w 649"/>
              <a:gd name="T9" fmla="*/ 17494371 h 605"/>
              <a:gd name="T10" fmla="*/ 47031297 w 649"/>
              <a:gd name="T11" fmla="*/ 65051755 h 605"/>
              <a:gd name="T12" fmla="*/ 19820316 w 649"/>
              <a:gd name="T13" fmla="*/ 65051755 h 605"/>
              <a:gd name="T14" fmla="*/ 5038984 w 649"/>
              <a:gd name="T15" fmla="*/ 92567288 h 605"/>
              <a:gd name="T16" fmla="*/ 39640631 w 649"/>
              <a:gd name="T17" fmla="*/ 97493016 h 605"/>
              <a:gd name="T18" fmla="*/ 54421963 w 649"/>
              <a:gd name="T19" fmla="*/ 77450692 h 605"/>
              <a:gd name="T20" fmla="*/ 54421963 w 649"/>
              <a:gd name="T21" fmla="*/ 20041852 h 605"/>
              <a:gd name="T22" fmla="*/ 103972752 w 649"/>
              <a:gd name="T23" fmla="*/ 7473209 h 605"/>
              <a:gd name="T24" fmla="*/ 103972752 w 649"/>
              <a:gd name="T25" fmla="*/ 49935160 h 605"/>
              <a:gd name="T26" fmla="*/ 74242278 w 649"/>
              <a:gd name="T27" fmla="*/ 52483112 h 605"/>
              <a:gd name="T28" fmla="*/ 61980438 w 649"/>
              <a:gd name="T29" fmla="*/ 79998645 h 605"/>
              <a:gd name="T30" fmla="*/ 96582086 w 649"/>
              <a:gd name="T31" fmla="*/ 85094079 h 605"/>
              <a:gd name="T32" fmla="*/ 108843926 w 649"/>
              <a:gd name="T33" fmla="*/ 65051755 h 605"/>
              <a:gd name="T34" fmla="*/ 108843926 w 649"/>
              <a:gd name="T35" fmla="*/ 5095434 h 605"/>
              <a:gd name="T36" fmla="*/ 106324434 w 649"/>
              <a:gd name="T37" fmla="*/ 0 h 605"/>
              <a:gd name="T38" fmla="*/ 37121139 w 649"/>
              <a:gd name="T39" fmla="*/ 90019335 h 605"/>
              <a:gd name="T40" fmla="*/ 37121139 w 649"/>
              <a:gd name="T41" fmla="*/ 90019335 h 605"/>
              <a:gd name="T42" fmla="*/ 12429650 w 649"/>
              <a:gd name="T43" fmla="*/ 90019335 h 605"/>
              <a:gd name="T44" fmla="*/ 22339807 w 649"/>
              <a:gd name="T45" fmla="*/ 69977483 h 605"/>
              <a:gd name="T46" fmla="*/ 44679615 w 649"/>
              <a:gd name="T47" fmla="*/ 69977483 h 605"/>
              <a:gd name="T48" fmla="*/ 37121139 w 649"/>
              <a:gd name="T49" fmla="*/ 90019335 h 605"/>
              <a:gd name="T50" fmla="*/ 94062594 w 649"/>
              <a:gd name="T51" fmla="*/ 77450692 h 605"/>
              <a:gd name="T52" fmla="*/ 94062594 w 649"/>
              <a:gd name="T53" fmla="*/ 77450692 h 605"/>
              <a:gd name="T54" fmla="*/ 69371104 w 649"/>
              <a:gd name="T55" fmla="*/ 77450692 h 605"/>
              <a:gd name="T56" fmla="*/ 76761770 w 649"/>
              <a:gd name="T57" fmla="*/ 57578546 h 605"/>
              <a:gd name="T58" fmla="*/ 101453260 w 649"/>
              <a:gd name="T59" fmla="*/ 57578546 h 605"/>
              <a:gd name="T60" fmla="*/ 94062594 w 649"/>
              <a:gd name="T61" fmla="*/ 77450692 h 60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649" h="605">
                <a:moveTo>
                  <a:pt x="633" y="0"/>
                </a:moveTo>
                <a:lnTo>
                  <a:pt x="633" y="0"/>
                </a:lnTo>
                <a:cubicBezTo>
                  <a:pt x="633" y="0"/>
                  <a:pt x="633" y="0"/>
                  <a:pt x="619" y="0"/>
                </a:cubicBezTo>
                <a:cubicBezTo>
                  <a:pt x="295" y="89"/>
                  <a:pt x="295" y="89"/>
                  <a:pt x="295" y="89"/>
                </a:cubicBezTo>
                <a:cubicBezTo>
                  <a:pt x="295" y="89"/>
                  <a:pt x="280" y="89"/>
                  <a:pt x="280" y="103"/>
                </a:cubicBezTo>
                <a:cubicBezTo>
                  <a:pt x="280" y="383"/>
                  <a:pt x="280" y="383"/>
                  <a:pt x="280" y="383"/>
                </a:cubicBezTo>
                <a:cubicBezTo>
                  <a:pt x="236" y="353"/>
                  <a:pt x="177" y="353"/>
                  <a:pt x="118" y="383"/>
                </a:cubicBezTo>
                <a:cubicBezTo>
                  <a:pt x="45" y="427"/>
                  <a:pt x="0" y="501"/>
                  <a:pt x="30" y="545"/>
                </a:cubicBezTo>
                <a:cubicBezTo>
                  <a:pt x="74" y="604"/>
                  <a:pt x="162" y="604"/>
                  <a:pt x="236" y="574"/>
                </a:cubicBezTo>
                <a:cubicBezTo>
                  <a:pt x="280" y="545"/>
                  <a:pt x="310" y="501"/>
                  <a:pt x="324" y="456"/>
                </a:cubicBezTo>
                <a:lnTo>
                  <a:pt x="324" y="118"/>
                </a:lnTo>
                <a:cubicBezTo>
                  <a:pt x="619" y="44"/>
                  <a:pt x="619" y="44"/>
                  <a:pt x="619" y="44"/>
                </a:cubicBezTo>
                <a:cubicBezTo>
                  <a:pt x="619" y="294"/>
                  <a:pt x="619" y="294"/>
                  <a:pt x="619" y="294"/>
                </a:cubicBezTo>
                <a:cubicBezTo>
                  <a:pt x="575" y="280"/>
                  <a:pt x="501" y="280"/>
                  <a:pt x="442" y="309"/>
                </a:cubicBezTo>
                <a:cubicBezTo>
                  <a:pt x="369" y="339"/>
                  <a:pt x="339" y="412"/>
                  <a:pt x="369" y="471"/>
                </a:cubicBezTo>
                <a:cubicBezTo>
                  <a:pt x="398" y="515"/>
                  <a:pt x="487" y="530"/>
                  <a:pt x="575" y="501"/>
                </a:cubicBezTo>
                <a:cubicBezTo>
                  <a:pt x="619" y="471"/>
                  <a:pt x="648" y="412"/>
                  <a:pt x="648" y="383"/>
                </a:cubicBezTo>
                <a:cubicBezTo>
                  <a:pt x="648" y="368"/>
                  <a:pt x="648" y="30"/>
                  <a:pt x="648" y="30"/>
                </a:cubicBezTo>
                <a:cubicBezTo>
                  <a:pt x="648" y="15"/>
                  <a:pt x="648" y="0"/>
                  <a:pt x="633" y="0"/>
                </a:cubicBezTo>
                <a:close/>
                <a:moveTo>
                  <a:pt x="221" y="530"/>
                </a:moveTo>
                <a:lnTo>
                  <a:pt x="221" y="530"/>
                </a:lnTo>
                <a:cubicBezTo>
                  <a:pt x="162" y="560"/>
                  <a:pt x="104" y="560"/>
                  <a:pt x="74" y="530"/>
                </a:cubicBezTo>
                <a:cubicBezTo>
                  <a:pt x="45" y="501"/>
                  <a:pt x="74" y="442"/>
                  <a:pt x="133" y="412"/>
                </a:cubicBezTo>
                <a:cubicBezTo>
                  <a:pt x="177" y="383"/>
                  <a:pt x="236" y="383"/>
                  <a:pt x="266" y="412"/>
                </a:cubicBezTo>
                <a:cubicBezTo>
                  <a:pt x="310" y="442"/>
                  <a:pt x="266" y="515"/>
                  <a:pt x="221" y="530"/>
                </a:cubicBezTo>
                <a:close/>
                <a:moveTo>
                  <a:pt x="560" y="456"/>
                </a:moveTo>
                <a:lnTo>
                  <a:pt x="560" y="456"/>
                </a:lnTo>
                <a:cubicBezTo>
                  <a:pt x="501" y="486"/>
                  <a:pt x="428" y="486"/>
                  <a:pt x="413" y="456"/>
                </a:cubicBezTo>
                <a:cubicBezTo>
                  <a:pt x="383" y="412"/>
                  <a:pt x="398" y="368"/>
                  <a:pt x="457" y="339"/>
                </a:cubicBezTo>
                <a:cubicBezTo>
                  <a:pt x="516" y="309"/>
                  <a:pt x="575" y="309"/>
                  <a:pt x="604" y="339"/>
                </a:cubicBezTo>
                <a:cubicBezTo>
                  <a:pt x="633" y="368"/>
                  <a:pt x="604" y="427"/>
                  <a:pt x="560" y="4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05" name="Freeform 114">
            <a:extLst>
              <a:ext uri="{FF2B5EF4-FFF2-40B4-BE49-F238E27FC236}">
                <a16:creationId xmlns:a16="http://schemas.microsoft.com/office/drawing/2014/main" id="{A8F2EFB3-FF23-48B7-A182-6705EFD6FD82}"/>
              </a:ext>
            </a:extLst>
          </p:cNvPr>
          <p:cNvSpPr>
            <a:spLocks/>
          </p:cNvSpPr>
          <p:nvPr/>
        </p:nvSpPr>
        <p:spPr bwMode="auto">
          <a:xfrm>
            <a:off x="5240338" y="3486150"/>
            <a:ext cx="161925" cy="292100"/>
          </a:xfrm>
          <a:custGeom>
            <a:avLst/>
            <a:gdLst>
              <a:gd name="T0" fmla="*/ 55365738 w 340"/>
              <a:gd name="T1" fmla="*/ 0 h 619"/>
              <a:gd name="T2" fmla="*/ 55365738 w 340"/>
              <a:gd name="T3" fmla="*/ 0 h 619"/>
              <a:gd name="T4" fmla="*/ 50239263 w 340"/>
              <a:gd name="T5" fmla="*/ 5106585 h 619"/>
              <a:gd name="T6" fmla="*/ 50239263 w 340"/>
              <a:gd name="T7" fmla="*/ 57702387 h 619"/>
              <a:gd name="T8" fmla="*/ 20164071 w 340"/>
              <a:gd name="T9" fmla="*/ 60085554 h 619"/>
              <a:gd name="T10" fmla="*/ 5126475 w 340"/>
              <a:gd name="T11" fmla="*/ 92766569 h 619"/>
              <a:gd name="T12" fmla="*/ 42891616 w 340"/>
              <a:gd name="T13" fmla="*/ 95319626 h 619"/>
              <a:gd name="T14" fmla="*/ 57929212 w 340"/>
              <a:gd name="T15" fmla="*/ 70128364 h 619"/>
              <a:gd name="T16" fmla="*/ 57929212 w 340"/>
              <a:gd name="T17" fmla="*/ 5106585 h 619"/>
              <a:gd name="T18" fmla="*/ 55365738 w 340"/>
              <a:gd name="T19" fmla="*/ 0 h 619"/>
              <a:gd name="T20" fmla="*/ 40328142 w 340"/>
              <a:gd name="T21" fmla="*/ 90213512 h 619"/>
              <a:gd name="T22" fmla="*/ 40328142 w 340"/>
              <a:gd name="T23" fmla="*/ 90213512 h 619"/>
              <a:gd name="T24" fmla="*/ 12645273 w 340"/>
              <a:gd name="T25" fmla="*/ 90213512 h 619"/>
              <a:gd name="T26" fmla="*/ 22727545 w 340"/>
              <a:gd name="T27" fmla="*/ 65192140 h 619"/>
              <a:gd name="T28" fmla="*/ 50239263 w 340"/>
              <a:gd name="T29" fmla="*/ 67745197 h 619"/>
              <a:gd name="T30" fmla="*/ 40328142 w 340"/>
              <a:gd name="T31" fmla="*/ 90213512 h 61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40" h="619">
                <a:moveTo>
                  <a:pt x="324" y="0"/>
                </a:moveTo>
                <a:lnTo>
                  <a:pt x="324" y="0"/>
                </a:lnTo>
                <a:cubicBezTo>
                  <a:pt x="294" y="0"/>
                  <a:pt x="294" y="30"/>
                  <a:pt x="294" y="30"/>
                </a:cubicBezTo>
                <a:cubicBezTo>
                  <a:pt x="294" y="339"/>
                  <a:pt x="294" y="339"/>
                  <a:pt x="294" y="339"/>
                </a:cubicBezTo>
                <a:cubicBezTo>
                  <a:pt x="251" y="309"/>
                  <a:pt x="177" y="309"/>
                  <a:pt x="118" y="353"/>
                </a:cubicBezTo>
                <a:cubicBezTo>
                  <a:pt x="44" y="398"/>
                  <a:pt x="0" y="486"/>
                  <a:pt x="30" y="545"/>
                </a:cubicBezTo>
                <a:cubicBezTo>
                  <a:pt x="74" y="604"/>
                  <a:pt x="162" y="618"/>
                  <a:pt x="251" y="560"/>
                </a:cubicBezTo>
                <a:cubicBezTo>
                  <a:pt x="310" y="530"/>
                  <a:pt x="339" y="471"/>
                  <a:pt x="339" y="412"/>
                </a:cubicBezTo>
                <a:cubicBezTo>
                  <a:pt x="339" y="30"/>
                  <a:pt x="339" y="30"/>
                  <a:pt x="339" y="30"/>
                </a:cubicBezTo>
                <a:cubicBezTo>
                  <a:pt x="339" y="15"/>
                  <a:pt x="324" y="0"/>
                  <a:pt x="324" y="0"/>
                </a:cubicBezTo>
                <a:close/>
                <a:moveTo>
                  <a:pt x="236" y="530"/>
                </a:moveTo>
                <a:lnTo>
                  <a:pt x="236" y="530"/>
                </a:lnTo>
                <a:cubicBezTo>
                  <a:pt x="177" y="574"/>
                  <a:pt x="103" y="574"/>
                  <a:pt x="74" y="530"/>
                </a:cubicBezTo>
                <a:cubicBezTo>
                  <a:pt x="44" y="486"/>
                  <a:pt x="74" y="412"/>
                  <a:pt x="133" y="383"/>
                </a:cubicBezTo>
                <a:cubicBezTo>
                  <a:pt x="192" y="339"/>
                  <a:pt x="265" y="353"/>
                  <a:pt x="294" y="398"/>
                </a:cubicBezTo>
                <a:cubicBezTo>
                  <a:pt x="324" y="442"/>
                  <a:pt x="280" y="501"/>
                  <a:pt x="236" y="5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06" name="Freeform 115">
            <a:extLst>
              <a:ext uri="{FF2B5EF4-FFF2-40B4-BE49-F238E27FC236}">
                <a16:creationId xmlns:a16="http://schemas.microsoft.com/office/drawing/2014/main" id="{CAEEC25F-3793-4707-A531-BA7FB2116375}"/>
              </a:ext>
            </a:extLst>
          </p:cNvPr>
          <p:cNvSpPr>
            <a:spLocks/>
          </p:cNvSpPr>
          <p:nvPr/>
        </p:nvSpPr>
        <p:spPr bwMode="auto">
          <a:xfrm>
            <a:off x="4735513" y="3473450"/>
            <a:ext cx="223837" cy="298450"/>
          </a:xfrm>
          <a:custGeom>
            <a:avLst/>
            <a:gdLst>
              <a:gd name="T0" fmla="*/ 77795127 w 472"/>
              <a:gd name="T1" fmla="*/ 22443758 h 634"/>
              <a:gd name="T2" fmla="*/ 77795127 w 472"/>
              <a:gd name="T3" fmla="*/ 22443758 h 634"/>
              <a:gd name="T4" fmla="*/ 55275597 w 472"/>
              <a:gd name="T5" fmla="*/ 2380449 h 634"/>
              <a:gd name="T6" fmla="*/ 50157092 w 472"/>
              <a:gd name="T7" fmla="*/ 2380449 h 634"/>
              <a:gd name="T8" fmla="*/ 50157092 w 472"/>
              <a:gd name="T9" fmla="*/ 4930693 h 634"/>
              <a:gd name="T10" fmla="*/ 50157092 w 472"/>
              <a:gd name="T11" fmla="*/ 62570377 h 634"/>
              <a:gd name="T12" fmla="*/ 19960514 w 472"/>
              <a:gd name="T13" fmla="*/ 64950354 h 634"/>
              <a:gd name="T14" fmla="*/ 4947494 w 472"/>
              <a:gd name="T15" fmla="*/ 97596034 h 634"/>
              <a:gd name="T16" fmla="*/ 40091566 w 472"/>
              <a:gd name="T17" fmla="*/ 100146279 h 634"/>
              <a:gd name="T18" fmla="*/ 57664075 w 472"/>
              <a:gd name="T19" fmla="*/ 74982008 h 634"/>
              <a:gd name="T20" fmla="*/ 57664075 w 472"/>
              <a:gd name="T21" fmla="*/ 12412103 h 634"/>
              <a:gd name="T22" fmla="*/ 72677095 w 472"/>
              <a:gd name="T23" fmla="*/ 27544248 h 634"/>
              <a:gd name="T24" fmla="*/ 77795127 w 472"/>
              <a:gd name="T25" fmla="*/ 27544248 h 634"/>
              <a:gd name="T26" fmla="*/ 77795127 w 472"/>
              <a:gd name="T27" fmla="*/ 22443758 h 634"/>
              <a:gd name="T28" fmla="*/ 37532550 w 472"/>
              <a:gd name="T29" fmla="*/ 95045318 h 634"/>
              <a:gd name="T30" fmla="*/ 37532550 w 472"/>
              <a:gd name="T31" fmla="*/ 95045318 h 634"/>
              <a:gd name="T32" fmla="*/ 12454004 w 472"/>
              <a:gd name="T33" fmla="*/ 95045318 h 634"/>
              <a:gd name="T34" fmla="*/ 22519530 w 472"/>
              <a:gd name="T35" fmla="*/ 70051315 h 634"/>
              <a:gd name="T36" fmla="*/ 47598076 w 472"/>
              <a:gd name="T37" fmla="*/ 72601560 h 634"/>
              <a:gd name="T38" fmla="*/ 37532550 w 472"/>
              <a:gd name="T39" fmla="*/ 95045318 h 63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72" h="634">
                <a:moveTo>
                  <a:pt x="456" y="132"/>
                </a:moveTo>
                <a:lnTo>
                  <a:pt x="456" y="132"/>
                </a:lnTo>
                <a:cubicBezTo>
                  <a:pt x="324" y="14"/>
                  <a:pt x="324" y="14"/>
                  <a:pt x="324" y="14"/>
                </a:cubicBezTo>
                <a:cubicBezTo>
                  <a:pt x="324" y="0"/>
                  <a:pt x="309" y="0"/>
                  <a:pt x="294" y="14"/>
                </a:cubicBezTo>
                <a:lnTo>
                  <a:pt x="294" y="29"/>
                </a:lnTo>
                <a:cubicBezTo>
                  <a:pt x="294" y="368"/>
                  <a:pt x="294" y="368"/>
                  <a:pt x="294" y="368"/>
                </a:cubicBezTo>
                <a:cubicBezTo>
                  <a:pt x="250" y="338"/>
                  <a:pt x="176" y="338"/>
                  <a:pt x="117" y="382"/>
                </a:cubicBezTo>
                <a:cubicBezTo>
                  <a:pt x="29" y="427"/>
                  <a:pt x="0" y="515"/>
                  <a:pt x="29" y="574"/>
                </a:cubicBezTo>
                <a:cubicBezTo>
                  <a:pt x="73" y="633"/>
                  <a:pt x="162" y="633"/>
                  <a:pt x="235" y="589"/>
                </a:cubicBezTo>
                <a:cubicBezTo>
                  <a:pt x="294" y="559"/>
                  <a:pt x="338" y="500"/>
                  <a:pt x="338" y="441"/>
                </a:cubicBezTo>
                <a:cubicBezTo>
                  <a:pt x="338" y="73"/>
                  <a:pt x="338" y="73"/>
                  <a:pt x="338" y="73"/>
                </a:cubicBezTo>
                <a:cubicBezTo>
                  <a:pt x="426" y="162"/>
                  <a:pt x="426" y="162"/>
                  <a:pt x="426" y="162"/>
                </a:cubicBezTo>
                <a:cubicBezTo>
                  <a:pt x="441" y="176"/>
                  <a:pt x="456" y="176"/>
                  <a:pt x="456" y="162"/>
                </a:cubicBezTo>
                <a:cubicBezTo>
                  <a:pt x="471" y="162"/>
                  <a:pt x="471" y="147"/>
                  <a:pt x="456" y="132"/>
                </a:cubicBezTo>
                <a:close/>
                <a:moveTo>
                  <a:pt x="220" y="559"/>
                </a:moveTo>
                <a:lnTo>
                  <a:pt x="220" y="559"/>
                </a:lnTo>
                <a:cubicBezTo>
                  <a:pt x="176" y="603"/>
                  <a:pt x="103" y="589"/>
                  <a:pt x="73" y="559"/>
                </a:cubicBezTo>
                <a:cubicBezTo>
                  <a:pt x="44" y="515"/>
                  <a:pt x="73" y="441"/>
                  <a:pt x="132" y="412"/>
                </a:cubicBezTo>
                <a:cubicBezTo>
                  <a:pt x="176" y="368"/>
                  <a:pt x="250" y="382"/>
                  <a:pt x="279" y="427"/>
                </a:cubicBezTo>
                <a:cubicBezTo>
                  <a:pt x="309" y="456"/>
                  <a:pt x="279" y="530"/>
                  <a:pt x="220" y="5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07" name="Freeform 116">
            <a:extLst>
              <a:ext uri="{FF2B5EF4-FFF2-40B4-BE49-F238E27FC236}">
                <a16:creationId xmlns:a16="http://schemas.microsoft.com/office/drawing/2014/main" id="{6B7B8282-361E-4A67-8C7A-B3D000998238}"/>
              </a:ext>
            </a:extLst>
          </p:cNvPr>
          <p:cNvSpPr>
            <a:spLocks/>
          </p:cNvSpPr>
          <p:nvPr/>
        </p:nvSpPr>
        <p:spPr bwMode="auto">
          <a:xfrm>
            <a:off x="4224338" y="3508375"/>
            <a:ext cx="304800" cy="242888"/>
          </a:xfrm>
          <a:custGeom>
            <a:avLst/>
            <a:gdLst>
              <a:gd name="T0" fmla="*/ 54421963 w 649"/>
              <a:gd name="T1" fmla="*/ 79998430 h 517"/>
              <a:gd name="T2" fmla="*/ 54421963 w 649"/>
              <a:gd name="T3" fmla="*/ 79998430 h 517"/>
              <a:gd name="T4" fmla="*/ 19820316 w 649"/>
              <a:gd name="T5" fmla="*/ 52483281 h 517"/>
              <a:gd name="T6" fmla="*/ 29730473 w 649"/>
              <a:gd name="T7" fmla="*/ 52483281 h 517"/>
              <a:gd name="T8" fmla="*/ 29730473 w 649"/>
              <a:gd name="T9" fmla="*/ 50105027 h 517"/>
              <a:gd name="T10" fmla="*/ 17300824 w 649"/>
              <a:gd name="T11" fmla="*/ 37536343 h 517"/>
              <a:gd name="T12" fmla="*/ 14781332 w 649"/>
              <a:gd name="T13" fmla="*/ 37536343 h 517"/>
              <a:gd name="T14" fmla="*/ 2519492 w 649"/>
              <a:gd name="T15" fmla="*/ 50105027 h 517"/>
              <a:gd name="T16" fmla="*/ 2519492 w 649"/>
              <a:gd name="T17" fmla="*/ 52483281 h 517"/>
              <a:gd name="T18" fmla="*/ 12429650 w 649"/>
              <a:gd name="T19" fmla="*/ 52483281 h 517"/>
              <a:gd name="T20" fmla="*/ 54421963 w 649"/>
              <a:gd name="T21" fmla="*/ 87641841 h 517"/>
              <a:gd name="T22" fmla="*/ 91543102 w 649"/>
              <a:gd name="T23" fmla="*/ 65051964 h 517"/>
              <a:gd name="T24" fmla="*/ 84152436 w 649"/>
              <a:gd name="T25" fmla="*/ 62504003 h 517"/>
              <a:gd name="T26" fmla="*/ 54421963 w 649"/>
              <a:gd name="T27" fmla="*/ 79998430 h 517"/>
              <a:gd name="T28" fmla="*/ 106324434 w 649"/>
              <a:gd name="T29" fmla="*/ 37536343 h 517"/>
              <a:gd name="T30" fmla="*/ 106324434 w 649"/>
              <a:gd name="T31" fmla="*/ 37536343 h 517"/>
              <a:gd name="T32" fmla="*/ 96414276 w 649"/>
              <a:gd name="T33" fmla="*/ 37536343 h 517"/>
              <a:gd name="T34" fmla="*/ 54421963 w 649"/>
              <a:gd name="T35" fmla="*/ 0 h 517"/>
              <a:gd name="T36" fmla="*/ 17300824 w 649"/>
              <a:gd name="T37" fmla="*/ 22589877 h 517"/>
              <a:gd name="T38" fmla="*/ 22339807 w 649"/>
              <a:gd name="T39" fmla="*/ 25137367 h 517"/>
              <a:gd name="T40" fmla="*/ 54421963 w 649"/>
              <a:gd name="T41" fmla="*/ 7642940 h 517"/>
              <a:gd name="T42" fmla="*/ 89023610 w 649"/>
              <a:gd name="T43" fmla="*/ 37536343 h 517"/>
              <a:gd name="T44" fmla="*/ 79113452 w 649"/>
              <a:gd name="T45" fmla="*/ 37536343 h 517"/>
              <a:gd name="T46" fmla="*/ 79113452 w 649"/>
              <a:gd name="T47" fmla="*/ 40084304 h 517"/>
              <a:gd name="T48" fmla="*/ 91543102 w 649"/>
              <a:gd name="T49" fmla="*/ 52483281 h 517"/>
              <a:gd name="T50" fmla="*/ 94062594 w 649"/>
              <a:gd name="T51" fmla="*/ 52483281 h 517"/>
              <a:gd name="T52" fmla="*/ 106324434 w 649"/>
              <a:gd name="T53" fmla="*/ 40084304 h 517"/>
              <a:gd name="T54" fmla="*/ 106324434 w 649"/>
              <a:gd name="T55" fmla="*/ 37536343 h 51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49" h="517">
                <a:moveTo>
                  <a:pt x="324" y="471"/>
                </a:moveTo>
                <a:lnTo>
                  <a:pt x="324" y="471"/>
                </a:lnTo>
                <a:cubicBezTo>
                  <a:pt x="221" y="471"/>
                  <a:pt x="147" y="398"/>
                  <a:pt x="118" y="309"/>
                </a:cubicBezTo>
                <a:cubicBezTo>
                  <a:pt x="177" y="309"/>
                  <a:pt x="177" y="309"/>
                  <a:pt x="177" y="309"/>
                </a:cubicBezTo>
                <a:cubicBezTo>
                  <a:pt x="192" y="309"/>
                  <a:pt x="192" y="295"/>
                  <a:pt x="177" y="295"/>
                </a:cubicBezTo>
                <a:cubicBezTo>
                  <a:pt x="103" y="221"/>
                  <a:pt x="103" y="221"/>
                  <a:pt x="103" y="221"/>
                </a:cubicBezTo>
                <a:lnTo>
                  <a:pt x="88" y="221"/>
                </a:lnTo>
                <a:cubicBezTo>
                  <a:pt x="15" y="295"/>
                  <a:pt x="15" y="295"/>
                  <a:pt x="15" y="295"/>
                </a:cubicBezTo>
                <a:cubicBezTo>
                  <a:pt x="0" y="309"/>
                  <a:pt x="15" y="309"/>
                  <a:pt x="15" y="309"/>
                </a:cubicBezTo>
                <a:cubicBezTo>
                  <a:pt x="74" y="309"/>
                  <a:pt x="74" y="309"/>
                  <a:pt x="74" y="309"/>
                </a:cubicBezTo>
                <a:cubicBezTo>
                  <a:pt x="103" y="427"/>
                  <a:pt x="206" y="516"/>
                  <a:pt x="324" y="516"/>
                </a:cubicBezTo>
                <a:cubicBezTo>
                  <a:pt x="413" y="516"/>
                  <a:pt x="501" y="457"/>
                  <a:pt x="545" y="383"/>
                </a:cubicBezTo>
                <a:cubicBezTo>
                  <a:pt x="501" y="368"/>
                  <a:pt x="501" y="368"/>
                  <a:pt x="501" y="368"/>
                </a:cubicBezTo>
                <a:cubicBezTo>
                  <a:pt x="471" y="427"/>
                  <a:pt x="398" y="471"/>
                  <a:pt x="324" y="471"/>
                </a:cubicBezTo>
                <a:close/>
                <a:moveTo>
                  <a:pt x="633" y="221"/>
                </a:moveTo>
                <a:lnTo>
                  <a:pt x="633" y="221"/>
                </a:lnTo>
                <a:cubicBezTo>
                  <a:pt x="574" y="221"/>
                  <a:pt x="574" y="221"/>
                  <a:pt x="574" y="221"/>
                </a:cubicBezTo>
                <a:cubicBezTo>
                  <a:pt x="560" y="89"/>
                  <a:pt x="456" y="0"/>
                  <a:pt x="324" y="0"/>
                </a:cubicBezTo>
                <a:cubicBezTo>
                  <a:pt x="221" y="0"/>
                  <a:pt x="133" y="59"/>
                  <a:pt x="103" y="133"/>
                </a:cubicBezTo>
                <a:cubicBezTo>
                  <a:pt x="133" y="148"/>
                  <a:pt x="133" y="148"/>
                  <a:pt x="133" y="148"/>
                </a:cubicBezTo>
                <a:cubicBezTo>
                  <a:pt x="177" y="89"/>
                  <a:pt x="236" y="45"/>
                  <a:pt x="324" y="45"/>
                </a:cubicBezTo>
                <a:cubicBezTo>
                  <a:pt x="427" y="45"/>
                  <a:pt x="515" y="118"/>
                  <a:pt x="530" y="221"/>
                </a:cubicBezTo>
                <a:cubicBezTo>
                  <a:pt x="471" y="221"/>
                  <a:pt x="471" y="221"/>
                  <a:pt x="471" y="221"/>
                </a:cubicBezTo>
                <a:cubicBezTo>
                  <a:pt x="456" y="221"/>
                  <a:pt x="456" y="221"/>
                  <a:pt x="471" y="236"/>
                </a:cubicBezTo>
                <a:cubicBezTo>
                  <a:pt x="545" y="309"/>
                  <a:pt x="545" y="309"/>
                  <a:pt x="545" y="309"/>
                </a:cubicBezTo>
                <a:lnTo>
                  <a:pt x="560" y="309"/>
                </a:lnTo>
                <a:cubicBezTo>
                  <a:pt x="633" y="236"/>
                  <a:pt x="633" y="236"/>
                  <a:pt x="633" y="236"/>
                </a:cubicBezTo>
                <a:cubicBezTo>
                  <a:pt x="648" y="236"/>
                  <a:pt x="633" y="221"/>
                  <a:pt x="633" y="2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08" name="Freeform 117">
            <a:extLst>
              <a:ext uri="{FF2B5EF4-FFF2-40B4-BE49-F238E27FC236}">
                <a16:creationId xmlns:a16="http://schemas.microsoft.com/office/drawing/2014/main" id="{EBC9542F-76E7-4147-B644-FBE7FFCF3C9A}"/>
              </a:ext>
            </a:extLst>
          </p:cNvPr>
          <p:cNvSpPr>
            <a:spLocks/>
          </p:cNvSpPr>
          <p:nvPr/>
        </p:nvSpPr>
        <p:spPr bwMode="auto">
          <a:xfrm>
            <a:off x="3765550" y="3514725"/>
            <a:ext cx="247650" cy="215900"/>
          </a:xfrm>
          <a:custGeom>
            <a:avLst/>
            <a:gdLst>
              <a:gd name="T0" fmla="*/ 2351688 w 531"/>
              <a:gd name="T1" fmla="*/ 17596524 h 457"/>
              <a:gd name="T2" fmla="*/ 2351688 w 531"/>
              <a:gd name="T3" fmla="*/ 17596524 h 457"/>
              <a:gd name="T4" fmla="*/ 17300868 w 531"/>
              <a:gd name="T5" fmla="*/ 17596524 h 457"/>
              <a:gd name="T6" fmla="*/ 27211051 w 531"/>
              <a:gd name="T7" fmla="*/ 32801710 h 457"/>
              <a:gd name="T8" fmla="*/ 32082237 w 531"/>
              <a:gd name="T9" fmla="*/ 27676266 h 457"/>
              <a:gd name="T10" fmla="*/ 19652556 w 531"/>
              <a:gd name="T11" fmla="*/ 10079741 h 457"/>
              <a:gd name="T12" fmla="*/ 2351688 w 531"/>
              <a:gd name="T13" fmla="*/ 10079741 h 457"/>
              <a:gd name="T14" fmla="*/ 0 w 531"/>
              <a:gd name="T15" fmla="*/ 15034038 h 457"/>
              <a:gd name="T16" fmla="*/ 2351688 w 531"/>
              <a:gd name="T17" fmla="*/ 17596524 h 457"/>
              <a:gd name="T18" fmla="*/ 69203471 w 531"/>
              <a:gd name="T19" fmla="*/ 17596524 h 457"/>
              <a:gd name="T20" fmla="*/ 69203471 w 531"/>
              <a:gd name="T21" fmla="*/ 17596524 h 457"/>
              <a:gd name="T22" fmla="*/ 69203471 w 531"/>
              <a:gd name="T23" fmla="*/ 27676266 h 457"/>
              <a:gd name="T24" fmla="*/ 74074189 w 531"/>
              <a:gd name="T25" fmla="*/ 27676266 h 457"/>
              <a:gd name="T26" fmla="*/ 89023838 w 531"/>
              <a:gd name="T27" fmla="*/ 15034038 h 457"/>
              <a:gd name="T28" fmla="*/ 89023838 w 531"/>
              <a:gd name="T29" fmla="*/ 12642227 h 457"/>
              <a:gd name="T30" fmla="*/ 74074189 w 531"/>
              <a:gd name="T31" fmla="*/ 2562486 h 457"/>
              <a:gd name="T32" fmla="*/ 69203471 w 531"/>
              <a:gd name="T33" fmla="*/ 2562486 h 457"/>
              <a:gd name="T34" fmla="*/ 69203471 w 531"/>
              <a:gd name="T35" fmla="*/ 10079741 h 457"/>
              <a:gd name="T36" fmla="*/ 51902604 w 531"/>
              <a:gd name="T37" fmla="*/ 10079741 h 457"/>
              <a:gd name="T38" fmla="*/ 17300868 w 531"/>
              <a:gd name="T39" fmla="*/ 60306828 h 457"/>
              <a:gd name="T40" fmla="*/ 2351688 w 531"/>
              <a:gd name="T41" fmla="*/ 60306828 h 457"/>
              <a:gd name="T42" fmla="*/ 0 w 531"/>
              <a:gd name="T43" fmla="*/ 65432273 h 457"/>
              <a:gd name="T44" fmla="*/ 2351688 w 531"/>
              <a:gd name="T45" fmla="*/ 67824084 h 457"/>
              <a:gd name="T46" fmla="*/ 19652556 w 531"/>
              <a:gd name="T47" fmla="*/ 67824084 h 457"/>
              <a:gd name="T48" fmla="*/ 56773790 w 531"/>
              <a:gd name="T49" fmla="*/ 17596524 h 457"/>
              <a:gd name="T50" fmla="*/ 69203471 w 531"/>
              <a:gd name="T51" fmla="*/ 17596524 h 457"/>
              <a:gd name="T52" fmla="*/ 74074189 w 531"/>
              <a:gd name="T53" fmla="*/ 52790046 h 457"/>
              <a:gd name="T54" fmla="*/ 74074189 w 531"/>
              <a:gd name="T55" fmla="*/ 52790046 h 457"/>
              <a:gd name="T56" fmla="*/ 69203471 w 531"/>
              <a:gd name="T57" fmla="*/ 52790046 h 457"/>
              <a:gd name="T58" fmla="*/ 69203471 w 531"/>
              <a:gd name="T59" fmla="*/ 60306828 h 457"/>
              <a:gd name="T60" fmla="*/ 56773790 w 531"/>
              <a:gd name="T61" fmla="*/ 60306828 h 457"/>
              <a:gd name="T62" fmla="*/ 44511919 w 531"/>
              <a:gd name="T63" fmla="*/ 45272790 h 457"/>
              <a:gd name="T64" fmla="*/ 39472922 w 531"/>
              <a:gd name="T65" fmla="*/ 50227560 h 457"/>
              <a:gd name="T66" fmla="*/ 51902604 w 531"/>
              <a:gd name="T67" fmla="*/ 67824084 h 457"/>
              <a:gd name="T68" fmla="*/ 69203471 w 531"/>
              <a:gd name="T69" fmla="*/ 67824084 h 457"/>
              <a:gd name="T70" fmla="*/ 69203471 w 531"/>
              <a:gd name="T71" fmla="*/ 77903825 h 457"/>
              <a:gd name="T72" fmla="*/ 74074189 w 531"/>
              <a:gd name="T73" fmla="*/ 77903825 h 457"/>
              <a:gd name="T74" fmla="*/ 89023838 w 531"/>
              <a:gd name="T75" fmla="*/ 65432273 h 457"/>
              <a:gd name="T76" fmla="*/ 89023838 w 531"/>
              <a:gd name="T77" fmla="*/ 62869787 h 457"/>
              <a:gd name="T78" fmla="*/ 74074189 w 531"/>
              <a:gd name="T79" fmla="*/ 52790046 h 45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31" h="457">
                <a:moveTo>
                  <a:pt x="14" y="103"/>
                </a:moveTo>
                <a:lnTo>
                  <a:pt x="14" y="103"/>
                </a:lnTo>
                <a:cubicBezTo>
                  <a:pt x="103" y="103"/>
                  <a:pt x="103" y="103"/>
                  <a:pt x="103" y="103"/>
                </a:cubicBezTo>
                <a:cubicBezTo>
                  <a:pt x="162" y="192"/>
                  <a:pt x="162" y="192"/>
                  <a:pt x="162" y="192"/>
                </a:cubicBezTo>
                <a:cubicBezTo>
                  <a:pt x="191" y="162"/>
                  <a:pt x="191" y="162"/>
                  <a:pt x="191" y="162"/>
                </a:cubicBezTo>
                <a:cubicBezTo>
                  <a:pt x="191" y="162"/>
                  <a:pt x="117" y="74"/>
                  <a:pt x="117" y="59"/>
                </a:cubicBezTo>
                <a:cubicBezTo>
                  <a:pt x="14" y="59"/>
                  <a:pt x="14" y="59"/>
                  <a:pt x="14" y="59"/>
                </a:cubicBezTo>
                <a:cubicBezTo>
                  <a:pt x="14" y="59"/>
                  <a:pt x="0" y="74"/>
                  <a:pt x="0" y="88"/>
                </a:cubicBezTo>
                <a:cubicBezTo>
                  <a:pt x="0" y="103"/>
                  <a:pt x="14" y="103"/>
                  <a:pt x="14" y="103"/>
                </a:cubicBezTo>
                <a:close/>
                <a:moveTo>
                  <a:pt x="412" y="103"/>
                </a:moveTo>
                <a:lnTo>
                  <a:pt x="412" y="103"/>
                </a:lnTo>
                <a:cubicBezTo>
                  <a:pt x="412" y="162"/>
                  <a:pt x="412" y="162"/>
                  <a:pt x="412" y="162"/>
                </a:cubicBezTo>
                <a:lnTo>
                  <a:pt x="441" y="162"/>
                </a:lnTo>
                <a:cubicBezTo>
                  <a:pt x="530" y="88"/>
                  <a:pt x="530" y="88"/>
                  <a:pt x="530" y="88"/>
                </a:cubicBezTo>
                <a:lnTo>
                  <a:pt x="530" y="74"/>
                </a:lnTo>
                <a:cubicBezTo>
                  <a:pt x="441" y="15"/>
                  <a:pt x="441" y="15"/>
                  <a:pt x="441" y="15"/>
                </a:cubicBezTo>
                <a:cubicBezTo>
                  <a:pt x="441" y="0"/>
                  <a:pt x="412" y="0"/>
                  <a:pt x="412" y="15"/>
                </a:cubicBezTo>
                <a:cubicBezTo>
                  <a:pt x="412" y="59"/>
                  <a:pt x="412" y="59"/>
                  <a:pt x="412" y="59"/>
                </a:cubicBezTo>
                <a:cubicBezTo>
                  <a:pt x="309" y="59"/>
                  <a:pt x="309" y="59"/>
                  <a:pt x="309" y="59"/>
                </a:cubicBezTo>
                <a:cubicBezTo>
                  <a:pt x="103" y="353"/>
                  <a:pt x="103" y="353"/>
                  <a:pt x="103" y="353"/>
                </a:cubicBezTo>
                <a:cubicBezTo>
                  <a:pt x="14" y="353"/>
                  <a:pt x="14" y="353"/>
                  <a:pt x="14" y="353"/>
                </a:cubicBezTo>
                <a:cubicBezTo>
                  <a:pt x="14" y="353"/>
                  <a:pt x="0" y="368"/>
                  <a:pt x="0" y="383"/>
                </a:cubicBezTo>
                <a:lnTo>
                  <a:pt x="14" y="397"/>
                </a:lnTo>
                <a:cubicBezTo>
                  <a:pt x="117" y="397"/>
                  <a:pt x="117" y="397"/>
                  <a:pt x="117" y="397"/>
                </a:cubicBezTo>
                <a:cubicBezTo>
                  <a:pt x="338" y="103"/>
                  <a:pt x="338" y="103"/>
                  <a:pt x="338" y="103"/>
                </a:cubicBezTo>
                <a:lnTo>
                  <a:pt x="412" y="103"/>
                </a:lnTo>
                <a:close/>
                <a:moveTo>
                  <a:pt x="441" y="309"/>
                </a:moveTo>
                <a:lnTo>
                  <a:pt x="441" y="309"/>
                </a:lnTo>
                <a:cubicBezTo>
                  <a:pt x="441" y="294"/>
                  <a:pt x="412" y="294"/>
                  <a:pt x="412" y="309"/>
                </a:cubicBezTo>
                <a:cubicBezTo>
                  <a:pt x="412" y="353"/>
                  <a:pt x="412" y="353"/>
                  <a:pt x="412" y="353"/>
                </a:cubicBezTo>
                <a:cubicBezTo>
                  <a:pt x="338" y="353"/>
                  <a:pt x="338" y="353"/>
                  <a:pt x="338" y="353"/>
                </a:cubicBezTo>
                <a:cubicBezTo>
                  <a:pt x="265" y="265"/>
                  <a:pt x="265" y="265"/>
                  <a:pt x="265" y="265"/>
                </a:cubicBezTo>
                <a:cubicBezTo>
                  <a:pt x="235" y="294"/>
                  <a:pt x="235" y="294"/>
                  <a:pt x="235" y="294"/>
                </a:cubicBezTo>
                <a:cubicBezTo>
                  <a:pt x="309" y="397"/>
                  <a:pt x="309" y="397"/>
                  <a:pt x="309" y="397"/>
                </a:cubicBezTo>
                <a:cubicBezTo>
                  <a:pt x="412" y="397"/>
                  <a:pt x="412" y="397"/>
                  <a:pt x="412" y="397"/>
                </a:cubicBezTo>
                <a:cubicBezTo>
                  <a:pt x="412" y="456"/>
                  <a:pt x="412" y="456"/>
                  <a:pt x="412" y="456"/>
                </a:cubicBezTo>
                <a:lnTo>
                  <a:pt x="441" y="456"/>
                </a:lnTo>
                <a:cubicBezTo>
                  <a:pt x="530" y="383"/>
                  <a:pt x="530" y="383"/>
                  <a:pt x="530" y="383"/>
                </a:cubicBezTo>
                <a:lnTo>
                  <a:pt x="530" y="368"/>
                </a:lnTo>
                <a:lnTo>
                  <a:pt x="441" y="3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09" name="Freeform 118">
            <a:extLst>
              <a:ext uri="{FF2B5EF4-FFF2-40B4-BE49-F238E27FC236}">
                <a16:creationId xmlns:a16="http://schemas.microsoft.com/office/drawing/2014/main" id="{C9D9CD49-6837-4013-AFE9-DF6EAB5E98D0}"/>
              </a:ext>
            </a:extLst>
          </p:cNvPr>
          <p:cNvSpPr>
            <a:spLocks/>
          </p:cNvSpPr>
          <p:nvPr/>
        </p:nvSpPr>
        <p:spPr bwMode="auto">
          <a:xfrm>
            <a:off x="3302000" y="3514725"/>
            <a:ext cx="215900" cy="222250"/>
          </a:xfrm>
          <a:custGeom>
            <a:avLst/>
            <a:gdLst>
              <a:gd name="T0" fmla="*/ 77748938 w 458"/>
              <a:gd name="T1" fmla="*/ 37695699 h 472"/>
              <a:gd name="T2" fmla="*/ 77748938 w 458"/>
              <a:gd name="T3" fmla="*/ 37695699 h 472"/>
              <a:gd name="T4" fmla="*/ 40150550 w 458"/>
              <a:gd name="T5" fmla="*/ 2558555 h 472"/>
              <a:gd name="T6" fmla="*/ 35046698 w 458"/>
              <a:gd name="T7" fmla="*/ 2558555 h 472"/>
              <a:gd name="T8" fmla="*/ 35046698 w 458"/>
              <a:gd name="T9" fmla="*/ 7505127 h 472"/>
              <a:gd name="T10" fmla="*/ 70093396 w 458"/>
              <a:gd name="T11" fmla="*/ 40083715 h 472"/>
              <a:gd name="T12" fmla="*/ 35046698 w 458"/>
              <a:gd name="T13" fmla="*/ 75391398 h 472"/>
              <a:gd name="T14" fmla="*/ 35046698 w 458"/>
              <a:gd name="T15" fmla="*/ 80337969 h 472"/>
              <a:gd name="T16" fmla="*/ 40150550 w 458"/>
              <a:gd name="T17" fmla="*/ 80337969 h 472"/>
              <a:gd name="T18" fmla="*/ 77748938 w 458"/>
              <a:gd name="T19" fmla="*/ 42642270 h 472"/>
              <a:gd name="T20" fmla="*/ 77748938 w 458"/>
              <a:gd name="T21" fmla="*/ 40083715 h 472"/>
              <a:gd name="T22" fmla="*/ 77748938 w 458"/>
              <a:gd name="T23" fmla="*/ 37695699 h 472"/>
              <a:gd name="T24" fmla="*/ 37598388 w 458"/>
              <a:gd name="T25" fmla="*/ 40083715 h 472"/>
              <a:gd name="T26" fmla="*/ 37598388 w 458"/>
              <a:gd name="T27" fmla="*/ 40083715 h 472"/>
              <a:gd name="T28" fmla="*/ 37598388 w 458"/>
              <a:gd name="T29" fmla="*/ 37695699 h 472"/>
              <a:gd name="T30" fmla="*/ 7485712 w 458"/>
              <a:gd name="T31" fmla="*/ 7505127 h 472"/>
              <a:gd name="T32" fmla="*/ 2552162 w 458"/>
              <a:gd name="T33" fmla="*/ 7505127 h 472"/>
              <a:gd name="T34" fmla="*/ 2552162 w 458"/>
              <a:gd name="T35" fmla="*/ 12622237 h 472"/>
              <a:gd name="T36" fmla="*/ 30112676 w 458"/>
              <a:gd name="T37" fmla="*/ 40083715 h 472"/>
              <a:gd name="T38" fmla="*/ 2552162 w 458"/>
              <a:gd name="T39" fmla="*/ 67715733 h 472"/>
              <a:gd name="T40" fmla="*/ 2552162 w 458"/>
              <a:gd name="T41" fmla="*/ 72832843 h 472"/>
              <a:gd name="T42" fmla="*/ 7485712 w 458"/>
              <a:gd name="T43" fmla="*/ 72832843 h 472"/>
              <a:gd name="T44" fmla="*/ 37598388 w 458"/>
              <a:gd name="T45" fmla="*/ 42642270 h 472"/>
              <a:gd name="T46" fmla="*/ 37598388 w 458"/>
              <a:gd name="T47" fmla="*/ 40083715 h 47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458" h="472">
                <a:moveTo>
                  <a:pt x="457" y="221"/>
                </a:moveTo>
                <a:lnTo>
                  <a:pt x="457" y="221"/>
                </a:lnTo>
                <a:cubicBezTo>
                  <a:pt x="236" y="15"/>
                  <a:pt x="236" y="15"/>
                  <a:pt x="236" y="15"/>
                </a:cubicBezTo>
                <a:cubicBezTo>
                  <a:pt x="236" y="0"/>
                  <a:pt x="221" y="0"/>
                  <a:pt x="206" y="15"/>
                </a:cubicBezTo>
                <a:cubicBezTo>
                  <a:pt x="206" y="15"/>
                  <a:pt x="206" y="30"/>
                  <a:pt x="206" y="44"/>
                </a:cubicBezTo>
                <a:cubicBezTo>
                  <a:pt x="412" y="235"/>
                  <a:pt x="412" y="235"/>
                  <a:pt x="412" y="235"/>
                </a:cubicBezTo>
                <a:cubicBezTo>
                  <a:pt x="206" y="442"/>
                  <a:pt x="206" y="442"/>
                  <a:pt x="206" y="442"/>
                </a:cubicBezTo>
                <a:cubicBezTo>
                  <a:pt x="206" y="456"/>
                  <a:pt x="206" y="456"/>
                  <a:pt x="206" y="471"/>
                </a:cubicBezTo>
                <a:cubicBezTo>
                  <a:pt x="221" y="471"/>
                  <a:pt x="236" y="471"/>
                  <a:pt x="236" y="471"/>
                </a:cubicBezTo>
                <a:cubicBezTo>
                  <a:pt x="457" y="250"/>
                  <a:pt x="457" y="250"/>
                  <a:pt x="457" y="250"/>
                </a:cubicBezTo>
                <a:cubicBezTo>
                  <a:pt x="457" y="250"/>
                  <a:pt x="457" y="250"/>
                  <a:pt x="457" y="235"/>
                </a:cubicBezTo>
                <a:cubicBezTo>
                  <a:pt x="457" y="235"/>
                  <a:pt x="457" y="235"/>
                  <a:pt x="457" y="221"/>
                </a:cubicBezTo>
                <a:close/>
                <a:moveTo>
                  <a:pt x="221" y="235"/>
                </a:moveTo>
                <a:lnTo>
                  <a:pt x="221" y="235"/>
                </a:lnTo>
                <a:cubicBezTo>
                  <a:pt x="221" y="235"/>
                  <a:pt x="221" y="235"/>
                  <a:pt x="221" y="221"/>
                </a:cubicBezTo>
                <a:cubicBezTo>
                  <a:pt x="44" y="44"/>
                  <a:pt x="44" y="44"/>
                  <a:pt x="44" y="44"/>
                </a:cubicBezTo>
                <a:cubicBezTo>
                  <a:pt x="30" y="44"/>
                  <a:pt x="15" y="44"/>
                  <a:pt x="15" y="44"/>
                </a:cubicBezTo>
                <a:cubicBezTo>
                  <a:pt x="0" y="59"/>
                  <a:pt x="0" y="74"/>
                  <a:pt x="15" y="74"/>
                </a:cubicBezTo>
                <a:cubicBezTo>
                  <a:pt x="177" y="235"/>
                  <a:pt x="177" y="235"/>
                  <a:pt x="177" y="235"/>
                </a:cubicBezTo>
                <a:cubicBezTo>
                  <a:pt x="15" y="397"/>
                  <a:pt x="15" y="397"/>
                  <a:pt x="15" y="397"/>
                </a:cubicBezTo>
                <a:cubicBezTo>
                  <a:pt x="0" y="412"/>
                  <a:pt x="0" y="427"/>
                  <a:pt x="15" y="427"/>
                </a:cubicBezTo>
                <a:cubicBezTo>
                  <a:pt x="15" y="442"/>
                  <a:pt x="30" y="442"/>
                  <a:pt x="44" y="427"/>
                </a:cubicBezTo>
                <a:cubicBezTo>
                  <a:pt x="221" y="250"/>
                  <a:pt x="221" y="250"/>
                  <a:pt x="221" y="250"/>
                </a:cubicBezTo>
                <a:cubicBezTo>
                  <a:pt x="221" y="250"/>
                  <a:pt x="221" y="250"/>
                  <a:pt x="221" y="2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10" name="Freeform 119">
            <a:extLst>
              <a:ext uri="{FF2B5EF4-FFF2-40B4-BE49-F238E27FC236}">
                <a16:creationId xmlns:a16="http://schemas.microsoft.com/office/drawing/2014/main" id="{8CB09617-9523-42F7-95B3-7C6BFEE07605}"/>
              </a:ext>
            </a:extLst>
          </p:cNvPr>
          <p:cNvSpPr>
            <a:spLocks/>
          </p:cNvSpPr>
          <p:nvPr/>
        </p:nvSpPr>
        <p:spPr bwMode="auto">
          <a:xfrm>
            <a:off x="2832100" y="3514725"/>
            <a:ext cx="215900" cy="222250"/>
          </a:xfrm>
          <a:custGeom>
            <a:avLst/>
            <a:gdLst>
              <a:gd name="T0" fmla="*/ 7485712 w 458"/>
              <a:gd name="T1" fmla="*/ 40083715 h 472"/>
              <a:gd name="T2" fmla="*/ 7485712 w 458"/>
              <a:gd name="T3" fmla="*/ 40083715 h 472"/>
              <a:gd name="T4" fmla="*/ 42702239 w 458"/>
              <a:gd name="T5" fmla="*/ 7505127 h 472"/>
              <a:gd name="T6" fmla="*/ 42702239 w 458"/>
              <a:gd name="T7" fmla="*/ 2558555 h 472"/>
              <a:gd name="T8" fmla="*/ 37598388 w 458"/>
              <a:gd name="T9" fmla="*/ 2558555 h 472"/>
              <a:gd name="T10" fmla="*/ 2552162 w 458"/>
              <a:gd name="T11" fmla="*/ 37695699 h 472"/>
              <a:gd name="T12" fmla="*/ 0 w 458"/>
              <a:gd name="T13" fmla="*/ 40083715 h 472"/>
              <a:gd name="T14" fmla="*/ 2552162 w 458"/>
              <a:gd name="T15" fmla="*/ 42642270 h 472"/>
              <a:gd name="T16" fmla="*/ 37598388 w 458"/>
              <a:gd name="T17" fmla="*/ 80337969 h 472"/>
              <a:gd name="T18" fmla="*/ 42702239 w 458"/>
              <a:gd name="T19" fmla="*/ 80337969 h 472"/>
              <a:gd name="T20" fmla="*/ 42702239 w 458"/>
              <a:gd name="T21" fmla="*/ 75391398 h 472"/>
              <a:gd name="T22" fmla="*/ 7485712 w 458"/>
              <a:gd name="T23" fmla="*/ 40083715 h 472"/>
              <a:gd name="T24" fmla="*/ 50018122 w 458"/>
              <a:gd name="T25" fmla="*/ 40083715 h 472"/>
              <a:gd name="T26" fmla="*/ 50018122 w 458"/>
              <a:gd name="T27" fmla="*/ 40083715 h 472"/>
              <a:gd name="T28" fmla="*/ 77748938 w 458"/>
              <a:gd name="T29" fmla="*/ 12622237 h 472"/>
              <a:gd name="T30" fmla="*/ 77748938 w 458"/>
              <a:gd name="T31" fmla="*/ 7505127 h 472"/>
              <a:gd name="T32" fmla="*/ 72645086 w 458"/>
              <a:gd name="T33" fmla="*/ 7505127 h 472"/>
              <a:gd name="T34" fmla="*/ 42702239 w 458"/>
              <a:gd name="T35" fmla="*/ 37695699 h 472"/>
              <a:gd name="T36" fmla="*/ 40150550 w 458"/>
              <a:gd name="T37" fmla="*/ 40083715 h 472"/>
              <a:gd name="T38" fmla="*/ 42702239 w 458"/>
              <a:gd name="T39" fmla="*/ 42642270 h 472"/>
              <a:gd name="T40" fmla="*/ 72645086 w 458"/>
              <a:gd name="T41" fmla="*/ 72832843 h 472"/>
              <a:gd name="T42" fmla="*/ 77748938 w 458"/>
              <a:gd name="T43" fmla="*/ 72832843 h 472"/>
              <a:gd name="T44" fmla="*/ 77748938 w 458"/>
              <a:gd name="T45" fmla="*/ 67715733 h 472"/>
              <a:gd name="T46" fmla="*/ 50018122 w 458"/>
              <a:gd name="T47" fmla="*/ 40083715 h 47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458" h="472">
                <a:moveTo>
                  <a:pt x="44" y="235"/>
                </a:moveTo>
                <a:lnTo>
                  <a:pt x="44" y="235"/>
                </a:lnTo>
                <a:cubicBezTo>
                  <a:pt x="251" y="44"/>
                  <a:pt x="251" y="44"/>
                  <a:pt x="251" y="44"/>
                </a:cubicBezTo>
                <a:cubicBezTo>
                  <a:pt x="265" y="30"/>
                  <a:pt x="265" y="15"/>
                  <a:pt x="251" y="15"/>
                </a:cubicBezTo>
                <a:cubicBezTo>
                  <a:pt x="251" y="0"/>
                  <a:pt x="236" y="0"/>
                  <a:pt x="221" y="15"/>
                </a:cubicBezTo>
                <a:cubicBezTo>
                  <a:pt x="15" y="221"/>
                  <a:pt x="15" y="221"/>
                  <a:pt x="15" y="221"/>
                </a:cubicBezTo>
                <a:cubicBezTo>
                  <a:pt x="0" y="235"/>
                  <a:pt x="0" y="235"/>
                  <a:pt x="0" y="235"/>
                </a:cubicBezTo>
                <a:cubicBezTo>
                  <a:pt x="0" y="250"/>
                  <a:pt x="0" y="250"/>
                  <a:pt x="15" y="250"/>
                </a:cubicBezTo>
                <a:cubicBezTo>
                  <a:pt x="221" y="471"/>
                  <a:pt x="221" y="471"/>
                  <a:pt x="221" y="471"/>
                </a:cubicBezTo>
                <a:cubicBezTo>
                  <a:pt x="236" y="471"/>
                  <a:pt x="251" y="471"/>
                  <a:pt x="251" y="471"/>
                </a:cubicBezTo>
                <a:cubicBezTo>
                  <a:pt x="265" y="456"/>
                  <a:pt x="265" y="456"/>
                  <a:pt x="251" y="442"/>
                </a:cubicBezTo>
                <a:lnTo>
                  <a:pt x="44" y="235"/>
                </a:lnTo>
                <a:close/>
                <a:moveTo>
                  <a:pt x="294" y="235"/>
                </a:moveTo>
                <a:lnTo>
                  <a:pt x="294" y="235"/>
                </a:lnTo>
                <a:cubicBezTo>
                  <a:pt x="457" y="74"/>
                  <a:pt x="457" y="74"/>
                  <a:pt x="457" y="74"/>
                </a:cubicBezTo>
                <a:cubicBezTo>
                  <a:pt x="457" y="74"/>
                  <a:pt x="457" y="59"/>
                  <a:pt x="457" y="44"/>
                </a:cubicBezTo>
                <a:cubicBezTo>
                  <a:pt x="442" y="44"/>
                  <a:pt x="427" y="44"/>
                  <a:pt x="427" y="44"/>
                </a:cubicBezTo>
                <a:cubicBezTo>
                  <a:pt x="251" y="221"/>
                  <a:pt x="251" y="221"/>
                  <a:pt x="251" y="221"/>
                </a:cubicBezTo>
                <a:cubicBezTo>
                  <a:pt x="251" y="235"/>
                  <a:pt x="236" y="235"/>
                  <a:pt x="236" y="235"/>
                </a:cubicBezTo>
                <a:cubicBezTo>
                  <a:pt x="236" y="250"/>
                  <a:pt x="251" y="250"/>
                  <a:pt x="251" y="250"/>
                </a:cubicBezTo>
                <a:cubicBezTo>
                  <a:pt x="427" y="427"/>
                  <a:pt x="427" y="427"/>
                  <a:pt x="427" y="427"/>
                </a:cubicBezTo>
                <a:cubicBezTo>
                  <a:pt x="427" y="442"/>
                  <a:pt x="442" y="442"/>
                  <a:pt x="457" y="427"/>
                </a:cubicBezTo>
                <a:cubicBezTo>
                  <a:pt x="457" y="427"/>
                  <a:pt x="457" y="412"/>
                  <a:pt x="457" y="397"/>
                </a:cubicBezTo>
                <a:lnTo>
                  <a:pt x="294" y="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11" name="Freeform 120">
            <a:extLst>
              <a:ext uri="{FF2B5EF4-FFF2-40B4-BE49-F238E27FC236}">
                <a16:creationId xmlns:a16="http://schemas.microsoft.com/office/drawing/2014/main" id="{5D5A83C8-A383-4446-8984-81B7AFA453AB}"/>
              </a:ext>
            </a:extLst>
          </p:cNvPr>
          <p:cNvSpPr>
            <a:spLocks/>
          </p:cNvSpPr>
          <p:nvPr/>
        </p:nvSpPr>
        <p:spPr bwMode="auto">
          <a:xfrm>
            <a:off x="2324100" y="3543300"/>
            <a:ext cx="257175" cy="166688"/>
          </a:xfrm>
          <a:custGeom>
            <a:avLst/>
            <a:gdLst>
              <a:gd name="T0" fmla="*/ 22621979 w 546"/>
              <a:gd name="T1" fmla="*/ 7389308 h 354"/>
              <a:gd name="T2" fmla="*/ 22621979 w 546"/>
              <a:gd name="T3" fmla="*/ 7389308 h 354"/>
              <a:gd name="T4" fmla="*/ 90147825 w 546"/>
              <a:gd name="T5" fmla="*/ 7389308 h 354"/>
              <a:gd name="T6" fmla="*/ 92698747 w 546"/>
              <a:gd name="T7" fmla="*/ 4870268 h 354"/>
              <a:gd name="T8" fmla="*/ 90147825 w 546"/>
              <a:gd name="T9" fmla="*/ 0 h 354"/>
              <a:gd name="T10" fmla="*/ 22621979 w 546"/>
              <a:gd name="T11" fmla="*/ 0 h 354"/>
              <a:gd name="T12" fmla="*/ 20070586 w 546"/>
              <a:gd name="T13" fmla="*/ 4870268 h 354"/>
              <a:gd name="T14" fmla="*/ 22621979 w 546"/>
              <a:gd name="T15" fmla="*/ 7389308 h 354"/>
              <a:gd name="T16" fmla="*/ 2551394 w 546"/>
              <a:gd name="T17" fmla="*/ 54411071 h 354"/>
              <a:gd name="T18" fmla="*/ 2551394 w 546"/>
              <a:gd name="T19" fmla="*/ 54411071 h 354"/>
              <a:gd name="T20" fmla="*/ 0 w 546"/>
              <a:gd name="T21" fmla="*/ 56762299 h 354"/>
              <a:gd name="T22" fmla="*/ 2551394 w 546"/>
              <a:gd name="T23" fmla="*/ 59281339 h 354"/>
              <a:gd name="T24" fmla="*/ 7654181 w 546"/>
              <a:gd name="T25" fmla="*/ 56762299 h 354"/>
              <a:gd name="T26" fmla="*/ 2551394 w 546"/>
              <a:gd name="T27" fmla="*/ 54411071 h 354"/>
              <a:gd name="T28" fmla="*/ 2551394 w 546"/>
              <a:gd name="T29" fmla="*/ 27205535 h 354"/>
              <a:gd name="T30" fmla="*/ 2551394 w 546"/>
              <a:gd name="T31" fmla="*/ 27205535 h 354"/>
              <a:gd name="T32" fmla="*/ 0 w 546"/>
              <a:gd name="T33" fmla="*/ 29556764 h 354"/>
              <a:gd name="T34" fmla="*/ 2551394 w 546"/>
              <a:gd name="T35" fmla="*/ 34594844 h 354"/>
              <a:gd name="T36" fmla="*/ 7654181 w 546"/>
              <a:gd name="T37" fmla="*/ 29556764 h 354"/>
              <a:gd name="T38" fmla="*/ 2551394 w 546"/>
              <a:gd name="T39" fmla="*/ 27205535 h 354"/>
              <a:gd name="T40" fmla="*/ 90147825 w 546"/>
              <a:gd name="T41" fmla="*/ 54411071 h 354"/>
              <a:gd name="T42" fmla="*/ 90147825 w 546"/>
              <a:gd name="T43" fmla="*/ 54411071 h 354"/>
              <a:gd name="T44" fmla="*/ 22621979 w 546"/>
              <a:gd name="T45" fmla="*/ 54411071 h 354"/>
              <a:gd name="T46" fmla="*/ 20070586 w 546"/>
              <a:gd name="T47" fmla="*/ 56762299 h 354"/>
              <a:gd name="T48" fmla="*/ 22621979 w 546"/>
              <a:gd name="T49" fmla="*/ 59281339 h 354"/>
              <a:gd name="T50" fmla="*/ 90147825 w 546"/>
              <a:gd name="T51" fmla="*/ 59281339 h 354"/>
              <a:gd name="T52" fmla="*/ 92698747 w 546"/>
              <a:gd name="T53" fmla="*/ 56762299 h 354"/>
              <a:gd name="T54" fmla="*/ 90147825 w 546"/>
              <a:gd name="T55" fmla="*/ 54411071 h 354"/>
              <a:gd name="T56" fmla="*/ 90147825 w 546"/>
              <a:gd name="T57" fmla="*/ 27205535 h 354"/>
              <a:gd name="T58" fmla="*/ 90147825 w 546"/>
              <a:gd name="T59" fmla="*/ 27205535 h 354"/>
              <a:gd name="T60" fmla="*/ 22621979 w 546"/>
              <a:gd name="T61" fmla="*/ 27205535 h 354"/>
              <a:gd name="T62" fmla="*/ 20070586 w 546"/>
              <a:gd name="T63" fmla="*/ 29556764 h 354"/>
              <a:gd name="T64" fmla="*/ 22621979 w 546"/>
              <a:gd name="T65" fmla="*/ 34594844 h 354"/>
              <a:gd name="T66" fmla="*/ 90147825 w 546"/>
              <a:gd name="T67" fmla="*/ 34594844 h 354"/>
              <a:gd name="T68" fmla="*/ 92698747 w 546"/>
              <a:gd name="T69" fmla="*/ 29556764 h 354"/>
              <a:gd name="T70" fmla="*/ 90147825 w 546"/>
              <a:gd name="T71" fmla="*/ 27205535 h 354"/>
              <a:gd name="T72" fmla="*/ 2551394 w 546"/>
              <a:gd name="T73" fmla="*/ 0 h 354"/>
              <a:gd name="T74" fmla="*/ 2551394 w 546"/>
              <a:gd name="T75" fmla="*/ 0 h 354"/>
              <a:gd name="T76" fmla="*/ 0 w 546"/>
              <a:gd name="T77" fmla="*/ 4870268 h 354"/>
              <a:gd name="T78" fmla="*/ 2551394 w 546"/>
              <a:gd name="T79" fmla="*/ 7389308 h 354"/>
              <a:gd name="T80" fmla="*/ 7654181 w 546"/>
              <a:gd name="T81" fmla="*/ 4870268 h 354"/>
              <a:gd name="T82" fmla="*/ 2551394 w 546"/>
              <a:gd name="T83" fmla="*/ 0 h 35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546" h="354">
                <a:moveTo>
                  <a:pt x="133" y="44"/>
                </a:moveTo>
                <a:lnTo>
                  <a:pt x="133" y="44"/>
                </a:lnTo>
                <a:cubicBezTo>
                  <a:pt x="530" y="44"/>
                  <a:pt x="530" y="44"/>
                  <a:pt x="530" y="44"/>
                </a:cubicBezTo>
                <a:cubicBezTo>
                  <a:pt x="545" y="44"/>
                  <a:pt x="545" y="29"/>
                  <a:pt x="545" y="29"/>
                </a:cubicBezTo>
                <a:cubicBezTo>
                  <a:pt x="545" y="15"/>
                  <a:pt x="545" y="0"/>
                  <a:pt x="530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33" y="0"/>
                  <a:pt x="118" y="15"/>
                  <a:pt x="118" y="29"/>
                </a:cubicBezTo>
                <a:lnTo>
                  <a:pt x="133" y="44"/>
                </a:lnTo>
                <a:close/>
                <a:moveTo>
                  <a:pt x="15" y="324"/>
                </a:moveTo>
                <a:lnTo>
                  <a:pt x="15" y="324"/>
                </a:lnTo>
                <a:cubicBezTo>
                  <a:pt x="15" y="324"/>
                  <a:pt x="0" y="324"/>
                  <a:pt x="0" y="338"/>
                </a:cubicBezTo>
                <a:cubicBezTo>
                  <a:pt x="0" y="353"/>
                  <a:pt x="15" y="353"/>
                  <a:pt x="15" y="353"/>
                </a:cubicBezTo>
                <a:cubicBezTo>
                  <a:pt x="30" y="353"/>
                  <a:pt x="45" y="353"/>
                  <a:pt x="45" y="338"/>
                </a:cubicBezTo>
                <a:cubicBezTo>
                  <a:pt x="45" y="324"/>
                  <a:pt x="30" y="324"/>
                  <a:pt x="15" y="324"/>
                </a:cubicBezTo>
                <a:close/>
                <a:moveTo>
                  <a:pt x="15" y="162"/>
                </a:moveTo>
                <a:lnTo>
                  <a:pt x="15" y="162"/>
                </a:lnTo>
                <a:lnTo>
                  <a:pt x="0" y="176"/>
                </a:lnTo>
                <a:cubicBezTo>
                  <a:pt x="0" y="191"/>
                  <a:pt x="15" y="206"/>
                  <a:pt x="15" y="206"/>
                </a:cubicBezTo>
                <a:cubicBezTo>
                  <a:pt x="30" y="206"/>
                  <a:pt x="45" y="191"/>
                  <a:pt x="45" y="176"/>
                </a:cubicBezTo>
                <a:cubicBezTo>
                  <a:pt x="45" y="176"/>
                  <a:pt x="30" y="162"/>
                  <a:pt x="15" y="162"/>
                </a:cubicBezTo>
                <a:close/>
                <a:moveTo>
                  <a:pt x="530" y="324"/>
                </a:moveTo>
                <a:lnTo>
                  <a:pt x="530" y="324"/>
                </a:lnTo>
                <a:cubicBezTo>
                  <a:pt x="133" y="324"/>
                  <a:pt x="133" y="324"/>
                  <a:pt x="133" y="324"/>
                </a:cubicBezTo>
                <a:cubicBezTo>
                  <a:pt x="133" y="324"/>
                  <a:pt x="118" y="324"/>
                  <a:pt x="118" y="338"/>
                </a:cubicBezTo>
                <a:cubicBezTo>
                  <a:pt x="118" y="353"/>
                  <a:pt x="133" y="353"/>
                  <a:pt x="133" y="353"/>
                </a:cubicBezTo>
                <a:cubicBezTo>
                  <a:pt x="530" y="353"/>
                  <a:pt x="530" y="353"/>
                  <a:pt x="530" y="353"/>
                </a:cubicBezTo>
                <a:cubicBezTo>
                  <a:pt x="545" y="353"/>
                  <a:pt x="545" y="353"/>
                  <a:pt x="545" y="338"/>
                </a:cubicBezTo>
                <a:cubicBezTo>
                  <a:pt x="545" y="324"/>
                  <a:pt x="545" y="324"/>
                  <a:pt x="530" y="324"/>
                </a:cubicBezTo>
                <a:close/>
                <a:moveTo>
                  <a:pt x="530" y="162"/>
                </a:moveTo>
                <a:lnTo>
                  <a:pt x="530" y="162"/>
                </a:lnTo>
                <a:cubicBezTo>
                  <a:pt x="133" y="162"/>
                  <a:pt x="133" y="162"/>
                  <a:pt x="133" y="162"/>
                </a:cubicBezTo>
                <a:lnTo>
                  <a:pt x="118" y="176"/>
                </a:lnTo>
                <a:cubicBezTo>
                  <a:pt x="118" y="191"/>
                  <a:pt x="133" y="206"/>
                  <a:pt x="133" y="206"/>
                </a:cubicBezTo>
                <a:cubicBezTo>
                  <a:pt x="530" y="206"/>
                  <a:pt x="530" y="206"/>
                  <a:pt x="530" y="206"/>
                </a:cubicBezTo>
                <a:cubicBezTo>
                  <a:pt x="545" y="206"/>
                  <a:pt x="545" y="191"/>
                  <a:pt x="545" y="176"/>
                </a:cubicBezTo>
                <a:cubicBezTo>
                  <a:pt x="545" y="176"/>
                  <a:pt x="545" y="162"/>
                  <a:pt x="530" y="162"/>
                </a:cubicBezTo>
                <a:close/>
                <a:moveTo>
                  <a:pt x="15" y="0"/>
                </a:moveTo>
                <a:lnTo>
                  <a:pt x="15" y="0"/>
                </a:lnTo>
                <a:cubicBezTo>
                  <a:pt x="15" y="0"/>
                  <a:pt x="0" y="15"/>
                  <a:pt x="0" y="29"/>
                </a:cubicBezTo>
                <a:lnTo>
                  <a:pt x="15" y="44"/>
                </a:lnTo>
                <a:cubicBezTo>
                  <a:pt x="30" y="44"/>
                  <a:pt x="45" y="29"/>
                  <a:pt x="45" y="29"/>
                </a:cubicBezTo>
                <a:cubicBezTo>
                  <a:pt x="45" y="15"/>
                  <a:pt x="30" y="0"/>
                  <a:pt x="1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12" name="Freeform 121">
            <a:extLst>
              <a:ext uri="{FF2B5EF4-FFF2-40B4-BE49-F238E27FC236}">
                <a16:creationId xmlns:a16="http://schemas.microsoft.com/office/drawing/2014/main" id="{3F1A7BB1-A728-4AAB-8F93-0ABB049B1D62}"/>
              </a:ext>
            </a:extLst>
          </p:cNvPr>
          <p:cNvSpPr>
            <a:spLocks/>
          </p:cNvSpPr>
          <p:nvPr/>
        </p:nvSpPr>
        <p:spPr bwMode="auto">
          <a:xfrm>
            <a:off x="1838325" y="3508375"/>
            <a:ext cx="268288" cy="242888"/>
          </a:xfrm>
          <a:custGeom>
            <a:avLst/>
            <a:gdLst>
              <a:gd name="T0" fmla="*/ 91622557 w 575"/>
              <a:gd name="T1" fmla="*/ 79998430 h 517"/>
              <a:gd name="T2" fmla="*/ 91622557 w 575"/>
              <a:gd name="T3" fmla="*/ 79998430 h 517"/>
              <a:gd name="T4" fmla="*/ 4875182 w 575"/>
              <a:gd name="T5" fmla="*/ 79998430 h 517"/>
              <a:gd name="T6" fmla="*/ 2521532 w 575"/>
              <a:gd name="T7" fmla="*/ 82546391 h 517"/>
              <a:gd name="T8" fmla="*/ 4875182 w 575"/>
              <a:gd name="T9" fmla="*/ 87641841 h 517"/>
              <a:gd name="T10" fmla="*/ 91622557 w 575"/>
              <a:gd name="T11" fmla="*/ 87641841 h 517"/>
              <a:gd name="T12" fmla="*/ 93976206 w 575"/>
              <a:gd name="T13" fmla="*/ 82546391 h 517"/>
              <a:gd name="T14" fmla="*/ 91622557 w 575"/>
              <a:gd name="T15" fmla="*/ 79998430 h 517"/>
              <a:gd name="T16" fmla="*/ 7397183 w 575"/>
              <a:gd name="T17" fmla="*/ 72525197 h 517"/>
              <a:gd name="T18" fmla="*/ 7397183 w 575"/>
              <a:gd name="T19" fmla="*/ 72525197 h 517"/>
              <a:gd name="T20" fmla="*/ 86579023 w 575"/>
              <a:gd name="T21" fmla="*/ 72525197 h 517"/>
              <a:gd name="T22" fmla="*/ 93976206 w 575"/>
              <a:gd name="T23" fmla="*/ 65051964 h 517"/>
              <a:gd name="T24" fmla="*/ 51947695 w 575"/>
              <a:gd name="T25" fmla="*/ 2547490 h 517"/>
              <a:gd name="T26" fmla="*/ 42028511 w 575"/>
              <a:gd name="T27" fmla="*/ 2547490 h 517"/>
              <a:gd name="T28" fmla="*/ 2521532 w 575"/>
              <a:gd name="T29" fmla="*/ 65051964 h 517"/>
              <a:gd name="T30" fmla="*/ 7397183 w 575"/>
              <a:gd name="T31" fmla="*/ 72525197 h 517"/>
              <a:gd name="T32" fmla="*/ 47072045 w 575"/>
              <a:gd name="T33" fmla="*/ 10021194 h 517"/>
              <a:gd name="T34" fmla="*/ 47072045 w 575"/>
              <a:gd name="T35" fmla="*/ 10021194 h 517"/>
              <a:gd name="T36" fmla="*/ 84225374 w 575"/>
              <a:gd name="T37" fmla="*/ 67599454 h 517"/>
              <a:gd name="T38" fmla="*/ 9918715 w 575"/>
              <a:gd name="T39" fmla="*/ 67599454 h 517"/>
              <a:gd name="T40" fmla="*/ 47072045 w 575"/>
              <a:gd name="T41" fmla="*/ 10021194 h 51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575" h="517">
                <a:moveTo>
                  <a:pt x="545" y="471"/>
                </a:moveTo>
                <a:lnTo>
                  <a:pt x="545" y="471"/>
                </a:lnTo>
                <a:cubicBezTo>
                  <a:pt x="29" y="471"/>
                  <a:pt x="29" y="471"/>
                  <a:pt x="29" y="471"/>
                </a:cubicBezTo>
                <a:cubicBezTo>
                  <a:pt x="15" y="471"/>
                  <a:pt x="15" y="486"/>
                  <a:pt x="15" y="486"/>
                </a:cubicBezTo>
                <a:cubicBezTo>
                  <a:pt x="15" y="501"/>
                  <a:pt x="15" y="516"/>
                  <a:pt x="29" y="516"/>
                </a:cubicBezTo>
                <a:cubicBezTo>
                  <a:pt x="545" y="516"/>
                  <a:pt x="545" y="516"/>
                  <a:pt x="545" y="516"/>
                </a:cubicBezTo>
                <a:cubicBezTo>
                  <a:pt x="545" y="516"/>
                  <a:pt x="559" y="501"/>
                  <a:pt x="559" y="486"/>
                </a:cubicBezTo>
                <a:lnTo>
                  <a:pt x="545" y="471"/>
                </a:lnTo>
                <a:close/>
                <a:moveTo>
                  <a:pt x="44" y="427"/>
                </a:moveTo>
                <a:lnTo>
                  <a:pt x="44" y="427"/>
                </a:lnTo>
                <a:cubicBezTo>
                  <a:pt x="515" y="427"/>
                  <a:pt x="515" y="427"/>
                  <a:pt x="515" y="427"/>
                </a:cubicBezTo>
                <a:cubicBezTo>
                  <a:pt x="574" y="427"/>
                  <a:pt x="559" y="398"/>
                  <a:pt x="559" y="383"/>
                </a:cubicBezTo>
                <a:cubicBezTo>
                  <a:pt x="309" y="15"/>
                  <a:pt x="309" y="15"/>
                  <a:pt x="309" y="15"/>
                </a:cubicBezTo>
                <a:cubicBezTo>
                  <a:pt x="309" y="0"/>
                  <a:pt x="265" y="0"/>
                  <a:pt x="250" y="15"/>
                </a:cubicBezTo>
                <a:cubicBezTo>
                  <a:pt x="15" y="383"/>
                  <a:pt x="15" y="383"/>
                  <a:pt x="15" y="383"/>
                </a:cubicBezTo>
                <a:cubicBezTo>
                  <a:pt x="0" y="412"/>
                  <a:pt x="0" y="427"/>
                  <a:pt x="44" y="427"/>
                </a:cubicBezTo>
                <a:close/>
                <a:moveTo>
                  <a:pt x="280" y="59"/>
                </a:moveTo>
                <a:lnTo>
                  <a:pt x="280" y="59"/>
                </a:lnTo>
                <a:cubicBezTo>
                  <a:pt x="501" y="398"/>
                  <a:pt x="501" y="398"/>
                  <a:pt x="501" y="398"/>
                </a:cubicBezTo>
                <a:cubicBezTo>
                  <a:pt x="59" y="398"/>
                  <a:pt x="59" y="398"/>
                  <a:pt x="59" y="398"/>
                </a:cubicBezTo>
                <a:lnTo>
                  <a:pt x="280" y="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13" name="Freeform 122">
            <a:extLst>
              <a:ext uri="{FF2B5EF4-FFF2-40B4-BE49-F238E27FC236}">
                <a16:creationId xmlns:a16="http://schemas.microsoft.com/office/drawing/2014/main" id="{B99AA092-4EE4-4F8F-A9D3-F8821FBD83BE}"/>
              </a:ext>
            </a:extLst>
          </p:cNvPr>
          <p:cNvSpPr>
            <a:spLocks/>
          </p:cNvSpPr>
          <p:nvPr/>
        </p:nvSpPr>
        <p:spPr bwMode="auto">
          <a:xfrm>
            <a:off x="1339850" y="3494088"/>
            <a:ext cx="298450" cy="263525"/>
          </a:xfrm>
          <a:custGeom>
            <a:avLst/>
            <a:gdLst>
              <a:gd name="T0" fmla="*/ 100166697 w 634"/>
              <a:gd name="T1" fmla="*/ 2556762 h 560"/>
              <a:gd name="T2" fmla="*/ 100166697 w 634"/>
              <a:gd name="T3" fmla="*/ 2556762 h 560"/>
              <a:gd name="T4" fmla="*/ 67514522 w 634"/>
              <a:gd name="T5" fmla="*/ 25057113 h 560"/>
              <a:gd name="T6" fmla="*/ 67514522 w 634"/>
              <a:gd name="T7" fmla="*/ 7500275 h 560"/>
              <a:gd name="T8" fmla="*/ 60201990 w 634"/>
              <a:gd name="T9" fmla="*/ 2556762 h 560"/>
              <a:gd name="T10" fmla="*/ 2550708 w 634"/>
              <a:gd name="T11" fmla="*/ 42613951 h 560"/>
              <a:gd name="T12" fmla="*/ 2550708 w 634"/>
              <a:gd name="T13" fmla="*/ 52670987 h 560"/>
              <a:gd name="T14" fmla="*/ 60201990 w 634"/>
              <a:gd name="T15" fmla="*/ 95284938 h 560"/>
              <a:gd name="T16" fmla="*/ 67514522 w 634"/>
              <a:gd name="T17" fmla="*/ 87784664 h 560"/>
              <a:gd name="T18" fmla="*/ 67514522 w 634"/>
              <a:gd name="T19" fmla="*/ 70227825 h 560"/>
              <a:gd name="T20" fmla="*/ 100166697 w 634"/>
              <a:gd name="T21" fmla="*/ 95284938 h 560"/>
              <a:gd name="T22" fmla="*/ 107649025 w 634"/>
              <a:gd name="T23" fmla="*/ 87784664 h 560"/>
              <a:gd name="T24" fmla="*/ 107649025 w 634"/>
              <a:gd name="T25" fmla="*/ 7500275 h 560"/>
              <a:gd name="T26" fmla="*/ 100166697 w 634"/>
              <a:gd name="T27" fmla="*/ 2556762 h 560"/>
              <a:gd name="T28" fmla="*/ 102717405 w 634"/>
              <a:gd name="T29" fmla="*/ 85227902 h 560"/>
              <a:gd name="T30" fmla="*/ 102717405 w 634"/>
              <a:gd name="T31" fmla="*/ 85227902 h 560"/>
              <a:gd name="T32" fmla="*/ 62582902 w 634"/>
              <a:gd name="T33" fmla="*/ 57614028 h 560"/>
              <a:gd name="T34" fmla="*/ 62582902 w 634"/>
              <a:gd name="T35" fmla="*/ 85227902 h 560"/>
              <a:gd name="T36" fmla="*/ 7482800 w 634"/>
              <a:gd name="T37" fmla="*/ 47557464 h 560"/>
              <a:gd name="T38" fmla="*/ 62582902 w 634"/>
              <a:gd name="T39" fmla="*/ 10057036 h 560"/>
              <a:gd name="T40" fmla="*/ 62582902 w 634"/>
              <a:gd name="T41" fmla="*/ 40227672 h 560"/>
              <a:gd name="T42" fmla="*/ 102717405 w 634"/>
              <a:gd name="T43" fmla="*/ 10057036 h 560"/>
              <a:gd name="T44" fmla="*/ 102717405 w 634"/>
              <a:gd name="T45" fmla="*/ 85227902 h 56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34" h="560">
                <a:moveTo>
                  <a:pt x="589" y="15"/>
                </a:moveTo>
                <a:lnTo>
                  <a:pt x="589" y="15"/>
                </a:lnTo>
                <a:cubicBezTo>
                  <a:pt x="397" y="147"/>
                  <a:pt x="397" y="147"/>
                  <a:pt x="397" y="147"/>
                </a:cubicBezTo>
                <a:cubicBezTo>
                  <a:pt x="397" y="44"/>
                  <a:pt x="397" y="44"/>
                  <a:pt x="397" y="44"/>
                </a:cubicBezTo>
                <a:cubicBezTo>
                  <a:pt x="397" y="0"/>
                  <a:pt x="383" y="0"/>
                  <a:pt x="354" y="15"/>
                </a:cubicBezTo>
                <a:cubicBezTo>
                  <a:pt x="15" y="250"/>
                  <a:pt x="15" y="250"/>
                  <a:pt x="15" y="250"/>
                </a:cubicBezTo>
                <a:cubicBezTo>
                  <a:pt x="0" y="265"/>
                  <a:pt x="0" y="294"/>
                  <a:pt x="15" y="309"/>
                </a:cubicBezTo>
                <a:cubicBezTo>
                  <a:pt x="354" y="559"/>
                  <a:pt x="354" y="559"/>
                  <a:pt x="354" y="559"/>
                </a:cubicBezTo>
                <a:cubicBezTo>
                  <a:pt x="368" y="559"/>
                  <a:pt x="397" y="559"/>
                  <a:pt x="397" y="515"/>
                </a:cubicBezTo>
                <a:cubicBezTo>
                  <a:pt x="397" y="412"/>
                  <a:pt x="397" y="412"/>
                  <a:pt x="397" y="412"/>
                </a:cubicBezTo>
                <a:cubicBezTo>
                  <a:pt x="589" y="559"/>
                  <a:pt x="589" y="559"/>
                  <a:pt x="589" y="559"/>
                </a:cubicBezTo>
                <a:cubicBezTo>
                  <a:pt x="604" y="559"/>
                  <a:pt x="633" y="559"/>
                  <a:pt x="633" y="515"/>
                </a:cubicBezTo>
                <a:cubicBezTo>
                  <a:pt x="633" y="44"/>
                  <a:pt x="633" y="44"/>
                  <a:pt x="633" y="44"/>
                </a:cubicBezTo>
                <a:cubicBezTo>
                  <a:pt x="633" y="0"/>
                  <a:pt x="618" y="0"/>
                  <a:pt x="589" y="15"/>
                </a:cubicBezTo>
                <a:close/>
                <a:moveTo>
                  <a:pt x="604" y="500"/>
                </a:moveTo>
                <a:lnTo>
                  <a:pt x="604" y="500"/>
                </a:lnTo>
                <a:cubicBezTo>
                  <a:pt x="368" y="338"/>
                  <a:pt x="368" y="338"/>
                  <a:pt x="368" y="338"/>
                </a:cubicBezTo>
                <a:lnTo>
                  <a:pt x="368" y="500"/>
                </a:lnTo>
                <a:cubicBezTo>
                  <a:pt x="44" y="279"/>
                  <a:pt x="44" y="279"/>
                  <a:pt x="44" y="279"/>
                </a:cubicBezTo>
                <a:cubicBezTo>
                  <a:pt x="368" y="59"/>
                  <a:pt x="368" y="59"/>
                  <a:pt x="368" y="59"/>
                </a:cubicBezTo>
                <a:cubicBezTo>
                  <a:pt x="368" y="103"/>
                  <a:pt x="368" y="236"/>
                  <a:pt x="368" y="236"/>
                </a:cubicBezTo>
                <a:cubicBezTo>
                  <a:pt x="604" y="59"/>
                  <a:pt x="604" y="59"/>
                  <a:pt x="604" y="59"/>
                </a:cubicBezTo>
                <a:lnTo>
                  <a:pt x="604" y="5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14" name="Freeform 123">
            <a:extLst>
              <a:ext uri="{FF2B5EF4-FFF2-40B4-BE49-F238E27FC236}">
                <a16:creationId xmlns:a16="http://schemas.microsoft.com/office/drawing/2014/main" id="{670B15BF-7DE5-4CB2-AA98-D8FDDBE2CC56}"/>
              </a:ext>
            </a:extLst>
          </p:cNvPr>
          <p:cNvSpPr>
            <a:spLocks/>
          </p:cNvSpPr>
          <p:nvPr/>
        </p:nvSpPr>
        <p:spPr bwMode="auto">
          <a:xfrm>
            <a:off x="5672138" y="3016250"/>
            <a:ext cx="298450" cy="263525"/>
          </a:xfrm>
          <a:custGeom>
            <a:avLst/>
            <a:gdLst>
              <a:gd name="T0" fmla="*/ 105098317 w 634"/>
              <a:gd name="T1" fmla="*/ 41908639 h 561"/>
              <a:gd name="T2" fmla="*/ 105098317 w 634"/>
              <a:gd name="T3" fmla="*/ 41908639 h 561"/>
              <a:gd name="T4" fmla="*/ 47617302 w 634"/>
              <a:gd name="T5" fmla="*/ 2514443 h 561"/>
              <a:gd name="T6" fmla="*/ 40134503 w 634"/>
              <a:gd name="T7" fmla="*/ 7376138 h 561"/>
              <a:gd name="T8" fmla="*/ 40134503 w 634"/>
              <a:gd name="T9" fmla="*/ 24642388 h 561"/>
              <a:gd name="T10" fmla="*/ 7482800 w 634"/>
              <a:gd name="T11" fmla="*/ 2514443 h 561"/>
              <a:gd name="T12" fmla="*/ 0 w 634"/>
              <a:gd name="T13" fmla="*/ 7376138 h 561"/>
              <a:gd name="T14" fmla="*/ 0 w 634"/>
              <a:gd name="T15" fmla="*/ 86332189 h 561"/>
              <a:gd name="T16" fmla="*/ 7482800 w 634"/>
              <a:gd name="T17" fmla="*/ 91361076 h 561"/>
              <a:gd name="T18" fmla="*/ 40134503 w 634"/>
              <a:gd name="T19" fmla="*/ 69065470 h 561"/>
              <a:gd name="T20" fmla="*/ 40134503 w 634"/>
              <a:gd name="T21" fmla="*/ 86332189 h 561"/>
              <a:gd name="T22" fmla="*/ 47617302 w 634"/>
              <a:gd name="T23" fmla="*/ 91361076 h 561"/>
              <a:gd name="T24" fmla="*/ 105098317 w 634"/>
              <a:gd name="T25" fmla="*/ 51799220 h 561"/>
              <a:gd name="T26" fmla="*/ 105098317 w 634"/>
              <a:gd name="T27" fmla="*/ 41908639 h 561"/>
              <a:gd name="T28" fmla="*/ 45066595 w 634"/>
              <a:gd name="T29" fmla="*/ 83984938 h 561"/>
              <a:gd name="T30" fmla="*/ 45066595 w 634"/>
              <a:gd name="T31" fmla="*/ 83984938 h 561"/>
              <a:gd name="T32" fmla="*/ 45066595 w 634"/>
              <a:gd name="T33" fmla="*/ 56828106 h 561"/>
              <a:gd name="T34" fmla="*/ 4931620 w 634"/>
              <a:gd name="T35" fmla="*/ 83984938 h 561"/>
              <a:gd name="T36" fmla="*/ 4931620 w 634"/>
              <a:gd name="T37" fmla="*/ 9890581 h 561"/>
              <a:gd name="T38" fmla="*/ 45066595 w 634"/>
              <a:gd name="T39" fmla="*/ 37047413 h 561"/>
              <a:gd name="T40" fmla="*/ 45066595 w 634"/>
              <a:gd name="T41" fmla="*/ 9890581 h 561"/>
              <a:gd name="T42" fmla="*/ 100166697 w 634"/>
              <a:gd name="T43" fmla="*/ 46937994 h 561"/>
              <a:gd name="T44" fmla="*/ 45066595 w 634"/>
              <a:gd name="T45" fmla="*/ 83984938 h 56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34" h="561">
                <a:moveTo>
                  <a:pt x="618" y="250"/>
                </a:moveTo>
                <a:lnTo>
                  <a:pt x="618" y="250"/>
                </a:lnTo>
                <a:cubicBezTo>
                  <a:pt x="280" y="15"/>
                  <a:pt x="280" y="15"/>
                  <a:pt x="280" y="15"/>
                </a:cubicBezTo>
                <a:cubicBezTo>
                  <a:pt x="250" y="0"/>
                  <a:pt x="236" y="0"/>
                  <a:pt x="236" y="44"/>
                </a:cubicBezTo>
                <a:cubicBezTo>
                  <a:pt x="236" y="147"/>
                  <a:pt x="236" y="147"/>
                  <a:pt x="236" y="147"/>
                </a:cubicBezTo>
                <a:cubicBezTo>
                  <a:pt x="44" y="15"/>
                  <a:pt x="44" y="15"/>
                  <a:pt x="44" y="15"/>
                </a:cubicBezTo>
                <a:cubicBezTo>
                  <a:pt x="15" y="0"/>
                  <a:pt x="0" y="0"/>
                  <a:pt x="0" y="44"/>
                </a:cubicBezTo>
                <a:cubicBezTo>
                  <a:pt x="0" y="515"/>
                  <a:pt x="0" y="515"/>
                  <a:pt x="0" y="515"/>
                </a:cubicBezTo>
                <a:cubicBezTo>
                  <a:pt x="0" y="560"/>
                  <a:pt x="29" y="560"/>
                  <a:pt x="44" y="545"/>
                </a:cubicBezTo>
                <a:cubicBezTo>
                  <a:pt x="236" y="412"/>
                  <a:pt x="236" y="412"/>
                  <a:pt x="236" y="412"/>
                </a:cubicBezTo>
                <a:cubicBezTo>
                  <a:pt x="236" y="515"/>
                  <a:pt x="236" y="515"/>
                  <a:pt x="236" y="515"/>
                </a:cubicBezTo>
                <a:cubicBezTo>
                  <a:pt x="236" y="560"/>
                  <a:pt x="265" y="560"/>
                  <a:pt x="280" y="545"/>
                </a:cubicBezTo>
                <a:cubicBezTo>
                  <a:pt x="618" y="309"/>
                  <a:pt x="618" y="309"/>
                  <a:pt x="618" y="309"/>
                </a:cubicBezTo>
                <a:cubicBezTo>
                  <a:pt x="633" y="294"/>
                  <a:pt x="633" y="265"/>
                  <a:pt x="618" y="250"/>
                </a:cubicBezTo>
                <a:close/>
                <a:moveTo>
                  <a:pt x="265" y="501"/>
                </a:moveTo>
                <a:lnTo>
                  <a:pt x="265" y="501"/>
                </a:lnTo>
                <a:cubicBezTo>
                  <a:pt x="265" y="486"/>
                  <a:pt x="265" y="339"/>
                  <a:pt x="265" y="339"/>
                </a:cubicBezTo>
                <a:cubicBezTo>
                  <a:pt x="29" y="501"/>
                  <a:pt x="29" y="501"/>
                  <a:pt x="29" y="501"/>
                </a:cubicBezTo>
                <a:cubicBezTo>
                  <a:pt x="29" y="486"/>
                  <a:pt x="29" y="88"/>
                  <a:pt x="29" y="59"/>
                </a:cubicBezTo>
                <a:cubicBezTo>
                  <a:pt x="265" y="221"/>
                  <a:pt x="265" y="221"/>
                  <a:pt x="265" y="221"/>
                </a:cubicBezTo>
                <a:cubicBezTo>
                  <a:pt x="265" y="221"/>
                  <a:pt x="265" y="88"/>
                  <a:pt x="265" y="59"/>
                </a:cubicBezTo>
                <a:cubicBezTo>
                  <a:pt x="589" y="280"/>
                  <a:pt x="589" y="280"/>
                  <a:pt x="589" y="280"/>
                </a:cubicBezTo>
                <a:lnTo>
                  <a:pt x="265" y="5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15" name="Freeform 124">
            <a:extLst>
              <a:ext uri="{FF2B5EF4-FFF2-40B4-BE49-F238E27FC236}">
                <a16:creationId xmlns:a16="http://schemas.microsoft.com/office/drawing/2014/main" id="{E49E3B57-2828-4CD9-ACC7-4A2DF55961A6}"/>
              </a:ext>
            </a:extLst>
          </p:cNvPr>
          <p:cNvSpPr>
            <a:spLocks/>
          </p:cNvSpPr>
          <p:nvPr/>
        </p:nvSpPr>
        <p:spPr bwMode="auto">
          <a:xfrm>
            <a:off x="5208588" y="3016250"/>
            <a:ext cx="257175" cy="263525"/>
          </a:xfrm>
          <a:custGeom>
            <a:avLst/>
            <a:gdLst>
              <a:gd name="T0" fmla="*/ 87918302 w 545"/>
              <a:gd name="T1" fmla="*/ 0 h 561"/>
              <a:gd name="T2" fmla="*/ 87918302 w 545"/>
              <a:gd name="T3" fmla="*/ 0 h 561"/>
              <a:gd name="T4" fmla="*/ 7511335 w 545"/>
              <a:gd name="T5" fmla="*/ 0 h 561"/>
              <a:gd name="T6" fmla="*/ 0 w 545"/>
              <a:gd name="T7" fmla="*/ 7376138 h 561"/>
              <a:gd name="T8" fmla="*/ 0 w 545"/>
              <a:gd name="T9" fmla="*/ 86332189 h 561"/>
              <a:gd name="T10" fmla="*/ 7511335 w 545"/>
              <a:gd name="T11" fmla="*/ 93875519 h 561"/>
              <a:gd name="T12" fmla="*/ 87918302 w 545"/>
              <a:gd name="T13" fmla="*/ 93875519 h 561"/>
              <a:gd name="T14" fmla="*/ 92869309 w 545"/>
              <a:gd name="T15" fmla="*/ 86332189 h 561"/>
              <a:gd name="T16" fmla="*/ 92869309 w 545"/>
              <a:gd name="T17" fmla="*/ 7376138 h 561"/>
              <a:gd name="T18" fmla="*/ 87918302 w 545"/>
              <a:gd name="T19" fmla="*/ 0 h 561"/>
              <a:gd name="T20" fmla="*/ 87918302 w 545"/>
              <a:gd name="T21" fmla="*/ 83984938 h 561"/>
              <a:gd name="T22" fmla="*/ 87918302 w 545"/>
              <a:gd name="T23" fmla="*/ 83984938 h 561"/>
              <a:gd name="T24" fmla="*/ 82797173 w 545"/>
              <a:gd name="T25" fmla="*/ 86332189 h 561"/>
              <a:gd name="T26" fmla="*/ 9901542 w 545"/>
              <a:gd name="T27" fmla="*/ 86332189 h 561"/>
              <a:gd name="T28" fmla="*/ 7511335 w 545"/>
              <a:gd name="T29" fmla="*/ 83984938 h 561"/>
              <a:gd name="T30" fmla="*/ 7511335 w 545"/>
              <a:gd name="T31" fmla="*/ 9890581 h 561"/>
              <a:gd name="T32" fmla="*/ 9901542 w 545"/>
              <a:gd name="T33" fmla="*/ 7376138 h 561"/>
              <a:gd name="T34" fmla="*/ 82797173 w 545"/>
              <a:gd name="T35" fmla="*/ 7376138 h 561"/>
              <a:gd name="T36" fmla="*/ 87918302 w 545"/>
              <a:gd name="T37" fmla="*/ 9890581 h 561"/>
              <a:gd name="T38" fmla="*/ 87918302 w 545"/>
              <a:gd name="T39" fmla="*/ 83984938 h 56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45" h="561">
                <a:moveTo>
                  <a:pt x="515" y="0"/>
                </a:moveTo>
                <a:lnTo>
                  <a:pt x="515" y="0"/>
                </a:lnTo>
                <a:cubicBezTo>
                  <a:pt x="44" y="0"/>
                  <a:pt x="44" y="0"/>
                  <a:pt x="44" y="0"/>
                </a:cubicBezTo>
                <a:cubicBezTo>
                  <a:pt x="14" y="0"/>
                  <a:pt x="0" y="30"/>
                  <a:pt x="0" y="44"/>
                </a:cubicBezTo>
                <a:cubicBezTo>
                  <a:pt x="0" y="515"/>
                  <a:pt x="0" y="515"/>
                  <a:pt x="0" y="515"/>
                </a:cubicBezTo>
                <a:cubicBezTo>
                  <a:pt x="0" y="530"/>
                  <a:pt x="14" y="560"/>
                  <a:pt x="44" y="560"/>
                </a:cubicBezTo>
                <a:cubicBezTo>
                  <a:pt x="515" y="560"/>
                  <a:pt x="515" y="560"/>
                  <a:pt x="515" y="560"/>
                </a:cubicBezTo>
                <a:cubicBezTo>
                  <a:pt x="530" y="560"/>
                  <a:pt x="544" y="530"/>
                  <a:pt x="544" y="515"/>
                </a:cubicBezTo>
                <a:cubicBezTo>
                  <a:pt x="544" y="44"/>
                  <a:pt x="544" y="44"/>
                  <a:pt x="544" y="44"/>
                </a:cubicBezTo>
                <a:cubicBezTo>
                  <a:pt x="544" y="30"/>
                  <a:pt x="530" y="0"/>
                  <a:pt x="515" y="0"/>
                </a:cubicBezTo>
                <a:close/>
                <a:moveTo>
                  <a:pt x="515" y="501"/>
                </a:moveTo>
                <a:lnTo>
                  <a:pt x="515" y="501"/>
                </a:lnTo>
                <a:cubicBezTo>
                  <a:pt x="515" y="501"/>
                  <a:pt x="500" y="515"/>
                  <a:pt x="485" y="515"/>
                </a:cubicBezTo>
                <a:cubicBezTo>
                  <a:pt x="58" y="515"/>
                  <a:pt x="58" y="515"/>
                  <a:pt x="58" y="515"/>
                </a:cubicBezTo>
                <a:cubicBezTo>
                  <a:pt x="44" y="515"/>
                  <a:pt x="44" y="501"/>
                  <a:pt x="44" y="501"/>
                </a:cubicBezTo>
                <a:cubicBezTo>
                  <a:pt x="44" y="59"/>
                  <a:pt x="44" y="59"/>
                  <a:pt x="44" y="59"/>
                </a:cubicBezTo>
                <a:cubicBezTo>
                  <a:pt x="44" y="59"/>
                  <a:pt x="44" y="44"/>
                  <a:pt x="58" y="44"/>
                </a:cubicBezTo>
                <a:cubicBezTo>
                  <a:pt x="485" y="44"/>
                  <a:pt x="485" y="44"/>
                  <a:pt x="485" y="44"/>
                </a:cubicBezTo>
                <a:cubicBezTo>
                  <a:pt x="500" y="44"/>
                  <a:pt x="515" y="59"/>
                  <a:pt x="515" y="59"/>
                </a:cubicBezTo>
                <a:lnTo>
                  <a:pt x="515" y="5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16" name="Freeform 125">
            <a:extLst>
              <a:ext uri="{FF2B5EF4-FFF2-40B4-BE49-F238E27FC236}">
                <a16:creationId xmlns:a16="http://schemas.microsoft.com/office/drawing/2014/main" id="{B003272F-88FC-46EF-882D-C0E2CB1F5171}"/>
              </a:ext>
            </a:extLst>
          </p:cNvPr>
          <p:cNvSpPr>
            <a:spLocks/>
          </p:cNvSpPr>
          <p:nvPr/>
        </p:nvSpPr>
        <p:spPr bwMode="auto">
          <a:xfrm>
            <a:off x="4764088" y="3016250"/>
            <a:ext cx="185737" cy="263525"/>
          </a:xfrm>
          <a:custGeom>
            <a:avLst/>
            <a:gdLst>
              <a:gd name="T0" fmla="*/ 59237431 w 399"/>
              <a:gd name="T1" fmla="*/ 0 h 561"/>
              <a:gd name="T2" fmla="*/ 59237431 w 399"/>
              <a:gd name="T3" fmla="*/ 0 h 561"/>
              <a:gd name="T4" fmla="*/ 46854523 w 399"/>
              <a:gd name="T5" fmla="*/ 0 h 561"/>
              <a:gd name="T6" fmla="*/ 39491777 w 399"/>
              <a:gd name="T7" fmla="*/ 7376138 h 561"/>
              <a:gd name="T8" fmla="*/ 39491777 w 399"/>
              <a:gd name="T9" fmla="*/ 86332189 h 561"/>
              <a:gd name="T10" fmla="*/ 46854523 w 399"/>
              <a:gd name="T11" fmla="*/ 93875519 h 561"/>
              <a:gd name="T12" fmla="*/ 59237431 w 399"/>
              <a:gd name="T13" fmla="*/ 93875519 h 561"/>
              <a:gd name="T14" fmla="*/ 66600178 w 399"/>
              <a:gd name="T15" fmla="*/ 86332189 h 561"/>
              <a:gd name="T16" fmla="*/ 66600178 w 399"/>
              <a:gd name="T17" fmla="*/ 7376138 h 561"/>
              <a:gd name="T18" fmla="*/ 59237431 w 399"/>
              <a:gd name="T19" fmla="*/ 0 h 561"/>
              <a:gd name="T20" fmla="*/ 59237431 w 399"/>
              <a:gd name="T21" fmla="*/ 83984938 h 561"/>
              <a:gd name="T22" fmla="*/ 59237431 w 399"/>
              <a:gd name="T23" fmla="*/ 83984938 h 561"/>
              <a:gd name="T24" fmla="*/ 56727351 w 399"/>
              <a:gd name="T25" fmla="*/ 86332189 h 561"/>
              <a:gd name="T26" fmla="*/ 49364604 w 399"/>
              <a:gd name="T27" fmla="*/ 86332189 h 561"/>
              <a:gd name="T28" fmla="*/ 46854523 w 399"/>
              <a:gd name="T29" fmla="*/ 83984938 h 561"/>
              <a:gd name="T30" fmla="*/ 46854523 w 399"/>
              <a:gd name="T31" fmla="*/ 9890581 h 561"/>
              <a:gd name="T32" fmla="*/ 49364604 w 399"/>
              <a:gd name="T33" fmla="*/ 7376138 h 561"/>
              <a:gd name="T34" fmla="*/ 56727351 w 399"/>
              <a:gd name="T35" fmla="*/ 7376138 h 561"/>
              <a:gd name="T36" fmla="*/ 59237431 w 399"/>
              <a:gd name="T37" fmla="*/ 9890581 h 561"/>
              <a:gd name="T38" fmla="*/ 59237431 w 399"/>
              <a:gd name="T39" fmla="*/ 83984938 h 561"/>
              <a:gd name="T40" fmla="*/ 19745654 w 399"/>
              <a:gd name="T41" fmla="*/ 0 h 561"/>
              <a:gd name="T42" fmla="*/ 19745654 w 399"/>
              <a:gd name="T43" fmla="*/ 0 h 561"/>
              <a:gd name="T44" fmla="*/ 7530241 w 399"/>
              <a:gd name="T45" fmla="*/ 0 h 561"/>
              <a:gd name="T46" fmla="*/ 0 w 399"/>
              <a:gd name="T47" fmla="*/ 7376138 h 561"/>
              <a:gd name="T48" fmla="*/ 0 w 399"/>
              <a:gd name="T49" fmla="*/ 86332189 h 561"/>
              <a:gd name="T50" fmla="*/ 7530241 w 399"/>
              <a:gd name="T51" fmla="*/ 93875519 h 561"/>
              <a:gd name="T52" fmla="*/ 19745654 w 399"/>
              <a:gd name="T53" fmla="*/ 93875519 h 561"/>
              <a:gd name="T54" fmla="*/ 27108869 w 399"/>
              <a:gd name="T55" fmla="*/ 86332189 h 561"/>
              <a:gd name="T56" fmla="*/ 27108869 w 399"/>
              <a:gd name="T57" fmla="*/ 7376138 h 561"/>
              <a:gd name="T58" fmla="*/ 19745654 w 399"/>
              <a:gd name="T59" fmla="*/ 0 h 561"/>
              <a:gd name="T60" fmla="*/ 19745654 w 399"/>
              <a:gd name="T61" fmla="*/ 83984938 h 561"/>
              <a:gd name="T62" fmla="*/ 19745654 w 399"/>
              <a:gd name="T63" fmla="*/ 83984938 h 561"/>
              <a:gd name="T64" fmla="*/ 17403069 w 399"/>
              <a:gd name="T65" fmla="*/ 86332189 h 561"/>
              <a:gd name="T66" fmla="*/ 9872827 w 399"/>
              <a:gd name="T67" fmla="*/ 86332189 h 561"/>
              <a:gd name="T68" fmla="*/ 7530241 w 399"/>
              <a:gd name="T69" fmla="*/ 83984938 h 561"/>
              <a:gd name="T70" fmla="*/ 7530241 w 399"/>
              <a:gd name="T71" fmla="*/ 9890581 h 561"/>
              <a:gd name="T72" fmla="*/ 9872827 w 399"/>
              <a:gd name="T73" fmla="*/ 7376138 h 561"/>
              <a:gd name="T74" fmla="*/ 17403069 w 399"/>
              <a:gd name="T75" fmla="*/ 7376138 h 561"/>
              <a:gd name="T76" fmla="*/ 19745654 w 399"/>
              <a:gd name="T77" fmla="*/ 9890581 h 561"/>
              <a:gd name="T78" fmla="*/ 19745654 w 399"/>
              <a:gd name="T79" fmla="*/ 83984938 h 56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399" h="561">
                <a:moveTo>
                  <a:pt x="354" y="0"/>
                </a:moveTo>
                <a:lnTo>
                  <a:pt x="354" y="0"/>
                </a:lnTo>
                <a:cubicBezTo>
                  <a:pt x="280" y="0"/>
                  <a:pt x="280" y="0"/>
                  <a:pt x="280" y="0"/>
                </a:cubicBezTo>
                <a:cubicBezTo>
                  <a:pt x="251" y="0"/>
                  <a:pt x="236" y="30"/>
                  <a:pt x="236" y="44"/>
                </a:cubicBezTo>
                <a:cubicBezTo>
                  <a:pt x="236" y="515"/>
                  <a:pt x="236" y="515"/>
                  <a:pt x="236" y="515"/>
                </a:cubicBezTo>
                <a:cubicBezTo>
                  <a:pt x="236" y="530"/>
                  <a:pt x="251" y="560"/>
                  <a:pt x="280" y="560"/>
                </a:cubicBezTo>
                <a:cubicBezTo>
                  <a:pt x="354" y="560"/>
                  <a:pt x="354" y="560"/>
                  <a:pt x="354" y="560"/>
                </a:cubicBezTo>
                <a:cubicBezTo>
                  <a:pt x="368" y="560"/>
                  <a:pt x="398" y="530"/>
                  <a:pt x="398" y="515"/>
                </a:cubicBezTo>
                <a:cubicBezTo>
                  <a:pt x="398" y="44"/>
                  <a:pt x="398" y="44"/>
                  <a:pt x="398" y="44"/>
                </a:cubicBezTo>
                <a:cubicBezTo>
                  <a:pt x="398" y="30"/>
                  <a:pt x="368" y="0"/>
                  <a:pt x="354" y="0"/>
                </a:cubicBezTo>
                <a:close/>
                <a:moveTo>
                  <a:pt x="354" y="501"/>
                </a:moveTo>
                <a:lnTo>
                  <a:pt x="354" y="501"/>
                </a:lnTo>
                <a:lnTo>
                  <a:pt x="339" y="515"/>
                </a:lnTo>
                <a:cubicBezTo>
                  <a:pt x="295" y="515"/>
                  <a:pt x="295" y="515"/>
                  <a:pt x="295" y="515"/>
                </a:cubicBezTo>
                <a:cubicBezTo>
                  <a:pt x="280" y="515"/>
                  <a:pt x="280" y="501"/>
                  <a:pt x="280" y="501"/>
                </a:cubicBezTo>
                <a:cubicBezTo>
                  <a:pt x="280" y="59"/>
                  <a:pt x="280" y="59"/>
                  <a:pt x="280" y="59"/>
                </a:cubicBezTo>
                <a:cubicBezTo>
                  <a:pt x="280" y="59"/>
                  <a:pt x="280" y="44"/>
                  <a:pt x="295" y="44"/>
                </a:cubicBezTo>
                <a:cubicBezTo>
                  <a:pt x="339" y="44"/>
                  <a:pt x="339" y="44"/>
                  <a:pt x="339" y="44"/>
                </a:cubicBezTo>
                <a:lnTo>
                  <a:pt x="354" y="59"/>
                </a:lnTo>
                <a:lnTo>
                  <a:pt x="354" y="501"/>
                </a:lnTo>
                <a:close/>
                <a:moveTo>
                  <a:pt x="118" y="0"/>
                </a:moveTo>
                <a:lnTo>
                  <a:pt x="118" y="0"/>
                </a:lnTo>
                <a:cubicBezTo>
                  <a:pt x="45" y="0"/>
                  <a:pt x="45" y="0"/>
                  <a:pt x="45" y="0"/>
                </a:cubicBezTo>
                <a:cubicBezTo>
                  <a:pt x="15" y="0"/>
                  <a:pt x="0" y="30"/>
                  <a:pt x="0" y="44"/>
                </a:cubicBezTo>
                <a:cubicBezTo>
                  <a:pt x="0" y="515"/>
                  <a:pt x="0" y="515"/>
                  <a:pt x="0" y="515"/>
                </a:cubicBezTo>
                <a:cubicBezTo>
                  <a:pt x="0" y="530"/>
                  <a:pt x="15" y="560"/>
                  <a:pt x="45" y="560"/>
                </a:cubicBezTo>
                <a:cubicBezTo>
                  <a:pt x="118" y="560"/>
                  <a:pt x="118" y="560"/>
                  <a:pt x="118" y="560"/>
                </a:cubicBezTo>
                <a:cubicBezTo>
                  <a:pt x="133" y="560"/>
                  <a:pt x="162" y="530"/>
                  <a:pt x="162" y="515"/>
                </a:cubicBezTo>
                <a:cubicBezTo>
                  <a:pt x="162" y="44"/>
                  <a:pt x="162" y="44"/>
                  <a:pt x="162" y="44"/>
                </a:cubicBezTo>
                <a:cubicBezTo>
                  <a:pt x="162" y="30"/>
                  <a:pt x="133" y="0"/>
                  <a:pt x="118" y="0"/>
                </a:cubicBezTo>
                <a:close/>
                <a:moveTo>
                  <a:pt x="118" y="501"/>
                </a:moveTo>
                <a:lnTo>
                  <a:pt x="118" y="501"/>
                </a:lnTo>
                <a:lnTo>
                  <a:pt x="104" y="515"/>
                </a:lnTo>
                <a:cubicBezTo>
                  <a:pt x="59" y="515"/>
                  <a:pt x="59" y="515"/>
                  <a:pt x="59" y="515"/>
                </a:cubicBezTo>
                <a:cubicBezTo>
                  <a:pt x="45" y="515"/>
                  <a:pt x="45" y="501"/>
                  <a:pt x="45" y="501"/>
                </a:cubicBezTo>
                <a:cubicBezTo>
                  <a:pt x="45" y="59"/>
                  <a:pt x="45" y="59"/>
                  <a:pt x="45" y="59"/>
                </a:cubicBezTo>
                <a:cubicBezTo>
                  <a:pt x="45" y="59"/>
                  <a:pt x="45" y="44"/>
                  <a:pt x="59" y="44"/>
                </a:cubicBezTo>
                <a:cubicBezTo>
                  <a:pt x="104" y="44"/>
                  <a:pt x="104" y="44"/>
                  <a:pt x="104" y="44"/>
                </a:cubicBezTo>
                <a:lnTo>
                  <a:pt x="118" y="59"/>
                </a:lnTo>
                <a:lnTo>
                  <a:pt x="118" y="5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17" name="Freeform 126">
            <a:extLst>
              <a:ext uri="{FF2B5EF4-FFF2-40B4-BE49-F238E27FC236}">
                <a16:creationId xmlns:a16="http://schemas.microsoft.com/office/drawing/2014/main" id="{ADBDD3CD-76A2-4F40-ABBA-2B1D49E934FB}"/>
              </a:ext>
            </a:extLst>
          </p:cNvPr>
          <p:cNvSpPr>
            <a:spLocks/>
          </p:cNvSpPr>
          <p:nvPr/>
        </p:nvSpPr>
        <p:spPr bwMode="auto">
          <a:xfrm>
            <a:off x="4271963" y="3016250"/>
            <a:ext cx="206375" cy="263525"/>
          </a:xfrm>
          <a:custGeom>
            <a:avLst/>
            <a:gdLst>
              <a:gd name="T0" fmla="*/ 71560960 w 443"/>
              <a:gd name="T1" fmla="*/ 41908639 h 561"/>
              <a:gd name="T2" fmla="*/ 71560960 w 443"/>
              <a:gd name="T3" fmla="*/ 41908639 h 561"/>
              <a:gd name="T4" fmla="*/ 9887753 w 443"/>
              <a:gd name="T5" fmla="*/ 2514443 h 561"/>
              <a:gd name="T6" fmla="*/ 0 w 443"/>
              <a:gd name="T7" fmla="*/ 7376138 h 561"/>
              <a:gd name="T8" fmla="*/ 0 w 443"/>
              <a:gd name="T9" fmla="*/ 86332189 h 561"/>
              <a:gd name="T10" fmla="*/ 9887753 w 443"/>
              <a:gd name="T11" fmla="*/ 91361076 h 561"/>
              <a:gd name="T12" fmla="*/ 71560960 w 443"/>
              <a:gd name="T13" fmla="*/ 51799220 h 561"/>
              <a:gd name="T14" fmla="*/ 71560960 w 443"/>
              <a:gd name="T15" fmla="*/ 41908639 h 561"/>
              <a:gd name="T16" fmla="*/ 7373909 w 443"/>
              <a:gd name="T17" fmla="*/ 83984938 h 561"/>
              <a:gd name="T18" fmla="*/ 7373909 w 443"/>
              <a:gd name="T19" fmla="*/ 83984938 h 561"/>
              <a:gd name="T20" fmla="*/ 7373909 w 443"/>
              <a:gd name="T21" fmla="*/ 9890581 h 561"/>
              <a:gd name="T22" fmla="*/ 66700894 w 443"/>
              <a:gd name="T23" fmla="*/ 46937994 h 561"/>
              <a:gd name="T24" fmla="*/ 7373909 w 443"/>
              <a:gd name="T25" fmla="*/ 83984938 h 56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43" h="561">
                <a:moveTo>
                  <a:pt x="427" y="250"/>
                </a:moveTo>
                <a:lnTo>
                  <a:pt x="427" y="250"/>
                </a:lnTo>
                <a:cubicBezTo>
                  <a:pt x="59" y="15"/>
                  <a:pt x="59" y="15"/>
                  <a:pt x="59" y="15"/>
                </a:cubicBezTo>
                <a:cubicBezTo>
                  <a:pt x="30" y="0"/>
                  <a:pt x="0" y="0"/>
                  <a:pt x="0" y="44"/>
                </a:cubicBezTo>
                <a:cubicBezTo>
                  <a:pt x="0" y="515"/>
                  <a:pt x="0" y="515"/>
                  <a:pt x="0" y="515"/>
                </a:cubicBezTo>
                <a:cubicBezTo>
                  <a:pt x="0" y="560"/>
                  <a:pt x="30" y="560"/>
                  <a:pt x="59" y="545"/>
                </a:cubicBezTo>
                <a:cubicBezTo>
                  <a:pt x="427" y="309"/>
                  <a:pt x="427" y="309"/>
                  <a:pt x="427" y="309"/>
                </a:cubicBezTo>
                <a:cubicBezTo>
                  <a:pt x="442" y="294"/>
                  <a:pt x="442" y="265"/>
                  <a:pt x="427" y="250"/>
                </a:cubicBezTo>
                <a:close/>
                <a:moveTo>
                  <a:pt x="44" y="501"/>
                </a:moveTo>
                <a:lnTo>
                  <a:pt x="44" y="501"/>
                </a:lnTo>
                <a:cubicBezTo>
                  <a:pt x="44" y="486"/>
                  <a:pt x="44" y="88"/>
                  <a:pt x="44" y="59"/>
                </a:cubicBezTo>
                <a:cubicBezTo>
                  <a:pt x="398" y="280"/>
                  <a:pt x="398" y="280"/>
                  <a:pt x="398" y="280"/>
                </a:cubicBezTo>
                <a:lnTo>
                  <a:pt x="44" y="5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18" name="Freeform 127">
            <a:extLst>
              <a:ext uri="{FF2B5EF4-FFF2-40B4-BE49-F238E27FC236}">
                <a16:creationId xmlns:a16="http://schemas.microsoft.com/office/drawing/2014/main" id="{39D7B332-4863-4ADA-9781-1E7AD7D5D5FE}"/>
              </a:ext>
            </a:extLst>
          </p:cNvPr>
          <p:cNvSpPr>
            <a:spLocks/>
          </p:cNvSpPr>
          <p:nvPr/>
        </p:nvSpPr>
        <p:spPr bwMode="auto">
          <a:xfrm>
            <a:off x="3759200" y="3016250"/>
            <a:ext cx="279400" cy="263525"/>
          </a:xfrm>
          <a:custGeom>
            <a:avLst/>
            <a:gdLst>
              <a:gd name="T0" fmla="*/ 85037904 w 590"/>
              <a:gd name="T1" fmla="*/ 54313663 h 561"/>
              <a:gd name="T2" fmla="*/ 85037904 w 590"/>
              <a:gd name="T3" fmla="*/ 54313663 h 561"/>
              <a:gd name="T4" fmla="*/ 85037904 w 590"/>
              <a:gd name="T5" fmla="*/ 5028887 h 561"/>
              <a:gd name="T6" fmla="*/ 82656899 w 590"/>
              <a:gd name="T7" fmla="*/ 0 h 561"/>
              <a:gd name="T8" fmla="*/ 80105620 w 590"/>
              <a:gd name="T9" fmla="*/ 5028887 h 561"/>
              <a:gd name="T10" fmla="*/ 80105620 w 590"/>
              <a:gd name="T11" fmla="*/ 54313663 h 561"/>
              <a:gd name="T12" fmla="*/ 64968694 w 590"/>
              <a:gd name="T13" fmla="*/ 69065470 h 561"/>
              <a:gd name="T14" fmla="*/ 80105620 w 590"/>
              <a:gd name="T15" fmla="*/ 86332189 h 561"/>
              <a:gd name="T16" fmla="*/ 80105620 w 590"/>
              <a:gd name="T17" fmla="*/ 88846632 h 561"/>
              <a:gd name="T18" fmla="*/ 82656899 w 590"/>
              <a:gd name="T19" fmla="*/ 93875519 h 561"/>
              <a:gd name="T20" fmla="*/ 85037904 w 590"/>
              <a:gd name="T21" fmla="*/ 88846632 h 561"/>
              <a:gd name="T22" fmla="*/ 85037904 w 590"/>
              <a:gd name="T23" fmla="*/ 86332189 h 561"/>
              <a:gd name="T24" fmla="*/ 100174358 w 590"/>
              <a:gd name="T25" fmla="*/ 69065470 h 561"/>
              <a:gd name="T26" fmla="*/ 85037904 w 590"/>
              <a:gd name="T27" fmla="*/ 54313663 h 561"/>
              <a:gd name="T28" fmla="*/ 82656899 w 590"/>
              <a:gd name="T29" fmla="*/ 78956051 h 561"/>
              <a:gd name="T30" fmla="*/ 82656899 w 590"/>
              <a:gd name="T31" fmla="*/ 78956051 h 561"/>
              <a:gd name="T32" fmla="*/ 72622530 w 590"/>
              <a:gd name="T33" fmla="*/ 69065470 h 561"/>
              <a:gd name="T34" fmla="*/ 82656899 w 590"/>
              <a:gd name="T35" fmla="*/ 59174889 h 561"/>
              <a:gd name="T36" fmla="*/ 92691268 w 590"/>
              <a:gd name="T37" fmla="*/ 69065470 h 561"/>
              <a:gd name="T38" fmla="*/ 82656899 w 590"/>
              <a:gd name="T39" fmla="*/ 78956051 h 561"/>
              <a:gd name="T40" fmla="*/ 52553321 w 590"/>
              <a:gd name="T41" fmla="*/ 7376138 h 561"/>
              <a:gd name="T42" fmla="*/ 52553321 w 590"/>
              <a:gd name="T43" fmla="*/ 7376138 h 561"/>
              <a:gd name="T44" fmla="*/ 52553321 w 590"/>
              <a:gd name="T45" fmla="*/ 5028887 h 561"/>
              <a:gd name="T46" fmla="*/ 50002042 w 590"/>
              <a:gd name="T47" fmla="*/ 0 h 561"/>
              <a:gd name="T48" fmla="*/ 45070231 w 590"/>
              <a:gd name="T49" fmla="*/ 5028887 h 561"/>
              <a:gd name="T50" fmla="*/ 45070231 w 590"/>
              <a:gd name="T51" fmla="*/ 7376138 h 561"/>
              <a:gd name="T52" fmla="*/ 32484583 w 590"/>
              <a:gd name="T53" fmla="*/ 24642388 h 561"/>
              <a:gd name="T54" fmla="*/ 45070231 w 590"/>
              <a:gd name="T55" fmla="*/ 39394195 h 561"/>
              <a:gd name="T56" fmla="*/ 45070231 w 590"/>
              <a:gd name="T57" fmla="*/ 88846632 h 561"/>
              <a:gd name="T58" fmla="*/ 50002042 w 590"/>
              <a:gd name="T59" fmla="*/ 93875519 h 561"/>
              <a:gd name="T60" fmla="*/ 52553321 w 590"/>
              <a:gd name="T61" fmla="*/ 88846632 h 561"/>
              <a:gd name="T62" fmla="*/ 52553321 w 590"/>
              <a:gd name="T63" fmla="*/ 39394195 h 561"/>
              <a:gd name="T64" fmla="*/ 64968694 w 590"/>
              <a:gd name="T65" fmla="*/ 24642388 h 561"/>
              <a:gd name="T66" fmla="*/ 52553321 w 590"/>
              <a:gd name="T67" fmla="*/ 7376138 h 561"/>
              <a:gd name="T68" fmla="*/ 50002042 w 590"/>
              <a:gd name="T69" fmla="*/ 34532969 h 561"/>
              <a:gd name="T70" fmla="*/ 50002042 w 590"/>
              <a:gd name="T71" fmla="*/ 34532969 h 561"/>
              <a:gd name="T72" fmla="*/ 39967673 w 590"/>
              <a:gd name="T73" fmla="*/ 24642388 h 561"/>
              <a:gd name="T74" fmla="*/ 50002042 w 590"/>
              <a:gd name="T75" fmla="*/ 14751807 h 561"/>
              <a:gd name="T76" fmla="*/ 60036883 w 590"/>
              <a:gd name="T77" fmla="*/ 24642388 h 561"/>
              <a:gd name="T78" fmla="*/ 50002042 w 590"/>
              <a:gd name="T79" fmla="*/ 34532969 h 561"/>
              <a:gd name="T80" fmla="*/ 20068738 w 590"/>
              <a:gd name="T81" fmla="*/ 39394195 h 561"/>
              <a:gd name="T82" fmla="*/ 20068738 w 590"/>
              <a:gd name="T83" fmla="*/ 39394195 h 561"/>
              <a:gd name="T84" fmla="*/ 20068738 w 590"/>
              <a:gd name="T85" fmla="*/ 5028887 h 561"/>
              <a:gd name="T86" fmla="*/ 14966652 w 590"/>
              <a:gd name="T87" fmla="*/ 0 h 561"/>
              <a:gd name="T88" fmla="*/ 12415374 w 590"/>
              <a:gd name="T89" fmla="*/ 5028887 h 561"/>
              <a:gd name="T90" fmla="*/ 12415374 w 590"/>
              <a:gd name="T91" fmla="*/ 39394195 h 561"/>
              <a:gd name="T92" fmla="*/ 0 w 590"/>
              <a:gd name="T93" fmla="*/ 56828106 h 561"/>
              <a:gd name="T94" fmla="*/ 12415374 w 590"/>
              <a:gd name="T95" fmla="*/ 74094825 h 561"/>
              <a:gd name="T96" fmla="*/ 12415374 w 590"/>
              <a:gd name="T97" fmla="*/ 88846632 h 561"/>
              <a:gd name="T98" fmla="*/ 14966652 w 590"/>
              <a:gd name="T99" fmla="*/ 93875519 h 561"/>
              <a:gd name="T100" fmla="*/ 20068738 w 590"/>
              <a:gd name="T101" fmla="*/ 88846632 h 561"/>
              <a:gd name="T102" fmla="*/ 20068738 w 590"/>
              <a:gd name="T103" fmla="*/ 74094825 h 561"/>
              <a:gd name="T104" fmla="*/ 32484583 w 590"/>
              <a:gd name="T105" fmla="*/ 56828106 h 561"/>
              <a:gd name="T106" fmla="*/ 20068738 w 590"/>
              <a:gd name="T107" fmla="*/ 39394195 h 561"/>
              <a:gd name="T108" fmla="*/ 14966652 w 590"/>
              <a:gd name="T109" fmla="*/ 66551027 h 561"/>
              <a:gd name="T110" fmla="*/ 14966652 w 590"/>
              <a:gd name="T111" fmla="*/ 66551027 h 561"/>
              <a:gd name="T112" fmla="*/ 4932283 w 590"/>
              <a:gd name="T113" fmla="*/ 56828106 h 561"/>
              <a:gd name="T114" fmla="*/ 14966652 w 590"/>
              <a:gd name="T115" fmla="*/ 46937994 h 561"/>
              <a:gd name="T116" fmla="*/ 25001021 w 590"/>
              <a:gd name="T117" fmla="*/ 56828106 h 561"/>
              <a:gd name="T118" fmla="*/ 14966652 w 590"/>
              <a:gd name="T119" fmla="*/ 66551027 h 56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90" h="561">
                <a:moveTo>
                  <a:pt x="500" y="324"/>
                </a:moveTo>
                <a:lnTo>
                  <a:pt x="500" y="324"/>
                </a:lnTo>
                <a:cubicBezTo>
                  <a:pt x="500" y="30"/>
                  <a:pt x="500" y="30"/>
                  <a:pt x="500" y="30"/>
                </a:cubicBezTo>
                <a:cubicBezTo>
                  <a:pt x="500" y="15"/>
                  <a:pt x="500" y="0"/>
                  <a:pt x="486" y="0"/>
                </a:cubicBezTo>
                <a:cubicBezTo>
                  <a:pt x="471" y="0"/>
                  <a:pt x="471" y="15"/>
                  <a:pt x="471" y="30"/>
                </a:cubicBezTo>
                <a:cubicBezTo>
                  <a:pt x="471" y="324"/>
                  <a:pt x="471" y="324"/>
                  <a:pt x="471" y="324"/>
                </a:cubicBezTo>
                <a:cubicBezTo>
                  <a:pt x="427" y="324"/>
                  <a:pt x="382" y="368"/>
                  <a:pt x="382" y="412"/>
                </a:cubicBezTo>
                <a:cubicBezTo>
                  <a:pt x="382" y="471"/>
                  <a:pt x="427" y="501"/>
                  <a:pt x="471" y="515"/>
                </a:cubicBezTo>
                <a:cubicBezTo>
                  <a:pt x="471" y="530"/>
                  <a:pt x="471" y="530"/>
                  <a:pt x="471" y="530"/>
                </a:cubicBezTo>
                <a:cubicBezTo>
                  <a:pt x="471" y="545"/>
                  <a:pt x="471" y="560"/>
                  <a:pt x="486" y="560"/>
                </a:cubicBezTo>
                <a:cubicBezTo>
                  <a:pt x="500" y="560"/>
                  <a:pt x="500" y="545"/>
                  <a:pt x="500" y="530"/>
                </a:cubicBezTo>
                <a:cubicBezTo>
                  <a:pt x="500" y="515"/>
                  <a:pt x="500" y="515"/>
                  <a:pt x="500" y="515"/>
                </a:cubicBezTo>
                <a:cubicBezTo>
                  <a:pt x="545" y="501"/>
                  <a:pt x="589" y="471"/>
                  <a:pt x="589" y="412"/>
                </a:cubicBezTo>
                <a:cubicBezTo>
                  <a:pt x="589" y="368"/>
                  <a:pt x="545" y="324"/>
                  <a:pt x="500" y="324"/>
                </a:cubicBezTo>
                <a:close/>
                <a:moveTo>
                  <a:pt x="486" y="471"/>
                </a:moveTo>
                <a:lnTo>
                  <a:pt x="486" y="471"/>
                </a:lnTo>
                <a:cubicBezTo>
                  <a:pt x="456" y="471"/>
                  <a:pt x="427" y="456"/>
                  <a:pt x="427" y="412"/>
                </a:cubicBezTo>
                <a:cubicBezTo>
                  <a:pt x="427" y="383"/>
                  <a:pt x="456" y="353"/>
                  <a:pt x="486" y="353"/>
                </a:cubicBezTo>
                <a:cubicBezTo>
                  <a:pt x="515" y="353"/>
                  <a:pt x="545" y="383"/>
                  <a:pt x="545" y="412"/>
                </a:cubicBezTo>
                <a:cubicBezTo>
                  <a:pt x="545" y="456"/>
                  <a:pt x="515" y="471"/>
                  <a:pt x="486" y="471"/>
                </a:cubicBezTo>
                <a:close/>
                <a:moveTo>
                  <a:pt x="309" y="44"/>
                </a:moveTo>
                <a:lnTo>
                  <a:pt x="309" y="44"/>
                </a:lnTo>
                <a:cubicBezTo>
                  <a:pt x="309" y="30"/>
                  <a:pt x="309" y="30"/>
                  <a:pt x="309" y="30"/>
                </a:cubicBezTo>
                <a:cubicBezTo>
                  <a:pt x="309" y="15"/>
                  <a:pt x="294" y="0"/>
                  <a:pt x="294" y="0"/>
                </a:cubicBezTo>
                <a:cubicBezTo>
                  <a:pt x="280" y="0"/>
                  <a:pt x="265" y="15"/>
                  <a:pt x="265" y="30"/>
                </a:cubicBezTo>
                <a:cubicBezTo>
                  <a:pt x="265" y="44"/>
                  <a:pt x="265" y="44"/>
                  <a:pt x="265" y="44"/>
                </a:cubicBezTo>
                <a:cubicBezTo>
                  <a:pt x="221" y="59"/>
                  <a:pt x="191" y="88"/>
                  <a:pt x="191" y="147"/>
                </a:cubicBezTo>
                <a:cubicBezTo>
                  <a:pt x="191" y="192"/>
                  <a:pt x="221" y="235"/>
                  <a:pt x="265" y="235"/>
                </a:cubicBezTo>
                <a:cubicBezTo>
                  <a:pt x="265" y="530"/>
                  <a:pt x="265" y="530"/>
                  <a:pt x="265" y="530"/>
                </a:cubicBezTo>
                <a:cubicBezTo>
                  <a:pt x="265" y="545"/>
                  <a:pt x="280" y="560"/>
                  <a:pt x="294" y="560"/>
                </a:cubicBezTo>
                <a:cubicBezTo>
                  <a:pt x="294" y="560"/>
                  <a:pt x="309" y="545"/>
                  <a:pt x="309" y="530"/>
                </a:cubicBezTo>
                <a:cubicBezTo>
                  <a:pt x="309" y="235"/>
                  <a:pt x="309" y="235"/>
                  <a:pt x="309" y="235"/>
                </a:cubicBezTo>
                <a:cubicBezTo>
                  <a:pt x="353" y="235"/>
                  <a:pt x="382" y="192"/>
                  <a:pt x="382" y="147"/>
                </a:cubicBezTo>
                <a:cubicBezTo>
                  <a:pt x="382" y="88"/>
                  <a:pt x="353" y="59"/>
                  <a:pt x="309" y="44"/>
                </a:cubicBezTo>
                <a:close/>
                <a:moveTo>
                  <a:pt x="294" y="206"/>
                </a:moveTo>
                <a:lnTo>
                  <a:pt x="294" y="206"/>
                </a:lnTo>
                <a:cubicBezTo>
                  <a:pt x="250" y="206"/>
                  <a:pt x="235" y="177"/>
                  <a:pt x="235" y="147"/>
                </a:cubicBezTo>
                <a:cubicBezTo>
                  <a:pt x="235" y="103"/>
                  <a:pt x="250" y="88"/>
                  <a:pt x="294" y="88"/>
                </a:cubicBezTo>
                <a:cubicBezTo>
                  <a:pt x="324" y="88"/>
                  <a:pt x="353" y="103"/>
                  <a:pt x="353" y="147"/>
                </a:cubicBezTo>
                <a:cubicBezTo>
                  <a:pt x="353" y="177"/>
                  <a:pt x="324" y="206"/>
                  <a:pt x="294" y="206"/>
                </a:cubicBezTo>
                <a:close/>
                <a:moveTo>
                  <a:pt x="118" y="235"/>
                </a:moveTo>
                <a:lnTo>
                  <a:pt x="118" y="235"/>
                </a:lnTo>
                <a:cubicBezTo>
                  <a:pt x="118" y="30"/>
                  <a:pt x="118" y="30"/>
                  <a:pt x="118" y="30"/>
                </a:cubicBezTo>
                <a:cubicBezTo>
                  <a:pt x="118" y="15"/>
                  <a:pt x="103" y="0"/>
                  <a:pt x="88" y="0"/>
                </a:cubicBezTo>
                <a:cubicBezTo>
                  <a:pt x="88" y="0"/>
                  <a:pt x="73" y="15"/>
                  <a:pt x="73" y="30"/>
                </a:cubicBezTo>
                <a:cubicBezTo>
                  <a:pt x="73" y="235"/>
                  <a:pt x="73" y="235"/>
                  <a:pt x="73" y="235"/>
                </a:cubicBezTo>
                <a:cubicBezTo>
                  <a:pt x="29" y="250"/>
                  <a:pt x="0" y="294"/>
                  <a:pt x="0" y="339"/>
                </a:cubicBezTo>
                <a:cubicBezTo>
                  <a:pt x="0" y="383"/>
                  <a:pt x="29" y="427"/>
                  <a:pt x="73" y="442"/>
                </a:cubicBezTo>
                <a:cubicBezTo>
                  <a:pt x="73" y="530"/>
                  <a:pt x="73" y="530"/>
                  <a:pt x="73" y="530"/>
                </a:cubicBezTo>
                <a:cubicBezTo>
                  <a:pt x="73" y="545"/>
                  <a:pt x="88" y="560"/>
                  <a:pt x="88" y="560"/>
                </a:cubicBezTo>
                <a:cubicBezTo>
                  <a:pt x="103" y="560"/>
                  <a:pt x="118" y="545"/>
                  <a:pt x="118" y="530"/>
                </a:cubicBezTo>
                <a:cubicBezTo>
                  <a:pt x="118" y="442"/>
                  <a:pt x="118" y="442"/>
                  <a:pt x="118" y="442"/>
                </a:cubicBezTo>
                <a:cubicBezTo>
                  <a:pt x="162" y="427"/>
                  <a:pt x="191" y="383"/>
                  <a:pt x="191" y="339"/>
                </a:cubicBezTo>
                <a:cubicBezTo>
                  <a:pt x="191" y="294"/>
                  <a:pt x="162" y="250"/>
                  <a:pt x="118" y="235"/>
                </a:cubicBezTo>
                <a:close/>
                <a:moveTo>
                  <a:pt x="88" y="397"/>
                </a:moveTo>
                <a:lnTo>
                  <a:pt x="88" y="397"/>
                </a:lnTo>
                <a:cubicBezTo>
                  <a:pt x="59" y="397"/>
                  <a:pt x="29" y="368"/>
                  <a:pt x="29" y="339"/>
                </a:cubicBezTo>
                <a:cubicBezTo>
                  <a:pt x="29" y="309"/>
                  <a:pt x="59" y="280"/>
                  <a:pt x="88" y="280"/>
                </a:cubicBezTo>
                <a:cubicBezTo>
                  <a:pt x="132" y="280"/>
                  <a:pt x="147" y="309"/>
                  <a:pt x="147" y="339"/>
                </a:cubicBezTo>
                <a:cubicBezTo>
                  <a:pt x="147" y="368"/>
                  <a:pt x="132" y="397"/>
                  <a:pt x="88" y="3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19" name="Freeform 128">
            <a:extLst>
              <a:ext uri="{FF2B5EF4-FFF2-40B4-BE49-F238E27FC236}">
                <a16:creationId xmlns:a16="http://schemas.microsoft.com/office/drawing/2014/main" id="{694D77C1-7055-41DD-9A9B-AF17F897EDAC}"/>
              </a:ext>
            </a:extLst>
          </p:cNvPr>
          <p:cNvSpPr>
            <a:spLocks/>
          </p:cNvSpPr>
          <p:nvPr/>
        </p:nvSpPr>
        <p:spPr bwMode="auto">
          <a:xfrm>
            <a:off x="3271838" y="3036888"/>
            <a:ext cx="279400" cy="222250"/>
          </a:xfrm>
          <a:custGeom>
            <a:avLst/>
            <a:gdLst>
              <a:gd name="T0" fmla="*/ 85207706 w 590"/>
              <a:gd name="T1" fmla="*/ 39632744 h 472"/>
              <a:gd name="T2" fmla="*/ 85207706 w 590"/>
              <a:gd name="T3" fmla="*/ 39632744 h 472"/>
              <a:gd name="T4" fmla="*/ 100174358 w 590"/>
              <a:gd name="T5" fmla="*/ 24854194 h 472"/>
              <a:gd name="T6" fmla="*/ 100174358 w 590"/>
              <a:gd name="T7" fmla="*/ 19816138 h 472"/>
              <a:gd name="T8" fmla="*/ 95242547 w 590"/>
              <a:gd name="T9" fmla="*/ 22335166 h 472"/>
              <a:gd name="T10" fmla="*/ 80105620 w 590"/>
              <a:gd name="T11" fmla="*/ 34594687 h 472"/>
              <a:gd name="T12" fmla="*/ 67690247 w 590"/>
              <a:gd name="T13" fmla="*/ 22335166 h 472"/>
              <a:gd name="T14" fmla="*/ 62757964 w 590"/>
              <a:gd name="T15" fmla="*/ 19816138 h 472"/>
              <a:gd name="T16" fmla="*/ 62757964 w 590"/>
              <a:gd name="T17" fmla="*/ 24854194 h 472"/>
              <a:gd name="T18" fmla="*/ 75173337 w 590"/>
              <a:gd name="T19" fmla="*/ 39632744 h 472"/>
              <a:gd name="T20" fmla="*/ 62757964 w 590"/>
              <a:gd name="T21" fmla="*/ 54410825 h 472"/>
              <a:gd name="T22" fmla="*/ 62757964 w 590"/>
              <a:gd name="T23" fmla="*/ 59280602 h 472"/>
              <a:gd name="T24" fmla="*/ 67690247 w 590"/>
              <a:gd name="T25" fmla="*/ 56929853 h 472"/>
              <a:gd name="T26" fmla="*/ 80105620 w 590"/>
              <a:gd name="T27" fmla="*/ 44502522 h 472"/>
              <a:gd name="T28" fmla="*/ 95242547 w 590"/>
              <a:gd name="T29" fmla="*/ 56929853 h 472"/>
              <a:gd name="T30" fmla="*/ 100174358 w 590"/>
              <a:gd name="T31" fmla="*/ 59280602 h 472"/>
              <a:gd name="T32" fmla="*/ 100174358 w 590"/>
              <a:gd name="T33" fmla="*/ 54410825 h 472"/>
              <a:gd name="T34" fmla="*/ 85207706 w 590"/>
              <a:gd name="T35" fmla="*/ 39632744 h 472"/>
              <a:gd name="T36" fmla="*/ 47621037 w 590"/>
              <a:gd name="T37" fmla="*/ 0 h 472"/>
              <a:gd name="T38" fmla="*/ 47621037 w 590"/>
              <a:gd name="T39" fmla="*/ 0 h 472"/>
              <a:gd name="T40" fmla="*/ 17517931 w 590"/>
              <a:gd name="T41" fmla="*/ 19816138 h 472"/>
              <a:gd name="T42" fmla="*/ 7483562 w 590"/>
              <a:gd name="T43" fmla="*/ 19816138 h 472"/>
              <a:gd name="T44" fmla="*/ 0 w 590"/>
              <a:gd name="T45" fmla="*/ 27205412 h 472"/>
              <a:gd name="T46" fmla="*/ 0 w 590"/>
              <a:gd name="T47" fmla="*/ 51891796 h 472"/>
              <a:gd name="T48" fmla="*/ 7483562 w 590"/>
              <a:gd name="T49" fmla="*/ 59280602 h 472"/>
              <a:gd name="T50" fmla="*/ 17517931 w 590"/>
              <a:gd name="T51" fmla="*/ 59280602 h 472"/>
              <a:gd name="T52" fmla="*/ 47621037 w 590"/>
              <a:gd name="T53" fmla="*/ 79097209 h 472"/>
              <a:gd name="T54" fmla="*/ 55104599 w 590"/>
              <a:gd name="T55" fmla="*/ 71707934 h 472"/>
              <a:gd name="T56" fmla="*/ 55104599 w 590"/>
              <a:gd name="T57" fmla="*/ 7389275 h 472"/>
              <a:gd name="T58" fmla="*/ 47621037 w 590"/>
              <a:gd name="T59" fmla="*/ 0 h 472"/>
              <a:gd name="T60" fmla="*/ 17517931 w 590"/>
              <a:gd name="T61" fmla="*/ 49540578 h 472"/>
              <a:gd name="T62" fmla="*/ 17517931 w 590"/>
              <a:gd name="T63" fmla="*/ 49540578 h 472"/>
              <a:gd name="T64" fmla="*/ 15136926 w 590"/>
              <a:gd name="T65" fmla="*/ 51891796 h 472"/>
              <a:gd name="T66" fmla="*/ 10034369 w 590"/>
              <a:gd name="T67" fmla="*/ 51891796 h 472"/>
              <a:gd name="T68" fmla="*/ 7483562 w 590"/>
              <a:gd name="T69" fmla="*/ 49540578 h 472"/>
              <a:gd name="T70" fmla="*/ 7483562 w 590"/>
              <a:gd name="T71" fmla="*/ 29724441 h 472"/>
              <a:gd name="T72" fmla="*/ 10034369 w 590"/>
              <a:gd name="T73" fmla="*/ 27205412 h 472"/>
              <a:gd name="T74" fmla="*/ 15136926 w 590"/>
              <a:gd name="T75" fmla="*/ 27205412 h 472"/>
              <a:gd name="T76" fmla="*/ 17517931 w 590"/>
              <a:gd name="T77" fmla="*/ 29724441 h 472"/>
              <a:gd name="T78" fmla="*/ 17517931 w 590"/>
              <a:gd name="T79" fmla="*/ 49540578 h 472"/>
              <a:gd name="T80" fmla="*/ 47621037 w 590"/>
              <a:gd name="T81" fmla="*/ 71707934 h 472"/>
              <a:gd name="T82" fmla="*/ 47621037 w 590"/>
              <a:gd name="T83" fmla="*/ 71707934 h 472"/>
              <a:gd name="T84" fmla="*/ 25171295 w 590"/>
              <a:gd name="T85" fmla="*/ 56929853 h 472"/>
              <a:gd name="T86" fmla="*/ 25171295 w 590"/>
              <a:gd name="T87" fmla="*/ 19816138 h 472"/>
              <a:gd name="T88" fmla="*/ 47621037 w 590"/>
              <a:gd name="T89" fmla="*/ 7389275 h 472"/>
              <a:gd name="T90" fmla="*/ 47621037 w 590"/>
              <a:gd name="T91" fmla="*/ 71707934 h 47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90" h="472">
                <a:moveTo>
                  <a:pt x="501" y="236"/>
                </a:moveTo>
                <a:lnTo>
                  <a:pt x="501" y="236"/>
                </a:lnTo>
                <a:cubicBezTo>
                  <a:pt x="589" y="148"/>
                  <a:pt x="589" y="148"/>
                  <a:pt x="589" y="148"/>
                </a:cubicBezTo>
                <a:cubicBezTo>
                  <a:pt x="589" y="148"/>
                  <a:pt x="589" y="133"/>
                  <a:pt x="589" y="118"/>
                </a:cubicBezTo>
                <a:cubicBezTo>
                  <a:pt x="574" y="118"/>
                  <a:pt x="560" y="118"/>
                  <a:pt x="560" y="133"/>
                </a:cubicBezTo>
                <a:cubicBezTo>
                  <a:pt x="471" y="206"/>
                  <a:pt x="471" y="206"/>
                  <a:pt x="471" y="206"/>
                </a:cubicBezTo>
                <a:cubicBezTo>
                  <a:pt x="398" y="133"/>
                  <a:pt x="398" y="133"/>
                  <a:pt x="398" y="133"/>
                </a:cubicBezTo>
                <a:cubicBezTo>
                  <a:pt x="383" y="118"/>
                  <a:pt x="369" y="118"/>
                  <a:pt x="369" y="118"/>
                </a:cubicBezTo>
                <a:cubicBezTo>
                  <a:pt x="354" y="133"/>
                  <a:pt x="354" y="148"/>
                  <a:pt x="369" y="148"/>
                </a:cubicBezTo>
                <a:cubicBezTo>
                  <a:pt x="442" y="236"/>
                  <a:pt x="442" y="236"/>
                  <a:pt x="442" y="236"/>
                </a:cubicBezTo>
                <a:cubicBezTo>
                  <a:pt x="369" y="324"/>
                  <a:pt x="369" y="324"/>
                  <a:pt x="369" y="324"/>
                </a:cubicBezTo>
                <a:cubicBezTo>
                  <a:pt x="354" y="324"/>
                  <a:pt x="354" y="339"/>
                  <a:pt x="369" y="353"/>
                </a:cubicBezTo>
                <a:cubicBezTo>
                  <a:pt x="369" y="353"/>
                  <a:pt x="383" y="353"/>
                  <a:pt x="398" y="339"/>
                </a:cubicBezTo>
                <a:cubicBezTo>
                  <a:pt x="471" y="265"/>
                  <a:pt x="471" y="265"/>
                  <a:pt x="471" y="265"/>
                </a:cubicBezTo>
                <a:cubicBezTo>
                  <a:pt x="560" y="339"/>
                  <a:pt x="560" y="339"/>
                  <a:pt x="560" y="339"/>
                </a:cubicBezTo>
                <a:cubicBezTo>
                  <a:pt x="560" y="353"/>
                  <a:pt x="574" y="353"/>
                  <a:pt x="589" y="353"/>
                </a:cubicBezTo>
                <a:cubicBezTo>
                  <a:pt x="589" y="339"/>
                  <a:pt x="589" y="324"/>
                  <a:pt x="589" y="324"/>
                </a:cubicBezTo>
                <a:lnTo>
                  <a:pt x="501" y="236"/>
                </a:lnTo>
                <a:close/>
                <a:moveTo>
                  <a:pt x="280" y="0"/>
                </a:moveTo>
                <a:lnTo>
                  <a:pt x="280" y="0"/>
                </a:lnTo>
                <a:cubicBezTo>
                  <a:pt x="103" y="118"/>
                  <a:pt x="103" y="118"/>
                  <a:pt x="103" y="118"/>
                </a:cubicBezTo>
                <a:cubicBezTo>
                  <a:pt x="44" y="118"/>
                  <a:pt x="44" y="118"/>
                  <a:pt x="44" y="118"/>
                </a:cubicBezTo>
                <a:cubicBezTo>
                  <a:pt x="30" y="118"/>
                  <a:pt x="0" y="133"/>
                  <a:pt x="0" y="162"/>
                </a:cubicBezTo>
                <a:cubicBezTo>
                  <a:pt x="0" y="309"/>
                  <a:pt x="0" y="309"/>
                  <a:pt x="0" y="309"/>
                </a:cubicBezTo>
                <a:cubicBezTo>
                  <a:pt x="0" y="339"/>
                  <a:pt x="30" y="353"/>
                  <a:pt x="44" y="353"/>
                </a:cubicBezTo>
                <a:cubicBezTo>
                  <a:pt x="103" y="353"/>
                  <a:pt x="103" y="353"/>
                  <a:pt x="103" y="353"/>
                </a:cubicBezTo>
                <a:cubicBezTo>
                  <a:pt x="280" y="471"/>
                  <a:pt x="280" y="471"/>
                  <a:pt x="280" y="471"/>
                </a:cubicBezTo>
                <a:cubicBezTo>
                  <a:pt x="295" y="471"/>
                  <a:pt x="324" y="457"/>
                  <a:pt x="324" y="427"/>
                </a:cubicBezTo>
                <a:cubicBezTo>
                  <a:pt x="324" y="44"/>
                  <a:pt x="324" y="44"/>
                  <a:pt x="324" y="44"/>
                </a:cubicBezTo>
                <a:cubicBezTo>
                  <a:pt x="324" y="15"/>
                  <a:pt x="295" y="0"/>
                  <a:pt x="280" y="0"/>
                </a:cubicBezTo>
                <a:close/>
                <a:moveTo>
                  <a:pt x="103" y="295"/>
                </a:moveTo>
                <a:lnTo>
                  <a:pt x="103" y="295"/>
                </a:lnTo>
                <a:cubicBezTo>
                  <a:pt x="103" y="309"/>
                  <a:pt x="89" y="309"/>
                  <a:pt x="89" y="309"/>
                </a:cubicBezTo>
                <a:cubicBezTo>
                  <a:pt x="59" y="309"/>
                  <a:pt x="59" y="309"/>
                  <a:pt x="59" y="309"/>
                </a:cubicBezTo>
                <a:cubicBezTo>
                  <a:pt x="59" y="309"/>
                  <a:pt x="44" y="309"/>
                  <a:pt x="44" y="295"/>
                </a:cubicBezTo>
                <a:cubicBezTo>
                  <a:pt x="44" y="177"/>
                  <a:pt x="44" y="177"/>
                  <a:pt x="44" y="177"/>
                </a:cubicBezTo>
                <a:cubicBezTo>
                  <a:pt x="44" y="162"/>
                  <a:pt x="59" y="162"/>
                  <a:pt x="59" y="162"/>
                </a:cubicBezTo>
                <a:cubicBezTo>
                  <a:pt x="89" y="162"/>
                  <a:pt x="89" y="162"/>
                  <a:pt x="89" y="162"/>
                </a:cubicBezTo>
                <a:cubicBezTo>
                  <a:pt x="89" y="162"/>
                  <a:pt x="103" y="162"/>
                  <a:pt x="103" y="177"/>
                </a:cubicBezTo>
                <a:lnTo>
                  <a:pt x="103" y="295"/>
                </a:lnTo>
                <a:close/>
                <a:moveTo>
                  <a:pt x="280" y="427"/>
                </a:moveTo>
                <a:lnTo>
                  <a:pt x="280" y="427"/>
                </a:lnTo>
                <a:cubicBezTo>
                  <a:pt x="148" y="339"/>
                  <a:pt x="148" y="339"/>
                  <a:pt x="148" y="339"/>
                </a:cubicBezTo>
                <a:cubicBezTo>
                  <a:pt x="148" y="118"/>
                  <a:pt x="148" y="118"/>
                  <a:pt x="148" y="118"/>
                </a:cubicBezTo>
                <a:cubicBezTo>
                  <a:pt x="280" y="44"/>
                  <a:pt x="280" y="44"/>
                  <a:pt x="280" y="44"/>
                </a:cubicBezTo>
                <a:lnTo>
                  <a:pt x="280" y="4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20" name="Freeform 129">
            <a:extLst>
              <a:ext uri="{FF2B5EF4-FFF2-40B4-BE49-F238E27FC236}">
                <a16:creationId xmlns:a16="http://schemas.microsoft.com/office/drawing/2014/main" id="{391A77FC-F1A6-44CF-8309-11C68665F46B}"/>
              </a:ext>
            </a:extLst>
          </p:cNvPr>
          <p:cNvSpPr>
            <a:spLocks/>
          </p:cNvSpPr>
          <p:nvPr/>
        </p:nvSpPr>
        <p:spPr bwMode="auto">
          <a:xfrm>
            <a:off x="2789238" y="3016250"/>
            <a:ext cx="284162" cy="263525"/>
          </a:xfrm>
          <a:custGeom>
            <a:avLst/>
            <a:gdLst>
              <a:gd name="T0" fmla="*/ 61965853 w 604"/>
              <a:gd name="T1" fmla="*/ 0 h 561"/>
              <a:gd name="T2" fmla="*/ 61965853 w 604"/>
              <a:gd name="T3" fmla="*/ 0 h 561"/>
              <a:gd name="T4" fmla="*/ 61965853 w 604"/>
              <a:gd name="T5" fmla="*/ 7376138 h 561"/>
              <a:gd name="T6" fmla="*/ 94127722 w 604"/>
              <a:gd name="T7" fmla="*/ 46937994 h 561"/>
              <a:gd name="T8" fmla="*/ 61965853 w 604"/>
              <a:gd name="T9" fmla="*/ 86332189 h 561"/>
              <a:gd name="T10" fmla="*/ 61965853 w 604"/>
              <a:gd name="T11" fmla="*/ 93875519 h 561"/>
              <a:gd name="T12" fmla="*/ 101536479 w 604"/>
              <a:gd name="T13" fmla="*/ 46937994 h 561"/>
              <a:gd name="T14" fmla="*/ 61965853 w 604"/>
              <a:gd name="T15" fmla="*/ 0 h 561"/>
              <a:gd name="T16" fmla="*/ 81835644 w 604"/>
              <a:gd name="T17" fmla="*/ 46937994 h 561"/>
              <a:gd name="T18" fmla="*/ 81835644 w 604"/>
              <a:gd name="T19" fmla="*/ 46937994 h 561"/>
              <a:gd name="T20" fmla="*/ 61965853 w 604"/>
              <a:gd name="T21" fmla="*/ 24642388 h 561"/>
              <a:gd name="T22" fmla="*/ 61965853 w 604"/>
              <a:gd name="T23" fmla="*/ 29671275 h 561"/>
              <a:gd name="T24" fmla="*/ 74257931 w 604"/>
              <a:gd name="T25" fmla="*/ 46937994 h 561"/>
              <a:gd name="T26" fmla="*/ 61965853 w 604"/>
              <a:gd name="T27" fmla="*/ 64204244 h 561"/>
              <a:gd name="T28" fmla="*/ 61965853 w 604"/>
              <a:gd name="T29" fmla="*/ 69065470 h 561"/>
              <a:gd name="T30" fmla="*/ 81835644 w 604"/>
              <a:gd name="T31" fmla="*/ 46937994 h 561"/>
              <a:gd name="T32" fmla="*/ 44622435 w 604"/>
              <a:gd name="T33" fmla="*/ 7376138 h 561"/>
              <a:gd name="T34" fmla="*/ 44622435 w 604"/>
              <a:gd name="T35" fmla="*/ 7376138 h 561"/>
              <a:gd name="T36" fmla="*/ 14817983 w 604"/>
              <a:gd name="T37" fmla="*/ 27156832 h 561"/>
              <a:gd name="T38" fmla="*/ 4883321 w 604"/>
              <a:gd name="T39" fmla="*/ 27156832 h 561"/>
              <a:gd name="T40" fmla="*/ 0 w 604"/>
              <a:gd name="T41" fmla="*/ 34532969 h 561"/>
              <a:gd name="T42" fmla="*/ 0 w 604"/>
              <a:gd name="T43" fmla="*/ 59174889 h 561"/>
              <a:gd name="T44" fmla="*/ 4883321 w 604"/>
              <a:gd name="T45" fmla="*/ 66551027 h 561"/>
              <a:gd name="T46" fmla="*/ 14817983 w 604"/>
              <a:gd name="T47" fmla="*/ 66551027 h 561"/>
              <a:gd name="T48" fmla="*/ 44622435 w 604"/>
              <a:gd name="T49" fmla="*/ 86332189 h 561"/>
              <a:gd name="T50" fmla="*/ 52031192 w 604"/>
              <a:gd name="T51" fmla="*/ 78956051 h 561"/>
              <a:gd name="T52" fmla="*/ 52031192 w 604"/>
              <a:gd name="T53" fmla="*/ 14751807 h 561"/>
              <a:gd name="T54" fmla="*/ 44622435 w 604"/>
              <a:gd name="T55" fmla="*/ 7376138 h 561"/>
              <a:gd name="T56" fmla="*/ 14817983 w 604"/>
              <a:gd name="T57" fmla="*/ 56828106 h 561"/>
              <a:gd name="T58" fmla="*/ 14817983 w 604"/>
              <a:gd name="T59" fmla="*/ 56828106 h 561"/>
              <a:gd name="T60" fmla="*/ 12292078 w 604"/>
              <a:gd name="T61" fmla="*/ 59174889 h 561"/>
              <a:gd name="T62" fmla="*/ 9934661 w 604"/>
              <a:gd name="T63" fmla="*/ 59174889 h 561"/>
              <a:gd name="T64" fmla="*/ 4883321 w 604"/>
              <a:gd name="T65" fmla="*/ 56828106 h 561"/>
              <a:gd name="T66" fmla="*/ 4883321 w 604"/>
              <a:gd name="T67" fmla="*/ 37047413 h 561"/>
              <a:gd name="T68" fmla="*/ 9934661 w 604"/>
              <a:gd name="T69" fmla="*/ 34532969 h 561"/>
              <a:gd name="T70" fmla="*/ 12292078 w 604"/>
              <a:gd name="T71" fmla="*/ 34532969 h 561"/>
              <a:gd name="T72" fmla="*/ 14817983 w 604"/>
              <a:gd name="T73" fmla="*/ 37047413 h 561"/>
              <a:gd name="T74" fmla="*/ 14817983 w 604"/>
              <a:gd name="T75" fmla="*/ 56828106 h 561"/>
              <a:gd name="T76" fmla="*/ 44622435 w 604"/>
              <a:gd name="T77" fmla="*/ 78956051 h 561"/>
              <a:gd name="T78" fmla="*/ 44622435 w 604"/>
              <a:gd name="T79" fmla="*/ 78956051 h 561"/>
              <a:gd name="T80" fmla="*/ 22226739 w 604"/>
              <a:gd name="T81" fmla="*/ 64204244 h 561"/>
              <a:gd name="T82" fmla="*/ 22226739 w 604"/>
              <a:gd name="T83" fmla="*/ 27156832 h 561"/>
              <a:gd name="T84" fmla="*/ 44622435 w 604"/>
              <a:gd name="T85" fmla="*/ 14751807 h 561"/>
              <a:gd name="T86" fmla="*/ 44622435 w 604"/>
              <a:gd name="T87" fmla="*/ 78956051 h 56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04" h="561">
                <a:moveTo>
                  <a:pt x="368" y="0"/>
                </a:moveTo>
                <a:lnTo>
                  <a:pt x="368" y="0"/>
                </a:lnTo>
                <a:cubicBezTo>
                  <a:pt x="368" y="44"/>
                  <a:pt x="368" y="44"/>
                  <a:pt x="368" y="44"/>
                </a:cubicBezTo>
                <a:cubicBezTo>
                  <a:pt x="486" y="74"/>
                  <a:pt x="559" y="162"/>
                  <a:pt x="559" y="280"/>
                </a:cubicBezTo>
                <a:cubicBezTo>
                  <a:pt x="559" y="397"/>
                  <a:pt x="486" y="486"/>
                  <a:pt x="368" y="515"/>
                </a:cubicBezTo>
                <a:cubicBezTo>
                  <a:pt x="368" y="560"/>
                  <a:pt x="368" y="560"/>
                  <a:pt x="368" y="560"/>
                </a:cubicBezTo>
                <a:cubicBezTo>
                  <a:pt x="500" y="530"/>
                  <a:pt x="603" y="427"/>
                  <a:pt x="603" y="280"/>
                </a:cubicBezTo>
                <a:cubicBezTo>
                  <a:pt x="603" y="133"/>
                  <a:pt x="500" y="30"/>
                  <a:pt x="368" y="0"/>
                </a:cubicBezTo>
                <a:close/>
                <a:moveTo>
                  <a:pt x="486" y="280"/>
                </a:moveTo>
                <a:lnTo>
                  <a:pt x="486" y="280"/>
                </a:lnTo>
                <a:cubicBezTo>
                  <a:pt x="486" y="206"/>
                  <a:pt x="441" y="147"/>
                  <a:pt x="368" y="147"/>
                </a:cubicBezTo>
                <a:cubicBezTo>
                  <a:pt x="368" y="177"/>
                  <a:pt x="368" y="177"/>
                  <a:pt x="368" y="177"/>
                </a:cubicBezTo>
                <a:cubicBezTo>
                  <a:pt x="412" y="192"/>
                  <a:pt x="441" y="235"/>
                  <a:pt x="441" y="280"/>
                </a:cubicBezTo>
                <a:cubicBezTo>
                  <a:pt x="441" y="324"/>
                  <a:pt x="412" y="368"/>
                  <a:pt x="368" y="383"/>
                </a:cubicBezTo>
                <a:cubicBezTo>
                  <a:pt x="368" y="412"/>
                  <a:pt x="368" y="412"/>
                  <a:pt x="368" y="412"/>
                </a:cubicBezTo>
                <a:cubicBezTo>
                  <a:pt x="441" y="412"/>
                  <a:pt x="486" y="353"/>
                  <a:pt x="486" y="280"/>
                </a:cubicBezTo>
                <a:close/>
                <a:moveTo>
                  <a:pt x="265" y="44"/>
                </a:moveTo>
                <a:lnTo>
                  <a:pt x="265" y="44"/>
                </a:lnTo>
                <a:cubicBezTo>
                  <a:pt x="88" y="162"/>
                  <a:pt x="88" y="162"/>
                  <a:pt x="88" y="162"/>
                </a:cubicBezTo>
                <a:cubicBezTo>
                  <a:pt x="29" y="162"/>
                  <a:pt x="29" y="162"/>
                  <a:pt x="29" y="162"/>
                </a:cubicBezTo>
                <a:cubicBezTo>
                  <a:pt x="15" y="162"/>
                  <a:pt x="0" y="177"/>
                  <a:pt x="0" y="206"/>
                </a:cubicBezTo>
                <a:cubicBezTo>
                  <a:pt x="0" y="353"/>
                  <a:pt x="0" y="353"/>
                  <a:pt x="0" y="353"/>
                </a:cubicBezTo>
                <a:cubicBezTo>
                  <a:pt x="0" y="383"/>
                  <a:pt x="15" y="397"/>
                  <a:pt x="29" y="397"/>
                </a:cubicBezTo>
                <a:cubicBezTo>
                  <a:pt x="88" y="397"/>
                  <a:pt x="88" y="397"/>
                  <a:pt x="88" y="397"/>
                </a:cubicBezTo>
                <a:cubicBezTo>
                  <a:pt x="265" y="515"/>
                  <a:pt x="265" y="515"/>
                  <a:pt x="265" y="515"/>
                </a:cubicBezTo>
                <a:cubicBezTo>
                  <a:pt x="294" y="515"/>
                  <a:pt x="309" y="501"/>
                  <a:pt x="309" y="471"/>
                </a:cubicBezTo>
                <a:cubicBezTo>
                  <a:pt x="309" y="88"/>
                  <a:pt x="309" y="88"/>
                  <a:pt x="309" y="88"/>
                </a:cubicBezTo>
                <a:cubicBezTo>
                  <a:pt x="309" y="59"/>
                  <a:pt x="294" y="44"/>
                  <a:pt x="265" y="44"/>
                </a:cubicBezTo>
                <a:close/>
                <a:moveTo>
                  <a:pt x="88" y="339"/>
                </a:moveTo>
                <a:lnTo>
                  <a:pt x="88" y="339"/>
                </a:lnTo>
                <a:cubicBezTo>
                  <a:pt x="88" y="353"/>
                  <a:pt x="88" y="353"/>
                  <a:pt x="73" y="353"/>
                </a:cubicBezTo>
                <a:cubicBezTo>
                  <a:pt x="59" y="353"/>
                  <a:pt x="59" y="353"/>
                  <a:pt x="59" y="353"/>
                </a:cubicBezTo>
                <a:cubicBezTo>
                  <a:pt x="44" y="353"/>
                  <a:pt x="29" y="353"/>
                  <a:pt x="29" y="339"/>
                </a:cubicBezTo>
                <a:cubicBezTo>
                  <a:pt x="29" y="221"/>
                  <a:pt x="29" y="221"/>
                  <a:pt x="29" y="221"/>
                </a:cubicBezTo>
                <a:cubicBezTo>
                  <a:pt x="29" y="206"/>
                  <a:pt x="44" y="206"/>
                  <a:pt x="59" y="206"/>
                </a:cubicBezTo>
                <a:cubicBezTo>
                  <a:pt x="73" y="206"/>
                  <a:pt x="73" y="206"/>
                  <a:pt x="73" y="206"/>
                </a:cubicBezTo>
                <a:cubicBezTo>
                  <a:pt x="88" y="206"/>
                  <a:pt x="88" y="206"/>
                  <a:pt x="88" y="221"/>
                </a:cubicBezTo>
                <a:lnTo>
                  <a:pt x="88" y="339"/>
                </a:lnTo>
                <a:close/>
                <a:moveTo>
                  <a:pt x="265" y="471"/>
                </a:moveTo>
                <a:lnTo>
                  <a:pt x="265" y="471"/>
                </a:lnTo>
                <a:cubicBezTo>
                  <a:pt x="132" y="383"/>
                  <a:pt x="132" y="383"/>
                  <a:pt x="132" y="383"/>
                </a:cubicBezTo>
                <a:cubicBezTo>
                  <a:pt x="132" y="353"/>
                  <a:pt x="132" y="192"/>
                  <a:pt x="132" y="162"/>
                </a:cubicBezTo>
                <a:cubicBezTo>
                  <a:pt x="265" y="88"/>
                  <a:pt x="265" y="88"/>
                  <a:pt x="265" y="88"/>
                </a:cubicBezTo>
                <a:cubicBezTo>
                  <a:pt x="265" y="103"/>
                  <a:pt x="265" y="456"/>
                  <a:pt x="265" y="4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21" name="Freeform 130">
            <a:extLst>
              <a:ext uri="{FF2B5EF4-FFF2-40B4-BE49-F238E27FC236}">
                <a16:creationId xmlns:a16="http://schemas.microsoft.com/office/drawing/2014/main" id="{B50AF3A4-61ED-4A2B-B924-B80DF3E7F326}"/>
              </a:ext>
            </a:extLst>
          </p:cNvPr>
          <p:cNvSpPr>
            <a:spLocks/>
          </p:cNvSpPr>
          <p:nvPr/>
        </p:nvSpPr>
        <p:spPr bwMode="auto">
          <a:xfrm>
            <a:off x="2330450" y="3036888"/>
            <a:ext cx="236538" cy="222250"/>
          </a:xfrm>
          <a:custGeom>
            <a:avLst/>
            <a:gdLst>
              <a:gd name="T0" fmla="*/ 47630423 w 502"/>
              <a:gd name="T1" fmla="*/ 0 h 472"/>
              <a:gd name="T2" fmla="*/ 47630423 w 502"/>
              <a:gd name="T3" fmla="*/ 0 h 472"/>
              <a:gd name="T4" fmla="*/ 17521063 w 502"/>
              <a:gd name="T5" fmla="*/ 19816138 h 472"/>
              <a:gd name="T6" fmla="*/ 7484767 w 502"/>
              <a:gd name="T7" fmla="*/ 19816138 h 472"/>
              <a:gd name="T8" fmla="*/ 0 w 502"/>
              <a:gd name="T9" fmla="*/ 27205412 h 472"/>
              <a:gd name="T10" fmla="*/ 0 w 502"/>
              <a:gd name="T11" fmla="*/ 51891796 h 472"/>
              <a:gd name="T12" fmla="*/ 7484767 w 502"/>
              <a:gd name="T13" fmla="*/ 59280602 h 472"/>
              <a:gd name="T14" fmla="*/ 17521063 w 502"/>
              <a:gd name="T15" fmla="*/ 59280602 h 472"/>
              <a:gd name="T16" fmla="*/ 47630423 w 502"/>
              <a:gd name="T17" fmla="*/ 79097209 h 472"/>
              <a:gd name="T18" fmla="*/ 55115191 w 502"/>
              <a:gd name="T19" fmla="*/ 71707934 h 472"/>
              <a:gd name="T20" fmla="*/ 55115191 w 502"/>
              <a:gd name="T21" fmla="*/ 7389275 h 472"/>
              <a:gd name="T22" fmla="*/ 47630423 w 502"/>
              <a:gd name="T23" fmla="*/ 0 h 472"/>
              <a:gd name="T24" fmla="*/ 17521063 w 502"/>
              <a:gd name="T25" fmla="*/ 49540578 h 472"/>
              <a:gd name="T26" fmla="*/ 17521063 w 502"/>
              <a:gd name="T27" fmla="*/ 49540578 h 472"/>
              <a:gd name="T28" fmla="*/ 15139825 w 502"/>
              <a:gd name="T29" fmla="*/ 51891796 h 472"/>
              <a:gd name="T30" fmla="*/ 10036296 w 502"/>
              <a:gd name="T31" fmla="*/ 51891796 h 472"/>
              <a:gd name="T32" fmla="*/ 7484767 w 502"/>
              <a:gd name="T33" fmla="*/ 49540578 h 472"/>
              <a:gd name="T34" fmla="*/ 7484767 w 502"/>
              <a:gd name="T35" fmla="*/ 29724441 h 472"/>
              <a:gd name="T36" fmla="*/ 10036296 w 502"/>
              <a:gd name="T37" fmla="*/ 27205412 h 472"/>
              <a:gd name="T38" fmla="*/ 15139825 w 502"/>
              <a:gd name="T39" fmla="*/ 27205412 h 472"/>
              <a:gd name="T40" fmla="*/ 17521063 w 502"/>
              <a:gd name="T41" fmla="*/ 29724441 h 472"/>
              <a:gd name="T42" fmla="*/ 17521063 w 502"/>
              <a:gd name="T43" fmla="*/ 49540578 h 472"/>
              <a:gd name="T44" fmla="*/ 47630423 w 502"/>
              <a:gd name="T45" fmla="*/ 71707934 h 472"/>
              <a:gd name="T46" fmla="*/ 47630423 w 502"/>
              <a:gd name="T47" fmla="*/ 71707934 h 472"/>
              <a:gd name="T48" fmla="*/ 25176121 w 502"/>
              <a:gd name="T49" fmla="*/ 56929853 h 472"/>
              <a:gd name="T50" fmla="*/ 25176121 w 502"/>
              <a:gd name="T51" fmla="*/ 19816138 h 472"/>
              <a:gd name="T52" fmla="*/ 47630423 w 502"/>
              <a:gd name="T53" fmla="*/ 7389275 h 472"/>
              <a:gd name="T54" fmla="*/ 47630423 w 502"/>
              <a:gd name="T55" fmla="*/ 71707934 h 472"/>
              <a:gd name="T56" fmla="*/ 65151487 w 502"/>
              <a:gd name="T57" fmla="*/ 17297109 h 472"/>
              <a:gd name="T58" fmla="*/ 65151487 w 502"/>
              <a:gd name="T59" fmla="*/ 17297109 h 472"/>
              <a:gd name="T60" fmla="*/ 65151487 w 502"/>
              <a:gd name="T61" fmla="*/ 22335166 h 472"/>
              <a:gd name="T62" fmla="*/ 77739312 w 502"/>
              <a:gd name="T63" fmla="*/ 39632744 h 472"/>
              <a:gd name="T64" fmla="*/ 65151487 w 502"/>
              <a:gd name="T65" fmla="*/ 56929853 h 472"/>
              <a:gd name="T66" fmla="*/ 65151487 w 502"/>
              <a:gd name="T67" fmla="*/ 61799631 h 472"/>
              <a:gd name="T68" fmla="*/ 85224079 w 502"/>
              <a:gd name="T69" fmla="*/ 39632744 h 472"/>
              <a:gd name="T70" fmla="*/ 65151487 w 502"/>
              <a:gd name="T71" fmla="*/ 17297109 h 47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02" h="472">
                <a:moveTo>
                  <a:pt x="280" y="0"/>
                </a:moveTo>
                <a:lnTo>
                  <a:pt x="280" y="0"/>
                </a:lnTo>
                <a:cubicBezTo>
                  <a:pt x="103" y="118"/>
                  <a:pt x="103" y="118"/>
                  <a:pt x="103" y="118"/>
                </a:cubicBezTo>
                <a:cubicBezTo>
                  <a:pt x="44" y="118"/>
                  <a:pt x="44" y="118"/>
                  <a:pt x="44" y="118"/>
                </a:cubicBezTo>
                <a:cubicBezTo>
                  <a:pt x="30" y="118"/>
                  <a:pt x="0" y="133"/>
                  <a:pt x="0" y="162"/>
                </a:cubicBezTo>
                <a:cubicBezTo>
                  <a:pt x="0" y="309"/>
                  <a:pt x="0" y="309"/>
                  <a:pt x="0" y="309"/>
                </a:cubicBezTo>
                <a:cubicBezTo>
                  <a:pt x="0" y="339"/>
                  <a:pt x="30" y="353"/>
                  <a:pt x="44" y="353"/>
                </a:cubicBezTo>
                <a:cubicBezTo>
                  <a:pt x="103" y="353"/>
                  <a:pt x="103" y="353"/>
                  <a:pt x="103" y="353"/>
                </a:cubicBezTo>
                <a:cubicBezTo>
                  <a:pt x="280" y="471"/>
                  <a:pt x="280" y="471"/>
                  <a:pt x="280" y="471"/>
                </a:cubicBezTo>
                <a:cubicBezTo>
                  <a:pt x="295" y="471"/>
                  <a:pt x="324" y="457"/>
                  <a:pt x="324" y="427"/>
                </a:cubicBezTo>
                <a:cubicBezTo>
                  <a:pt x="324" y="44"/>
                  <a:pt x="324" y="44"/>
                  <a:pt x="324" y="44"/>
                </a:cubicBezTo>
                <a:cubicBezTo>
                  <a:pt x="324" y="15"/>
                  <a:pt x="295" y="0"/>
                  <a:pt x="280" y="0"/>
                </a:cubicBezTo>
                <a:close/>
                <a:moveTo>
                  <a:pt x="103" y="295"/>
                </a:moveTo>
                <a:lnTo>
                  <a:pt x="103" y="295"/>
                </a:lnTo>
                <a:cubicBezTo>
                  <a:pt x="103" y="309"/>
                  <a:pt x="89" y="309"/>
                  <a:pt x="89" y="309"/>
                </a:cubicBezTo>
                <a:cubicBezTo>
                  <a:pt x="59" y="309"/>
                  <a:pt x="59" y="309"/>
                  <a:pt x="59" y="309"/>
                </a:cubicBezTo>
                <a:cubicBezTo>
                  <a:pt x="59" y="309"/>
                  <a:pt x="44" y="309"/>
                  <a:pt x="44" y="295"/>
                </a:cubicBezTo>
                <a:cubicBezTo>
                  <a:pt x="44" y="177"/>
                  <a:pt x="44" y="177"/>
                  <a:pt x="44" y="177"/>
                </a:cubicBezTo>
                <a:cubicBezTo>
                  <a:pt x="44" y="162"/>
                  <a:pt x="59" y="162"/>
                  <a:pt x="59" y="162"/>
                </a:cubicBezTo>
                <a:cubicBezTo>
                  <a:pt x="89" y="162"/>
                  <a:pt x="89" y="162"/>
                  <a:pt x="89" y="162"/>
                </a:cubicBezTo>
                <a:cubicBezTo>
                  <a:pt x="89" y="162"/>
                  <a:pt x="103" y="162"/>
                  <a:pt x="103" y="177"/>
                </a:cubicBezTo>
                <a:lnTo>
                  <a:pt x="103" y="295"/>
                </a:lnTo>
                <a:close/>
                <a:moveTo>
                  <a:pt x="280" y="427"/>
                </a:moveTo>
                <a:lnTo>
                  <a:pt x="280" y="427"/>
                </a:lnTo>
                <a:cubicBezTo>
                  <a:pt x="148" y="339"/>
                  <a:pt x="148" y="339"/>
                  <a:pt x="148" y="339"/>
                </a:cubicBezTo>
                <a:cubicBezTo>
                  <a:pt x="148" y="309"/>
                  <a:pt x="148" y="148"/>
                  <a:pt x="148" y="118"/>
                </a:cubicBezTo>
                <a:cubicBezTo>
                  <a:pt x="280" y="44"/>
                  <a:pt x="280" y="44"/>
                  <a:pt x="280" y="44"/>
                </a:cubicBezTo>
                <a:cubicBezTo>
                  <a:pt x="280" y="59"/>
                  <a:pt x="280" y="412"/>
                  <a:pt x="280" y="427"/>
                </a:cubicBezTo>
                <a:close/>
                <a:moveTo>
                  <a:pt x="383" y="103"/>
                </a:moveTo>
                <a:lnTo>
                  <a:pt x="383" y="103"/>
                </a:lnTo>
                <a:cubicBezTo>
                  <a:pt x="383" y="133"/>
                  <a:pt x="383" y="133"/>
                  <a:pt x="383" y="133"/>
                </a:cubicBezTo>
                <a:cubicBezTo>
                  <a:pt x="427" y="148"/>
                  <a:pt x="457" y="191"/>
                  <a:pt x="457" y="236"/>
                </a:cubicBezTo>
                <a:cubicBezTo>
                  <a:pt x="457" y="280"/>
                  <a:pt x="427" y="324"/>
                  <a:pt x="383" y="339"/>
                </a:cubicBezTo>
                <a:cubicBezTo>
                  <a:pt x="383" y="368"/>
                  <a:pt x="383" y="368"/>
                  <a:pt x="383" y="368"/>
                </a:cubicBezTo>
                <a:cubicBezTo>
                  <a:pt x="442" y="368"/>
                  <a:pt x="501" y="309"/>
                  <a:pt x="501" y="236"/>
                </a:cubicBezTo>
                <a:cubicBezTo>
                  <a:pt x="501" y="162"/>
                  <a:pt x="442" y="103"/>
                  <a:pt x="383" y="1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22" name="Freeform 131">
            <a:extLst>
              <a:ext uri="{FF2B5EF4-FFF2-40B4-BE49-F238E27FC236}">
                <a16:creationId xmlns:a16="http://schemas.microsoft.com/office/drawing/2014/main" id="{493BA56C-8F89-49D3-8A0A-712E1F9EACBB}"/>
              </a:ext>
            </a:extLst>
          </p:cNvPr>
          <p:cNvSpPr>
            <a:spLocks/>
          </p:cNvSpPr>
          <p:nvPr/>
        </p:nvSpPr>
        <p:spPr bwMode="auto">
          <a:xfrm>
            <a:off x="1887538" y="3036888"/>
            <a:ext cx="153987" cy="222250"/>
          </a:xfrm>
          <a:custGeom>
            <a:avLst/>
            <a:gdLst>
              <a:gd name="T0" fmla="*/ 47958180 w 325"/>
              <a:gd name="T1" fmla="*/ 0 h 472"/>
              <a:gd name="T2" fmla="*/ 47958180 w 325"/>
              <a:gd name="T3" fmla="*/ 0 h 472"/>
              <a:gd name="T4" fmla="*/ 17641798 w 325"/>
              <a:gd name="T5" fmla="*/ 19816138 h 472"/>
              <a:gd name="T6" fmla="*/ 7536495 w 325"/>
              <a:gd name="T7" fmla="*/ 19816138 h 472"/>
              <a:gd name="T8" fmla="*/ 0 w 325"/>
              <a:gd name="T9" fmla="*/ 27205412 h 472"/>
              <a:gd name="T10" fmla="*/ 0 w 325"/>
              <a:gd name="T11" fmla="*/ 51891796 h 472"/>
              <a:gd name="T12" fmla="*/ 7536495 w 325"/>
              <a:gd name="T13" fmla="*/ 59280602 h 472"/>
              <a:gd name="T14" fmla="*/ 17641798 w 325"/>
              <a:gd name="T15" fmla="*/ 59280602 h 472"/>
              <a:gd name="T16" fmla="*/ 47958180 w 325"/>
              <a:gd name="T17" fmla="*/ 79097209 h 472"/>
              <a:gd name="T18" fmla="*/ 55494201 w 325"/>
              <a:gd name="T19" fmla="*/ 71707934 h 472"/>
              <a:gd name="T20" fmla="*/ 55494201 w 325"/>
              <a:gd name="T21" fmla="*/ 7389275 h 472"/>
              <a:gd name="T22" fmla="*/ 47958180 w 325"/>
              <a:gd name="T23" fmla="*/ 0 h 472"/>
              <a:gd name="T24" fmla="*/ 17641798 w 325"/>
              <a:gd name="T25" fmla="*/ 49540578 h 472"/>
              <a:gd name="T26" fmla="*/ 17641798 w 325"/>
              <a:gd name="T27" fmla="*/ 49540578 h 472"/>
              <a:gd name="T28" fmla="*/ 15072517 w 325"/>
              <a:gd name="T29" fmla="*/ 51891796 h 472"/>
              <a:gd name="T30" fmla="*/ 10105303 w 325"/>
              <a:gd name="T31" fmla="*/ 51891796 h 472"/>
              <a:gd name="T32" fmla="*/ 7536495 w 325"/>
              <a:gd name="T33" fmla="*/ 49540578 h 472"/>
              <a:gd name="T34" fmla="*/ 7536495 w 325"/>
              <a:gd name="T35" fmla="*/ 29724441 h 472"/>
              <a:gd name="T36" fmla="*/ 10105303 w 325"/>
              <a:gd name="T37" fmla="*/ 27205412 h 472"/>
              <a:gd name="T38" fmla="*/ 15072517 w 325"/>
              <a:gd name="T39" fmla="*/ 27205412 h 472"/>
              <a:gd name="T40" fmla="*/ 17641798 w 325"/>
              <a:gd name="T41" fmla="*/ 29724441 h 472"/>
              <a:gd name="T42" fmla="*/ 17641798 w 325"/>
              <a:gd name="T43" fmla="*/ 49540578 h 472"/>
              <a:gd name="T44" fmla="*/ 47958180 w 325"/>
              <a:gd name="T45" fmla="*/ 71707934 h 472"/>
              <a:gd name="T46" fmla="*/ 47958180 w 325"/>
              <a:gd name="T47" fmla="*/ 71707934 h 472"/>
              <a:gd name="T48" fmla="*/ 25177819 w 325"/>
              <a:gd name="T49" fmla="*/ 56929853 h 472"/>
              <a:gd name="T50" fmla="*/ 25177819 w 325"/>
              <a:gd name="T51" fmla="*/ 19816138 h 472"/>
              <a:gd name="T52" fmla="*/ 47958180 w 325"/>
              <a:gd name="T53" fmla="*/ 7389275 h 472"/>
              <a:gd name="T54" fmla="*/ 47958180 w 325"/>
              <a:gd name="T55" fmla="*/ 71707934 h 47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25" h="472">
                <a:moveTo>
                  <a:pt x="280" y="0"/>
                </a:moveTo>
                <a:lnTo>
                  <a:pt x="280" y="0"/>
                </a:lnTo>
                <a:cubicBezTo>
                  <a:pt x="103" y="118"/>
                  <a:pt x="103" y="118"/>
                  <a:pt x="103" y="118"/>
                </a:cubicBezTo>
                <a:cubicBezTo>
                  <a:pt x="44" y="118"/>
                  <a:pt x="44" y="118"/>
                  <a:pt x="44" y="118"/>
                </a:cubicBezTo>
                <a:cubicBezTo>
                  <a:pt x="30" y="118"/>
                  <a:pt x="0" y="133"/>
                  <a:pt x="0" y="162"/>
                </a:cubicBezTo>
                <a:cubicBezTo>
                  <a:pt x="0" y="309"/>
                  <a:pt x="0" y="309"/>
                  <a:pt x="0" y="309"/>
                </a:cubicBezTo>
                <a:cubicBezTo>
                  <a:pt x="0" y="339"/>
                  <a:pt x="30" y="353"/>
                  <a:pt x="44" y="353"/>
                </a:cubicBezTo>
                <a:cubicBezTo>
                  <a:pt x="103" y="353"/>
                  <a:pt x="103" y="353"/>
                  <a:pt x="103" y="353"/>
                </a:cubicBezTo>
                <a:cubicBezTo>
                  <a:pt x="280" y="471"/>
                  <a:pt x="280" y="471"/>
                  <a:pt x="280" y="471"/>
                </a:cubicBezTo>
                <a:cubicBezTo>
                  <a:pt x="294" y="471"/>
                  <a:pt x="324" y="457"/>
                  <a:pt x="324" y="427"/>
                </a:cubicBezTo>
                <a:cubicBezTo>
                  <a:pt x="324" y="44"/>
                  <a:pt x="324" y="44"/>
                  <a:pt x="324" y="44"/>
                </a:cubicBezTo>
                <a:cubicBezTo>
                  <a:pt x="324" y="15"/>
                  <a:pt x="294" y="0"/>
                  <a:pt x="280" y="0"/>
                </a:cubicBezTo>
                <a:close/>
                <a:moveTo>
                  <a:pt x="103" y="295"/>
                </a:moveTo>
                <a:lnTo>
                  <a:pt x="103" y="295"/>
                </a:lnTo>
                <a:cubicBezTo>
                  <a:pt x="103" y="309"/>
                  <a:pt x="88" y="309"/>
                  <a:pt x="88" y="309"/>
                </a:cubicBezTo>
                <a:cubicBezTo>
                  <a:pt x="59" y="309"/>
                  <a:pt x="59" y="309"/>
                  <a:pt x="59" y="309"/>
                </a:cubicBezTo>
                <a:cubicBezTo>
                  <a:pt x="59" y="309"/>
                  <a:pt x="44" y="309"/>
                  <a:pt x="44" y="295"/>
                </a:cubicBezTo>
                <a:cubicBezTo>
                  <a:pt x="44" y="177"/>
                  <a:pt x="44" y="177"/>
                  <a:pt x="44" y="177"/>
                </a:cubicBezTo>
                <a:cubicBezTo>
                  <a:pt x="44" y="162"/>
                  <a:pt x="59" y="162"/>
                  <a:pt x="59" y="162"/>
                </a:cubicBezTo>
                <a:cubicBezTo>
                  <a:pt x="88" y="162"/>
                  <a:pt x="88" y="162"/>
                  <a:pt x="88" y="162"/>
                </a:cubicBezTo>
                <a:cubicBezTo>
                  <a:pt x="88" y="162"/>
                  <a:pt x="103" y="162"/>
                  <a:pt x="103" y="177"/>
                </a:cubicBezTo>
                <a:lnTo>
                  <a:pt x="103" y="295"/>
                </a:lnTo>
                <a:close/>
                <a:moveTo>
                  <a:pt x="280" y="427"/>
                </a:moveTo>
                <a:lnTo>
                  <a:pt x="280" y="427"/>
                </a:lnTo>
                <a:cubicBezTo>
                  <a:pt x="147" y="339"/>
                  <a:pt x="147" y="339"/>
                  <a:pt x="147" y="339"/>
                </a:cubicBezTo>
                <a:cubicBezTo>
                  <a:pt x="147" y="309"/>
                  <a:pt x="147" y="148"/>
                  <a:pt x="147" y="118"/>
                </a:cubicBezTo>
                <a:cubicBezTo>
                  <a:pt x="280" y="44"/>
                  <a:pt x="280" y="44"/>
                  <a:pt x="280" y="44"/>
                </a:cubicBezTo>
                <a:cubicBezTo>
                  <a:pt x="280" y="59"/>
                  <a:pt x="280" y="412"/>
                  <a:pt x="280" y="4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23" name="Freeform 132">
            <a:extLst>
              <a:ext uri="{FF2B5EF4-FFF2-40B4-BE49-F238E27FC236}">
                <a16:creationId xmlns:a16="http://schemas.microsoft.com/office/drawing/2014/main" id="{4B5E283A-C2E6-4065-B229-B710E715A78D}"/>
              </a:ext>
            </a:extLst>
          </p:cNvPr>
          <p:cNvSpPr>
            <a:spLocks/>
          </p:cNvSpPr>
          <p:nvPr/>
        </p:nvSpPr>
        <p:spPr bwMode="auto">
          <a:xfrm>
            <a:off x="1381125" y="3000375"/>
            <a:ext cx="223838" cy="290513"/>
          </a:xfrm>
          <a:custGeom>
            <a:avLst/>
            <a:gdLst>
              <a:gd name="T0" fmla="*/ 62782389 w 472"/>
              <a:gd name="T1" fmla="*/ 74178377 h 619"/>
              <a:gd name="T2" fmla="*/ 62782389 w 472"/>
              <a:gd name="T3" fmla="*/ 74178377 h 619"/>
              <a:gd name="T4" fmla="*/ 40262757 w 472"/>
              <a:gd name="T5" fmla="*/ 51975341 h 619"/>
              <a:gd name="T6" fmla="*/ 17743126 w 472"/>
              <a:gd name="T7" fmla="*/ 74178377 h 619"/>
              <a:gd name="T8" fmla="*/ 40262757 w 472"/>
              <a:gd name="T9" fmla="*/ 99072760 h 619"/>
              <a:gd name="T10" fmla="*/ 62782389 w 472"/>
              <a:gd name="T11" fmla="*/ 74178377 h 619"/>
              <a:gd name="T12" fmla="*/ 40262757 w 472"/>
              <a:gd name="T13" fmla="*/ 91503490 h 619"/>
              <a:gd name="T14" fmla="*/ 40262757 w 472"/>
              <a:gd name="T15" fmla="*/ 91503490 h 619"/>
              <a:gd name="T16" fmla="*/ 22690642 w 472"/>
              <a:gd name="T17" fmla="*/ 74178377 h 619"/>
              <a:gd name="T18" fmla="*/ 40262757 w 472"/>
              <a:gd name="T19" fmla="*/ 59376666 h 619"/>
              <a:gd name="T20" fmla="*/ 57834872 w 472"/>
              <a:gd name="T21" fmla="*/ 74178377 h 619"/>
              <a:gd name="T22" fmla="*/ 40262757 w 472"/>
              <a:gd name="T23" fmla="*/ 91503490 h 619"/>
              <a:gd name="T24" fmla="*/ 67900916 w 472"/>
              <a:gd name="T25" fmla="*/ 0 h 619"/>
              <a:gd name="T26" fmla="*/ 67900916 w 472"/>
              <a:gd name="T27" fmla="*/ 0 h 619"/>
              <a:gd name="T28" fmla="*/ 12624599 w 472"/>
              <a:gd name="T29" fmla="*/ 0 h 619"/>
              <a:gd name="T30" fmla="*/ 0 w 472"/>
              <a:gd name="T31" fmla="*/ 12278777 h 619"/>
              <a:gd name="T32" fmla="*/ 0 w 472"/>
              <a:gd name="T33" fmla="*/ 91503490 h 619"/>
              <a:gd name="T34" fmla="*/ 12624599 w 472"/>
              <a:gd name="T35" fmla="*/ 103950682 h 619"/>
              <a:gd name="T36" fmla="*/ 67900916 w 472"/>
              <a:gd name="T37" fmla="*/ 103950682 h 619"/>
              <a:gd name="T38" fmla="*/ 80354976 w 472"/>
              <a:gd name="T39" fmla="*/ 91503490 h 619"/>
              <a:gd name="T40" fmla="*/ 80354976 w 472"/>
              <a:gd name="T41" fmla="*/ 12278777 h 619"/>
              <a:gd name="T42" fmla="*/ 67900916 w 472"/>
              <a:gd name="T43" fmla="*/ 0 h 619"/>
              <a:gd name="T44" fmla="*/ 72848432 w 472"/>
              <a:gd name="T45" fmla="*/ 91503490 h 619"/>
              <a:gd name="T46" fmla="*/ 72848432 w 472"/>
              <a:gd name="T47" fmla="*/ 91503490 h 619"/>
              <a:gd name="T48" fmla="*/ 67900916 w 472"/>
              <a:gd name="T49" fmla="*/ 99072760 h 619"/>
              <a:gd name="T50" fmla="*/ 40262757 w 472"/>
              <a:gd name="T51" fmla="*/ 99072760 h 619"/>
              <a:gd name="T52" fmla="*/ 12624599 w 472"/>
              <a:gd name="T53" fmla="*/ 99072760 h 619"/>
              <a:gd name="T54" fmla="*/ 7677083 w 472"/>
              <a:gd name="T55" fmla="*/ 91503490 h 619"/>
              <a:gd name="T56" fmla="*/ 7677083 w 472"/>
              <a:gd name="T57" fmla="*/ 12278777 h 619"/>
              <a:gd name="T58" fmla="*/ 12624599 w 472"/>
              <a:gd name="T59" fmla="*/ 4877922 h 619"/>
              <a:gd name="T60" fmla="*/ 67900916 w 472"/>
              <a:gd name="T61" fmla="*/ 4877922 h 619"/>
              <a:gd name="T62" fmla="*/ 72848432 w 472"/>
              <a:gd name="T63" fmla="*/ 12278777 h 619"/>
              <a:gd name="T64" fmla="*/ 72848432 w 472"/>
              <a:gd name="T65" fmla="*/ 91503490 h 619"/>
              <a:gd name="T66" fmla="*/ 40262757 w 472"/>
              <a:gd name="T67" fmla="*/ 12278777 h 619"/>
              <a:gd name="T68" fmla="*/ 40262757 w 472"/>
              <a:gd name="T69" fmla="*/ 12278777 h 619"/>
              <a:gd name="T70" fmla="*/ 22690642 w 472"/>
              <a:gd name="T71" fmla="*/ 29604360 h 619"/>
              <a:gd name="T72" fmla="*/ 40262757 w 472"/>
              <a:gd name="T73" fmla="*/ 44406071 h 619"/>
              <a:gd name="T74" fmla="*/ 57834872 w 472"/>
              <a:gd name="T75" fmla="*/ 29604360 h 619"/>
              <a:gd name="T76" fmla="*/ 40262757 w 472"/>
              <a:gd name="T77" fmla="*/ 12278777 h 619"/>
              <a:gd name="T78" fmla="*/ 40262757 w 472"/>
              <a:gd name="T79" fmla="*/ 39528149 h 619"/>
              <a:gd name="T80" fmla="*/ 40262757 w 472"/>
              <a:gd name="T81" fmla="*/ 39528149 h 619"/>
              <a:gd name="T82" fmla="*/ 30197186 w 472"/>
              <a:gd name="T83" fmla="*/ 29604360 h 619"/>
              <a:gd name="T84" fmla="*/ 40262757 w 472"/>
              <a:gd name="T85" fmla="*/ 19680102 h 619"/>
              <a:gd name="T86" fmla="*/ 50328329 w 472"/>
              <a:gd name="T87" fmla="*/ 29604360 h 619"/>
              <a:gd name="T88" fmla="*/ 40262757 w 472"/>
              <a:gd name="T89" fmla="*/ 39528149 h 61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472" h="619">
                <a:moveTo>
                  <a:pt x="368" y="441"/>
                </a:moveTo>
                <a:lnTo>
                  <a:pt x="368" y="441"/>
                </a:lnTo>
                <a:cubicBezTo>
                  <a:pt x="368" y="368"/>
                  <a:pt x="309" y="309"/>
                  <a:pt x="236" y="309"/>
                </a:cubicBezTo>
                <a:cubicBezTo>
                  <a:pt x="162" y="309"/>
                  <a:pt x="104" y="368"/>
                  <a:pt x="104" y="441"/>
                </a:cubicBezTo>
                <a:cubicBezTo>
                  <a:pt x="104" y="515"/>
                  <a:pt x="162" y="589"/>
                  <a:pt x="236" y="589"/>
                </a:cubicBezTo>
                <a:cubicBezTo>
                  <a:pt x="309" y="589"/>
                  <a:pt x="368" y="515"/>
                  <a:pt x="368" y="441"/>
                </a:cubicBezTo>
                <a:close/>
                <a:moveTo>
                  <a:pt x="236" y="544"/>
                </a:moveTo>
                <a:lnTo>
                  <a:pt x="236" y="544"/>
                </a:lnTo>
                <a:cubicBezTo>
                  <a:pt x="177" y="544"/>
                  <a:pt x="133" y="500"/>
                  <a:pt x="133" y="441"/>
                </a:cubicBezTo>
                <a:cubicBezTo>
                  <a:pt x="133" y="397"/>
                  <a:pt x="177" y="353"/>
                  <a:pt x="236" y="353"/>
                </a:cubicBezTo>
                <a:cubicBezTo>
                  <a:pt x="295" y="353"/>
                  <a:pt x="339" y="397"/>
                  <a:pt x="339" y="441"/>
                </a:cubicBezTo>
                <a:cubicBezTo>
                  <a:pt x="339" y="500"/>
                  <a:pt x="295" y="544"/>
                  <a:pt x="236" y="544"/>
                </a:cubicBezTo>
                <a:close/>
                <a:moveTo>
                  <a:pt x="398" y="0"/>
                </a:moveTo>
                <a:lnTo>
                  <a:pt x="398" y="0"/>
                </a:lnTo>
                <a:cubicBezTo>
                  <a:pt x="74" y="0"/>
                  <a:pt x="74" y="0"/>
                  <a:pt x="74" y="0"/>
                </a:cubicBezTo>
                <a:cubicBezTo>
                  <a:pt x="30" y="0"/>
                  <a:pt x="0" y="29"/>
                  <a:pt x="0" y="73"/>
                </a:cubicBezTo>
                <a:cubicBezTo>
                  <a:pt x="0" y="544"/>
                  <a:pt x="0" y="544"/>
                  <a:pt x="0" y="544"/>
                </a:cubicBezTo>
                <a:cubicBezTo>
                  <a:pt x="0" y="589"/>
                  <a:pt x="30" y="618"/>
                  <a:pt x="74" y="618"/>
                </a:cubicBezTo>
                <a:cubicBezTo>
                  <a:pt x="398" y="618"/>
                  <a:pt x="398" y="618"/>
                  <a:pt x="398" y="618"/>
                </a:cubicBezTo>
                <a:cubicBezTo>
                  <a:pt x="442" y="618"/>
                  <a:pt x="471" y="589"/>
                  <a:pt x="471" y="544"/>
                </a:cubicBezTo>
                <a:cubicBezTo>
                  <a:pt x="471" y="73"/>
                  <a:pt x="471" y="73"/>
                  <a:pt x="471" y="73"/>
                </a:cubicBezTo>
                <a:cubicBezTo>
                  <a:pt x="471" y="29"/>
                  <a:pt x="442" y="0"/>
                  <a:pt x="398" y="0"/>
                </a:cubicBezTo>
                <a:close/>
                <a:moveTo>
                  <a:pt x="427" y="544"/>
                </a:moveTo>
                <a:lnTo>
                  <a:pt x="427" y="544"/>
                </a:lnTo>
                <a:cubicBezTo>
                  <a:pt x="427" y="559"/>
                  <a:pt x="413" y="589"/>
                  <a:pt x="398" y="589"/>
                </a:cubicBezTo>
                <a:cubicBezTo>
                  <a:pt x="236" y="589"/>
                  <a:pt x="236" y="589"/>
                  <a:pt x="236" y="589"/>
                </a:cubicBezTo>
                <a:cubicBezTo>
                  <a:pt x="74" y="589"/>
                  <a:pt x="74" y="589"/>
                  <a:pt x="74" y="589"/>
                </a:cubicBezTo>
                <a:cubicBezTo>
                  <a:pt x="59" y="589"/>
                  <a:pt x="45" y="559"/>
                  <a:pt x="45" y="544"/>
                </a:cubicBezTo>
                <a:cubicBezTo>
                  <a:pt x="45" y="73"/>
                  <a:pt x="45" y="73"/>
                  <a:pt x="45" y="73"/>
                </a:cubicBezTo>
                <a:cubicBezTo>
                  <a:pt x="45" y="59"/>
                  <a:pt x="59" y="29"/>
                  <a:pt x="74" y="29"/>
                </a:cubicBezTo>
                <a:cubicBezTo>
                  <a:pt x="398" y="29"/>
                  <a:pt x="398" y="29"/>
                  <a:pt x="398" y="29"/>
                </a:cubicBezTo>
                <a:cubicBezTo>
                  <a:pt x="413" y="29"/>
                  <a:pt x="427" y="59"/>
                  <a:pt x="427" y="73"/>
                </a:cubicBezTo>
                <a:lnTo>
                  <a:pt x="427" y="544"/>
                </a:lnTo>
                <a:close/>
                <a:moveTo>
                  <a:pt x="236" y="73"/>
                </a:moveTo>
                <a:lnTo>
                  <a:pt x="236" y="73"/>
                </a:lnTo>
                <a:cubicBezTo>
                  <a:pt x="177" y="73"/>
                  <a:pt x="133" y="117"/>
                  <a:pt x="133" y="176"/>
                </a:cubicBezTo>
                <a:cubicBezTo>
                  <a:pt x="133" y="221"/>
                  <a:pt x="177" y="264"/>
                  <a:pt x="236" y="264"/>
                </a:cubicBezTo>
                <a:cubicBezTo>
                  <a:pt x="295" y="264"/>
                  <a:pt x="339" y="221"/>
                  <a:pt x="339" y="176"/>
                </a:cubicBezTo>
                <a:cubicBezTo>
                  <a:pt x="339" y="117"/>
                  <a:pt x="295" y="73"/>
                  <a:pt x="236" y="73"/>
                </a:cubicBezTo>
                <a:close/>
                <a:moveTo>
                  <a:pt x="236" y="235"/>
                </a:moveTo>
                <a:lnTo>
                  <a:pt x="236" y="235"/>
                </a:lnTo>
                <a:cubicBezTo>
                  <a:pt x="207" y="235"/>
                  <a:pt x="177" y="206"/>
                  <a:pt x="177" y="176"/>
                </a:cubicBezTo>
                <a:cubicBezTo>
                  <a:pt x="177" y="132"/>
                  <a:pt x="207" y="117"/>
                  <a:pt x="236" y="117"/>
                </a:cubicBezTo>
                <a:cubicBezTo>
                  <a:pt x="266" y="117"/>
                  <a:pt x="295" y="132"/>
                  <a:pt x="295" y="176"/>
                </a:cubicBezTo>
                <a:cubicBezTo>
                  <a:pt x="295" y="206"/>
                  <a:pt x="266" y="235"/>
                  <a:pt x="236" y="2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24" name="Freeform 133">
            <a:extLst>
              <a:ext uri="{FF2B5EF4-FFF2-40B4-BE49-F238E27FC236}">
                <a16:creationId xmlns:a16="http://schemas.microsoft.com/office/drawing/2014/main" id="{8BD9CDCC-B94C-48AF-978A-5801E9212B77}"/>
              </a:ext>
            </a:extLst>
          </p:cNvPr>
          <p:cNvSpPr>
            <a:spLocks/>
          </p:cNvSpPr>
          <p:nvPr/>
        </p:nvSpPr>
        <p:spPr bwMode="auto">
          <a:xfrm>
            <a:off x="5672138" y="2517775"/>
            <a:ext cx="288925" cy="298450"/>
          </a:xfrm>
          <a:custGeom>
            <a:avLst/>
            <a:gdLst>
              <a:gd name="T0" fmla="*/ 89167267 w 619"/>
              <a:gd name="T1" fmla="*/ 87563322 h 634"/>
              <a:gd name="T2" fmla="*/ 89167267 w 619"/>
              <a:gd name="T3" fmla="*/ 95214477 h 634"/>
              <a:gd name="T4" fmla="*/ 89167267 w 619"/>
              <a:gd name="T5" fmla="*/ 87563322 h 634"/>
              <a:gd name="T6" fmla="*/ 14804995 w 619"/>
              <a:gd name="T7" fmla="*/ 20063175 h 634"/>
              <a:gd name="T8" fmla="*/ 14804995 w 619"/>
              <a:gd name="T9" fmla="*/ 14962248 h 634"/>
              <a:gd name="T10" fmla="*/ 14804995 w 619"/>
              <a:gd name="T11" fmla="*/ 20063175 h 634"/>
              <a:gd name="T12" fmla="*/ 14804995 w 619"/>
              <a:gd name="T13" fmla="*/ 87563322 h 634"/>
              <a:gd name="T14" fmla="*/ 14804995 w 619"/>
              <a:gd name="T15" fmla="*/ 95214477 h 634"/>
              <a:gd name="T16" fmla="*/ 14804995 w 619"/>
              <a:gd name="T17" fmla="*/ 87563322 h 634"/>
              <a:gd name="T18" fmla="*/ 51986131 w 619"/>
              <a:gd name="T19" fmla="*/ 14962248 h 634"/>
              <a:gd name="T20" fmla="*/ 51986131 w 619"/>
              <a:gd name="T21" fmla="*/ 95214477 h 634"/>
              <a:gd name="T22" fmla="*/ 51986131 w 619"/>
              <a:gd name="T23" fmla="*/ 14962248 h 634"/>
              <a:gd name="T24" fmla="*/ 51986131 w 619"/>
              <a:gd name="T25" fmla="*/ 87563322 h 634"/>
              <a:gd name="T26" fmla="*/ 51986131 w 619"/>
              <a:gd name="T27" fmla="*/ 20063175 h 634"/>
              <a:gd name="T28" fmla="*/ 51986131 w 619"/>
              <a:gd name="T29" fmla="*/ 87563322 h 634"/>
              <a:gd name="T30" fmla="*/ 51986131 w 619"/>
              <a:gd name="T31" fmla="*/ 35025423 h 634"/>
              <a:gd name="T32" fmla="*/ 51986131 w 619"/>
              <a:gd name="T33" fmla="*/ 75151302 h 634"/>
              <a:gd name="T34" fmla="*/ 51986131 w 619"/>
              <a:gd name="T35" fmla="*/ 35025423 h 634"/>
              <a:gd name="T36" fmla="*/ 51986131 w 619"/>
              <a:gd name="T37" fmla="*/ 67670414 h 634"/>
              <a:gd name="T38" fmla="*/ 51986131 w 619"/>
              <a:gd name="T39" fmla="*/ 39956084 h 634"/>
              <a:gd name="T40" fmla="*/ 51986131 w 619"/>
              <a:gd name="T41" fmla="*/ 67670414 h 634"/>
              <a:gd name="T42" fmla="*/ 91690670 w 619"/>
              <a:gd name="T43" fmla="*/ 0 h 634"/>
              <a:gd name="T44" fmla="*/ 0 w 619"/>
              <a:gd name="T45" fmla="*/ 14962248 h 634"/>
              <a:gd name="T46" fmla="*/ 12450007 w 619"/>
              <a:gd name="T47" fmla="*/ 107626497 h 634"/>
              <a:gd name="T48" fmla="*/ 103972262 w 619"/>
              <a:gd name="T49" fmla="*/ 95214477 h 634"/>
              <a:gd name="T50" fmla="*/ 91690670 w 619"/>
              <a:gd name="T51" fmla="*/ 0 h 634"/>
              <a:gd name="T52" fmla="*/ 99093402 w 619"/>
              <a:gd name="T53" fmla="*/ 95214477 h 634"/>
              <a:gd name="T54" fmla="*/ 12450007 w 619"/>
              <a:gd name="T55" fmla="*/ 100145138 h 634"/>
              <a:gd name="T56" fmla="*/ 4878860 w 619"/>
              <a:gd name="T57" fmla="*/ 14962248 h 634"/>
              <a:gd name="T58" fmla="*/ 91690670 w 619"/>
              <a:gd name="T59" fmla="*/ 7481360 h 634"/>
              <a:gd name="T60" fmla="*/ 99093402 w 619"/>
              <a:gd name="T61" fmla="*/ 95214477 h 634"/>
              <a:gd name="T62" fmla="*/ 89167267 w 619"/>
              <a:gd name="T63" fmla="*/ 14962248 h 634"/>
              <a:gd name="T64" fmla="*/ 89167267 w 619"/>
              <a:gd name="T65" fmla="*/ 20063175 h 634"/>
              <a:gd name="T66" fmla="*/ 89167267 w 619"/>
              <a:gd name="T67" fmla="*/ 14962248 h 63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19" h="634">
                <a:moveTo>
                  <a:pt x="530" y="515"/>
                </a:moveTo>
                <a:lnTo>
                  <a:pt x="530" y="515"/>
                </a:lnTo>
                <a:cubicBezTo>
                  <a:pt x="515" y="515"/>
                  <a:pt x="500" y="530"/>
                  <a:pt x="500" y="530"/>
                </a:cubicBezTo>
                <a:cubicBezTo>
                  <a:pt x="500" y="545"/>
                  <a:pt x="515" y="560"/>
                  <a:pt x="530" y="560"/>
                </a:cubicBezTo>
                <a:cubicBezTo>
                  <a:pt x="530" y="560"/>
                  <a:pt x="545" y="545"/>
                  <a:pt x="545" y="530"/>
                </a:cubicBezTo>
                <a:lnTo>
                  <a:pt x="530" y="515"/>
                </a:lnTo>
                <a:close/>
                <a:moveTo>
                  <a:pt x="88" y="118"/>
                </a:moveTo>
                <a:lnTo>
                  <a:pt x="88" y="118"/>
                </a:lnTo>
                <a:cubicBezTo>
                  <a:pt x="103" y="118"/>
                  <a:pt x="118" y="118"/>
                  <a:pt x="118" y="103"/>
                </a:cubicBezTo>
                <a:cubicBezTo>
                  <a:pt x="118" y="88"/>
                  <a:pt x="103" y="88"/>
                  <a:pt x="88" y="88"/>
                </a:cubicBezTo>
                <a:cubicBezTo>
                  <a:pt x="88" y="88"/>
                  <a:pt x="74" y="88"/>
                  <a:pt x="74" y="103"/>
                </a:cubicBezTo>
                <a:cubicBezTo>
                  <a:pt x="74" y="118"/>
                  <a:pt x="88" y="118"/>
                  <a:pt x="88" y="118"/>
                </a:cubicBezTo>
                <a:close/>
                <a:moveTo>
                  <a:pt x="88" y="515"/>
                </a:moveTo>
                <a:lnTo>
                  <a:pt x="88" y="515"/>
                </a:lnTo>
                <a:lnTo>
                  <a:pt x="74" y="530"/>
                </a:lnTo>
                <a:cubicBezTo>
                  <a:pt x="74" y="545"/>
                  <a:pt x="88" y="560"/>
                  <a:pt x="88" y="560"/>
                </a:cubicBezTo>
                <a:cubicBezTo>
                  <a:pt x="103" y="560"/>
                  <a:pt x="118" y="545"/>
                  <a:pt x="118" y="530"/>
                </a:cubicBezTo>
                <a:cubicBezTo>
                  <a:pt x="118" y="530"/>
                  <a:pt x="103" y="515"/>
                  <a:pt x="88" y="515"/>
                </a:cubicBezTo>
                <a:close/>
                <a:moveTo>
                  <a:pt x="309" y="88"/>
                </a:moveTo>
                <a:lnTo>
                  <a:pt x="309" y="88"/>
                </a:lnTo>
                <a:cubicBezTo>
                  <a:pt x="177" y="88"/>
                  <a:pt x="74" y="192"/>
                  <a:pt x="74" y="324"/>
                </a:cubicBezTo>
                <a:cubicBezTo>
                  <a:pt x="74" y="456"/>
                  <a:pt x="177" y="560"/>
                  <a:pt x="309" y="560"/>
                </a:cubicBezTo>
                <a:cubicBezTo>
                  <a:pt x="441" y="560"/>
                  <a:pt x="545" y="456"/>
                  <a:pt x="545" y="324"/>
                </a:cubicBezTo>
                <a:cubicBezTo>
                  <a:pt x="545" y="192"/>
                  <a:pt x="441" y="88"/>
                  <a:pt x="309" y="88"/>
                </a:cubicBezTo>
                <a:close/>
                <a:moveTo>
                  <a:pt x="309" y="515"/>
                </a:moveTo>
                <a:lnTo>
                  <a:pt x="309" y="515"/>
                </a:lnTo>
                <a:cubicBezTo>
                  <a:pt x="206" y="515"/>
                  <a:pt x="118" y="427"/>
                  <a:pt x="118" y="324"/>
                </a:cubicBezTo>
                <a:cubicBezTo>
                  <a:pt x="118" y="206"/>
                  <a:pt x="206" y="118"/>
                  <a:pt x="309" y="118"/>
                </a:cubicBezTo>
                <a:cubicBezTo>
                  <a:pt x="412" y="118"/>
                  <a:pt x="500" y="206"/>
                  <a:pt x="500" y="324"/>
                </a:cubicBezTo>
                <a:cubicBezTo>
                  <a:pt x="500" y="427"/>
                  <a:pt x="412" y="515"/>
                  <a:pt x="309" y="515"/>
                </a:cubicBezTo>
                <a:close/>
                <a:moveTo>
                  <a:pt x="309" y="206"/>
                </a:moveTo>
                <a:lnTo>
                  <a:pt x="309" y="206"/>
                </a:lnTo>
                <a:cubicBezTo>
                  <a:pt x="250" y="206"/>
                  <a:pt x="191" y="251"/>
                  <a:pt x="191" y="324"/>
                </a:cubicBezTo>
                <a:cubicBezTo>
                  <a:pt x="191" y="383"/>
                  <a:pt x="250" y="442"/>
                  <a:pt x="309" y="442"/>
                </a:cubicBezTo>
                <a:cubicBezTo>
                  <a:pt x="368" y="442"/>
                  <a:pt x="427" y="383"/>
                  <a:pt x="427" y="324"/>
                </a:cubicBezTo>
                <a:cubicBezTo>
                  <a:pt x="427" y="251"/>
                  <a:pt x="368" y="206"/>
                  <a:pt x="309" y="206"/>
                </a:cubicBezTo>
                <a:close/>
                <a:moveTo>
                  <a:pt x="309" y="398"/>
                </a:moveTo>
                <a:lnTo>
                  <a:pt x="309" y="398"/>
                </a:lnTo>
                <a:cubicBezTo>
                  <a:pt x="265" y="398"/>
                  <a:pt x="236" y="368"/>
                  <a:pt x="236" y="324"/>
                </a:cubicBezTo>
                <a:cubicBezTo>
                  <a:pt x="236" y="280"/>
                  <a:pt x="265" y="235"/>
                  <a:pt x="309" y="235"/>
                </a:cubicBezTo>
                <a:cubicBezTo>
                  <a:pt x="353" y="235"/>
                  <a:pt x="383" y="280"/>
                  <a:pt x="383" y="324"/>
                </a:cubicBezTo>
                <a:cubicBezTo>
                  <a:pt x="383" y="368"/>
                  <a:pt x="353" y="398"/>
                  <a:pt x="309" y="398"/>
                </a:cubicBezTo>
                <a:close/>
                <a:moveTo>
                  <a:pt x="545" y="0"/>
                </a:moveTo>
                <a:lnTo>
                  <a:pt x="545" y="0"/>
                </a:lnTo>
                <a:cubicBezTo>
                  <a:pt x="74" y="0"/>
                  <a:pt x="74" y="0"/>
                  <a:pt x="74" y="0"/>
                </a:cubicBezTo>
                <a:cubicBezTo>
                  <a:pt x="29" y="0"/>
                  <a:pt x="0" y="44"/>
                  <a:pt x="0" y="88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4" y="633"/>
                </a:cubicBezTo>
                <a:cubicBezTo>
                  <a:pt x="545" y="633"/>
                  <a:pt x="545" y="633"/>
                  <a:pt x="545" y="633"/>
                </a:cubicBezTo>
                <a:cubicBezTo>
                  <a:pt x="589" y="633"/>
                  <a:pt x="618" y="604"/>
                  <a:pt x="618" y="560"/>
                </a:cubicBezTo>
                <a:cubicBezTo>
                  <a:pt x="618" y="88"/>
                  <a:pt x="618" y="88"/>
                  <a:pt x="618" y="88"/>
                </a:cubicBezTo>
                <a:cubicBezTo>
                  <a:pt x="618" y="44"/>
                  <a:pt x="589" y="0"/>
                  <a:pt x="545" y="0"/>
                </a:cubicBezTo>
                <a:close/>
                <a:moveTo>
                  <a:pt x="589" y="560"/>
                </a:moveTo>
                <a:lnTo>
                  <a:pt x="589" y="560"/>
                </a:lnTo>
                <a:cubicBezTo>
                  <a:pt x="589" y="574"/>
                  <a:pt x="559" y="589"/>
                  <a:pt x="545" y="589"/>
                </a:cubicBezTo>
                <a:cubicBezTo>
                  <a:pt x="74" y="589"/>
                  <a:pt x="74" y="589"/>
                  <a:pt x="74" y="589"/>
                </a:cubicBezTo>
                <a:cubicBezTo>
                  <a:pt x="59" y="589"/>
                  <a:pt x="29" y="574"/>
                  <a:pt x="29" y="560"/>
                </a:cubicBezTo>
                <a:cubicBezTo>
                  <a:pt x="29" y="88"/>
                  <a:pt x="29" y="88"/>
                  <a:pt x="29" y="88"/>
                </a:cubicBezTo>
                <a:cubicBezTo>
                  <a:pt x="29" y="59"/>
                  <a:pt x="59" y="44"/>
                  <a:pt x="74" y="44"/>
                </a:cubicBezTo>
                <a:cubicBezTo>
                  <a:pt x="545" y="44"/>
                  <a:pt x="545" y="44"/>
                  <a:pt x="545" y="44"/>
                </a:cubicBezTo>
                <a:cubicBezTo>
                  <a:pt x="559" y="44"/>
                  <a:pt x="589" y="59"/>
                  <a:pt x="589" y="88"/>
                </a:cubicBezTo>
                <a:lnTo>
                  <a:pt x="589" y="560"/>
                </a:lnTo>
                <a:close/>
                <a:moveTo>
                  <a:pt x="530" y="88"/>
                </a:moveTo>
                <a:lnTo>
                  <a:pt x="530" y="88"/>
                </a:lnTo>
                <a:cubicBezTo>
                  <a:pt x="515" y="88"/>
                  <a:pt x="500" y="88"/>
                  <a:pt x="500" y="103"/>
                </a:cubicBezTo>
                <a:cubicBezTo>
                  <a:pt x="500" y="118"/>
                  <a:pt x="515" y="118"/>
                  <a:pt x="530" y="118"/>
                </a:cubicBezTo>
                <a:cubicBezTo>
                  <a:pt x="530" y="118"/>
                  <a:pt x="545" y="118"/>
                  <a:pt x="545" y="103"/>
                </a:cubicBezTo>
                <a:cubicBezTo>
                  <a:pt x="545" y="88"/>
                  <a:pt x="530" y="88"/>
                  <a:pt x="530" y="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25" name="Freeform 134">
            <a:extLst>
              <a:ext uri="{FF2B5EF4-FFF2-40B4-BE49-F238E27FC236}">
                <a16:creationId xmlns:a16="http://schemas.microsoft.com/office/drawing/2014/main" id="{11DDA4AD-FED8-455E-B6B1-B0E2ED4789EC}"/>
              </a:ext>
            </a:extLst>
          </p:cNvPr>
          <p:cNvSpPr>
            <a:spLocks/>
          </p:cNvSpPr>
          <p:nvPr/>
        </p:nvSpPr>
        <p:spPr bwMode="auto">
          <a:xfrm>
            <a:off x="5235575" y="2517775"/>
            <a:ext cx="200025" cy="298450"/>
          </a:xfrm>
          <a:custGeom>
            <a:avLst/>
            <a:gdLst>
              <a:gd name="T0" fmla="*/ 69289937 w 428"/>
              <a:gd name="T1" fmla="*/ 24993836 h 634"/>
              <a:gd name="T2" fmla="*/ 69289937 w 428"/>
              <a:gd name="T3" fmla="*/ 24993836 h 634"/>
              <a:gd name="T4" fmla="*/ 37077497 w 428"/>
              <a:gd name="T5" fmla="*/ 0 h 634"/>
              <a:gd name="T6" fmla="*/ 5033238 w 428"/>
              <a:gd name="T7" fmla="*/ 24993836 h 634"/>
              <a:gd name="T8" fmla="*/ 0 w 428"/>
              <a:gd name="T9" fmla="*/ 30094763 h 634"/>
              <a:gd name="T10" fmla="*/ 0 w 428"/>
              <a:gd name="T11" fmla="*/ 37575651 h 634"/>
              <a:gd name="T12" fmla="*/ 7549856 w 428"/>
              <a:gd name="T13" fmla="*/ 45057011 h 634"/>
              <a:gd name="T14" fmla="*/ 7549856 w 428"/>
              <a:gd name="T15" fmla="*/ 45057011 h 634"/>
              <a:gd name="T16" fmla="*/ 17448151 w 428"/>
              <a:gd name="T17" fmla="*/ 55088127 h 634"/>
              <a:gd name="T18" fmla="*/ 22313677 w 428"/>
              <a:gd name="T19" fmla="*/ 100145138 h 634"/>
              <a:gd name="T20" fmla="*/ 29695821 w 428"/>
              <a:gd name="T21" fmla="*/ 107626497 h 634"/>
              <a:gd name="T22" fmla="*/ 42110735 w 428"/>
              <a:gd name="T23" fmla="*/ 107626497 h 634"/>
              <a:gd name="T24" fmla="*/ 49492879 w 428"/>
              <a:gd name="T25" fmla="*/ 100145138 h 634"/>
              <a:gd name="T26" fmla="*/ 56875023 w 428"/>
              <a:gd name="T27" fmla="*/ 55088127 h 634"/>
              <a:gd name="T28" fmla="*/ 66773318 w 428"/>
              <a:gd name="T29" fmla="*/ 45057011 h 634"/>
              <a:gd name="T30" fmla="*/ 66773318 w 428"/>
              <a:gd name="T31" fmla="*/ 45057011 h 634"/>
              <a:gd name="T32" fmla="*/ 71638844 w 428"/>
              <a:gd name="T33" fmla="*/ 37575651 h 634"/>
              <a:gd name="T34" fmla="*/ 71638844 w 428"/>
              <a:gd name="T35" fmla="*/ 30094763 h 634"/>
              <a:gd name="T36" fmla="*/ 69289937 w 428"/>
              <a:gd name="T37" fmla="*/ 24993836 h 634"/>
              <a:gd name="T38" fmla="*/ 37077497 w 428"/>
              <a:gd name="T39" fmla="*/ 7481360 h 634"/>
              <a:gd name="T40" fmla="*/ 37077497 w 428"/>
              <a:gd name="T41" fmla="*/ 7481360 h 634"/>
              <a:gd name="T42" fmla="*/ 61740081 w 428"/>
              <a:gd name="T43" fmla="*/ 24993836 h 634"/>
              <a:gd name="T44" fmla="*/ 9898763 w 428"/>
              <a:gd name="T45" fmla="*/ 24993836 h 634"/>
              <a:gd name="T46" fmla="*/ 37077497 w 428"/>
              <a:gd name="T47" fmla="*/ 7481360 h 634"/>
              <a:gd name="T48" fmla="*/ 42110735 w 428"/>
              <a:gd name="T49" fmla="*/ 95214477 h 634"/>
              <a:gd name="T50" fmla="*/ 42110735 w 428"/>
              <a:gd name="T51" fmla="*/ 95214477 h 634"/>
              <a:gd name="T52" fmla="*/ 39594116 w 428"/>
              <a:gd name="T53" fmla="*/ 100145138 h 634"/>
              <a:gd name="T54" fmla="*/ 32212440 w 428"/>
              <a:gd name="T55" fmla="*/ 100145138 h 634"/>
              <a:gd name="T56" fmla="*/ 29695821 w 428"/>
              <a:gd name="T57" fmla="*/ 95214477 h 634"/>
              <a:gd name="T58" fmla="*/ 22313677 w 428"/>
              <a:gd name="T59" fmla="*/ 57638826 h 634"/>
              <a:gd name="T60" fmla="*/ 37077497 w 428"/>
              <a:gd name="T61" fmla="*/ 60019259 h 634"/>
              <a:gd name="T62" fmla="*/ 49492879 w 428"/>
              <a:gd name="T63" fmla="*/ 57638826 h 634"/>
              <a:gd name="T64" fmla="*/ 42110735 w 428"/>
              <a:gd name="T65" fmla="*/ 95214477 h 634"/>
              <a:gd name="T66" fmla="*/ 37077497 w 428"/>
              <a:gd name="T67" fmla="*/ 55088127 h 634"/>
              <a:gd name="T68" fmla="*/ 37077497 w 428"/>
              <a:gd name="T69" fmla="*/ 55088127 h 634"/>
              <a:gd name="T70" fmla="*/ 14931532 w 428"/>
              <a:gd name="T71" fmla="*/ 45057011 h 634"/>
              <a:gd name="T72" fmla="*/ 56875023 w 428"/>
              <a:gd name="T73" fmla="*/ 45057011 h 634"/>
              <a:gd name="T74" fmla="*/ 37077497 w 428"/>
              <a:gd name="T75" fmla="*/ 55088127 h 634"/>
              <a:gd name="T76" fmla="*/ 61740081 w 428"/>
              <a:gd name="T77" fmla="*/ 37575651 h 634"/>
              <a:gd name="T78" fmla="*/ 61740081 w 428"/>
              <a:gd name="T79" fmla="*/ 37575651 h 634"/>
              <a:gd name="T80" fmla="*/ 9898763 w 428"/>
              <a:gd name="T81" fmla="*/ 37575651 h 634"/>
              <a:gd name="T82" fmla="*/ 7549856 w 428"/>
              <a:gd name="T83" fmla="*/ 35025423 h 634"/>
              <a:gd name="T84" fmla="*/ 9898763 w 428"/>
              <a:gd name="T85" fmla="*/ 30094763 h 634"/>
              <a:gd name="T86" fmla="*/ 61740081 w 428"/>
              <a:gd name="T87" fmla="*/ 30094763 h 634"/>
              <a:gd name="T88" fmla="*/ 66773318 w 428"/>
              <a:gd name="T89" fmla="*/ 35025423 h 634"/>
              <a:gd name="T90" fmla="*/ 61740081 w 428"/>
              <a:gd name="T91" fmla="*/ 37575651 h 63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28" h="634">
                <a:moveTo>
                  <a:pt x="413" y="147"/>
                </a:moveTo>
                <a:lnTo>
                  <a:pt x="413" y="147"/>
                </a:lnTo>
                <a:cubicBezTo>
                  <a:pt x="383" y="59"/>
                  <a:pt x="309" y="0"/>
                  <a:pt x="221" y="0"/>
                </a:cubicBezTo>
                <a:cubicBezTo>
                  <a:pt x="118" y="0"/>
                  <a:pt x="45" y="59"/>
                  <a:pt x="30" y="147"/>
                </a:cubicBezTo>
                <a:cubicBezTo>
                  <a:pt x="15" y="147"/>
                  <a:pt x="0" y="162"/>
                  <a:pt x="0" y="177"/>
                </a:cubicBezTo>
                <a:cubicBezTo>
                  <a:pt x="0" y="221"/>
                  <a:pt x="0" y="221"/>
                  <a:pt x="0" y="221"/>
                </a:cubicBezTo>
                <a:cubicBezTo>
                  <a:pt x="0" y="235"/>
                  <a:pt x="15" y="265"/>
                  <a:pt x="45" y="265"/>
                </a:cubicBezTo>
                <a:cubicBezTo>
                  <a:pt x="59" y="280"/>
                  <a:pt x="74" y="309"/>
                  <a:pt x="104" y="324"/>
                </a:cubicBezTo>
                <a:cubicBezTo>
                  <a:pt x="133" y="589"/>
                  <a:pt x="133" y="589"/>
                  <a:pt x="133" y="589"/>
                </a:cubicBezTo>
                <a:cubicBezTo>
                  <a:pt x="133" y="618"/>
                  <a:pt x="163" y="633"/>
                  <a:pt x="177" y="633"/>
                </a:cubicBezTo>
                <a:cubicBezTo>
                  <a:pt x="251" y="633"/>
                  <a:pt x="251" y="633"/>
                  <a:pt x="251" y="633"/>
                </a:cubicBezTo>
                <a:cubicBezTo>
                  <a:pt x="280" y="633"/>
                  <a:pt x="295" y="618"/>
                  <a:pt x="295" y="589"/>
                </a:cubicBezTo>
                <a:cubicBezTo>
                  <a:pt x="339" y="324"/>
                  <a:pt x="339" y="324"/>
                  <a:pt x="339" y="324"/>
                </a:cubicBezTo>
                <a:cubicBezTo>
                  <a:pt x="354" y="309"/>
                  <a:pt x="383" y="280"/>
                  <a:pt x="398" y="265"/>
                </a:cubicBezTo>
                <a:cubicBezTo>
                  <a:pt x="413" y="265"/>
                  <a:pt x="427" y="235"/>
                  <a:pt x="427" y="221"/>
                </a:cubicBezTo>
                <a:cubicBezTo>
                  <a:pt x="427" y="177"/>
                  <a:pt x="427" y="177"/>
                  <a:pt x="427" y="177"/>
                </a:cubicBezTo>
                <a:cubicBezTo>
                  <a:pt x="427" y="162"/>
                  <a:pt x="427" y="147"/>
                  <a:pt x="413" y="147"/>
                </a:cubicBezTo>
                <a:close/>
                <a:moveTo>
                  <a:pt x="221" y="44"/>
                </a:moveTo>
                <a:lnTo>
                  <a:pt x="221" y="44"/>
                </a:lnTo>
                <a:cubicBezTo>
                  <a:pt x="280" y="44"/>
                  <a:pt x="354" y="88"/>
                  <a:pt x="368" y="147"/>
                </a:cubicBezTo>
                <a:cubicBezTo>
                  <a:pt x="59" y="147"/>
                  <a:pt x="59" y="147"/>
                  <a:pt x="59" y="147"/>
                </a:cubicBezTo>
                <a:cubicBezTo>
                  <a:pt x="89" y="88"/>
                  <a:pt x="148" y="44"/>
                  <a:pt x="221" y="44"/>
                </a:cubicBezTo>
                <a:close/>
                <a:moveTo>
                  <a:pt x="251" y="560"/>
                </a:moveTo>
                <a:lnTo>
                  <a:pt x="251" y="560"/>
                </a:lnTo>
                <a:cubicBezTo>
                  <a:pt x="251" y="574"/>
                  <a:pt x="251" y="589"/>
                  <a:pt x="236" y="589"/>
                </a:cubicBezTo>
                <a:cubicBezTo>
                  <a:pt x="192" y="589"/>
                  <a:pt x="192" y="589"/>
                  <a:pt x="192" y="589"/>
                </a:cubicBezTo>
                <a:cubicBezTo>
                  <a:pt x="177" y="589"/>
                  <a:pt x="177" y="574"/>
                  <a:pt x="177" y="560"/>
                </a:cubicBezTo>
                <a:cubicBezTo>
                  <a:pt x="133" y="339"/>
                  <a:pt x="133" y="339"/>
                  <a:pt x="133" y="339"/>
                </a:cubicBezTo>
                <a:cubicBezTo>
                  <a:pt x="163" y="353"/>
                  <a:pt x="192" y="353"/>
                  <a:pt x="221" y="353"/>
                </a:cubicBezTo>
                <a:cubicBezTo>
                  <a:pt x="251" y="353"/>
                  <a:pt x="266" y="353"/>
                  <a:pt x="295" y="339"/>
                </a:cubicBezTo>
                <a:lnTo>
                  <a:pt x="251" y="560"/>
                </a:lnTo>
                <a:close/>
                <a:moveTo>
                  <a:pt x="221" y="324"/>
                </a:moveTo>
                <a:lnTo>
                  <a:pt x="221" y="324"/>
                </a:lnTo>
                <a:cubicBezTo>
                  <a:pt x="163" y="324"/>
                  <a:pt x="118" y="294"/>
                  <a:pt x="89" y="265"/>
                </a:cubicBezTo>
                <a:cubicBezTo>
                  <a:pt x="339" y="265"/>
                  <a:pt x="339" y="265"/>
                  <a:pt x="339" y="265"/>
                </a:cubicBezTo>
                <a:cubicBezTo>
                  <a:pt x="309" y="294"/>
                  <a:pt x="266" y="324"/>
                  <a:pt x="221" y="324"/>
                </a:cubicBezTo>
                <a:close/>
                <a:moveTo>
                  <a:pt x="368" y="221"/>
                </a:moveTo>
                <a:lnTo>
                  <a:pt x="368" y="221"/>
                </a:lnTo>
                <a:cubicBezTo>
                  <a:pt x="59" y="221"/>
                  <a:pt x="59" y="221"/>
                  <a:pt x="59" y="221"/>
                </a:cubicBezTo>
                <a:cubicBezTo>
                  <a:pt x="45" y="221"/>
                  <a:pt x="45" y="206"/>
                  <a:pt x="45" y="206"/>
                </a:cubicBezTo>
                <a:cubicBezTo>
                  <a:pt x="45" y="192"/>
                  <a:pt x="45" y="177"/>
                  <a:pt x="59" y="177"/>
                </a:cubicBezTo>
                <a:cubicBezTo>
                  <a:pt x="368" y="177"/>
                  <a:pt x="368" y="177"/>
                  <a:pt x="368" y="177"/>
                </a:cubicBezTo>
                <a:cubicBezTo>
                  <a:pt x="383" y="177"/>
                  <a:pt x="398" y="192"/>
                  <a:pt x="398" y="206"/>
                </a:cubicBezTo>
                <a:cubicBezTo>
                  <a:pt x="398" y="206"/>
                  <a:pt x="383" y="221"/>
                  <a:pt x="368" y="2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26" name="Freeform 135">
            <a:extLst>
              <a:ext uri="{FF2B5EF4-FFF2-40B4-BE49-F238E27FC236}">
                <a16:creationId xmlns:a16="http://schemas.microsoft.com/office/drawing/2014/main" id="{7AD34DF5-FC4B-422A-BB6C-4E4EEDCC05C9}"/>
              </a:ext>
            </a:extLst>
          </p:cNvPr>
          <p:cNvSpPr>
            <a:spLocks/>
          </p:cNvSpPr>
          <p:nvPr/>
        </p:nvSpPr>
        <p:spPr bwMode="auto">
          <a:xfrm>
            <a:off x="4708525" y="2517775"/>
            <a:ext cx="298450" cy="298450"/>
          </a:xfrm>
          <a:custGeom>
            <a:avLst/>
            <a:gdLst>
              <a:gd name="T0" fmla="*/ 99995624 w 634"/>
              <a:gd name="T1" fmla="*/ 49987671 h 634"/>
              <a:gd name="T2" fmla="*/ 52548747 w 634"/>
              <a:gd name="T3" fmla="*/ 0 h 634"/>
              <a:gd name="T4" fmla="*/ 7482775 w 634"/>
              <a:gd name="T5" fmla="*/ 49987671 h 634"/>
              <a:gd name="T6" fmla="*/ 0 w 634"/>
              <a:gd name="T7" fmla="*/ 80081962 h 634"/>
              <a:gd name="T8" fmla="*/ 27549723 w 634"/>
              <a:gd name="T9" fmla="*/ 95214477 h 634"/>
              <a:gd name="T10" fmla="*/ 39964102 w 634"/>
              <a:gd name="T11" fmla="*/ 60019259 h 634"/>
              <a:gd name="T12" fmla="*/ 12414379 w 634"/>
              <a:gd name="T13" fmla="*/ 47607239 h 634"/>
              <a:gd name="T14" fmla="*/ 92512849 w 634"/>
              <a:gd name="T15" fmla="*/ 47607239 h 634"/>
              <a:gd name="T16" fmla="*/ 67514297 w 634"/>
              <a:gd name="T17" fmla="*/ 60019259 h 634"/>
              <a:gd name="T18" fmla="*/ 80098470 w 634"/>
              <a:gd name="T19" fmla="*/ 95214477 h 634"/>
              <a:gd name="T20" fmla="*/ 87581245 w 634"/>
              <a:gd name="T21" fmla="*/ 105075798 h 634"/>
              <a:gd name="T22" fmla="*/ 92512849 w 634"/>
              <a:gd name="T23" fmla="*/ 105075798 h 634"/>
              <a:gd name="T24" fmla="*/ 107648193 w 634"/>
              <a:gd name="T25" fmla="*/ 80081962 h 634"/>
              <a:gd name="T26" fmla="*/ 99995624 w 634"/>
              <a:gd name="T27" fmla="*/ 49987671 h 634"/>
              <a:gd name="T28" fmla="*/ 22447853 w 634"/>
              <a:gd name="T29" fmla="*/ 55088127 h 634"/>
              <a:gd name="T30" fmla="*/ 32481799 w 634"/>
              <a:gd name="T31" fmla="*/ 60019259 h 634"/>
              <a:gd name="T32" fmla="*/ 27549723 w 634"/>
              <a:gd name="T33" fmla="*/ 87563322 h 634"/>
              <a:gd name="T34" fmla="*/ 19897153 w 634"/>
              <a:gd name="T35" fmla="*/ 70050375 h 634"/>
              <a:gd name="T36" fmla="*/ 14965550 w 634"/>
              <a:gd name="T37" fmla="*/ 55088127 h 634"/>
              <a:gd name="T38" fmla="*/ 12414379 w 634"/>
              <a:gd name="T39" fmla="*/ 70050375 h 634"/>
              <a:gd name="T40" fmla="*/ 12414379 w 634"/>
              <a:gd name="T41" fmla="*/ 87563322 h 634"/>
              <a:gd name="T42" fmla="*/ 7482775 w 634"/>
              <a:gd name="T43" fmla="*/ 60019259 h 634"/>
              <a:gd name="T44" fmla="*/ 14965550 w 634"/>
              <a:gd name="T45" fmla="*/ 55088127 h 634"/>
              <a:gd name="T46" fmla="*/ 82479375 w 634"/>
              <a:gd name="T47" fmla="*/ 87563322 h 634"/>
              <a:gd name="T48" fmla="*/ 72445900 w 634"/>
              <a:gd name="T49" fmla="*/ 80081962 h 634"/>
              <a:gd name="T50" fmla="*/ 80098470 w 634"/>
              <a:gd name="T51" fmla="*/ 55088127 h 634"/>
              <a:gd name="T52" fmla="*/ 87581245 w 634"/>
              <a:gd name="T53" fmla="*/ 70050375 h 634"/>
              <a:gd name="T54" fmla="*/ 99995624 w 634"/>
              <a:gd name="T55" fmla="*/ 80081962 h 634"/>
              <a:gd name="T56" fmla="*/ 92512849 w 634"/>
              <a:gd name="T57" fmla="*/ 87563322 h 634"/>
              <a:gd name="T58" fmla="*/ 92512849 w 634"/>
              <a:gd name="T59" fmla="*/ 70050375 h 634"/>
              <a:gd name="T60" fmla="*/ 92512849 w 634"/>
              <a:gd name="T61" fmla="*/ 55088127 h 634"/>
              <a:gd name="T62" fmla="*/ 99995624 w 634"/>
              <a:gd name="T63" fmla="*/ 80081962 h 63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34" h="634">
                <a:moveTo>
                  <a:pt x="588" y="294"/>
                </a:moveTo>
                <a:lnTo>
                  <a:pt x="588" y="294"/>
                </a:lnTo>
                <a:cubicBezTo>
                  <a:pt x="588" y="280"/>
                  <a:pt x="588" y="280"/>
                  <a:pt x="588" y="265"/>
                </a:cubicBezTo>
                <a:cubicBezTo>
                  <a:pt x="588" y="118"/>
                  <a:pt x="471" y="0"/>
                  <a:pt x="309" y="0"/>
                </a:cubicBezTo>
                <a:cubicBezTo>
                  <a:pt x="162" y="0"/>
                  <a:pt x="44" y="118"/>
                  <a:pt x="44" y="265"/>
                </a:cubicBezTo>
                <a:cubicBezTo>
                  <a:pt x="44" y="280"/>
                  <a:pt x="44" y="280"/>
                  <a:pt x="44" y="294"/>
                </a:cubicBezTo>
                <a:cubicBezTo>
                  <a:pt x="14" y="309"/>
                  <a:pt x="0" y="324"/>
                  <a:pt x="0" y="353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515"/>
                  <a:pt x="29" y="560"/>
                  <a:pt x="73" y="560"/>
                </a:cubicBezTo>
                <a:lnTo>
                  <a:pt x="162" y="560"/>
                </a:lnTo>
                <a:cubicBezTo>
                  <a:pt x="206" y="560"/>
                  <a:pt x="235" y="515"/>
                  <a:pt x="235" y="471"/>
                </a:cubicBezTo>
                <a:cubicBezTo>
                  <a:pt x="235" y="353"/>
                  <a:pt x="235" y="353"/>
                  <a:pt x="235" y="353"/>
                </a:cubicBezTo>
                <a:cubicBezTo>
                  <a:pt x="235" y="309"/>
                  <a:pt x="206" y="280"/>
                  <a:pt x="162" y="280"/>
                </a:cubicBezTo>
                <a:cubicBezTo>
                  <a:pt x="162" y="280"/>
                  <a:pt x="88" y="280"/>
                  <a:pt x="73" y="280"/>
                </a:cubicBezTo>
                <a:cubicBezTo>
                  <a:pt x="73" y="147"/>
                  <a:pt x="176" y="44"/>
                  <a:pt x="309" y="44"/>
                </a:cubicBezTo>
                <a:cubicBezTo>
                  <a:pt x="442" y="44"/>
                  <a:pt x="544" y="133"/>
                  <a:pt x="544" y="280"/>
                </a:cubicBezTo>
                <a:lnTo>
                  <a:pt x="471" y="280"/>
                </a:lnTo>
                <a:cubicBezTo>
                  <a:pt x="426" y="280"/>
                  <a:pt x="397" y="309"/>
                  <a:pt x="397" y="353"/>
                </a:cubicBezTo>
                <a:cubicBezTo>
                  <a:pt x="397" y="471"/>
                  <a:pt x="397" y="471"/>
                  <a:pt x="397" y="471"/>
                </a:cubicBezTo>
                <a:cubicBezTo>
                  <a:pt x="397" y="515"/>
                  <a:pt x="426" y="560"/>
                  <a:pt x="471" y="560"/>
                </a:cubicBezTo>
                <a:lnTo>
                  <a:pt x="515" y="560"/>
                </a:lnTo>
                <a:cubicBezTo>
                  <a:pt x="515" y="618"/>
                  <a:pt x="515" y="618"/>
                  <a:pt x="515" y="618"/>
                </a:cubicBezTo>
                <a:cubicBezTo>
                  <a:pt x="515" y="618"/>
                  <a:pt x="515" y="633"/>
                  <a:pt x="530" y="633"/>
                </a:cubicBezTo>
                <a:cubicBezTo>
                  <a:pt x="544" y="633"/>
                  <a:pt x="544" y="618"/>
                  <a:pt x="544" y="618"/>
                </a:cubicBezTo>
                <a:cubicBezTo>
                  <a:pt x="544" y="560"/>
                  <a:pt x="544" y="560"/>
                  <a:pt x="544" y="560"/>
                </a:cubicBezTo>
                <a:cubicBezTo>
                  <a:pt x="588" y="560"/>
                  <a:pt x="633" y="515"/>
                  <a:pt x="633" y="471"/>
                </a:cubicBezTo>
                <a:cubicBezTo>
                  <a:pt x="633" y="353"/>
                  <a:pt x="633" y="353"/>
                  <a:pt x="633" y="353"/>
                </a:cubicBezTo>
                <a:cubicBezTo>
                  <a:pt x="633" y="324"/>
                  <a:pt x="618" y="309"/>
                  <a:pt x="588" y="294"/>
                </a:cubicBezTo>
                <a:close/>
                <a:moveTo>
                  <a:pt x="132" y="324"/>
                </a:moveTo>
                <a:lnTo>
                  <a:pt x="132" y="324"/>
                </a:lnTo>
                <a:cubicBezTo>
                  <a:pt x="162" y="324"/>
                  <a:pt x="162" y="324"/>
                  <a:pt x="162" y="324"/>
                </a:cubicBezTo>
                <a:cubicBezTo>
                  <a:pt x="176" y="324"/>
                  <a:pt x="191" y="339"/>
                  <a:pt x="191" y="353"/>
                </a:cubicBezTo>
                <a:cubicBezTo>
                  <a:pt x="191" y="471"/>
                  <a:pt x="191" y="471"/>
                  <a:pt x="191" y="471"/>
                </a:cubicBezTo>
                <a:cubicBezTo>
                  <a:pt x="191" y="501"/>
                  <a:pt x="176" y="515"/>
                  <a:pt x="162" y="515"/>
                </a:cubicBezTo>
                <a:cubicBezTo>
                  <a:pt x="147" y="515"/>
                  <a:pt x="147" y="515"/>
                  <a:pt x="147" y="515"/>
                </a:cubicBezTo>
                <a:cubicBezTo>
                  <a:pt x="132" y="486"/>
                  <a:pt x="117" y="442"/>
                  <a:pt x="117" y="412"/>
                </a:cubicBezTo>
                <a:cubicBezTo>
                  <a:pt x="117" y="383"/>
                  <a:pt x="117" y="353"/>
                  <a:pt x="132" y="324"/>
                </a:cubicBezTo>
                <a:close/>
                <a:moveTo>
                  <a:pt x="88" y="324"/>
                </a:moveTo>
                <a:lnTo>
                  <a:pt x="88" y="324"/>
                </a:lnTo>
                <a:cubicBezTo>
                  <a:pt x="88" y="353"/>
                  <a:pt x="73" y="383"/>
                  <a:pt x="73" y="412"/>
                </a:cubicBezTo>
                <a:cubicBezTo>
                  <a:pt x="73" y="442"/>
                  <a:pt x="88" y="486"/>
                  <a:pt x="103" y="515"/>
                </a:cubicBezTo>
                <a:cubicBezTo>
                  <a:pt x="73" y="515"/>
                  <a:pt x="73" y="515"/>
                  <a:pt x="73" y="515"/>
                </a:cubicBezTo>
                <a:cubicBezTo>
                  <a:pt x="59" y="515"/>
                  <a:pt x="44" y="501"/>
                  <a:pt x="44" y="471"/>
                </a:cubicBezTo>
                <a:cubicBezTo>
                  <a:pt x="44" y="353"/>
                  <a:pt x="44" y="353"/>
                  <a:pt x="44" y="353"/>
                </a:cubicBezTo>
                <a:cubicBezTo>
                  <a:pt x="44" y="339"/>
                  <a:pt x="59" y="324"/>
                  <a:pt x="73" y="324"/>
                </a:cubicBezTo>
                <a:lnTo>
                  <a:pt x="88" y="324"/>
                </a:lnTo>
                <a:close/>
                <a:moveTo>
                  <a:pt x="485" y="515"/>
                </a:moveTo>
                <a:lnTo>
                  <a:pt x="485" y="515"/>
                </a:lnTo>
                <a:cubicBezTo>
                  <a:pt x="471" y="515"/>
                  <a:pt x="471" y="515"/>
                  <a:pt x="471" y="515"/>
                </a:cubicBezTo>
                <a:cubicBezTo>
                  <a:pt x="456" y="515"/>
                  <a:pt x="426" y="501"/>
                  <a:pt x="426" y="471"/>
                </a:cubicBezTo>
                <a:cubicBezTo>
                  <a:pt x="426" y="353"/>
                  <a:pt x="426" y="353"/>
                  <a:pt x="426" y="353"/>
                </a:cubicBezTo>
                <a:cubicBezTo>
                  <a:pt x="426" y="339"/>
                  <a:pt x="456" y="324"/>
                  <a:pt x="471" y="324"/>
                </a:cubicBezTo>
                <a:cubicBezTo>
                  <a:pt x="500" y="324"/>
                  <a:pt x="500" y="324"/>
                  <a:pt x="500" y="324"/>
                </a:cubicBezTo>
                <a:cubicBezTo>
                  <a:pt x="500" y="353"/>
                  <a:pt x="515" y="383"/>
                  <a:pt x="515" y="412"/>
                </a:cubicBezTo>
                <a:cubicBezTo>
                  <a:pt x="515" y="442"/>
                  <a:pt x="500" y="486"/>
                  <a:pt x="485" y="515"/>
                </a:cubicBezTo>
                <a:close/>
                <a:moveTo>
                  <a:pt x="588" y="471"/>
                </a:moveTo>
                <a:lnTo>
                  <a:pt x="588" y="471"/>
                </a:lnTo>
                <a:cubicBezTo>
                  <a:pt x="588" y="501"/>
                  <a:pt x="574" y="515"/>
                  <a:pt x="544" y="515"/>
                </a:cubicBezTo>
                <a:cubicBezTo>
                  <a:pt x="530" y="515"/>
                  <a:pt x="530" y="515"/>
                  <a:pt x="530" y="515"/>
                </a:cubicBezTo>
                <a:cubicBezTo>
                  <a:pt x="544" y="486"/>
                  <a:pt x="544" y="442"/>
                  <a:pt x="544" y="412"/>
                </a:cubicBezTo>
                <a:cubicBezTo>
                  <a:pt x="544" y="383"/>
                  <a:pt x="544" y="353"/>
                  <a:pt x="530" y="324"/>
                </a:cubicBezTo>
                <a:cubicBezTo>
                  <a:pt x="544" y="324"/>
                  <a:pt x="544" y="324"/>
                  <a:pt x="544" y="324"/>
                </a:cubicBezTo>
                <a:cubicBezTo>
                  <a:pt x="574" y="324"/>
                  <a:pt x="588" y="339"/>
                  <a:pt x="588" y="353"/>
                </a:cubicBezTo>
                <a:lnTo>
                  <a:pt x="588" y="4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27" name="Freeform 136">
            <a:extLst>
              <a:ext uri="{FF2B5EF4-FFF2-40B4-BE49-F238E27FC236}">
                <a16:creationId xmlns:a16="http://schemas.microsoft.com/office/drawing/2014/main" id="{B7E336C1-3A60-4A8B-83F0-82CBA3A986FD}"/>
              </a:ext>
            </a:extLst>
          </p:cNvPr>
          <p:cNvSpPr>
            <a:spLocks/>
          </p:cNvSpPr>
          <p:nvPr/>
        </p:nvSpPr>
        <p:spPr bwMode="auto">
          <a:xfrm>
            <a:off x="4237038" y="2517775"/>
            <a:ext cx="277812" cy="298450"/>
          </a:xfrm>
          <a:custGeom>
            <a:avLst/>
            <a:gdLst>
              <a:gd name="T0" fmla="*/ 77817833 w 589"/>
              <a:gd name="T1" fmla="*/ 60019259 h 634"/>
              <a:gd name="T2" fmla="*/ 77817833 w 589"/>
              <a:gd name="T3" fmla="*/ 39956084 h 634"/>
              <a:gd name="T4" fmla="*/ 77817833 w 589"/>
              <a:gd name="T5" fmla="*/ 60019259 h 634"/>
              <a:gd name="T6" fmla="*/ 72698581 w 589"/>
              <a:gd name="T7" fmla="*/ 47607239 h 634"/>
              <a:gd name="T8" fmla="*/ 80377696 w 589"/>
              <a:gd name="T9" fmla="*/ 55088127 h 634"/>
              <a:gd name="T10" fmla="*/ 72698581 w 589"/>
              <a:gd name="T11" fmla="*/ 47607239 h 634"/>
              <a:gd name="T12" fmla="*/ 77817833 w 589"/>
              <a:gd name="T13" fmla="*/ 87563322 h 634"/>
              <a:gd name="T14" fmla="*/ 77817833 w 589"/>
              <a:gd name="T15" fmla="*/ 67670414 h 634"/>
              <a:gd name="T16" fmla="*/ 77817833 w 589"/>
              <a:gd name="T17" fmla="*/ 87563322 h 634"/>
              <a:gd name="T18" fmla="*/ 72698581 w 589"/>
              <a:gd name="T19" fmla="*/ 75151302 h 634"/>
              <a:gd name="T20" fmla="*/ 80377696 w 589"/>
              <a:gd name="T21" fmla="*/ 80081962 h 634"/>
              <a:gd name="T22" fmla="*/ 72698581 w 589"/>
              <a:gd name="T23" fmla="*/ 75151302 h 634"/>
              <a:gd name="T24" fmla="*/ 87886720 w 589"/>
              <a:gd name="T25" fmla="*/ 0 h 634"/>
              <a:gd name="T26" fmla="*/ 0 w 589"/>
              <a:gd name="T27" fmla="*/ 14962248 h 634"/>
              <a:gd name="T28" fmla="*/ 12457714 w 589"/>
              <a:gd name="T29" fmla="*/ 107626497 h 634"/>
              <a:gd name="T30" fmla="*/ 100344434 w 589"/>
              <a:gd name="T31" fmla="*/ 95214477 h 634"/>
              <a:gd name="T32" fmla="*/ 87886720 w 589"/>
              <a:gd name="T33" fmla="*/ 0 h 634"/>
              <a:gd name="T34" fmla="*/ 92835409 w 589"/>
              <a:gd name="T35" fmla="*/ 95214477 h 634"/>
              <a:gd name="T36" fmla="*/ 12457714 w 589"/>
              <a:gd name="T37" fmla="*/ 100145138 h 634"/>
              <a:gd name="T38" fmla="*/ 7508552 w 589"/>
              <a:gd name="T39" fmla="*/ 27544063 h 634"/>
              <a:gd name="T40" fmla="*/ 92835409 w 589"/>
              <a:gd name="T41" fmla="*/ 95214477 h 634"/>
              <a:gd name="T42" fmla="*/ 92835409 w 589"/>
              <a:gd name="T43" fmla="*/ 20063175 h 634"/>
              <a:gd name="T44" fmla="*/ 7508552 w 589"/>
              <a:gd name="T45" fmla="*/ 14962248 h 634"/>
              <a:gd name="T46" fmla="*/ 87886720 w 589"/>
              <a:gd name="T47" fmla="*/ 7481360 h 634"/>
              <a:gd name="T48" fmla="*/ 92835409 w 589"/>
              <a:gd name="T49" fmla="*/ 20063175 h 634"/>
              <a:gd name="T50" fmla="*/ 50171981 w 589"/>
              <a:gd name="T51" fmla="*/ 60019259 h 634"/>
              <a:gd name="T52" fmla="*/ 50171981 w 589"/>
              <a:gd name="T53" fmla="*/ 39956084 h 634"/>
              <a:gd name="T54" fmla="*/ 50171981 w 589"/>
              <a:gd name="T55" fmla="*/ 60019259 h 634"/>
              <a:gd name="T56" fmla="*/ 47612591 w 589"/>
              <a:gd name="T57" fmla="*/ 47607239 h 634"/>
              <a:gd name="T58" fmla="*/ 52731843 w 589"/>
              <a:gd name="T59" fmla="*/ 55088127 h 634"/>
              <a:gd name="T60" fmla="*/ 47612591 w 589"/>
              <a:gd name="T61" fmla="*/ 47607239 h 634"/>
              <a:gd name="T62" fmla="*/ 22526128 w 589"/>
              <a:gd name="T63" fmla="*/ 60019259 h 634"/>
              <a:gd name="T64" fmla="*/ 22526128 w 589"/>
              <a:gd name="T65" fmla="*/ 39956084 h 634"/>
              <a:gd name="T66" fmla="*/ 22526128 w 589"/>
              <a:gd name="T67" fmla="*/ 60019259 h 634"/>
              <a:gd name="T68" fmla="*/ 19966265 w 589"/>
              <a:gd name="T69" fmla="*/ 47607239 h 634"/>
              <a:gd name="T70" fmla="*/ 27645853 w 589"/>
              <a:gd name="T71" fmla="*/ 55088127 h 634"/>
              <a:gd name="T72" fmla="*/ 19966265 w 589"/>
              <a:gd name="T73" fmla="*/ 47607239 h 634"/>
              <a:gd name="T74" fmla="*/ 50171981 w 589"/>
              <a:gd name="T75" fmla="*/ 87563322 h 634"/>
              <a:gd name="T76" fmla="*/ 50171981 w 589"/>
              <a:gd name="T77" fmla="*/ 67670414 h 634"/>
              <a:gd name="T78" fmla="*/ 50171981 w 589"/>
              <a:gd name="T79" fmla="*/ 87563322 h 634"/>
              <a:gd name="T80" fmla="*/ 47612591 w 589"/>
              <a:gd name="T81" fmla="*/ 75151302 h 634"/>
              <a:gd name="T82" fmla="*/ 52731843 w 589"/>
              <a:gd name="T83" fmla="*/ 80081962 h 634"/>
              <a:gd name="T84" fmla="*/ 47612591 w 589"/>
              <a:gd name="T85" fmla="*/ 75151302 h 634"/>
              <a:gd name="T86" fmla="*/ 22526128 w 589"/>
              <a:gd name="T87" fmla="*/ 87563322 h 634"/>
              <a:gd name="T88" fmla="*/ 22526128 w 589"/>
              <a:gd name="T89" fmla="*/ 67670414 h 634"/>
              <a:gd name="T90" fmla="*/ 22526128 w 589"/>
              <a:gd name="T91" fmla="*/ 87563322 h 634"/>
              <a:gd name="T92" fmla="*/ 19966265 w 589"/>
              <a:gd name="T93" fmla="*/ 75151302 h 634"/>
              <a:gd name="T94" fmla="*/ 27645853 w 589"/>
              <a:gd name="T95" fmla="*/ 80081962 h 634"/>
              <a:gd name="T96" fmla="*/ 19966265 w 589"/>
              <a:gd name="T97" fmla="*/ 75151302 h 63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9" h="634">
                <a:moveTo>
                  <a:pt x="456" y="353"/>
                </a:moveTo>
                <a:lnTo>
                  <a:pt x="456" y="353"/>
                </a:lnTo>
                <a:cubicBezTo>
                  <a:pt x="485" y="353"/>
                  <a:pt x="515" y="339"/>
                  <a:pt x="515" y="294"/>
                </a:cubicBezTo>
                <a:cubicBezTo>
                  <a:pt x="515" y="265"/>
                  <a:pt x="485" y="235"/>
                  <a:pt x="456" y="235"/>
                </a:cubicBezTo>
                <a:cubicBezTo>
                  <a:pt x="412" y="235"/>
                  <a:pt x="397" y="265"/>
                  <a:pt x="397" y="294"/>
                </a:cubicBezTo>
                <a:cubicBezTo>
                  <a:pt x="397" y="339"/>
                  <a:pt x="412" y="353"/>
                  <a:pt x="456" y="353"/>
                </a:cubicBezTo>
                <a:close/>
                <a:moveTo>
                  <a:pt x="426" y="280"/>
                </a:moveTo>
                <a:lnTo>
                  <a:pt x="426" y="280"/>
                </a:lnTo>
                <a:cubicBezTo>
                  <a:pt x="471" y="280"/>
                  <a:pt x="471" y="280"/>
                  <a:pt x="471" y="280"/>
                </a:cubicBezTo>
                <a:cubicBezTo>
                  <a:pt x="471" y="324"/>
                  <a:pt x="471" y="324"/>
                  <a:pt x="471" y="324"/>
                </a:cubicBezTo>
                <a:cubicBezTo>
                  <a:pt x="426" y="324"/>
                  <a:pt x="426" y="324"/>
                  <a:pt x="426" y="324"/>
                </a:cubicBezTo>
                <a:lnTo>
                  <a:pt x="426" y="280"/>
                </a:lnTo>
                <a:close/>
                <a:moveTo>
                  <a:pt x="456" y="515"/>
                </a:moveTo>
                <a:lnTo>
                  <a:pt x="456" y="515"/>
                </a:lnTo>
                <a:cubicBezTo>
                  <a:pt x="485" y="515"/>
                  <a:pt x="515" y="486"/>
                  <a:pt x="515" y="456"/>
                </a:cubicBezTo>
                <a:cubicBezTo>
                  <a:pt x="515" y="427"/>
                  <a:pt x="485" y="398"/>
                  <a:pt x="456" y="398"/>
                </a:cubicBezTo>
                <a:cubicBezTo>
                  <a:pt x="412" y="398"/>
                  <a:pt x="397" y="427"/>
                  <a:pt x="397" y="456"/>
                </a:cubicBezTo>
                <a:cubicBezTo>
                  <a:pt x="397" y="486"/>
                  <a:pt x="412" y="515"/>
                  <a:pt x="456" y="515"/>
                </a:cubicBezTo>
                <a:close/>
                <a:moveTo>
                  <a:pt x="426" y="442"/>
                </a:moveTo>
                <a:lnTo>
                  <a:pt x="426" y="442"/>
                </a:lnTo>
                <a:cubicBezTo>
                  <a:pt x="471" y="442"/>
                  <a:pt x="471" y="442"/>
                  <a:pt x="471" y="442"/>
                </a:cubicBezTo>
                <a:cubicBezTo>
                  <a:pt x="471" y="471"/>
                  <a:pt x="471" y="471"/>
                  <a:pt x="471" y="471"/>
                </a:cubicBezTo>
                <a:cubicBezTo>
                  <a:pt x="426" y="471"/>
                  <a:pt x="426" y="471"/>
                  <a:pt x="426" y="471"/>
                </a:cubicBezTo>
                <a:lnTo>
                  <a:pt x="426" y="442"/>
                </a:lnTo>
                <a:close/>
                <a:moveTo>
                  <a:pt x="515" y="0"/>
                </a:moveTo>
                <a:lnTo>
                  <a:pt x="515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4"/>
                  <a:pt x="0" y="88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3" y="633"/>
                </a:cubicBezTo>
                <a:cubicBezTo>
                  <a:pt x="515" y="633"/>
                  <a:pt x="515" y="633"/>
                  <a:pt x="515" y="633"/>
                </a:cubicBezTo>
                <a:cubicBezTo>
                  <a:pt x="559" y="633"/>
                  <a:pt x="588" y="604"/>
                  <a:pt x="588" y="560"/>
                </a:cubicBezTo>
                <a:cubicBezTo>
                  <a:pt x="588" y="88"/>
                  <a:pt x="588" y="88"/>
                  <a:pt x="588" y="88"/>
                </a:cubicBezTo>
                <a:cubicBezTo>
                  <a:pt x="588" y="44"/>
                  <a:pt x="559" y="0"/>
                  <a:pt x="515" y="0"/>
                </a:cubicBezTo>
                <a:close/>
                <a:moveTo>
                  <a:pt x="544" y="560"/>
                </a:moveTo>
                <a:lnTo>
                  <a:pt x="544" y="560"/>
                </a:lnTo>
                <a:cubicBezTo>
                  <a:pt x="544" y="574"/>
                  <a:pt x="530" y="589"/>
                  <a:pt x="515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8" y="589"/>
                  <a:pt x="44" y="574"/>
                  <a:pt x="44" y="560"/>
                </a:cubicBezTo>
                <a:cubicBezTo>
                  <a:pt x="44" y="162"/>
                  <a:pt x="44" y="162"/>
                  <a:pt x="44" y="162"/>
                </a:cubicBezTo>
                <a:cubicBezTo>
                  <a:pt x="544" y="162"/>
                  <a:pt x="544" y="162"/>
                  <a:pt x="544" y="162"/>
                </a:cubicBezTo>
                <a:lnTo>
                  <a:pt x="544" y="560"/>
                </a:lnTo>
                <a:close/>
                <a:moveTo>
                  <a:pt x="544" y="118"/>
                </a:moveTo>
                <a:lnTo>
                  <a:pt x="544" y="118"/>
                </a:lnTo>
                <a:cubicBezTo>
                  <a:pt x="44" y="118"/>
                  <a:pt x="44" y="118"/>
                  <a:pt x="44" y="118"/>
                </a:cubicBezTo>
                <a:cubicBezTo>
                  <a:pt x="44" y="88"/>
                  <a:pt x="44" y="88"/>
                  <a:pt x="44" y="88"/>
                </a:cubicBezTo>
                <a:cubicBezTo>
                  <a:pt x="44" y="59"/>
                  <a:pt x="58" y="44"/>
                  <a:pt x="73" y="44"/>
                </a:cubicBezTo>
                <a:cubicBezTo>
                  <a:pt x="515" y="44"/>
                  <a:pt x="515" y="44"/>
                  <a:pt x="515" y="44"/>
                </a:cubicBezTo>
                <a:cubicBezTo>
                  <a:pt x="530" y="44"/>
                  <a:pt x="544" y="59"/>
                  <a:pt x="544" y="88"/>
                </a:cubicBezTo>
                <a:lnTo>
                  <a:pt x="544" y="118"/>
                </a:lnTo>
                <a:close/>
                <a:moveTo>
                  <a:pt x="294" y="353"/>
                </a:moveTo>
                <a:lnTo>
                  <a:pt x="294" y="353"/>
                </a:lnTo>
                <a:cubicBezTo>
                  <a:pt x="324" y="353"/>
                  <a:pt x="353" y="339"/>
                  <a:pt x="353" y="294"/>
                </a:cubicBezTo>
                <a:cubicBezTo>
                  <a:pt x="353" y="265"/>
                  <a:pt x="324" y="235"/>
                  <a:pt x="294" y="235"/>
                </a:cubicBezTo>
                <a:cubicBezTo>
                  <a:pt x="265" y="235"/>
                  <a:pt x="235" y="265"/>
                  <a:pt x="235" y="294"/>
                </a:cubicBezTo>
                <a:cubicBezTo>
                  <a:pt x="235" y="339"/>
                  <a:pt x="265" y="353"/>
                  <a:pt x="294" y="353"/>
                </a:cubicBezTo>
                <a:close/>
                <a:moveTo>
                  <a:pt x="279" y="280"/>
                </a:moveTo>
                <a:lnTo>
                  <a:pt x="279" y="280"/>
                </a:lnTo>
                <a:cubicBezTo>
                  <a:pt x="309" y="280"/>
                  <a:pt x="309" y="280"/>
                  <a:pt x="309" y="280"/>
                </a:cubicBezTo>
                <a:cubicBezTo>
                  <a:pt x="309" y="324"/>
                  <a:pt x="309" y="324"/>
                  <a:pt x="309" y="324"/>
                </a:cubicBezTo>
                <a:cubicBezTo>
                  <a:pt x="279" y="324"/>
                  <a:pt x="279" y="324"/>
                  <a:pt x="279" y="324"/>
                </a:cubicBezTo>
                <a:lnTo>
                  <a:pt x="279" y="280"/>
                </a:lnTo>
                <a:close/>
                <a:moveTo>
                  <a:pt x="132" y="353"/>
                </a:moveTo>
                <a:lnTo>
                  <a:pt x="132" y="353"/>
                </a:lnTo>
                <a:cubicBezTo>
                  <a:pt x="176" y="353"/>
                  <a:pt x="191" y="339"/>
                  <a:pt x="191" y="294"/>
                </a:cubicBezTo>
                <a:cubicBezTo>
                  <a:pt x="191" y="265"/>
                  <a:pt x="176" y="235"/>
                  <a:pt x="132" y="235"/>
                </a:cubicBezTo>
                <a:cubicBezTo>
                  <a:pt x="103" y="235"/>
                  <a:pt x="73" y="265"/>
                  <a:pt x="73" y="294"/>
                </a:cubicBezTo>
                <a:cubicBezTo>
                  <a:pt x="73" y="339"/>
                  <a:pt x="103" y="353"/>
                  <a:pt x="132" y="353"/>
                </a:cubicBezTo>
                <a:close/>
                <a:moveTo>
                  <a:pt x="117" y="280"/>
                </a:moveTo>
                <a:lnTo>
                  <a:pt x="117" y="280"/>
                </a:lnTo>
                <a:cubicBezTo>
                  <a:pt x="162" y="280"/>
                  <a:pt x="162" y="280"/>
                  <a:pt x="162" y="280"/>
                </a:cubicBezTo>
                <a:cubicBezTo>
                  <a:pt x="162" y="324"/>
                  <a:pt x="162" y="324"/>
                  <a:pt x="162" y="324"/>
                </a:cubicBezTo>
                <a:cubicBezTo>
                  <a:pt x="117" y="324"/>
                  <a:pt x="117" y="324"/>
                  <a:pt x="117" y="324"/>
                </a:cubicBezTo>
                <a:lnTo>
                  <a:pt x="117" y="280"/>
                </a:lnTo>
                <a:close/>
                <a:moveTo>
                  <a:pt x="294" y="515"/>
                </a:moveTo>
                <a:lnTo>
                  <a:pt x="294" y="515"/>
                </a:lnTo>
                <a:cubicBezTo>
                  <a:pt x="324" y="515"/>
                  <a:pt x="353" y="486"/>
                  <a:pt x="353" y="456"/>
                </a:cubicBezTo>
                <a:cubicBezTo>
                  <a:pt x="353" y="427"/>
                  <a:pt x="324" y="398"/>
                  <a:pt x="294" y="398"/>
                </a:cubicBezTo>
                <a:cubicBezTo>
                  <a:pt x="265" y="398"/>
                  <a:pt x="235" y="427"/>
                  <a:pt x="235" y="456"/>
                </a:cubicBezTo>
                <a:cubicBezTo>
                  <a:pt x="235" y="486"/>
                  <a:pt x="265" y="515"/>
                  <a:pt x="294" y="515"/>
                </a:cubicBezTo>
                <a:close/>
                <a:moveTo>
                  <a:pt x="279" y="442"/>
                </a:moveTo>
                <a:lnTo>
                  <a:pt x="279" y="442"/>
                </a:lnTo>
                <a:cubicBezTo>
                  <a:pt x="309" y="442"/>
                  <a:pt x="309" y="442"/>
                  <a:pt x="309" y="442"/>
                </a:cubicBezTo>
                <a:cubicBezTo>
                  <a:pt x="309" y="471"/>
                  <a:pt x="309" y="471"/>
                  <a:pt x="309" y="471"/>
                </a:cubicBezTo>
                <a:cubicBezTo>
                  <a:pt x="279" y="471"/>
                  <a:pt x="279" y="471"/>
                  <a:pt x="279" y="471"/>
                </a:cubicBezTo>
                <a:lnTo>
                  <a:pt x="279" y="442"/>
                </a:lnTo>
                <a:close/>
                <a:moveTo>
                  <a:pt x="132" y="515"/>
                </a:moveTo>
                <a:lnTo>
                  <a:pt x="132" y="515"/>
                </a:lnTo>
                <a:cubicBezTo>
                  <a:pt x="176" y="515"/>
                  <a:pt x="191" y="486"/>
                  <a:pt x="191" y="456"/>
                </a:cubicBezTo>
                <a:cubicBezTo>
                  <a:pt x="191" y="427"/>
                  <a:pt x="176" y="398"/>
                  <a:pt x="132" y="398"/>
                </a:cubicBezTo>
                <a:cubicBezTo>
                  <a:pt x="103" y="398"/>
                  <a:pt x="73" y="427"/>
                  <a:pt x="73" y="456"/>
                </a:cubicBezTo>
                <a:cubicBezTo>
                  <a:pt x="73" y="486"/>
                  <a:pt x="103" y="515"/>
                  <a:pt x="132" y="515"/>
                </a:cubicBezTo>
                <a:close/>
                <a:moveTo>
                  <a:pt x="117" y="442"/>
                </a:moveTo>
                <a:lnTo>
                  <a:pt x="117" y="442"/>
                </a:lnTo>
                <a:cubicBezTo>
                  <a:pt x="162" y="442"/>
                  <a:pt x="162" y="442"/>
                  <a:pt x="162" y="442"/>
                </a:cubicBezTo>
                <a:cubicBezTo>
                  <a:pt x="162" y="471"/>
                  <a:pt x="162" y="471"/>
                  <a:pt x="162" y="471"/>
                </a:cubicBezTo>
                <a:cubicBezTo>
                  <a:pt x="117" y="471"/>
                  <a:pt x="117" y="471"/>
                  <a:pt x="117" y="471"/>
                </a:cubicBezTo>
                <a:lnTo>
                  <a:pt x="117" y="4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28" name="Freeform 137">
            <a:extLst>
              <a:ext uri="{FF2B5EF4-FFF2-40B4-BE49-F238E27FC236}">
                <a16:creationId xmlns:a16="http://schemas.microsoft.com/office/drawing/2014/main" id="{8463FC5C-F43E-4961-A1C4-DA131FA53555}"/>
              </a:ext>
            </a:extLst>
          </p:cNvPr>
          <p:cNvSpPr>
            <a:spLocks/>
          </p:cNvSpPr>
          <p:nvPr/>
        </p:nvSpPr>
        <p:spPr bwMode="auto">
          <a:xfrm>
            <a:off x="3744913" y="2517775"/>
            <a:ext cx="298450" cy="298450"/>
          </a:xfrm>
          <a:custGeom>
            <a:avLst/>
            <a:gdLst>
              <a:gd name="T0" fmla="*/ 85200341 w 634"/>
              <a:gd name="T1" fmla="*/ 39956084 h 634"/>
              <a:gd name="T2" fmla="*/ 85200341 w 634"/>
              <a:gd name="T3" fmla="*/ 60019259 h 634"/>
              <a:gd name="T4" fmla="*/ 85200341 w 634"/>
              <a:gd name="T5" fmla="*/ 39956084 h 634"/>
              <a:gd name="T6" fmla="*/ 87751512 w 634"/>
              <a:gd name="T7" fmla="*/ 55088127 h 634"/>
              <a:gd name="T8" fmla="*/ 80098470 w 634"/>
              <a:gd name="T9" fmla="*/ 47607239 h 634"/>
              <a:gd name="T10" fmla="*/ 87751512 w 634"/>
              <a:gd name="T11" fmla="*/ 55088127 h 634"/>
              <a:gd name="T12" fmla="*/ 90131944 w 634"/>
              <a:gd name="T13" fmla="*/ 87563322 h 634"/>
              <a:gd name="T14" fmla="*/ 75166866 w 634"/>
              <a:gd name="T15" fmla="*/ 90113550 h 634"/>
              <a:gd name="T16" fmla="*/ 90131944 w 634"/>
              <a:gd name="T17" fmla="*/ 95214477 h 634"/>
              <a:gd name="T18" fmla="*/ 90131944 w 634"/>
              <a:gd name="T19" fmla="*/ 87563322 h 634"/>
              <a:gd name="T20" fmla="*/ 60201317 w 634"/>
              <a:gd name="T21" fmla="*/ 39956084 h 634"/>
              <a:gd name="T22" fmla="*/ 15135345 w 634"/>
              <a:gd name="T23" fmla="*/ 47607239 h 634"/>
              <a:gd name="T24" fmla="*/ 20066948 w 634"/>
              <a:gd name="T25" fmla="*/ 95214477 h 634"/>
              <a:gd name="T26" fmla="*/ 67684092 w 634"/>
              <a:gd name="T27" fmla="*/ 87563322 h 634"/>
              <a:gd name="T28" fmla="*/ 60201317 w 634"/>
              <a:gd name="T29" fmla="*/ 39956084 h 634"/>
              <a:gd name="T30" fmla="*/ 60201317 w 634"/>
              <a:gd name="T31" fmla="*/ 85182889 h 634"/>
              <a:gd name="T32" fmla="*/ 25168819 w 634"/>
              <a:gd name="T33" fmla="*/ 87563322 h 634"/>
              <a:gd name="T34" fmla="*/ 20066948 w 634"/>
              <a:gd name="T35" fmla="*/ 49987671 h 634"/>
              <a:gd name="T36" fmla="*/ 57650617 w 634"/>
              <a:gd name="T37" fmla="*/ 47607239 h 634"/>
              <a:gd name="T38" fmla="*/ 60201317 w 634"/>
              <a:gd name="T39" fmla="*/ 85182889 h 634"/>
              <a:gd name="T40" fmla="*/ 90131944 w 634"/>
              <a:gd name="T41" fmla="*/ 77531735 h 634"/>
              <a:gd name="T42" fmla="*/ 75166866 w 634"/>
              <a:gd name="T43" fmla="*/ 80081962 h 634"/>
              <a:gd name="T44" fmla="*/ 90131944 w 634"/>
              <a:gd name="T45" fmla="*/ 85182889 h 634"/>
              <a:gd name="T46" fmla="*/ 90131944 w 634"/>
              <a:gd name="T47" fmla="*/ 77531735 h 634"/>
              <a:gd name="T48" fmla="*/ 95233815 w 634"/>
              <a:gd name="T49" fmla="*/ 27544063 h 634"/>
              <a:gd name="T50" fmla="*/ 92683115 w 634"/>
              <a:gd name="T51" fmla="*/ 7481360 h 634"/>
              <a:gd name="T52" fmla="*/ 90131944 w 634"/>
              <a:gd name="T53" fmla="*/ 2550228 h 634"/>
              <a:gd name="T54" fmla="*/ 20066948 w 634"/>
              <a:gd name="T55" fmla="*/ 2550228 h 634"/>
              <a:gd name="T56" fmla="*/ 15135345 w 634"/>
              <a:gd name="T57" fmla="*/ 7481360 h 634"/>
              <a:gd name="T58" fmla="*/ 15135345 w 634"/>
              <a:gd name="T59" fmla="*/ 27544063 h 634"/>
              <a:gd name="T60" fmla="*/ 0 w 634"/>
              <a:gd name="T61" fmla="*/ 95214477 h 634"/>
              <a:gd name="T62" fmla="*/ 95233815 w 634"/>
              <a:gd name="T63" fmla="*/ 107626497 h 634"/>
              <a:gd name="T64" fmla="*/ 107648193 w 634"/>
              <a:gd name="T65" fmla="*/ 39956084 h 634"/>
              <a:gd name="T66" fmla="*/ 100165890 w 634"/>
              <a:gd name="T67" fmla="*/ 95214477 h 634"/>
              <a:gd name="T68" fmla="*/ 95233815 w 634"/>
              <a:gd name="T69" fmla="*/ 100145138 h 634"/>
              <a:gd name="T70" fmla="*/ 7652570 w 634"/>
              <a:gd name="T71" fmla="*/ 95214477 h 634"/>
              <a:gd name="T72" fmla="*/ 15135345 w 634"/>
              <a:gd name="T73" fmla="*/ 35025423 h 634"/>
              <a:gd name="T74" fmla="*/ 100165890 w 634"/>
              <a:gd name="T75" fmla="*/ 39956084 h 63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34" h="634">
                <a:moveTo>
                  <a:pt x="501" y="235"/>
                </a:moveTo>
                <a:lnTo>
                  <a:pt x="501" y="235"/>
                </a:lnTo>
                <a:cubicBezTo>
                  <a:pt x="457" y="235"/>
                  <a:pt x="442" y="265"/>
                  <a:pt x="442" y="294"/>
                </a:cubicBezTo>
                <a:cubicBezTo>
                  <a:pt x="442" y="339"/>
                  <a:pt x="457" y="353"/>
                  <a:pt x="501" y="353"/>
                </a:cubicBezTo>
                <a:cubicBezTo>
                  <a:pt x="530" y="353"/>
                  <a:pt x="560" y="339"/>
                  <a:pt x="560" y="294"/>
                </a:cubicBezTo>
                <a:cubicBezTo>
                  <a:pt x="560" y="265"/>
                  <a:pt x="530" y="235"/>
                  <a:pt x="501" y="235"/>
                </a:cubicBezTo>
                <a:close/>
                <a:moveTo>
                  <a:pt x="516" y="324"/>
                </a:moveTo>
                <a:lnTo>
                  <a:pt x="516" y="324"/>
                </a:lnTo>
                <a:cubicBezTo>
                  <a:pt x="471" y="324"/>
                  <a:pt x="471" y="324"/>
                  <a:pt x="471" y="324"/>
                </a:cubicBezTo>
                <a:cubicBezTo>
                  <a:pt x="471" y="280"/>
                  <a:pt x="471" y="280"/>
                  <a:pt x="471" y="280"/>
                </a:cubicBezTo>
                <a:cubicBezTo>
                  <a:pt x="516" y="280"/>
                  <a:pt x="516" y="280"/>
                  <a:pt x="516" y="280"/>
                </a:cubicBezTo>
                <a:lnTo>
                  <a:pt x="516" y="324"/>
                </a:lnTo>
                <a:close/>
                <a:moveTo>
                  <a:pt x="530" y="515"/>
                </a:moveTo>
                <a:lnTo>
                  <a:pt x="530" y="515"/>
                </a:lnTo>
                <a:cubicBezTo>
                  <a:pt x="457" y="515"/>
                  <a:pt x="457" y="515"/>
                  <a:pt x="457" y="515"/>
                </a:cubicBezTo>
                <a:cubicBezTo>
                  <a:pt x="442" y="515"/>
                  <a:pt x="442" y="530"/>
                  <a:pt x="442" y="530"/>
                </a:cubicBezTo>
                <a:cubicBezTo>
                  <a:pt x="442" y="545"/>
                  <a:pt x="442" y="560"/>
                  <a:pt x="457" y="560"/>
                </a:cubicBezTo>
                <a:cubicBezTo>
                  <a:pt x="530" y="560"/>
                  <a:pt x="530" y="560"/>
                  <a:pt x="530" y="560"/>
                </a:cubicBezTo>
                <a:cubicBezTo>
                  <a:pt x="545" y="560"/>
                  <a:pt x="560" y="545"/>
                  <a:pt x="560" y="530"/>
                </a:cubicBezTo>
                <a:cubicBezTo>
                  <a:pt x="560" y="530"/>
                  <a:pt x="545" y="515"/>
                  <a:pt x="530" y="515"/>
                </a:cubicBezTo>
                <a:close/>
                <a:moveTo>
                  <a:pt x="354" y="235"/>
                </a:moveTo>
                <a:lnTo>
                  <a:pt x="354" y="235"/>
                </a:lnTo>
                <a:cubicBezTo>
                  <a:pt x="118" y="235"/>
                  <a:pt x="118" y="235"/>
                  <a:pt x="118" y="235"/>
                </a:cubicBezTo>
                <a:cubicBezTo>
                  <a:pt x="103" y="235"/>
                  <a:pt x="89" y="265"/>
                  <a:pt x="89" y="280"/>
                </a:cubicBezTo>
                <a:cubicBezTo>
                  <a:pt x="89" y="515"/>
                  <a:pt x="89" y="515"/>
                  <a:pt x="89" y="515"/>
                </a:cubicBezTo>
                <a:cubicBezTo>
                  <a:pt x="89" y="530"/>
                  <a:pt x="103" y="560"/>
                  <a:pt x="118" y="560"/>
                </a:cubicBezTo>
                <a:cubicBezTo>
                  <a:pt x="354" y="560"/>
                  <a:pt x="354" y="560"/>
                  <a:pt x="354" y="560"/>
                </a:cubicBezTo>
                <a:cubicBezTo>
                  <a:pt x="383" y="560"/>
                  <a:pt x="398" y="530"/>
                  <a:pt x="398" y="515"/>
                </a:cubicBezTo>
                <a:cubicBezTo>
                  <a:pt x="398" y="280"/>
                  <a:pt x="398" y="280"/>
                  <a:pt x="398" y="280"/>
                </a:cubicBezTo>
                <a:cubicBezTo>
                  <a:pt x="398" y="265"/>
                  <a:pt x="383" y="235"/>
                  <a:pt x="354" y="235"/>
                </a:cubicBezTo>
                <a:close/>
                <a:moveTo>
                  <a:pt x="354" y="501"/>
                </a:moveTo>
                <a:lnTo>
                  <a:pt x="354" y="501"/>
                </a:lnTo>
                <a:cubicBezTo>
                  <a:pt x="354" y="501"/>
                  <a:pt x="354" y="515"/>
                  <a:pt x="339" y="515"/>
                </a:cubicBezTo>
                <a:cubicBezTo>
                  <a:pt x="148" y="515"/>
                  <a:pt x="148" y="515"/>
                  <a:pt x="148" y="515"/>
                </a:cubicBezTo>
                <a:cubicBezTo>
                  <a:pt x="133" y="515"/>
                  <a:pt x="118" y="501"/>
                  <a:pt x="118" y="501"/>
                </a:cubicBezTo>
                <a:cubicBezTo>
                  <a:pt x="118" y="294"/>
                  <a:pt x="118" y="294"/>
                  <a:pt x="118" y="294"/>
                </a:cubicBezTo>
                <a:cubicBezTo>
                  <a:pt x="118" y="294"/>
                  <a:pt x="133" y="280"/>
                  <a:pt x="148" y="280"/>
                </a:cubicBezTo>
                <a:cubicBezTo>
                  <a:pt x="339" y="280"/>
                  <a:pt x="339" y="280"/>
                  <a:pt x="339" y="280"/>
                </a:cubicBezTo>
                <a:cubicBezTo>
                  <a:pt x="354" y="280"/>
                  <a:pt x="354" y="294"/>
                  <a:pt x="354" y="294"/>
                </a:cubicBezTo>
                <a:lnTo>
                  <a:pt x="354" y="501"/>
                </a:lnTo>
                <a:close/>
                <a:moveTo>
                  <a:pt x="530" y="456"/>
                </a:moveTo>
                <a:lnTo>
                  <a:pt x="530" y="456"/>
                </a:lnTo>
                <a:cubicBezTo>
                  <a:pt x="457" y="456"/>
                  <a:pt x="457" y="456"/>
                  <a:pt x="457" y="456"/>
                </a:cubicBezTo>
                <a:cubicBezTo>
                  <a:pt x="442" y="456"/>
                  <a:pt x="442" y="471"/>
                  <a:pt x="442" y="471"/>
                </a:cubicBezTo>
                <a:cubicBezTo>
                  <a:pt x="442" y="486"/>
                  <a:pt x="442" y="501"/>
                  <a:pt x="457" y="501"/>
                </a:cubicBezTo>
                <a:cubicBezTo>
                  <a:pt x="530" y="501"/>
                  <a:pt x="530" y="501"/>
                  <a:pt x="530" y="501"/>
                </a:cubicBezTo>
                <a:cubicBezTo>
                  <a:pt x="545" y="501"/>
                  <a:pt x="560" y="486"/>
                  <a:pt x="560" y="471"/>
                </a:cubicBezTo>
                <a:cubicBezTo>
                  <a:pt x="560" y="471"/>
                  <a:pt x="545" y="456"/>
                  <a:pt x="530" y="456"/>
                </a:cubicBezTo>
                <a:close/>
                <a:moveTo>
                  <a:pt x="560" y="162"/>
                </a:moveTo>
                <a:lnTo>
                  <a:pt x="560" y="162"/>
                </a:lnTo>
                <a:cubicBezTo>
                  <a:pt x="369" y="162"/>
                  <a:pt x="369" y="162"/>
                  <a:pt x="369" y="162"/>
                </a:cubicBezTo>
                <a:cubicBezTo>
                  <a:pt x="545" y="44"/>
                  <a:pt x="545" y="44"/>
                  <a:pt x="545" y="44"/>
                </a:cubicBezTo>
                <a:cubicBezTo>
                  <a:pt x="560" y="44"/>
                  <a:pt x="560" y="30"/>
                  <a:pt x="545" y="15"/>
                </a:cubicBezTo>
                <a:cubicBezTo>
                  <a:pt x="545" y="0"/>
                  <a:pt x="530" y="0"/>
                  <a:pt x="530" y="15"/>
                </a:cubicBezTo>
                <a:cubicBezTo>
                  <a:pt x="530" y="15"/>
                  <a:pt x="339" y="133"/>
                  <a:pt x="324" y="147"/>
                </a:cubicBezTo>
                <a:cubicBezTo>
                  <a:pt x="118" y="15"/>
                  <a:pt x="118" y="15"/>
                  <a:pt x="118" y="15"/>
                </a:cubicBezTo>
                <a:cubicBezTo>
                  <a:pt x="103" y="0"/>
                  <a:pt x="89" y="0"/>
                  <a:pt x="89" y="15"/>
                </a:cubicBezTo>
                <a:cubicBezTo>
                  <a:pt x="89" y="30"/>
                  <a:pt x="89" y="44"/>
                  <a:pt x="89" y="44"/>
                </a:cubicBezTo>
                <a:cubicBezTo>
                  <a:pt x="265" y="162"/>
                  <a:pt x="265" y="162"/>
                  <a:pt x="265" y="162"/>
                </a:cubicBezTo>
                <a:cubicBezTo>
                  <a:pt x="89" y="162"/>
                  <a:pt x="89" y="162"/>
                  <a:pt x="89" y="162"/>
                </a:cubicBezTo>
                <a:cubicBezTo>
                  <a:pt x="45" y="162"/>
                  <a:pt x="0" y="192"/>
                  <a:pt x="0" y="235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45" y="633"/>
                  <a:pt x="89" y="633"/>
                </a:cubicBezTo>
                <a:cubicBezTo>
                  <a:pt x="560" y="633"/>
                  <a:pt x="560" y="633"/>
                  <a:pt x="560" y="633"/>
                </a:cubicBezTo>
                <a:cubicBezTo>
                  <a:pt x="604" y="633"/>
                  <a:pt x="633" y="604"/>
                  <a:pt x="633" y="560"/>
                </a:cubicBezTo>
                <a:cubicBezTo>
                  <a:pt x="633" y="235"/>
                  <a:pt x="633" y="235"/>
                  <a:pt x="633" y="235"/>
                </a:cubicBezTo>
                <a:cubicBezTo>
                  <a:pt x="633" y="192"/>
                  <a:pt x="604" y="162"/>
                  <a:pt x="560" y="162"/>
                </a:cubicBezTo>
                <a:close/>
                <a:moveTo>
                  <a:pt x="589" y="560"/>
                </a:moveTo>
                <a:lnTo>
                  <a:pt x="589" y="560"/>
                </a:lnTo>
                <a:cubicBezTo>
                  <a:pt x="589" y="574"/>
                  <a:pt x="575" y="589"/>
                  <a:pt x="560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5" y="574"/>
                  <a:pt x="45" y="560"/>
                </a:cubicBezTo>
                <a:cubicBezTo>
                  <a:pt x="45" y="235"/>
                  <a:pt x="45" y="235"/>
                  <a:pt x="45" y="235"/>
                </a:cubicBezTo>
                <a:cubicBezTo>
                  <a:pt x="45" y="221"/>
                  <a:pt x="59" y="206"/>
                  <a:pt x="89" y="206"/>
                </a:cubicBezTo>
                <a:cubicBezTo>
                  <a:pt x="560" y="206"/>
                  <a:pt x="560" y="206"/>
                  <a:pt x="560" y="206"/>
                </a:cubicBezTo>
                <a:cubicBezTo>
                  <a:pt x="575" y="206"/>
                  <a:pt x="589" y="221"/>
                  <a:pt x="589" y="235"/>
                </a:cubicBezTo>
                <a:lnTo>
                  <a:pt x="589" y="5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29" name="Freeform 138">
            <a:extLst>
              <a:ext uri="{FF2B5EF4-FFF2-40B4-BE49-F238E27FC236}">
                <a16:creationId xmlns:a16="http://schemas.microsoft.com/office/drawing/2014/main" id="{7BA543E6-FAF8-4E35-B9AB-5FBDB2BB7362}"/>
              </a:ext>
            </a:extLst>
          </p:cNvPr>
          <p:cNvSpPr>
            <a:spLocks/>
          </p:cNvSpPr>
          <p:nvPr/>
        </p:nvSpPr>
        <p:spPr bwMode="auto">
          <a:xfrm>
            <a:off x="3267075" y="2538413"/>
            <a:ext cx="298450" cy="257175"/>
          </a:xfrm>
          <a:custGeom>
            <a:avLst/>
            <a:gdLst>
              <a:gd name="T0" fmla="*/ 37583197 w 634"/>
              <a:gd name="T1" fmla="*/ 40132681 h 546"/>
              <a:gd name="T2" fmla="*/ 37583197 w 634"/>
              <a:gd name="T3" fmla="*/ 40132681 h 546"/>
              <a:gd name="T4" fmla="*/ 17516249 w 634"/>
              <a:gd name="T5" fmla="*/ 40132681 h 546"/>
              <a:gd name="T6" fmla="*/ 12414379 w 634"/>
              <a:gd name="T7" fmla="*/ 42513793 h 546"/>
              <a:gd name="T8" fmla="*/ 17516249 w 634"/>
              <a:gd name="T9" fmla="*/ 47615165 h 546"/>
              <a:gd name="T10" fmla="*/ 37583197 w 634"/>
              <a:gd name="T11" fmla="*/ 47615165 h 546"/>
              <a:gd name="T12" fmla="*/ 39964102 w 634"/>
              <a:gd name="T13" fmla="*/ 42513793 h 546"/>
              <a:gd name="T14" fmla="*/ 37583197 w 634"/>
              <a:gd name="T15" fmla="*/ 40132681 h 546"/>
              <a:gd name="T16" fmla="*/ 37583197 w 634"/>
              <a:gd name="T17" fmla="*/ 67681505 h 546"/>
              <a:gd name="T18" fmla="*/ 37583197 w 634"/>
              <a:gd name="T19" fmla="*/ 67681505 h 546"/>
              <a:gd name="T20" fmla="*/ 17516249 w 634"/>
              <a:gd name="T21" fmla="*/ 67681505 h 546"/>
              <a:gd name="T22" fmla="*/ 12414379 w 634"/>
              <a:gd name="T23" fmla="*/ 70062617 h 546"/>
              <a:gd name="T24" fmla="*/ 17516249 w 634"/>
              <a:gd name="T25" fmla="*/ 72613067 h 546"/>
              <a:gd name="T26" fmla="*/ 37583197 w 634"/>
              <a:gd name="T27" fmla="*/ 72613067 h 546"/>
              <a:gd name="T28" fmla="*/ 39964102 w 634"/>
              <a:gd name="T29" fmla="*/ 70062617 h 546"/>
              <a:gd name="T30" fmla="*/ 37583197 w 634"/>
              <a:gd name="T31" fmla="*/ 67681505 h 546"/>
              <a:gd name="T32" fmla="*/ 37583197 w 634"/>
              <a:gd name="T33" fmla="*/ 52546727 h 546"/>
              <a:gd name="T34" fmla="*/ 37583197 w 634"/>
              <a:gd name="T35" fmla="*/ 52546727 h 546"/>
              <a:gd name="T36" fmla="*/ 17516249 w 634"/>
              <a:gd name="T37" fmla="*/ 52546727 h 546"/>
              <a:gd name="T38" fmla="*/ 12414379 w 634"/>
              <a:gd name="T39" fmla="*/ 57648571 h 546"/>
              <a:gd name="T40" fmla="*/ 17516249 w 634"/>
              <a:gd name="T41" fmla="*/ 60199021 h 546"/>
              <a:gd name="T42" fmla="*/ 37583197 w 634"/>
              <a:gd name="T43" fmla="*/ 60199021 h 546"/>
              <a:gd name="T44" fmla="*/ 39964102 w 634"/>
              <a:gd name="T45" fmla="*/ 57648571 h 546"/>
              <a:gd name="T46" fmla="*/ 37583197 w 634"/>
              <a:gd name="T47" fmla="*/ 52546727 h 546"/>
              <a:gd name="T48" fmla="*/ 70064996 w 634"/>
              <a:gd name="T49" fmla="*/ 37582231 h 546"/>
              <a:gd name="T50" fmla="*/ 70064996 w 634"/>
              <a:gd name="T51" fmla="*/ 37582231 h 546"/>
              <a:gd name="T52" fmla="*/ 49998048 w 634"/>
              <a:gd name="T53" fmla="*/ 57648571 h 546"/>
              <a:gd name="T54" fmla="*/ 70064996 w 634"/>
              <a:gd name="T55" fmla="*/ 77714911 h 546"/>
              <a:gd name="T56" fmla="*/ 90131944 w 634"/>
              <a:gd name="T57" fmla="*/ 57648571 h 546"/>
              <a:gd name="T58" fmla="*/ 70064996 w 634"/>
              <a:gd name="T59" fmla="*/ 37582231 h 546"/>
              <a:gd name="T60" fmla="*/ 70064996 w 634"/>
              <a:gd name="T61" fmla="*/ 70062617 h 546"/>
              <a:gd name="T62" fmla="*/ 70064996 w 634"/>
              <a:gd name="T63" fmla="*/ 70062617 h 546"/>
              <a:gd name="T64" fmla="*/ 57480351 w 634"/>
              <a:gd name="T65" fmla="*/ 57648571 h 546"/>
              <a:gd name="T66" fmla="*/ 70064996 w 634"/>
              <a:gd name="T67" fmla="*/ 42513793 h 546"/>
              <a:gd name="T68" fmla="*/ 82479375 w 634"/>
              <a:gd name="T69" fmla="*/ 57648571 h 546"/>
              <a:gd name="T70" fmla="*/ 70064996 w 634"/>
              <a:gd name="T71" fmla="*/ 70062617 h 546"/>
              <a:gd name="T72" fmla="*/ 92512849 w 634"/>
              <a:gd name="T73" fmla="*/ 20066340 h 546"/>
              <a:gd name="T74" fmla="*/ 92512849 w 634"/>
              <a:gd name="T75" fmla="*/ 20066340 h 546"/>
              <a:gd name="T76" fmla="*/ 87581245 w 634"/>
              <a:gd name="T77" fmla="*/ 20066340 h 546"/>
              <a:gd name="T78" fmla="*/ 49998048 w 634"/>
              <a:gd name="T79" fmla="*/ 0 h 546"/>
              <a:gd name="T80" fmla="*/ 47446877 w 634"/>
              <a:gd name="T81" fmla="*/ 2550922 h 546"/>
              <a:gd name="T82" fmla="*/ 47446877 w 634"/>
              <a:gd name="T83" fmla="*/ 5101844 h 546"/>
              <a:gd name="T84" fmla="*/ 72445900 w 634"/>
              <a:gd name="T85" fmla="*/ 20066340 h 546"/>
              <a:gd name="T86" fmla="*/ 12414379 w 634"/>
              <a:gd name="T87" fmla="*/ 20066340 h 546"/>
              <a:gd name="T88" fmla="*/ 0 w 634"/>
              <a:gd name="T89" fmla="*/ 32480387 h 546"/>
              <a:gd name="T90" fmla="*/ 0 w 634"/>
              <a:gd name="T91" fmla="*/ 80095552 h 546"/>
              <a:gd name="T92" fmla="*/ 12414379 w 634"/>
              <a:gd name="T93" fmla="*/ 92679408 h 546"/>
              <a:gd name="T94" fmla="*/ 92512849 w 634"/>
              <a:gd name="T95" fmla="*/ 92679408 h 546"/>
              <a:gd name="T96" fmla="*/ 107648193 w 634"/>
              <a:gd name="T97" fmla="*/ 80095552 h 546"/>
              <a:gd name="T98" fmla="*/ 107648193 w 634"/>
              <a:gd name="T99" fmla="*/ 32480387 h 546"/>
              <a:gd name="T100" fmla="*/ 92512849 w 634"/>
              <a:gd name="T101" fmla="*/ 20066340 h 546"/>
              <a:gd name="T102" fmla="*/ 99995624 w 634"/>
              <a:gd name="T103" fmla="*/ 80095552 h 546"/>
              <a:gd name="T104" fmla="*/ 99995624 w 634"/>
              <a:gd name="T105" fmla="*/ 80095552 h 546"/>
              <a:gd name="T106" fmla="*/ 92512849 w 634"/>
              <a:gd name="T107" fmla="*/ 87747846 h 546"/>
              <a:gd name="T108" fmla="*/ 12414379 w 634"/>
              <a:gd name="T109" fmla="*/ 87747846 h 546"/>
              <a:gd name="T110" fmla="*/ 7482775 w 634"/>
              <a:gd name="T111" fmla="*/ 80095552 h 546"/>
              <a:gd name="T112" fmla="*/ 7482775 w 634"/>
              <a:gd name="T113" fmla="*/ 32480387 h 546"/>
              <a:gd name="T114" fmla="*/ 12414379 w 634"/>
              <a:gd name="T115" fmla="*/ 27548825 h 546"/>
              <a:gd name="T116" fmla="*/ 92512849 w 634"/>
              <a:gd name="T117" fmla="*/ 27548825 h 546"/>
              <a:gd name="T118" fmla="*/ 99995624 w 634"/>
              <a:gd name="T119" fmla="*/ 32480387 h 546"/>
              <a:gd name="T120" fmla="*/ 99995624 w 634"/>
              <a:gd name="T121" fmla="*/ 80095552 h 54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34" h="546">
                <a:moveTo>
                  <a:pt x="221" y="236"/>
                </a:moveTo>
                <a:lnTo>
                  <a:pt x="221" y="236"/>
                </a:lnTo>
                <a:cubicBezTo>
                  <a:pt x="103" y="236"/>
                  <a:pt x="103" y="236"/>
                  <a:pt x="103" y="236"/>
                </a:cubicBezTo>
                <a:cubicBezTo>
                  <a:pt x="88" y="236"/>
                  <a:pt x="73" y="250"/>
                  <a:pt x="73" y="250"/>
                </a:cubicBezTo>
                <a:cubicBezTo>
                  <a:pt x="73" y="265"/>
                  <a:pt x="88" y="280"/>
                  <a:pt x="103" y="280"/>
                </a:cubicBezTo>
                <a:cubicBezTo>
                  <a:pt x="221" y="280"/>
                  <a:pt x="221" y="280"/>
                  <a:pt x="221" y="280"/>
                </a:cubicBezTo>
                <a:cubicBezTo>
                  <a:pt x="221" y="280"/>
                  <a:pt x="235" y="265"/>
                  <a:pt x="235" y="250"/>
                </a:cubicBezTo>
                <a:lnTo>
                  <a:pt x="221" y="236"/>
                </a:lnTo>
                <a:close/>
                <a:moveTo>
                  <a:pt x="221" y="398"/>
                </a:moveTo>
                <a:lnTo>
                  <a:pt x="221" y="398"/>
                </a:lnTo>
                <a:cubicBezTo>
                  <a:pt x="103" y="398"/>
                  <a:pt x="103" y="398"/>
                  <a:pt x="103" y="398"/>
                </a:cubicBezTo>
                <a:cubicBezTo>
                  <a:pt x="88" y="398"/>
                  <a:pt x="73" y="398"/>
                  <a:pt x="73" y="412"/>
                </a:cubicBezTo>
                <a:cubicBezTo>
                  <a:pt x="73" y="427"/>
                  <a:pt x="88" y="427"/>
                  <a:pt x="103" y="427"/>
                </a:cubicBezTo>
                <a:cubicBezTo>
                  <a:pt x="221" y="427"/>
                  <a:pt x="221" y="427"/>
                  <a:pt x="221" y="427"/>
                </a:cubicBezTo>
                <a:cubicBezTo>
                  <a:pt x="221" y="427"/>
                  <a:pt x="235" y="427"/>
                  <a:pt x="235" y="412"/>
                </a:cubicBezTo>
                <a:cubicBezTo>
                  <a:pt x="235" y="398"/>
                  <a:pt x="221" y="398"/>
                  <a:pt x="221" y="398"/>
                </a:cubicBezTo>
                <a:close/>
                <a:moveTo>
                  <a:pt x="221" y="309"/>
                </a:moveTo>
                <a:lnTo>
                  <a:pt x="221" y="309"/>
                </a:lnTo>
                <a:cubicBezTo>
                  <a:pt x="103" y="309"/>
                  <a:pt x="103" y="309"/>
                  <a:pt x="103" y="309"/>
                </a:cubicBezTo>
                <a:cubicBezTo>
                  <a:pt x="88" y="309"/>
                  <a:pt x="73" y="324"/>
                  <a:pt x="73" y="339"/>
                </a:cubicBezTo>
                <a:cubicBezTo>
                  <a:pt x="73" y="339"/>
                  <a:pt x="88" y="354"/>
                  <a:pt x="103" y="354"/>
                </a:cubicBezTo>
                <a:cubicBezTo>
                  <a:pt x="221" y="354"/>
                  <a:pt x="221" y="354"/>
                  <a:pt x="221" y="354"/>
                </a:cubicBezTo>
                <a:lnTo>
                  <a:pt x="235" y="339"/>
                </a:lnTo>
                <a:cubicBezTo>
                  <a:pt x="235" y="324"/>
                  <a:pt x="221" y="309"/>
                  <a:pt x="221" y="309"/>
                </a:cubicBezTo>
                <a:close/>
                <a:moveTo>
                  <a:pt x="412" y="221"/>
                </a:moveTo>
                <a:lnTo>
                  <a:pt x="412" y="221"/>
                </a:lnTo>
                <a:cubicBezTo>
                  <a:pt x="353" y="221"/>
                  <a:pt x="294" y="265"/>
                  <a:pt x="294" y="339"/>
                </a:cubicBezTo>
                <a:cubicBezTo>
                  <a:pt x="294" y="398"/>
                  <a:pt x="353" y="457"/>
                  <a:pt x="412" y="457"/>
                </a:cubicBezTo>
                <a:cubicBezTo>
                  <a:pt x="471" y="457"/>
                  <a:pt x="530" y="398"/>
                  <a:pt x="530" y="339"/>
                </a:cubicBezTo>
                <a:cubicBezTo>
                  <a:pt x="530" y="265"/>
                  <a:pt x="471" y="221"/>
                  <a:pt x="412" y="221"/>
                </a:cubicBezTo>
                <a:close/>
                <a:moveTo>
                  <a:pt x="412" y="412"/>
                </a:moveTo>
                <a:lnTo>
                  <a:pt x="412" y="412"/>
                </a:lnTo>
                <a:cubicBezTo>
                  <a:pt x="368" y="412"/>
                  <a:pt x="338" y="383"/>
                  <a:pt x="338" y="339"/>
                </a:cubicBezTo>
                <a:cubicBezTo>
                  <a:pt x="338" y="295"/>
                  <a:pt x="368" y="250"/>
                  <a:pt x="412" y="250"/>
                </a:cubicBezTo>
                <a:cubicBezTo>
                  <a:pt x="456" y="250"/>
                  <a:pt x="485" y="295"/>
                  <a:pt x="485" y="339"/>
                </a:cubicBezTo>
                <a:cubicBezTo>
                  <a:pt x="485" y="383"/>
                  <a:pt x="456" y="412"/>
                  <a:pt x="412" y="412"/>
                </a:cubicBezTo>
                <a:close/>
                <a:moveTo>
                  <a:pt x="544" y="118"/>
                </a:moveTo>
                <a:lnTo>
                  <a:pt x="544" y="118"/>
                </a:lnTo>
                <a:cubicBezTo>
                  <a:pt x="515" y="118"/>
                  <a:pt x="515" y="118"/>
                  <a:pt x="515" y="118"/>
                </a:cubicBezTo>
                <a:cubicBezTo>
                  <a:pt x="294" y="0"/>
                  <a:pt x="294" y="0"/>
                  <a:pt x="294" y="0"/>
                </a:cubicBezTo>
                <a:cubicBezTo>
                  <a:pt x="294" y="0"/>
                  <a:pt x="279" y="0"/>
                  <a:pt x="279" y="15"/>
                </a:cubicBezTo>
                <a:cubicBezTo>
                  <a:pt x="265" y="15"/>
                  <a:pt x="279" y="30"/>
                  <a:pt x="279" y="30"/>
                </a:cubicBezTo>
                <a:cubicBezTo>
                  <a:pt x="426" y="118"/>
                  <a:pt x="426" y="118"/>
                  <a:pt x="426" y="118"/>
                </a:cubicBezTo>
                <a:cubicBezTo>
                  <a:pt x="73" y="118"/>
                  <a:pt x="73" y="118"/>
                  <a:pt x="73" y="118"/>
                </a:cubicBezTo>
                <a:cubicBezTo>
                  <a:pt x="29" y="118"/>
                  <a:pt x="0" y="148"/>
                  <a:pt x="0" y="191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516"/>
                  <a:pt x="29" y="545"/>
                  <a:pt x="73" y="545"/>
                </a:cubicBezTo>
                <a:cubicBezTo>
                  <a:pt x="544" y="545"/>
                  <a:pt x="544" y="545"/>
                  <a:pt x="544" y="545"/>
                </a:cubicBezTo>
                <a:cubicBezTo>
                  <a:pt x="588" y="545"/>
                  <a:pt x="633" y="516"/>
                  <a:pt x="633" y="471"/>
                </a:cubicBezTo>
                <a:cubicBezTo>
                  <a:pt x="633" y="191"/>
                  <a:pt x="633" y="191"/>
                  <a:pt x="633" y="191"/>
                </a:cubicBezTo>
                <a:cubicBezTo>
                  <a:pt x="633" y="148"/>
                  <a:pt x="588" y="118"/>
                  <a:pt x="544" y="118"/>
                </a:cubicBezTo>
                <a:close/>
                <a:moveTo>
                  <a:pt x="588" y="471"/>
                </a:moveTo>
                <a:lnTo>
                  <a:pt x="588" y="471"/>
                </a:lnTo>
                <a:cubicBezTo>
                  <a:pt x="588" y="486"/>
                  <a:pt x="574" y="516"/>
                  <a:pt x="544" y="516"/>
                </a:cubicBezTo>
                <a:cubicBezTo>
                  <a:pt x="73" y="516"/>
                  <a:pt x="73" y="516"/>
                  <a:pt x="73" y="516"/>
                </a:cubicBezTo>
                <a:cubicBezTo>
                  <a:pt x="58" y="516"/>
                  <a:pt x="44" y="486"/>
                  <a:pt x="44" y="471"/>
                </a:cubicBezTo>
                <a:cubicBezTo>
                  <a:pt x="44" y="191"/>
                  <a:pt x="44" y="191"/>
                  <a:pt x="44" y="191"/>
                </a:cubicBezTo>
                <a:cubicBezTo>
                  <a:pt x="44" y="177"/>
                  <a:pt x="58" y="162"/>
                  <a:pt x="73" y="162"/>
                </a:cubicBezTo>
                <a:cubicBezTo>
                  <a:pt x="544" y="162"/>
                  <a:pt x="544" y="162"/>
                  <a:pt x="544" y="162"/>
                </a:cubicBezTo>
                <a:cubicBezTo>
                  <a:pt x="574" y="162"/>
                  <a:pt x="588" y="177"/>
                  <a:pt x="588" y="191"/>
                </a:cubicBezTo>
                <a:lnTo>
                  <a:pt x="588" y="4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30" name="Freeform 139">
            <a:extLst>
              <a:ext uri="{FF2B5EF4-FFF2-40B4-BE49-F238E27FC236}">
                <a16:creationId xmlns:a16="http://schemas.microsoft.com/office/drawing/2014/main" id="{39B80498-7C36-4297-9F53-02E0D2CB40FD}"/>
              </a:ext>
            </a:extLst>
          </p:cNvPr>
          <p:cNvSpPr>
            <a:spLocks/>
          </p:cNvSpPr>
          <p:nvPr/>
        </p:nvSpPr>
        <p:spPr bwMode="auto">
          <a:xfrm>
            <a:off x="2822575" y="2528888"/>
            <a:ext cx="222250" cy="279400"/>
          </a:xfrm>
          <a:custGeom>
            <a:avLst/>
            <a:gdLst>
              <a:gd name="T0" fmla="*/ 66569153 w 473"/>
              <a:gd name="T1" fmla="*/ 0 h 589"/>
              <a:gd name="T2" fmla="*/ 0 w 473"/>
              <a:gd name="T3" fmla="*/ 12454879 h 589"/>
              <a:gd name="T4" fmla="*/ 12377203 w 473"/>
              <a:gd name="T5" fmla="*/ 100323172 h 589"/>
              <a:gd name="T6" fmla="*/ 78946356 w 473"/>
              <a:gd name="T7" fmla="*/ 100323172 h 589"/>
              <a:gd name="T8" fmla="*/ 66569153 w 473"/>
              <a:gd name="T9" fmla="*/ 0 h 589"/>
              <a:gd name="T10" fmla="*/ 12377203 w 473"/>
              <a:gd name="T11" fmla="*/ 92816038 h 589"/>
              <a:gd name="T12" fmla="*/ 7526608 w 473"/>
              <a:gd name="T13" fmla="*/ 85308903 h 589"/>
              <a:gd name="T14" fmla="*/ 12377203 w 473"/>
              <a:gd name="T15" fmla="*/ 92816038 h 589"/>
              <a:gd name="T16" fmla="*/ 12377203 w 473"/>
              <a:gd name="T17" fmla="*/ 80360687 h 589"/>
              <a:gd name="T18" fmla="*/ 7526608 w 473"/>
              <a:gd name="T19" fmla="*/ 72682989 h 589"/>
              <a:gd name="T20" fmla="*/ 12377203 w 473"/>
              <a:gd name="T21" fmla="*/ 80360687 h 589"/>
              <a:gd name="T22" fmla="*/ 12377203 w 473"/>
              <a:gd name="T23" fmla="*/ 65175855 h 589"/>
              <a:gd name="T24" fmla="*/ 7526608 w 473"/>
              <a:gd name="T25" fmla="*/ 60228110 h 589"/>
              <a:gd name="T26" fmla="*/ 12377203 w 473"/>
              <a:gd name="T27" fmla="*/ 65175855 h 589"/>
              <a:gd name="T28" fmla="*/ 12377203 w 473"/>
              <a:gd name="T29" fmla="*/ 52720976 h 589"/>
              <a:gd name="T30" fmla="*/ 7526608 w 473"/>
              <a:gd name="T31" fmla="*/ 45042806 h 589"/>
              <a:gd name="T32" fmla="*/ 12377203 w 473"/>
              <a:gd name="T33" fmla="*/ 52720976 h 589"/>
              <a:gd name="T34" fmla="*/ 12377203 w 473"/>
              <a:gd name="T35" fmla="*/ 40095062 h 589"/>
              <a:gd name="T36" fmla="*/ 7526608 w 473"/>
              <a:gd name="T37" fmla="*/ 32587927 h 589"/>
              <a:gd name="T38" fmla="*/ 12377203 w 473"/>
              <a:gd name="T39" fmla="*/ 40095062 h 589"/>
              <a:gd name="T40" fmla="*/ 12377203 w 473"/>
              <a:gd name="T41" fmla="*/ 25080793 h 589"/>
              <a:gd name="T42" fmla="*/ 7526608 w 473"/>
              <a:gd name="T43" fmla="*/ 19962486 h 589"/>
              <a:gd name="T44" fmla="*/ 12377203 w 473"/>
              <a:gd name="T45" fmla="*/ 25080793 h 589"/>
              <a:gd name="T46" fmla="*/ 59210001 w 473"/>
              <a:gd name="T47" fmla="*/ 90427211 h 589"/>
              <a:gd name="T48" fmla="*/ 22245380 w 473"/>
              <a:gd name="T49" fmla="*/ 92816038 h 589"/>
              <a:gd name="T50" fmla="*/ 19736823 w 473"/>
              <a:gd name="T51" fmla="*/ 55109331 h 589"/>
              <a:gd name="T52" fmla="*/ 56700975 w 473"/>
              <a:gd name="T53" fmla="*/ 52720976 h 589"/>
              <a:gd name="T54" fmla="*/ 59210001 w 473"/>
              <a:gd name="T55" fmla="*/ 90427211 h 589"/>
              <a:gd name="T56" fmla="*/ 59210001 w 473"/>
              <a:gd name="T57" fmla="*/ 42654452 h 589"/>
              <a:gd name="T58" fmla="*/ 22245380 w 473"/>
              <a:gd name="T59" fmla="*/ 45042806 h 589"/>
              <a:gd name="T60" fmla="*/ 19736823 w 473"/>
              <a:gd name="T61" fmla="*/ 9895961 h 589"/>
              <a:gd name="T62" fmla="*/ 56700975 w 473"/>
              <a:gd name="T63" fmla="*/ 4947744 h 589"/>
              <a:gd name="T64" fmla="*/ 59210001 w 473"/>
              <a:gd name="T65" fmla="*/ 42654452 h 589"/>
              <a:gd name="T66" fmla="*/ 71419748 w 473"/>
              <a:gd name="T67" fmla="*/ 92816038 h 589"/>
              <a:gd name="T68" fmla="*/ 66569153 w 473"/>
              <a:gd name="T69" fmla="*/ 85308903 h 589"/>
              <a:gd name="T70" fmla="*/ 71419748 w 473"/>
              <a:gd name="T71" fmla="*/ 92816038 h 589"/>
              <a:gd name="T72" fmla="*/ 71419748 w 473"/>
              <a:gd name="T73" fmla="*/ 80360687 h 589"/>
              <a:gd name="T74" fmla="*/ 66569153 w 473"/>
              <a:gd name="T75" fmla="*/ 72682989 h 589"/>
              <a:gd name="T76" fmla="*/ 71419748 w 473"/>
              <a:gd name="T77" fmla="*/ 80360687 h 589"/>
              <a:gd name="T78" fmla="*/ 71419748 w 473"/>
              <a:gd name="T79" fmla="*/ 65175855 h 589"/>
              <a:gd name="T80" fmla="*/ 66569153 w 473"/>
              <a:gd name="T81" fmla="*/ 60228110 h 589"/>
              <a:gd name="T82" fmla="*/ 71419748 w 473"/>
              <a:gd name="T83" fmla="*/ 65175855 h 589"/>
              <a:gd name="T84" fmla="*/ 71419748 w 473"/>
              <a:gd name="T85" fmla="*/ 52720976 h 589"/>
              <a:gd name="T86" fmla="*/ 66569153 w 473"/>
              <a:gd name="T87" fmla="*/ 45042806 h 589"/>
              <a:gd name="T88" fmla="*/ 71419748 w 473"/>
              <a:gd name="T89" fmla="*/ 52720976 h 589"/>
              <a:gd name="T90" fmla="*/ 71419748 w 473"/>
              <a:gd name="T91" fmla="*/ 40095062 h 589"/>
              <a:gd name="T92" fmla="*/ 66569153 w 473"/>
              <a:gd name="T93" fmla="*/ 32587927 h 589"/>
              <a:gd name="T94" fmla="*/ 71419748 w 473"/>
              <a:gd name="T95" fmla="*/ 40095062 h 589"/>
              <a:gd name="T96" fmla="*/ 71419748 w 473"/>
              <a:gd name="T97" fmla="*/ 25080793 h 589"/>
              <a:gd name="T98" fmla="*/ 66569153 w 473"/>
              <a:gd name="T99" fmla="*/ 19962486 h 589"/>
              <a:gd name="T100" fmla="*/ 71419748 w 473"/>
              <a:gd name="T101" fmla="*/ 25080793 h 58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473" h="589">
                <a:moveTo>
                  <a:pt x="398" y="0"/>
                </a:moveTo>
                <a:lnTo>
                  <a:pt x="398" y="0"/>
                </a:lnTo>
                <a:cubicBezTo>
                  <a:pt x="74" y="0"/>
                  <a:pt x="74" y="0"/>
                  <a:pt x="74" y="0"/>
                </a:cubicBezTo>
                <a:cubicBezTo>
                  <a:pt x="30" y="0"/>
                  <a:pt x="0" y="29"/>
                  <a:pt x="0" y="73"/>
                </a:cubicBezTo>
                <a:cubicBezTo>
                  <a:pt x="0" y="588"/>
                  <a:pt x="0" y="588"/>
                  <a:pt x="0" y="588"/>
                </a:cubicBezTo>
                <a:cubicBezTo>
                  <a:pt x="45" y="588"/>
                  <a:pt x="30" y="588"/>
                  <a:pt x="74" y="588"/>
                </a:cubicBezTo>
                <a:cubicBezTo>
                  <a:pt x="398" y="588"/>
                  <a:pt x="398" y="588"/>
                  <a:pt x="398" y="588"/>
                </a:cubicBezTo>
                <a:cubicBezTo>
                  <a:pt x="442" y="588"/>
                  <a:pt x="413" y="588"/>
                  <a:pt x="472" y="588"/>
                </a:cubicBezTo>
                <a:cubicBezTo>
                  <a:pt x="472" y="73"/>
                  <a:pt x="472" y="73"/>
                  <a:pt x="472" y="73"/>
                </a:cubicBezTo>
                <a:cubicBezTo>
                  <a:pt x="472" y="29"/>
                  <a:pt x="442" y="0"/>
                  <a:pt x="398" y="0"/>
                </a:cubicBezTo>
                <a:close/>
                <a:moveTo>
                  <a:pt x="74" y="544"/>
                </a:moveTo>
                <a:lnTo>
                  <a:pt x="74" y="544"/>
                </a:lnTo>
                <a:cubicBezTo>
                  <a:pt x="45" y="544"/>
                  <a:pt x="45" y="544"/>
                  <a:pt x="45" y="544"/>
                </a:cubicBezTo>
                <a:cubicBezTo>
                  <a:pt x="45" y="500"/>
                  <a:pt x="45" y="500"/>
                  <a:pt x="45" y="500"/>
                </a:cubicBezTo>
                <a:cubicBezTo>
                  <a:pt x="74" y="500"/>
                  <a:pt x="74" y="500"/>
                  <a:pt x="74" y="500"/>
                </a:cubicBezTo>
                <a:lnTo>
                  <a:pt x="74" y="544"/>
                </a:lnTo>
                <a:close/>
                <a:moveTo>
                  <a:pt x="74" y="471"/>
                </a:moveTo>
                <a:lnTo>
                  <a:pt x="74" y="471"/>
                </a:lnTo>
                <a:cubicBezTo>
                  <a:pt x="45" y="471"/>
                  <a:pt x="45" y="471"/>
                  <a:pt x="45" y="471"/>
                </a:cubicBezTo>
                <a:cubicBezTo>
                  <a:pt x="45" y="426"/>
                  <a:pt x="45" y="426"/>
                  <a:pt x="45" y="426"/>
                </a:cubicBezTo>
                <a:cubicBezTo>
                  <a:pt x="74" y="426"/>
                  <a:pt x="74" y="426"/>
                  <a:pt x="74" y="426"/>
                </a:cubicBezTo>
                <a:lnTo>
                  <a:pt x="74" y="471"/>
                </a:lnTo>
                <a:close/>
                <a:moveTo>
                  <a:pt x="74" y="382"/>
                </a:moveTo>
                <a:lnTo>
                  <a:pt x="74" y="382"/>
                </a:lnTo>
                <a:cubicBezTo>
                  <a:pt x="45" y="382"/>
                  <a:pt x="45" y="382"/>
                  <a:pt x="45" y="382"/>
                </a:cubicBezTo>
                <a:cubicBezTo>
                  <a:pt x="45" y="353"/>
                  <a:pt x="45" y="353"/>
                  <a:pt x="45" y="353"/>
                </a:cubicBezTo>
                <a:cubicBezTo>
                  <a:pt x="74" y="353"/>
                  <a:pt x="74" y="353"/>
                  <a:pt x="74" y="353"/>
                </a:cubicBezTo>
                <a:lnTo>
                  <a:pt x="74" y="382"/>
                </a:lnTo>
                <a:close/>
                <a:moveTo>
                  <a:pt x="74" y="309"/>
                </a:moveTo>
                <a:lnTo>
                  <a:pt x="74" y="309"/>
                </a:lnTo>
                <a:cubicBezTo>
                  <a:pt x="45" y="309"/>
                  <a:pt x="45" y="309"/>
                  <a:pt x="45" y="309"/>
                </a:cubicBezTo>
                <a:cubicBezTo>
                  <a:pt x="45" y="264"/>
                  <a:pt x="45" y="264"/>
                  <a:pt x="45" y="264"/>
                </a:cubicBezTo>
                <a:cubicBezTo>
                  <a:pt x="74" y="264"/>
                  <a:pt x="74" y="264"/>
                  <a:pt x="74" y="264"/>
                </a:cubicBezTo>
                <a:lnTo>
                  <a:pt x="74" y="309"/>
                </a:lnTo>
                <a:close/>
                <a:moveTo>
                  <a:pt x="74" y="235"/>
                </a:moveTo>
                <a:lnTo>
                  <a:pt x="74" y="235"/>
                </a:lnTo>
                <a:cubicBezTo>
                  <a:pt x="45" y="235"/>
                  <a:pt x="45" y="235"/>
                  <a:pt x="45" y="235"/>
                </a:cubicBezTo>
                <a:cubicBezTo>
                  <a:pt x="45" y="191"/>
                  <a:pt x="45" y="191"/>
                  <a:pt x="45" y="191"/>
                </a:cubicBezTo>
                <a:cubicBezTo>
                  <a:pt x="74" y="191"/>
                  <a:pt x="74" y="191"/>
                  <a:pt x="74" y="191"/>
                </a:cubicBezTo>
                <a:lnTo>
                  <a:pt x="74" y="235"/>
                </a:lnTo>
                <a:close/>
                <a:moveTo>
                  <a:pt x="74" y="147"/>
                </a:moveTo>
                <a:lnTo>
                  <a:pt x="74" y="147"/>
                </a:lnTo>
                <a:cubicBezTo>
                  <a:pt x="45" y="147"/>
                  <a:pt x="45" y="147"/>
                  <a:pt x="45" y="147"/>
                </a:cubicBezTo>
                <a:cubicBezTo>
                  <a:pt x="45" y="117"/>
                  <a:pt x="45" y="117"/>
                  <a:pt x="45" y="117"/>
                </a:cubicBezTo>
                <a:cubicBezTo>
                  <a:pt x="74" y="117"/>
                  <a:pt x="74" y="117"/>
                  <a:pt x="74" y="117"/>
                </a:cubicBezTo>
                <a:lnTo>
                  <a:pt x="74" y="147"/>
                </a:lnTo>
                <a:close/>
                <a:moveTo>
                  <a:pt x="354" y="530"/>
                </a:moveTo>
                <a:lnTo>
                  <a:pt x="354" y="530"/>
                </a:lnTo>
                <a:lnTo>
                  <a:pt x="339" y="544"/>
                </a:lnTo>
                <a:cubicBezTo>
                  <a:pt x="133" y="544"/>
                  <a:pt x="133" y="544"/>
                  <a:pt x="133" y="544"/>
                </a:cubicBezTo>
                <a:lnTo>
                  <a:pt x="118" y="530"/>
                </a:lnTo>
                <a:cubicBezTo>
                  <a:pt x="118" y="323"/>
                  <a:pt x="118" y="323"/>
                  <a:pt x="118" y="323"/>
                </a:cubicBezTo>
                <a:lnTo>
                  <a:pt x="133" y="309"/>
                </a:lnTo>
                <a:cubicBezTo>
                  <a:pt x="339" y="309"/>
                  <a:pt x="339" y="309"/>
                  <a:pt x="339" y="309"/>
                </a:cubicBezTo>
                <a:lnTo>
                  <a:pt x="354" y="323"/>
                </a:lnTo>
                <a:lnTo>
                  <a:pt x="354" y="530"/>
                </a:lnTo>
                <a:close/>
                <a:moveTo>
                  <a:pt x="354" y="250"/>
                </a:moveTo>
                <a:lnTo>
                  <a:pt x="354" y="250"/>
                </a:lnTo>
                <a:cubicBezTo>
                  <a:pt x="354" y="264"/>
                  <a:pt x="339" y="264"/>
                  <a:pt x="339" y="264"/>
                </a:cubicBezTo>
                <a:cubicBezTo>
                  <a:pt x="133" y="264"/>
                  <a:pt x="133" y="264"/>
                  <a:pt x="133" y="264"/>
                </a:cubicBezTo>
                <a:cubicBezTo>
                  <a:pt x="133" y="264"/>
                  <a:pt x="118" y="264"/>
                  <a:pt x="118" y="250"/>
                </a:cubicBezTo>
                <a:cubicBezTo>
                  <a:pt x="118" y="58"/>
                  <a:pt x="118" y="58"/>
                  <a:pt x="118" y="58"/>
                </a:cubicBezTo>
                <a:cubicBezTo>
                  <a:pt x="118" y="44"/>
                  <a:pt x="133" y="29"/>
                  <a:pt x="133" y="29"/>
                </a:cubicBezTo>
                <a:cubicBezTo>
                  <a:pt x="339" y="29"/>
                  <a:pt x="339" y="29"/>
                  <a:pt x="339" y="29"/>
                </a:cubicBezTo>
                <a:cubicBezTo>
                  <a:pt x="339" y="29"/>
                  <a:pt x="354" y="44"/>
                  <a:pt x="354" y="58"/>
                </a:cubicBezTo>
                <a:lnTo>
                  <a:pt x="354" y="250"/>
                </a:lnTo>
                <a:close/>
                <a:moveTo>
                  <a:pt x="427" y="544"/>
                </a:moveTo>
                <a:lnTo>
                  <a:pt x="427" y="544"/>
                </a:lnTo>
                <a:cubicBezTo>
                  <a:pt x="398" y="544"/>
                  <a:pt x="398" y="544"/>
                  <a:pt x="398" y="544"/>
                </a:cubicBezTo>
                <a:cubicBezTo>
                  <a:pt x="398" y="500"/>
                  <a:pt x="398" y="500"/>
                  <a:pt x="398" y="500"/>
                </a:cubicBezTo>
                <a:cubicBezTo>
                  <a:pt x="427" y="500"/>
                  <a:pt x="427" y="500"/>
                  <a:pt x="427" y="500"/>
                </a:cubicBezTo>
                <a:lnTo>
                  <a:pt x="427" y="544"/>
                </a:lnTo>
                <a:close/>
                <a:moveTo>
                  <a:pt x="427" y="471"/>
                </a:moveTo>
                <a:lnTo>
                  <a:pt x="427" y="471"/>
                </a:lnTo>
                <a:cubicBezTo>
                  <a:pt x="398" y="471"/>
                  <a:pt x="398" y="471"/>
                  <a:pt x="398" y="471"/>
                </a:cubicBezTo>
                <a:cubicBezTo>
                  <a:pt x="398" y="426"/>
                  <a:pt x="398" y="426"/>
                  <a:pt x="398" y="426"/>
                </a:cubicBezTo>
                <a:cubicBezTo>
                  <a:pt x="427" y="426"/>
                  <a:pt x="427" y="426"/>
                  <a:pt x="427" y="426"/>
                </a:cubicBezTo>
                <a:lnTo>
                  <a:pt x="427" y="471"/>
                </a:lnTo>
                <a:close/>
                <a:moveTo>
                  <a:pt x="427" y="382"/>
                </a:moveTo>
                <a:lnTo>
                  <a:pt x="427" y="382"/>
                </a:lnTo>
                <a:cubicBezTo>
                  <a:pt x="398" y="382"/>
                  <a:pt x="398" y="382"/>
                  <a:pt x="398" y="382"/>
                </a:cubicBezTo>
                <a:cubicBezTo>
                  <a:pt x="398" y="353"/>
                  <a:pt x="398" y="353"/>
                  <a:pt x="398" y="353"/>
                </a:cubicBezTo>
                <a:cubicBezTo>
                  <a:pt x="427" y="353"/>
                  <a:pt x="427" y="353"/>
                  <a:pt x="427" y="353"/>
                </a:cubicBezTo>
                <a:lnTo>
                  <a:pt x="427" y="382"/>
                </a:lnTo>
                <a:close/>
                <a:moveTo>
                  <a:pt x="427" y="309"/>
                </a:moveTo>
                <a:lnTo>
                  <a:pt x="427" y="309"/>
                </a:lnTo>
                <a:cubicBezTo>
                  <a:pt x="398" y="309"/>
                  <a:pt x="398" y="309"/>
                  <a:pt x="398" y="309"/>
                </a:cubicBezTo>
                <a:cubicBezTo>
                  <a:pt x="398" y="264"/>
                  <a:pt x="398" y="264"/>
                  <a:pt x="398" y="264"/>
                </a:cubicBezTo>
                <a:cubicBezTo>
                  <a:pt x="427" y="264"/>
                  <a:pt x="427" y="264"/>
                  <a:pt x="427" y="264"/>
                </a:cubicBezTo>
                <a:lnTo>
                  <a:pt x="427" y="309"/>
                </a:lnTo>
                <a:close/>
                <a:moveTo>
                  <a:pt x="427" y="235"/>
                </a:moveTo>
                <a:lnTo>
                  <a:pt x="427" y="235"/>
                </a:lnTo>
                <a:cubicBezTo>
                  <a:pt x="398" y="235"/>
                  <a:pt x="398" y="235"/>
                  <a:pt x="398" y="235"/>
                </a:cubicBezTo>
                <a:cubicBezTo>
                  <a:pt x="398" y="191"/>
                  <a:pt x="398" y="191"/>
                  <a:pt x="398" y="191"/>
                </a:cubicBezTo>
                <a:cubicBezTo>
                  <a:pt x="427" y="191"/>
                  <a:pt x="427" y="191"/>
                  <a:pt x="427" y="191"/>
                </a:cubicBezTo>
                <a:lnTo>
                  <a:pt x="427" y="235"/>
                </a:lnTo>
                <a:close/>
                <a:moveTo>
                  <a:pt x="427" y="147"/>
                </a:moveTo>
                <a:lnTo>
                  <a:pt x="427" y="147"/>
                </a:lnTo>
                <a:cubicBezTo>
                  <a:pt x="398" y="147"/>
                  <a:pt x="398" y="147"/>
                  <a:pt x="398" y="147"/>
                </a:cubicBezTo>
                <a:cubicBezTo>
                  <a:pt x="398" y="117"/>
                  <a:pt x="398" y="117"/>
                  <a:pt x="398" y="117"/>
                </a:cubicBezTo>
                <a:cubicBezTo>
                  <a:pt x="427" y="117"/>
                  <a:pt x="427" y="117"/>
                  <a:pt x="427" y="117"/>
                </a:cubicBezTo>
                <a:lnTo>
                  <a:pt x="427" y="1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31" name="Freeform 140">
            <a:extLst>
              <a:ext uri="{FF2B5EF4-FFF2-40B4-BE49-F238E27FC236}">
                <a16:creationId xmlns:a16="http://schemas.microsoft.com/office/drawing/2014/main" id="{D1BDB1CE-520F-498A-91A8-CBF50192C2CB}"/>
              </a:ext>
            </a:extLst>
          </p:cNvPr>
          <p:cNvSpPr>
            <a:spLocks/>
          </p:cNvSpPr>
          <p:nvPr/>
        </p:nvSpPr>
        <p:spPr bwMode="auto">
          <a:xfrm>
            <a:off x="2301875" y="2538413"/>
            <a:ext cx="300038" cy="257175"/>
          </a:xfrm>
          <a:custGeom>
            <a:avLst/>
            <a:gdLst>
              <a:gd name="T0" fmla="*/ 100165890 w 634"/>
              <a:gd name="T1" fmla="*/ 40132681 h 546"/>
              <a:gd name="T2" fmla="*/ 100165890 w 634"/>
              <a:gd name="T3" fmla="*/ 40132681 h 546"/>
              <a:gd name="T4" fmla="*/ 80098470 w 634"/>
              <a:gd name="T5" fmla="*/ 52546727 h 546"/>
              <a:gd name="T6" fmla="*/ 75166866 w 634"/>
              <a:gd name="T7" fmla="*/ 42513793 h 546"/>
              <a:gd name="T8" fmla="*/ 87751512 w 634"/>
              <a:gd name="T9" fmla="*/ 22617262 h 546"/>
              <a:gd name="T10" fmla="*/ 65133392 w 634"/>
              <a:gd name="T11" fmla="*/ 0 h 546"/>
              <a:gd name="T12" fmla="*/ 40134368 w 634"/>
              <a:gd name="T13" fmla="*/ 22617262 h 546"/>
              <a:gd name="T14" fmla="*/ 47617143 w 634"/>
              <a:gd name="T15" fmla="*/ 40132681 h 546"/>
              <a:gd name="T16" fmla="*/ 35202765 w 634"/>
              <a:gd name="T17" fmla="*/ 40132681 h 546"/>
              <a:gd name="T18" fmla="*/ 40134368 w 634"/>
              <a:gd name="T19" fmla="*/ 27548825 h 546"/>
              <a:gd name="T20" fmla="*/ 20066948 w 634"/>
              <a:gd name="T21" fmla="*/ 7482484 h 546"/>
              <a:gd name="T22" fmla="*/ 0 w 634"/>
              <a:gd name="T23" fmla="*/ 27548825 h 546"/>
              <a:gd name="T24" fmla="*/ 7482775 w 634"/>
              <a:gd name="T25" fmla="*/ 42513793 h 546"/>
              <a:gd name="T26" fmla="*/ 0 w 634"/>
              <a:gd name="T27" fmla="*/ 52546727 h 546"/>
              <a:gd name="T28" fmla="*/ 0 w 634"/>
              <a:gd name="T29" fmla="*/ 80095552 h 546"/>
              <a:gd name="T30" fmla="*/ 15135345 w 634"/>
              <a:gd name="T31" fmla="*/ 92679408 h 546"/>
              <a:gd name="T32" fmla="*/ 67684092 w 634"/>
              <a:gd name="T33" fmla="*/ 92679408 h 546"/>
              <a:gd name="T34" fmla="*/ 80098470 w 634"/>
              <a:gd name="T35" fmla="*/ 80095552 h 546"/>
              <a:gd name="T36" fmla="*/ 80098470 w 634"/>
              <a:gd name="T37" fmla="*/ 77714911 h 546"/>
              <a:gd name="T38" fmla="*/ 100165890 w 634"/>
              <a:gd name="T39" fmla="*/ 92679408 h 546"/>
              <a:gd name="T40" fmla="*/ 107648193 w 634"/>
              <a:gd name="T41" fmla="*/ 87747846 h 546"/>
              <a:gd name="T42" fmla="*/ 107648193 w 634"/>
              <a:gd name="T43" fmla="*/ 47615165 h 546"/>
              <a:gd name="T44" fmla="*/ 100165890 w 634"/>
              <a:gd name="T45" fmla="*/ 40132681 h 546"/>
              <a:gd name="T46" fmla="*/ 7482775 w 634"/>
              <a:gd name="T47" fmla="*/ 27548825 h 546"/>
              <a:gd name="T48" fmla="*/ 7482775 w 634"/>
              <a:gd name="T49" fmla="*/ 27548825 h 546"/>
              <a:gd name="T50" fmla="*/ 20066948 w 634"/>
              <a:gd name="T51" fmla="*/ 12583856 h 546"/>
              <a:gd name="T52" fmla="*/ 35202765 w 634"/>
              <a:gd name="T53" fmla="*/ 27548825 h 546"/>
              <a:gd name="T54" fmla="*/ 20066948 w 634"/>
              <a:gd name="T55" fmla="*/ 40132681 h 546"/>
              <a:gd name="T56" fmla="*/ 7482775 w 634"/>
              <a:gd name="T57" fmla="*/ 27548825 h 546"/>
              <a:gd name="T58" fmla="*/ 75166866 w 634"/>
              <a:gd name="T59" fmla="*/ 80095552 h 546"/>
              <a:gd name="T60" fmla="*/ 75166866 w 634"/>
              <a:gd name="T61" fmla="*/ 80095552 h 546"/>
              <a:gd name="T62" fmla="*/ 67684092 w 634"/>
              <a:gd name="T63" fmla="*/ 87747846 h 546"/>
              <a:gd name="T64" fmla="*/ 15135345 w 634"/>
              <a:gd name="T65" fmla="*/ 87747846 h 546"/>
              <a:gd name="T66" fmla="*/ 7482775 w 634"/>
              <a:gd name="T67" fmla="*/ 80095552 h 546"/>
              <a:gd name="T68" fmla="*/ 7482775 w 634"/>
              <a:gd name="T69" fmla="*/ 52546727 h 546"/>
              <a:gd name="T70" fmla="*/ 15135345 w 634"/>
              <a:gd name="T71" fmla="*/ 47615165 h 546"/>
              <a:gd name="T72" fmla="*/ 67684092 w 634"/>
              <a:gd name="T73" fmla="*/ 47615165 h 546"/>
              <a:gd name="T74" fmla="*/ 75166866 w 634"/>
              <a:gd name="T75" fmla="*/ 52546727 h 546"/>
              <a:gd name="T76" fmla="*/ 75166866 w 634"/>
              <a:gd name="T77" fmla="*/ 80095552 h 546"/>
              <a:gd name="T78" fmla="*/ 65133392 w 634"/>
              <a:gd name="T79" fmla="*/ 40132681 h 546"/>
              <a:gd name="T80" fmla="*/ 65133392 w 634"/>
              <a:gd name="T81" fmla="*/ 40132681 h 546"/>
              <a:gd name="T82" fmla="*/ 47617143 w 634"/>
              <a:gd name="T83" fmla="*/ 22617262 h 546"/>
              <a:gd name="T84" fmla="*/ 65133392 w 634"/>
              <a:gd name="T85" fmla="*/ 7482484 h 546"/>
              <a:gd name="T86" fmla="*/ 80098470 w 634"/>
              <a:gd name="T87" fmla="*/ 22617262 h 546"/>
              <a:gd name="T88" fmla="*/ 65133392 w 634"/>
              <a:gd name="T89" fmla="*/ 40132681 h 546"/>
              <a:gd name="T90" fmla="*/ 100165890 w 634"/>
              <a:gd name="T91" fmla="*/ 87747846 h 546"/>
              <a:gd name="T92" fmla="*/ 100165890 w 634"/>
              <a:gd name="T93" fmla="*/ 87747846 h 546"/>
              <a:gd name="T94" fmla="*/ 80098470 w 634"/>
              <a:gd name="T95" fmla="*/ 70062617 h 546"/>
              <a:gd name="T96" fmla="*/ 80098470 w 634"/>
              <a:gd name="T97" fmla="*/ 60199021 h 546"/>
              <a:gd name="T98" fmla="*/ 100165890 w 634"/>
              <a:gd name="T99" fmla="*/ 47615165 h 546"/>
              <a:gd name="T100" fmla="*/ 100165890 w 634"/>
              <a:gd name="T101" fmla="*/ 87747846 h 54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34" h="546">
                <a:moveTo>
                  <a:pt x="589" y="236"/>
                </a:moveTo>
                <a:lnTo>
                  <a:pt x="589" y="236"/>
                </a:lnTo>
                <a:cubicBezTo>
                  <a:pt x="471" y="309"/>
                  <a:pt x="471" y="309"/>
                  <a:pt x="471" y="309"/>
                </a:cubicBezTo>
                <a:cubicBezTo>
                  <a:pt x="471" y="295"/>
                  <a:pt x="471" y="265"/>
                  <a:pt x="442" y="250"/>
                </a:cubicBezTo>
                <a:cubicBezTo>
                  <a:pt x="486" y="236"/>
                  <a:pt x="516" y="191"/>
                  <a:pt x="516" y="133"/>
                </a:cubicBezTo>
                <a:cubicBezTo>
                  <a:pt x="516" y="59"/>
                  <a:pt x="457" y="0"/>
                  <a:pt x="383" y="0"/>
                </a:cubicBezTo>
                <a:cubicBezTo>
                  <a:pt x="310" y="0"/>
                  <a:pt x="236" y="59"/>
                  <a:pt x="236" y="133"/>
                </a:cubicBezTo>
                <a:cubicBezTo>
                  <a:pt x="236" y="177"/>
                  <a:pt x="251" y="207"/>
                  <a:pt x="280" y="236"/>
                </a:cubicBezTo>
                <a:cubicBezTo>
                  <a:pt x="207" y="236"/>
                  <a:pt x="207" y="236"/>
                  <a:pt x="207" y="236"/>
                </a:cubicBezTo>
                <a:cubicBezTo>
                  <a:pt x="236" y="221"/>
                  <a:pt x="236" y="191"/>
                  <a:pt x="236" y="162"/>
                </a:cubicBezTo>
                <a:cubicBezTo>
                  <a:pt x="236" y="89"/>
                  <a:pt x="192" y="44"/>
                  <a:pt x="118" y="44"/>
                </a:cubicBezTo>
                <a:cubicBezTo>
                  <a:pt x="59" y="44"/>
                  <a:pt x="0" y="89"/>
                  <a:pt x="0" y="162"/>
                </a:cubicBezTo>
                <a:cubicBezTo>
                  <a:pt x="0" y="191"/>
                  <a:pt x="15" y="221"/>
                  <a:pt x="44" y="250"/>
                </a:cubicBezTo>
                <a:cubicBezTo>
                  <a:pt x="15" y="265"/>
                  <a:pt x="0" y="280"/>
                  <a:pt x="0" y="309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516"/>
                  <a:pt x="44" y="545"/>
                  <a:pt x="89" y="545"/>
                </a:cubicBezTo>
                <a:cubicBezTo>
                  <a:pt x="398" y="545"/>
                  <a:pt x="398" y="545"/>
                  <a:pt x="398" y="545"/>
                </a:cubicBezTo>
                <a:cubicBezTo>
                  <a:pt x="442" y="545"/>
                  <a:pt x="471" y="516"/>
                  <a:pt x="471" y="471"/>
                </a:cubicBezTo>
                <a:cubicBezTo>
                  <a:pt x="471" y="457"/>
                  <a:pt x="471" y="457"/>
                  <a:pt x="471" y="457"/>
                </a:cubicBezTo>
                <a:cubicBezTo>
                  <a:pt x="589" y="545"/>
                  <a:pt x="589" y="545"/>
                  <a:pt x="589" y="545"/>
                </a:cubicBezTo>
                <a:cubicBezTo>
                  <a:pt x="619" y="545"/>
                  <a:pt x="633" y="530"/>
                  <a:pt x="633" y="516"/>
                </a:cubicBezTo>
                <a:cubicBezTo>
                  <a:pt x="633" y="280"/>
                  <a:pt x="633" y="280"/>
                  <a:pt x="633" y="280"/>
                </a:cubicBezTo>
                <a:cubicBezTo>
                  <a:pt x="633" y="250"/>
                  <a:pt x="619" y="236"/>
                  <a:pt x="589" y="236"/>
                </a:cubicBezTo>
                <a:close/>
                <a:moveTo>
                  <a:pt x="44" y="162"/>
                </a:moveTo>
                <a:lnTo>
                  <a:pt x="44" y="162"/>
                </a:lnTo>
                <a:cubicBezTo>
                  <a:pt x="44" y="118"/>
                  <a:pt x="74" y="74"/>
                  <a:pt x="118" y="74"/>
                </a:cubicBezTo>
                <a:cubicBezTo>
                  <a:pt x="162" y="74"/>
                  <a:pt x="207" y="118"/>
                  <a:pt x="207" y="162"/>
                </a:cubicBezTo>
                <a:cubicBezTo>
                  <a:pt x="207" y="207"/>
                  <a:pt x="162" y="236"/>
                  <a:pt x="118" y="236"/>
                </a:cubicBezTo>
                <a:cubicBezTo>
                  <a:pt x="74" y="236"/>
                  <a:pt x="44" y="207"/>
                  <a:pt x="44" y="162"/>
                </a:cubicBezTo>
                <a:close/>
                <a:moveTo>
                  <a:pt x="442" y="471"/>
                </a:moveTo>
                <a:lnTo>
                  <a:pt x="442" y="471"/>
                </a:lnTo>
                <a:cubicBezTo>
                  <a:pt x="442" y="486"/>
                  <a:pt x="412" y="516"/>
                  <a:pt x="398" y="516"/>
                </a:cubicBezTo>
                <a:cubicBezTo>
                  <a:pt x="89" y="516"/>
                  <a:pt x="89" y="516"/>
                  <a:pt x="89" y="516"/>
                </a:cubicBezTo>
                <a:cubicBezTo>
                  <a:pt x="59" y="516"/>
                  <a:pt x="44" y="486"/>
                  <a:pt x="44" y="471"/>
                </a:cubicBezTo>
                <a:cubicBezTo>
                  <a:pt x="44" y="309"/>
                  <a:pt x="44" y="309"/>
                  <a:pt x="44" y="309"/>
                </a:cubicBezTo>
                <a:cubicBezTo>
                  <a:pt x="44" y="295"/>
                  <a:pt x="59" y="280"/>
                  <a:pt x="89" y="280"/>
                </a:cubicBezTo>
                <a:cubicBezTo>
                  <a:pt x="398" y="280"/>
                  <a:pt x="398" y="280"/>
                  <a:pt x="398" y="280"/>
                </a:cubicBezTo>
                <a:cubicBezTo>
                  <a:pt x="412" y="280"/>
                  <a:pt x="442" y="295"/>
                  <a:pt x="442" y="309"/>
                </a:cubicBezTo>
                <a:lnTo>
                  <a:pt x="442" y="471"/>
                </a:lnTo>
                <a:close/>
                <a:moveTo>
                  <a:pt x="383" y="236"/>
                </a:moveTo>
                <a:lnTo>
                  <a:pt x="383" y="236"/>
                </a:lnTo>
                <a:cubicBezTo>
                  <a:pt x="324" y="236"/>
                  <a:pt x="280" y="191"/>
                  <a:pt x="280" y="133"/>
                </a:cubicBezTo>
                <a:cubicBezTo>
                  <a:pt x="280" y="89"/>
                  <a:pt x="324" y="44"/>
                  <a:pt x="383" y="44"/>
                </a:cubicBezTo>
                <a:cubicBezTo>
                  <a:pt x="427" y="44"/>
                  <a:pt x="471" y="89"/>
                  <a:pt x="471" y="133"/>
                </a:cubicBezTo>
                <a:cubicBezTo>
                  <a:pt x="471" y="191"/>
                  <a:pt x="427" y="236"/>
                  <a:pt x="383" y="236"/>
                </a:cubicBezTo>
                <a:close/>
                <a:moveTo>
                  <a:pt x="589" y="516"/>
                </a:moveTo>
                <a:lnTo>
                  <a:pt x="589" y="516"/>
                </a:lnTo>
                <a:cubicBezTo>
                  <a:pt x="471" y="412"/>
                  <a:pt x="471" y="412"/>
                  <a:pt x="471" y="412"/>
                </a:cubicBezTo>
                <a:cubicBezTo>
                  <a:pt x="471" y="398"/>
                  <a:pt x="471" y="368"/>
                  <a:pt x="471" y="354"/>
                </a:cubicBezTo>
                <a:cubicBezTo>
                  <a:pt x="589" y="280"/>
                  <a:pt x="589" y="280"/>
                  <a:pt x="589" y="280"/>
                </a:cubicBezTo>
                <a:cubicBezTo>
                  <a:pt x="589" y="309"/>
                  <a:pt x="589" y="501"/>
                  <a:pt x="589" y="5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32" name="Freeform 141">
            <a:extLst>
              <a:ext uri="{FF2B5EF4-FFF2-40B4-BE49-F238E27FC236}">
                <a16:creationId xmlns:a16="http://schemas.microsoft.com/office/drawing/2014/main" id="{1582096E-73F9-4522-9429-AA577BFE61E8}"/>
              </a:ext>
            </a:extLst>
          </p:cNvPr>
          <p:cNvSpPr>
            <a:spLocks/>
          </p:cNvSpPr>
          <p:nvPr/>
        </p:nvSpPr>
        <p:spPr bwMode="auto">
          <a:xfrm>
            <a:off x="1825625" y="2517775"/>
            <a:ext cx="298450" cy="298450"/>
          </a:xfrm>
          <a:custGeom>
            <a:avLst/>
            <a:gdLst>
              <a:gd name="T0" fmla="*/ 92512849 w 634"/>
              <a:gd name="T1" fmla="*/ 0 h 634"/>
              <a:gd name="T2" fmla="*/ 92512849 w 634"/>
              <a:gd name="T3" fmla="*/ 0 h 634"/>
              <a:gd name="T4" fmla="*/ 12414379 w 634"/>
              <a:gd name="T5" fmla="*/ 0 h 634"/>
              <a:gd name="T6" fmla="*/ 0 w 634"/>
              <a:gd name="T7" fmla="*/ 14962248 h 634"/>
              <a:gd name="T8" fmla="*/ 0 w 634"/>
              <a:gd name="T9" fmla="*/ 95214477 h 634"/>
              <a:gd name="T10" fmla="*/ 12414379 w 634"/>
              <a:gd name="T11" fmla="*/ 107626497 h 634"/>
              <a:gd name="T12" fmla="*/ 92512849 w 634"/>
              <a:gd name="T13" fmla="*/ 107626497 h 634"/>
              <a:gd name="T14" fmla="*/ 107648193 w 634"/>
              <a:gd name="T15" fmla="*/ 95214477 h 634"/>
              <a:gd name="T16" fmla="*/ 107648193 w 634"/>
              <a:gd name="T17" fmla="*/ 14962248 h 634"/>
              <a:gd name="T18" fmla="*/ 92512849 w 634"/>
              <a:gd name="T19" fmla="*/ 0 h 634"/>
              <a:gd name="T20" fmla="*/ 27549723 w 634"/>
              <a:gd name="T21" fmla="*/ 7481360 h 634"/>
              <a:gd name="T22" fmla="*/ 27549723 w 634"/>
              <a:gd name="T23" fmla="*/ 7481360 h 634"/>
              <a:gd name="T24" fmla="*/ 80098470 w 634"/>
              <a:gd name="T25" fmla="*/ 7481360 h 634"/>
              <a:gd name="T26" fmla="*/ 80098470 w 634"/>
              <a:gd name="T27" fmla="*/ 37575651 h 634"/>
              <a:gd name="T28" fmla="*/ 77547771 w 634"/>
              <a:gd name="T29" fmla="*/ 39956084 h 634"/>
              <a:gd name="T30" fmla="*/ 29930628 w 634"/>
              <a:gd name="T31" fmla="*/ 39956084 h 634"/>
              <a:gd name="T32" fmla="*/ 27549723 w 634"/>
              <a:gd name="T33" fmla="*/ 37575651 h 634"/>
              <a:gd name="T34" fmla="*/ 27549723 w 634"/>
              <a:gd name="T35" fmla="*/ 7481360 h 634"/>
              <a:gd name="T36" fmla="*/ 99995624 w 634"/>
              <a:gd name="T37" fmla="*/ 95214477 h 634"/>
              <a:gd name="T38" fmla="*/ 99995624 w 634"/>
              <a:gd name="T39" fmla="*/ 95214477 h 634"/>
              <a:gd name="T40" fmla="*/ 92512849 w 634"/>
              <a:gd name="T41" fmla="*/ 100145138 h 634"/>
              <a:gd name="T42" fmla="*/ 12414379 w 634"/>
              <a:gd name="T43" fmla="*/ 100145138 h 634"/>
              <a:gd name="T44" fmla="*/ 7482775 w 634"/>
              <a:gd name="T45" fmla="*/ 95214477 h 634"/>
              <a:gd name="T46" fmla="*/ 7482775 w 634"/>
              <a:gd name="T47" fmla="*/ 14962248 h 634"/>
              <a:gd name="T48" fmla="*/ 12414379 w 634"/>
              <a:gd name="T49" fmla="*/ 7481360 h 634"/>
              <a:gd name="T50" fmla="*/ 19897153 w 634"/>
              <a:gd name="T51" fmla="*/ 7481360 h 634"/>
              <a:gd name="T52" fmla="*/ 19897153 w 634"/>
              <a:gd name="T53" fmla="*/ 39956084 h 634"/>
              <a:gd name="T54" fmla="*/ 27549723 w 634"/>
              <a:gd name="T55" fmla="*/ 47607239 h 634"/>
              <a:gd name="T56" fmla="*/ 80098470 w 634"/>
              <a:gd name="T57" fmla="*/ 47607239 h 634"/>
              <a:gd name="T58" fmla="*/ 87581245 w 634"/>
              <a:gd name="T59" fmla="*/ 39956084 h 634"/>
              <a:gd name="T60" fmla="*/ 87581245 w 634"/>
              <a:gd name="T61" fmla="*/ 7481360 h 634"/>
              <a:gd name="T62" fmla="*/ 92512849 w 634"/>
              <a:gd name="T63" fmla="*/ 7481360 h 634"/>
              <a:gd name="T64" fmla="*/ 99995624 w 634"/>
              <a:gd name="T65" fmla="*/ 14962248 h 634"/>
              <a:gd name="T66" fmla="*/ 99995624 w 634"/>
              <a:gd name="T67" fmla="*/ 95214477 h 634"/>
              <a:gd name="T68" fmla="*/ 62412426 w 634"/>
              <a:gd name="T69" fmla="*/ 35025423 h 634"/>
              <a:gd name="T70" fmla="*/ 62412426 w 634"/>
              <a:gd name="T71" fmla="*/ 35025423 h 634"/>
              <a:gd name="T72" fmla="*/ 67514297 w 634"/>
              <a:gd name="T73" fmla="*/ 30094763 h 634"/>
              <a:gd name="T74" fmla="*/ 67514297 w 634"/>
              <a:gd name="T75" fmla="*/ 17512476 h 634"/>
              <a:gd name="T76" fmla="*/ 62412426 w 634"/>
              <a:gd name="T77" fmla="*/ 14962248 h 634"/>
              <a:gd name="T78" fmla="*/ 60031522 w 634"/>
              <a:gd name="T79" fmla="*/ 17512476 h 634"/>
              <a:gd name="T80" fmla="*/ 60031522 w 634"/>
              <a:gd name="T81" fmla="*/ 30094763 h 634"/>
              <a:gd name="T82" fmla="*/ 62412426 w 634"/>
              <a:gd name="T83" fmla="*/ 35025423 h 63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34" h="634"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4"/>
                  <a:pt x="0" y="88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3" y="633"/>
                </a:cubicBezTo>
                <a:cubicBezTo>
                  <a:pt x="544" y="633"/>
                  <a:pt x="544" y="633"/>
                  <a:pt x="544" y="633"/>
                </a:cubicBezTo>
                <a:cubicBezTo>
                  <a:pt x="588" y="633"/>
                  <a:pt x="633" y="604"/>
                  <a:pt x="633" y="560"/>
                </a:cubicBezTo>
                <a:cubicBezTo>
                  <a:pt x="633" y="88"/>
                  <a:pt x="633" y="88"/>
                  <a:pt x="633" y="88"/>
                </a:cubicBezTo>
                <a:cubicBezTo>
                  <a:pt x="633" y="44"/>
                  <a:pt x="588" y="0"/>
                  <a:pt x="544" y="0"/>
                </a:cubicBezTo>
                <a:close/>
                <a:moveTo>
                  <a:pt x="162" y="44"/>
                </a:moveTo>
                <a:lnTo>
                  <a:pt x="162" y="44"/>
                </a:lnTo>
                <a:cubicBezTo>
                  <a:pt x="162" y="44"/>
                  <a:pt x="456" y="44"/>
                  <a:pt x="471" y="44"/>
                </a:cubicBezTo>
                <a:cubicBezTo>
                  <a:pt x="471" y="221"/>
                  <a:pt x="471" y="221"/>
                  <a:pt x="471" y="221"/>
                </a:cubicBezTo>
                <a:cubicBezTo>
                  <a:pt x="471" y="235"/>
                  <a:pt x="456" y="235"/>
                  <a:pt x="456" y="235"/>
                </a:cubicBezTo>
                <a:cubicBezTo>
                  <a:pt x="176" y="235"/>
                  <a:pt x="176" y="235"/>
                  <a:pt x="176" y="235"/>
                </a:cubicBezTo>
                <a:cubicBezTo>
                  <a:pt x="162" y="235"/>
                  <a:pt x="162" y="235"/>
                  <a:pt x="162" y="221"/>
                </a:cubicBezTo>
                <a:lnTo>
                  <a:pt x="162" y="44"/>
                </a:lnTo>
                <a:close/>
                <a:moveTo>
                  <a:pt x="588" y="560"/>
                </a:moveTo>
                <a:lnTo>
                  <a:pt x="588" y="560"/>
                </a:lnTo>
                <a:cubicBezTo>
                  <a:pt x="588" y="574"/>
                  <a:pt x="574" y="589"/>
                  <a:pt x="544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8" y="589"/>
                  <a:pt x="44" y="574"/>
                  <a:pt x="44" y="560"/>
                </a:cubicBezTo>
                <a:cubicBezTo>
                  <a:pt x="44" y="88"/>
                  <a:pt x="44" y="88"/>
                  <a:pt x="44" y="88"/>
                </a:cubicBezTo>
                <a:cubicBezTo>
                  <a:pt x="44" y="59"/>
                  <a:pt x="58" y="44"/>
                  <a:pt x="73" y="44"/>
                </a:cubicBezTo>
                <a:cubicBezTo>
                  <a:pt x="117" y="44"/>
                  <a:pt x="117" y="44"/>
                  <a:pt x="117" y="44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65"/>
                  <a:pt x="132" y="280"/>
                  <a:pt x="162" y="280"/>
                </a:cubicBezTo>
                <a:cubicBezTo>
                  <a:pt x="471" y="280"/>
                  <a:pt x="471" y="280"/>
                  <a:pt x="471" y="280"/>
                </a:cubicBezTo>
                <a:cubicBezTo>
                  <a:pt x="485" y="280"/>
                  <a:pt x="515" y="265"/>
                  <a:pt x="515" y="235"/>
                </a:cubicBezTo>
                <a:cubicBezTo>
                  <a:pt x="515" y="44"/>
                  <a:pt x="515" y="44"/>
                  <a:pt x="515" y="44"/>
                </a:cubicBezTo>
                <a:cubicBezTo>
                  <a:pt x="544" y="44"/>
                  <a:pt x="544" y="44"/>
                  <a:pt x="544" y="44"/>
                </a:cubicBezTo>
                <a:cubicBezTo>
                  <a:pt x="574" y="44"/>
                  <a:pt x="588" y="59"/>
                  <a:pt x="588" y="88"/>
                </a:cubicBezTo>
                <a:lnTo>
                  <a:pt x="588" y="560"/>
                </a:lnTo>
                <a:close/>
                <a:moveTo>
                  <a:pt x="367" y="206"/>
                </a:moveTo>
                <a:lnTo>
                  <a:pt x="367" y="206"/>
                </a:lnTo>
                <a:cubicBezTo>
                  <a:pt x="383" y="206"/>
                  <a:pt x="397" y="192"/>
                  <a:pt x="397" y="177"/>
                </a:cubicBezTo>
                <a:cubicBezTo>
                  <a:pt x="397" y="103"/>
                  <a:pt x="397" y="103"/>
                  <a:pt x="397" y="103"/>
                </a:cubicBezTo>
                <a:cubicBezTo>
                  <a:pt x="397" y="88"/>
                  <a:pt x="383" y="88"/>
                  <a:pt x="367" y="88"/>
                </a:cubicBezTo>
                <a:cubicBezTo>
                  <a:pt x="367" y="88"/>
                  <a:pt x="353" y="88"/>
                  <a:pt x="353" y="103"/>
                </a:cubicBezTo>
                <a:cubicBezTo>
                  <a:pt x="353" y="177"/>
                  <a:pt x="353" y="177"/>
                  <a:pt x="353" y="177"/>
                </a:cubicBezTo>
                <a:cubicBezTo>
                  <a:pt x="353" y="192"/>
                  <a:pt x="367" y="206"/>
                  <a:pt x="367" y="2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33" name="Freeform 142">
            <a:extLst>
              <a:ext uri="{FF2B5EF4-FFF2-40B4-BE49-F238E27FC236}">
                <a16:creationId xmlns:a16="http://schemas.microsoft.com/office/drawing/2014/main" id="{6C69AF3C-2689-48DE-8F57-181369219689}"/>
              </a:ext>
            </a:extLst>
          </p:cNvPr>
          <p:cNvSpPr>
            <a:spLocks/>
          </p:cNvSpPr>
          <p:nvPr/>
        </p:nvSpPr>
        <p:spPr bwMode="auto">
          <a:xfrm>
            <a:off x="1401763" y="2517775"/>
            <a:ext cx="180975" cy="298450"/>
          </a:xfrm>
          <a:custGeom>
            <a:avLst/>
            <a:gdLst>
              <a:gd name="T0" fmla="*/ 32787501 w 383"/>
              <a:gd name="T1" fmla="*/ 27544063 h 634"/>
              <a:gd name="T2" fmla="*/ 32787501 w 383"/>
              <a:gd name="T3" fmla="*/ 27544063 h 634"/>
              <a:gd name="T4" fmla="*/ 30212495 w 383"/>
              <a:gd name="T5" fmla="*/ 30094763 h 634"/>
              <a:gd name="T6" fmla="*/ 30212495 w 383"/>
              <a:gd name="T7" fmla="*/ 45057011 h 634"/>
              <a:gd name="T8" fmla="*/ 32787501 w 383"/>
              <a:gd name="T9" fmla="*/ 47607239 h 634"/>
              <a:gd name="T10" fmla="*/ 35362508 w 383"/>
              <a:gd name="T11" fmla="*/ 45057011 h 634"/>
              <a:gd name="T12" fmla="*/ 35362508 w 383"/>
              <a:gd name="T13" fmla="*/ 30094763 h 634"/>
              <a:gd name="T14" fmla="*/ 32787501 w 383"/>
              <a:gd name="T15" fmla="*/ 27544063 h 634"/>
              <a:gd name="T16" fmla="*/ 53043999 w 383"/>
              <a:gd name="T17" fmla="*/ 14962248 h 634"/>
              <a:gd name="T18" fmla="*/ 53043999 w 383"/>
              <a:gd name="T19" fmla="*/ 14962248 h 634"/>
              <a:gd name="T20" fmla="*/ 35362508 w 383"/>
              <a:gd name="T21" fmla="*/ 14962248 h 634"/>
              <a:gd name="T22" fmla="*/ 35362508 w 383"/>
              <a:gd name="T23" fmla="*/ 0 h 634"/>
              <a:gd name="T24" fmla="*/ 22659489 w 383"/>
              <a:gd name="T25" fmla="*/ 0 h 634"/>
              <a:gd name="T26" fmla="*/ 20084483 w 383"/>
              <a:gd name="T27" fmla="*/ 5100927 h 634"/>
              <a:gd name="T28" fmla="*/ 22659489 w 383"/>
              <a:gd name="T29" fmla="*/ 7481360 h 634"/>
              <a:gd name="T30" fmla="*/ 30212495 w 383"/>
              <a:gd name="T31" fmla="*/ 7481360 h 634"/>
              <a:gd name="T32" fmla="*/ 30212495 w 383"/>
              <a:gd name="T33" fmla="*/ 14962248 h 634"/>
              <a:gd name="T34" fmla="*/ 12531478 w 383"/>
              <a:gd name="T35" fmla="*/ 14962248 h 634"/>
              <a:gd name="T36" fmla="*/ 0 w 383"/>
              <a:gd name="T37" fmla="*/ 27544063 h 634"/>
              <a:gd name="T38" fmla="*/ 0 w 383"/>
              <a:gd name="T39" fmla="*/ 95214477 h 634"/>
              <a:gd name="T40" fmla="*/ 12531478 w 383"/>
              <a:gd name="T41" fmla="*/ 107626497 h 634"/>
              <a:gd name="T42" fmla="*/ 53043999 w 383"/>
              <a:gd name="T43" fmla="*/ 107626497 h 634"/>
              <a:gd name="T44" fmla="*/ 65575476 w 383"/>
              <a:gd name="T45" fmla="*/ 95214477 h 634"/>
              <a:gd name="T46" fmla="*/ 65575476 w 383"/>
              <a:gd name="T47" fmla="*/ 27544063 h 634"/>
              <a:gd name="T48" fmla="*/ 53043999 w 383"/>
              <a:gd name="T49" fmla="*/ 14962248 h 634"/>
              <a:gd name="T50" fmla="*/ 60597004 w 383"/>
              <a:gd name="T51" fmla="*/ 95214477 h 634"/>
              <a:gd name="T52" fmla="*/ 60597004 w 383"/>
              <a:gd name="T53" fmla="*/ 95214477 h 634"/>
              <a:gd name="T54" fmla="*/ 53043999 w 383"/>
              <a:gd name="T55" fmla="*/ 100145138 h 634"/>
              <a:gd name="T56" fmla="*/ 12531478 w 383"/>
              <a:gd name="T57" fmla="*/ 100145138 h 634"/>
              <a:gd name="T58" fmla="*/ 4977999 w 383"/>
              <a:gd name="T59" fmla="*/ 95214477 h 634"/>
              <a:gd name="T60" fmla="*/ 4977999 w 383"/>
              <a:gd name="T61" fmla="*/ 27544063 h 634"/>
              <a:gd name="T62" fmla="*/ 12531478 w 383"/>
              <a:gd name="T63" fmla="*/ 20063175 h 634"/>
              <a:gd name="T64" fmla="*/ 53043999 w 383"/>
              <a:gd name="T65" fmla="*/ 20063175 h 634"/>
              <a:gd name="T66" fmla="*/ 60597004 w 383"/>
              <a:gd name="T67" fmla="*/ 27544063 h 634"/>
              <a:gd name="T68" fmla="*/ 60597004 w 383"/>
              <a:gd name="T69" fmla="*/ 95214477 h 63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83" h="634">
                <a:moveTo>
                  <a:pt x="191" y="162"/>
                </a:moveTo>
                <a:lnTo>
                  <a:pt x="191" y="162"/>
                </a:lnTo>
                <a:cubicBezTo>
                  <a:pt x="176" y="162"/>
                  <a:pt x="176" y="177"/>
                  <a:pt x="176" y="177"/>
                </a:cubicBezTo>
                <a:cubicBezTo>
                  <a:pt x="176" y="265"/>
                  <a:pt x="176" y="265"/>
                  <a:pt x="176" y="265"/>
                </a:cubicBezTo>
                <a:cubicBezTo>
                  <a:pt x="176" y="265"/>
                  <a:pt x="176" y="280"/>
                  <a:pt x="191" y="280"/>
                </a:cubicBezTo>
                <a:cubicBezTo>
                  <a:pt x="206" y="280"/>
                  <a:pt x="206" y="265"/>
                  <a:pt x="206" y="265"/>
                </a:cubicBezTo>
                <a:cubicBezTo>
                  <a:pt x="206" y="177"/>
                  <a:pt x="206" y="177"/>
                  <a:pt x="206" y="177"/>
                </a:cubicBezTo>
                <a:cubicBezTo>
                  <a:pt x="206" y="177"/>
                  <a:pt x="206" y="162"/>
                  <a:pt x="191" y="162"/>
                </a:cubicBezTo>
                <a:close/>
                <a:moveTo>
                  <a:pt x="309" y="88"/>
                </a:moveTo>
                <a:lnTo>
                  <a:pt x="309" y="88"/>
                </a:lnTo>
                <a:cubicBezTo>
                  <a:pt x="206" y="88"/>
                  <a:pt x="206" y="88"/>
                  <a:pt x="206" y="88"/>
                </a:cubicBezTo>
                <a:cubicBezTo>
                  <a:pt x="206" y="0"/>
                  <a:pt x="206" y="0"/>
                  <a:pt x="206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17" y="0"/>
                  <a:pt x="117" y="15"/>
                  <a:pt x="117" y="30"/>
                </a:cubicBezTo>
                <a:cubicBezTo>
                  <a:pt x="117" y="30"/>
                  <a:pt x="117" y="44"/>
                  <a:pt x="132" y="44"/>
                </a:cubicBezTo>
                <a:cubicBezTo>
                  <a:pt x="176" y="44"/>
                  <a:pt x="176" y="44"/>
                  <a:pt x="176" y="44"/>
                </a:cubicBezTo>
                <a:cubicBezTo>
                  <a:pt x="176" y="88"/>
                  <a:pt x="176" y="88"/>
                  <a:pt x="176" y="88"/>
                </a:cubicBezTo>
                <a:cubicBezTo>
                  <a:pt x="73" y="88"/>
                  <a:pt x="73" y="88"/>
                  <a:pt x="73" y="88"/>
                </a:cubicBezTo>
                <a:cubicBezTo>
                  <a:pt x="29" y="88"/>
                  <a:pt x="0" y="118"/>
                  <a:pt x="0" y="162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3" y="633"/>
                </a:cubicBezTo>
                <a:cubicBezTo>
                  <a:pt x="309" y="633"/>
                  <a:pt x="309" y="633"/>
                  <a:pt x="309" y="633"/>
                </a:cubicBezTo>
                <a:cubicBezTo>
                  <a:pt x="353" y="633"/>
                  <a:pt x="382" y="604"/>
                  <a:pt x="382" y="560"/>
                </a:cubicBezTo>
                <a:cubicBezTo>
                  <a:pt x="382" y="162"/>
                  <a:pt x="382" y="162"/>
                  <a:pt x="382" y="162"/>
                </a:cubicBezTo>
                <a:cubicBezTo>
                  <a:pt x="382" y="118"/>
                  <a:pt x="353" y="88"/>
                  <a:pt x="309" y="88"/>
                </a:cubicBezTo>
                <a:close/>
                <a:moveTo>
                  <a:pt x="353" y="560"/>
                </a:moveTo>
                <a:lnTo>
                  <a:pt x="353" y="560"/>
                </a:lnTo>
                <a:cubicBezTo>
                  <a:pt x="353" y="574"/>
                  <a:pt x="323" y="589"/>
                  <a:pt x="309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74"/>
                  <a:pt x="29" y="560"/>
                </a:cubicBezTo>
                <a:cubicBezTo>
                  <a:pt x="29" y="162"/>
                  <a:pt x="29" y="162"/>
                  <a:pt x="29" y="162"/>
                </a:cubicBezTo>
                <a:cubicBezTo>
                  <a:pt x="29" y="147"/>
                  <a:pt x="59" y="118"/>
                  <a:pt x="73" y="118"/>
                </a:cubicBezTo>
                <a:cubicBezTo>
                  <a:pt x="309" y="118"/>
                  <a:pt x="309" y="118"/>
                  <a:pt x="309" y="118"/>
                </a:cubicBezTo>
                <a:cubicBezTo>
                  <a:pt x="323" y="118"/>
                  <a:pt x="353" y="147"/>
                  <a:pt x="353" y="162"/>
                </a:cubicBezTo>
                <a:lnTo>
                  <a:pt x="353" y="5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34" name="Freeform 143">
            <a:extLst>
              <a:ext uri="{FF2B5EF4-FFF2-40B4-BE49-F238E27FC236}">
                <a16:creationId xmlns:a16="http://schemas.microsoft.com/office/drawing/2014/main" id="{044C667E-AD99-4EA5-BC8F-E7E29407F6C5}"/>
              </a:ext>
            </a:extLst>
          </p:cNvPr>
          <p:cNvSpPr>
            <a:spLocks/>
          </p:cNvSpPr>
          <p:nvPr/>
        </p:nvSpPr>
        <p:spPr bwMode="auto">
          <a:xfrm>
            <a:off x="5672138" y="2036763"/>
            <a:ext cx="284162" cy="300037"/>
          </a:xfrm>
          <a:custGeom>
            <a:avLst/>
            <a:gdLst>
              <a:gd name="T0" fmla="*/ 90336472 w 604"/>
              <a:gd name="T1" fmla="*/ 0 h 634"/>
              <a:gd name="T2" fmla="*/ 90336472 w 604"/>
              <a:gd name="T3" fmla="*/ 0 h 634"/>
              <a:gd name="T4" fmla="*/ 12613061 w 604"/>
              <a:gd name="T5" fmla="*/ 0 h 634"/>
              <a:gd name="T6" fmla="*/ 0 w 604"/>
              <a:gd name="T7" fmla="*/ 12727619 h 634"/>
              <a:gd name="T8" fmla="*/ 0 w 604"/>
              <a:gd name="T9" fmla="*/ 73442582 h 634"/>
              <a:gd name="T10" fmla="*/ 12613061 w 604"/>
              <a:gd name="T11" fmla="*/ 88750355 h 634"/>
              <a:gd name="T12" fmla="*/ 40225146 w 604"/>
              <a:gd name="T13" fmla="*/ 88750355 h 634"/>
              <a:gd name="T14" fmla="*/ 40225146 w 604"/>
              <a:gd name="T15" fmla="*/ 101306248 h 634"/>
              <a:gd name="T16" fmla="*/ 32555411 w 604"/>
              <a:gd name="T17" fmla="*/ 101306248 h 634"/>
              <a:gd name="T18" fmla="*/ 30168977 w 604"/>
              <a:gd name="T19" fmla="*/ 103886401 h 634"/>
              <a:gd name="T20" fmla="*/ 32555411 w 604"/>
              <a:gd name="T21" fmla="*/ 108874034 h 634"/>
              <a:gd name="T22" fmla="*/ 72780557 w 604"/>
              <a:gd name="T23" fmla="*/ 108874034 h 634"/>
              <a:gd name="T24" fmla="*/ 75166990 w 604"/>
              <a:gd name="T25" fmla="*/ 103886401 h 634"/>
              <a:gd name="T26" fmla="*/ 72780557 w 604"/>
              <a:gd name="T27" fmla="*/ 101306248 h 634"/>
              <a:gd name="T28" fmla="*/ 65280809 w 604"/>
              <a:gd name="T29" fmla="*/ 101306248 h 634"/>
              <a:gd name="T30" fmla="*/ 65280809 w 604"/>
              <a:gd name="T31" fmla="*/ 88750355 h 634"/>
              <a:gd name="T32" fmla="*/ 90336472 w 604"/>
              <a:gd name="T33" fmla="*/ 88750355 h 634"/>
              <a:gd name="T34" fmla="*/ 102779074 w 604"/>
              <a:gd name="T35" fmla="*/ 73442582 h 634"/>
              <a:gd name="T36" fmla="*/ 102779074 w 604"/>
              <a:gd name="T37" fmla="*/ 12727619 h 634"/>
              <a:gd name="T38" fmla="*/ 90336472 w 604"/>
              <a:gd name="T39" fmla="*/ 0 h 634"/>
              <a:gd name="T40" fmla="*/ 60167495 w 604"/>
              <a:gd name="T41" fmla="*/ 101306248 h 634"/>
              <a:gd name="T42" fmla="*/ 60167495 w 604"/>
              <a:gd name="T43" fmla="*/ 101306248 h 634"/>
              <a:gd name="T44" fmla="*/ 45168472 w 604"/>
              <a:gd name="T45" fmla="*/ 101306248 h 634"/>
              <a:gd name="T46" fmla="*/ 45168472 w 604"/>
              <a:gd name="T47" fmla="*/ 88750355 h 634"/>
              <a:gd name="T48" fmla="*/ 60167495 w 604"/>
              <a:gd name="T49" fmla="*/ 88750355 h 634"/>
              <a:gd name="T50" fmla="*/ 60167495 w 604"/>
              <a:gd name="T51" fmla="*/ 101306248 h 634"/>
              <a:gd name="T52" fmla="*/ 95279327 w 604"/>
              <a:gd name="T53" fmla="*/ 73442582 h 634"/>
              <a:gd name="T54" fmla="*/ 95279327 w 604"/>
              <a:gd name="T55" fmla="*/ 73442582 h 634"/>
              <a:gd name="T56" fmla="*/ 90336472 w 604"/>
              <a:gd name="T57" fmla="*/ 81010843 h 634"/>
              <a:gd name="T58" fmla="*/ 12613061 w 604"/>
              <a:gd name="T59" fmla="*/ 81010843 h 634"/>
              <a:gd name="T60" fmla="*/ 4942854 w 604"/>
              <a:gd name="T61" fmla="*/ 73442582 h 634"/>
              <a:gd name="T62" fmla="*/ 4942854 w 604"/>
              <a:gd name="T63" fmla="*/ 68454950 h 634"/>
              <a:gd name="T64" fmla="*/ 95279327 w 604"/>
              <a:gd name="T65" fmla="*/ 68454950 h 634"/>
              <a:gd name="T66" fmla="*/ 95279327 w 604"/>
              <a:gd name="T67" fmla="*/ 73442582 h 634"/>
              <a:gd name="T68" fmla="*/ 95279327 w 604"/>
              <a:gd name="T69" fmla="*/ 60887164 h 634"/>
              <a:gd name="T70" fmla="*/ 95279327 w 604"/>
              <a:gd name="T71" fmla="*/ 60887164 h 634"/>
              <a:gd name="T72" fmla="*/ 4942854 w 604"/>
              <a:gd name="T73" fmla="*/ 60887164 h 634"/>
              <a:gd name="T74" fmla="*/ 4942854 w 604"/>
              <a:gd name="T75" fmla="*/ 12727619 h 634"/>
              <a:gd name="T76" fmla="*/ 12613061 w 604"/>
              <a:gd name="T77" fmla="*/ 7567786 h 634"/>
              <a:gd name="T78" fmla="*/ 90336472 w 604"/>
              <a:gd name="T79" fmla="*/ 7567786 h 634"/>
              <a:gd name="T80" fmla="*/ 95279327 w 604"/>
              <a:gd name="T81" fmla="*/ 12727619 h 634"/>
              <a:gd name="T82" fmla="*/ 95279327 w 604"/>
              <a:gd name="T83" fmla="*/ 60887164 h 63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4" h="634">
                <a:moveTo>
                  <a:pt x="530" y="0"/>
                </a:moveTo>
                <a:lnTo>
                  <a:pt x="530" y="0"/>
                </a:lnTo>
                <a:cubicBezTo>
                  <a:pt x="74" y="0"/>
                  <a:pt x="74" y="0"/>
                  <a:pt x="74" y="0"/>
                </a:cubicBezTo>
                <a:cubicBezTo>
                  <a:pt x="29" y="0"/>
                  <a:pt x="0" y="30"/>
                  <a:pt x="0" y="74"/>
                </a:cubicBezTo>
                <a:cubicBezTo>
                  <a:pt x="0" y="427"/>
                  <a:pt x="0" y="427"/>
                  <a:pt x="0" y="427"/>
                </a:cubicBezTo>
                <a:cubicBezTo>
                  <a:pt x="0" y="471"/>
                  <a:pt x="29" y="516"/>
                  <a:pt x="74" y="516"/>
                </a:cubicBezTo>
                <a:cubicBezTo>
                  <a:pt x="236" y="516"/>
                  <a:pt x="236" y="516"/>
                  <a:pt x="236" y="516"/>
                </a:cubicBezTo>
                <a:cubicBezTo>
                  <a:pt x="236" y="589"/>
                  <a:pt x="236" y="589"/>
                  <a:pt x="236" y="589"/>
                </a:cubicBezTo>
                <a:cubicBezTo>
                  <a:pt x="191" y="589"/>
                  <a:pt x="191" y="589"/>
                  <a:pt x="191" y="589"/>
                </a:cubicBezTo>
                <a:cubicBezTo>
                  <a:pt x="177" y="589"/>
                  <a:pt x="177" y="604"/>
                  <a:pt x="177" y="604"/>
                </a:cubicBezTo>
                <a:cubicBezTo>
                  <a:pt x="177" y="619"/>
                  <a:pt x="177" y="633"/>
                  <a:pt x="191" y="633"/>
                </a:cubicBezTo>
                <a:cubicBezTo>
                  <a:pt x="427" y="633"/>
                  <a:pt x="427" y="633"/>
                  <a:pt x="427" y="633"/>
                </a:cubicBezTo>
                <a:cubicBezTo>
                  <a:pt x="441" y="633"/>
                  <a:pt x="441" y="619"/>
                  <a:pt x="441" y="604"/>
                </a:cubicBezTo>
                <a:cubicBezTo>
                  <a:pt x="441" y="604"/>
                  <a:pt x="441" y="589"/>
                  <a:pt x="427" y="589"/>
                </a:cubicBezTo>
                <a:cubicBezTo>
                  <a:pt x="383" y="589"/>
                  <a:pt x="383" y="589"/>
                  <a:pt x="383" y="589"/>
                </a:cubicBezTo>
                <a:cubicBezTo>
                  <a:pt x="383" y="516"/>
                  <a:pt x="383" y="516"/>
                  <a:pt x="383" y="516"/>
                </a:cubicBezTo>
                <a:cubicBezTo>
                  <a:pt x="530" y="516"/>
                  <a:pt x="530" y="516"/>
                  <a:pt x="530" y="516"/>
                </a:cubicBezTo>
                <a:cubicBezTo>
                  <a:pt x="574" y="516"/>
                  <a:pt x="603" y="471"/>
                  <a:pt x="603" y="427"/>
                </a:cubicBezTo>
                <a:cubicBezTo>
                  <a:pt x="603" y="74"/>
                  <a:pt x="603" y="74"/>
                  <a:pt x="603" y="74"/>
                </a:cubicBezTo>
                <a:cubicBezTo>
                  <a:pt x="603" y="30"/>
                  <a:pt x="574" y="0"/>
                  <a:pt x="530" y="0"/>
                </a:cubicBezTo>
                <a:close/>
                <a:moveTo>
                  <a:pt x="353" y="589"/>
                </a:moveTo>
                <a:lnTo>
                  <a:pt x="353" y="589"/>
                </a:lnTo>
                <a:cubicBezTo>
                  <a:pt x="265" y="589"/>
                  <a:pt x="265" y="589"/>
                  <a:pt x="265" y="589"/>
                </a:cubicBezTo>
                <a:cubicBezTo>
                  <a:pt x="265" y="516"/>
                  <a:pt x="265" y="516"/>
                  <a:pt x="265" y="516"/>
                </a:cubicBezTo>
                <a:cubicBezTo>
                  <a:pt x="353" y="516"/>
                  <a:pt x="353" y="516"/>
                  <a:pt x="353" y="516"/>
                </a:cubicBezTo>
                <a:lnTo>
                  <a:pt x="353" y="589"/>
                </a:lnTo>
                <a:close/>
                <a:moveTo>
                  <a:pt x="559" y="427"/>
                </a:moveTo>
                <a:lnTo>
                  <a:pt x="559" y="427"/>
                </a:lnTo>
                <a:cubicBezTo>
                  <a:pt x="559" y="457"/>
                  <a:pt x="545" y="471"/>
                  <a:pt x="530" y="471"/>
                </a:cubicBezTo>
                <a:cubicBezTo>
                  <a:pt x="74" y="471"/>
                  <a:pt x="74" y="471"/>
                  <a:pt x="74" y="471"/>
                </a:cubicBezTo>
                <a:cubicBezTo>
                  <a:pt x="59" y="471"/>
                  <a:pt x="29" y="457"/>
                  <a:pt x="29" y="427"/>
                </a:cubicBezTo>
                <a:cubicBezTo>
                  <a:pt x="29" y="398"/>
                  <a:pt x="29" y="398"/>
                  <a:pt x="29" y="398"/>
                </a:cubicBezTo>
                <a:cubicBezTo>
                  <a:pt x="559" y="398"/>
                  <a:pt x="559" y="398"/>
                  <a:pt x="559" y="398"/>
                </a:cubicBezTo>
                <a:lnTo>
                  <a:pt x="559" y="427"/>
                </a:lnTo>
                <a:close/>
                <a:moveTo>
                  <a:pt x="559" y="354"/>
                </a:moveTo>
                <a:lnTo>
                  <a:pt x="559" y="354"/>
                </a:lnTo>
                <a:cubicBezTo>
                  <a:pt x="29" y="354"/>
                  <a:pt x="29" y="354"/>
                  <a:pt x="29" y="354"/>
                </a:cubicBezTo>
                <a:cubicBezTo>
                  <a:pt x="29" y="74"/>
                  <a:pt x="29" y="74"/>
                  <a:pt x="29" y="74"/>
                </a:cubicBezTo>
                <a:cubicBezTo>
                  <a:pt x="29" y="59"/>
                  <a:pt x="59" y="44"/>
                  <a:pt x="74" y="44"/>
                </a:cubicBezTo>
                <a:cubicBezTo>
                  <a:pt x="530" y="44"/>
                  <a:pt x="530" y="44"/>
                  <a:pt x="530" y="44"/>
                </a:cubicBezTo>
                <a:cubicBezTo>
                  <a:pt x="545" y="44"/>
                  <a:pt x="559" y="59"/>
                  <a:pt x="559" y="74"/>
                </a:cubicBezTo>
                <a:lnTo>
                  <a:pt x="559" y="3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35" name="Freeform 144">
            <a:extLst>
              <a:ext uri="{FF2B5EF4-FFF2-40B4-BE49-F238E27FC236}">
                <a16:creationId xmlns:a16="http://schemas.microsoft.com/office/drawing/2014/main" id="{F59BC0E1-22A1-4ECC-AE3D-08D23A9728D0}"/>
              </a:ext>
            </a:extLst>
          </p:cNvPr>
          <p:cNvSpPr>
            <a:spLocks/>
          </p:cNvSpPr>
          <p:nvPr/>
        </p:nvSpPr>
        <p:spPr bwMode="auto">
          <a:xfrm>
            <a:off x="5229225" y="2036763"/>
            <a:ext cx="206375" cy="300037"/>
          </a:xfrm>
          <a:custGeom>
            <a:avLst/>
            <a:gdLst>
              <a:gd name="T0" fmla="*/ 61952583 w 442"/>
              <a:gd name="T1" fmla="*/ 0 h 634"/>
              <a:gd name="T2" fmla="*/ 61952583 w 442"/>
              <a:gd name="T3" fmla="*/ 0 h 634"/>
              <a:gd name="T4" fmla="*/ 12289341 w 442"/>
              <a:gd name="T5" fmla="*/ 0 h 634"/>
              <a:gd name="T6" fmla="*/ 0 w 442"/>
              <a:gd name="T7" fmla="*/ 12727619 h 634"/>
              <a:gd name="T8" fmla="*/ 0 w 442"/>
              <a:gd name="T9" fmla="*/ 93738462 h 634"/>
              <a:gd name="T10" fmla="*/ 12289341 w 442"/>
              <a:gd name="T11" fmla="*/ 108874034 h 634"/>
              <a:gd name="T12" fmla="*/ 61952583 w 442"/>
              <a:gd name="T13" fmla="*/ 108874034 h 634"/>
              <a:gd name="T14" fmla="*/ 74241924 w 442"/>
              <a:gd name="T15" fmla="*/ 93738462 h 634"/>
              <a:gd name="T16" fmla="*/ 74241924 w 442"/>
              <a:gd name="T17" fmla="*/ 12727619 h 634"/>
              <a:gd name="T18" fmla="*/ 61952583 w 442"/>
              <a:gd name="T19" fmla="*/ 0 h 634"/>
              <a:gd name="T20" fmla="*/ 69360069 w 442"/>
              <a:gd name="T21" fmla="*/ 93738462 h 634"/>
              <a:gd name="T22" fmla="*/ 69360069 w 442"/>
              <a:gd name="T23" fmla="*/ 93738462 h 634"/>
              <a:gd name="T24" fmla="*/ 61952583 w 442"/>
              <a:gd name="T25" fmla="*/ 101306248 h 634"/>
              <a:gd name="T26" fmla="*/ 12289341 w 442"/>
              <a:gd name="T27" fmla="*/ 101306248 h 634"/>
              <a:gd name="T28" fmla="*/ 4882324 w 442"/>
              <a:gd name="T29" fmla="*/ 93738462 h 634"/>
              <a:gd name="T30" fmla="*/ 4882324 w 442"/>
              <a:gd name="T31" fmla="*/ 83590522 h 634"/>
              <a:gd name="T32" fmla="*/ 69360069 w 442"/>
              <a:gd name="T33" fmla="*/ 83590522 h 634"/>
              <a:gd name="T34" fmla="*/ 69360069 w 442"/>
              <a:gd name="T35" fmla="*/ 93738462 h 634"/>
              <a:gd name="T36" fmla="*/ 69360069 w 442"/>
              <a:gd name="T37" fmla="*/ 78602889 h 634"/>
              <a:gd name="T38" fmla="*/ 69360069 w 442"/>
              <a:gd name="T39" fmla="*/ 78602889 h 634"/>
              <a:gd name="T40" fmla="*/ 4882324 w 442"/>
              <a:gd name="T41" fmla="*/ 78602889 h 634"/>
              <a:gd name="T42" fmla="*/ 4882324 w 442"/>
              <a:gd name="T43" fmla="*/ 22875558 h 634"/>
              <a:gd name="T44" fmla="*/ 69360069 w 442"/>
              <a:gd name="T45" fmla="*/ 22875558 h 634"/>
              <a:gd name="T46" fmla="*/ 69360069 w 442"/>
              <a:gd name="T47" fmla="*/ 78602889 h 634"/>
              <a:gd name="T48" fmla="*/ 69360069 w 442"/>
              <a:gd name="T49" fmla="*/ 17715726 h 634"/>
              <a:gd name="T50" fmla="*/ 69360069 w 442"/>
              <a:gd name="T51" fmla="*/ 17715726 h 634"/>
              <a:gd name="T52" fmla="*/ 4882324 w 442"/>
              <a:gd name="T53" fmla="*/ 17715726 h 634"/>
              <a:gd name="T54" fmla="*/ 4882324 w 442"/>
              <a:gd name="T55" fmla="*/ 12727619 h 634"/>
              <a:gd name="T56" fmla="*/ 12289341 w 442"/>
              <a:gd name="T57" fmla="*/ 7567786 h 634"/>
              <a:gd name="T58" fmla="*/ 61952583 w 442"/>
              <a:gd name="T59" fmla="*/ 7567786 h 634"/>
              <a:gd name="T60" fmla="*/ 69360069 w 442"/>
              <a:gd name="T61" fmla="*/ 12727619 h 634"/>
              <a:gd name="T62" fmla="*/ 69360069 w 442"/>
              <a:gd name="T63" fmla="*/ 17715726 h 634"/>
              <a:gd name="T64" fmla="*/ 37205431 w 442"/>
              <a:gd name="T65" fmla="*/ 98726569 h 634"/>
              <a:gd name="T66" fmla="*/ 37205431 w 442"/>
              <a:gd name="T67" fmla="*/ 98726569 h 634"/>
              <a:gd name="T68" fmla="*/ 42087286 w 442"/>
              <a:gd name="T69" fmla="*/ 93738462 h 634"/>
              <a:gd name="T70" fmla="*/ 37205431 w 442"/>
              <a:gd name="T71" fmla="*/ 88750355 h 634"/>
              <a:gd name="T72" fmla="*/ 32154638 w 442"/>
              <a:gd name="T73" fmla="*/ 93738462 h 634"/>
              <a:gd name="T74" fmla="*/ 37205431 w 442"/>
              <a:gd name="T75" fmla="*/ 98726569 h 63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42" h="634">
                <a:moveTo>
                  <a:pt x="368" y="0"/>
                </a:moveTo>
                <a:lnTo>
                  <a:pt x="368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30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33"/>
                  <a:pt x="73" y="633"/>
                </a:cubicBezTo>
                <a:cubicBezTo>
                  <a:pt x="368" y="633"/>
                  <a:pt x="368" y="633"/>
                  <a:pt x="368" y="633"/>
                </a:cubicBezTo>
                <a:cubicBezTo>
                  <a:pt x="412" y="633"/>
                  <a:pt x="441" y="589"/>
                  <a:pt x="441" y="545"/>
                </a:cubicBezTo>
                <a:cubicBezTo>
                  <a:pt x="441" y="74"/>
                  <a:pt x="441" y="74"/>
                  <a:pt x="441" y="74"/>
                </a:cubicBezTo>
                <a:cubicBezTo>
                  <a:pt x="441" y="30"/>
                  <a:pt x="412" y="0"/>
                  <a:pt x="368" y="0"/>
                </a:cubicBezTo>
                <a:close/>
                <a:moveTo>
                  <a:pt x="412" y="545"/>
                </a:moveTo>
                <a:lnTo>
                  <a:pt x="412" y="545"/>
                </a:lnTo>
                <a:cubicBezTo>
                  <a:pt x="412" y="574"/>
                  <a:pt x="382" y="589"/>
                  <a:pt x="368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74"/>
                  <a:pt x="29" y="545"/>
                </a:cubicBezTo>
                <a:cubicBezTo>
                  <a:pt x="29" y="486"/>
                  <a:pt x="29" y="486"/>
                  <a:pt x="29" y="486"/>
                </a:cubicBezTo>
                <a:cubicBezTo>
                  <a:pt x="412" y="486"/>
                  <a:pt x="412" y="486"/>
                  <a:pt x="412" y="486"/>
                </a:cubicBezTo>
                <a:lnTo>
                  <a:pt x="412" y="545"/>
                </a:lnTo>
                <a:close/>
                <a:moveTo>
                  <a:pt x="412" y="457"/>
                </a:moveTo>
                <a:lnTo>
                  <a:pt x="412" y="457"/>
                </a:lnTo>
                <a:cubicBezTo>
                  <a:pt x="29" y="457"/>
                  <a:pt x="29" y="457"/>
                  <a:pt x="29" y="457"/>
                </a:cubicBezTo>
                <a:cubicBezTo>
                  <a:pt x="29" y="133"/>
                  <a:pt x="29" y="133"/>
                  <a:pt x="29" y="133"/>
                </a:cubicBezTo>
                <a:cubicBezTo>
                  <a:pt x="412" y="133"/>
                  <a:pt x="412" y="133"/>
                  <a:pt x="412" y="133"/>
                </a:cubicBezTo>
                <a:lnTo>
                  <a:pt x="412" y="457"/>
                </a:lnTo>
                <a:close/>
                <a:moveTo>
                  <a:pt x="412" y="103"/>
                </a:moveTo>
                <a:lnTo>
                  <a:pt x="412" y="103"/>
                </a:lnTo>
                <a:cubicBezTo>
                  <a:pt x="29" y="103"/>
                  <a:pt x="29" y="103"/>
                  <a:pt x="29" y="103"/>
                </a:cubicBezTo>
                <a:cubicBezTo>
                  <a:pt x="29" y="74"/>
                  <a:pt x="29" y="74"/>
                  <a:pt x="29" y="74"/>
                </a:cubicBezTo>
                <a:cubicBezTo>
                  <a:pt x="29" y="59"/>
                  <a:pt x="59" y="44"/>
                  <a:pt x="73" y="44"/>
                </a:cubicBezTo>
                <a:cubicBezTo>
                  <a:pt x="368" y="44"/>
                  <a:pt x="368" y="44"/>
                  <a:pt x="368" y="44"/>
                </a:cubicBezTo>
                <a:cubicBezTo>
                  <a:pt x="382" y="44"/>
                  <a:pt x="412" y="59"/>
                  <a:pt x="412" y="74"/>
                </a:cubicBezTo>
                <a:lnTo>
                  <a:pt x="412" y="103"/>
                </a:lnTo>
                <a:close/>
                <a:moveTo>
                  <a:pt x="221" y="574"/>
                </a:moveTo>
                <a:lnTo>
                  <a:pt x="221" y="574"/>
                </a:lnTo>
                <a:cubicBezTo>
                  <a:pt x="235" y="574"/>
                  <a:pt x="250" y="560"/>
                  <a:pt x="250" y="545"/>
                </a:cubicBezTo>
                <a:cubicBezTo>
                  <a:pt x="250" y="530"/>
                  <a:pt x="235" y="516"/>
                  <a:pt x="221" y="516"/>
                </a:cubicBezTo>
                <a:cubicBezTo>
                  <a:pt x="206" y="516"/>
                  <a:pt x="191" y="530"/>
                  <a:pt x="191" y="545"/>
                </a:cubicBezTo>
                <a:cubicBezTo>
                  <a:pt x="191" y="560"/>
                  <a:pt x="206" y="574"/>
                  <a:pt x="221" y="5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36" name="Freeform 145">
            <a:extLst>
              <a:ext uri="{FF2B5EF4-FFF2-40B4-BE49-F238E27FC236}">
                <a16:creationId xmlns:a16="http://schemas.microsoft.com/office/drawing/2014/main" id="{1E59323D-30BA-4295-9EDC-5CAEC45FEBD5}"/>
              </a:ext>
            </a:extLst>
          </p:cNvPr>
          <p:cNvSpPr>
            <a:spLocks/>
          </p:cNvSpPr>
          <p:nvPr/>
        </p:nvSpPr>
        <p:spPr bwMode="auto">
          <a:xfrm>
            <a:off x="4770438" y="2036763"/>
            <a:ext cx="166687" cy="300037"/>
          </a:xfrm>
          <a:custGeom>
            <a:avLst/>
            <a:gdLst>
              <a:gd name="T0" fmla="*/ 29730490 w 354"/>
              <a:gd name="T1" fmla="*/ 93738462 h 634"/>
              <a:gd name="T2" fmla="*/ 29730490 w 354"/>
              <a:gd name="T3" fmla="*/ 93738462 h 634"/>
              <a:gd name="T4" fmla="*/ 37121159 w 354"/>
              <a:gd name="T5" fmla="*/ 88750355 h 634"/>
              <a:gd name="T6" fmla="*/ 29730490 w 354"/>
              <a:gd name="T7" fmla="*/ 81010843 h 634"/>
              <a:gd name="T8" fmla="*/ 24691503 w 354"/>
              <a:gd name="T9" fmla="*/ 88750355 h 634"/>
              <a:gd name="T10" fmla="*/ 29730490 w 354"/>
              <a:gd name="T11" fmla="*/ 93738462 h 634"/>
              <a:gd name="T12" fmla="*/ 47031323 w 354"/>
              <a:gd name="T13" fmla="*/ 0 h 634"/>
              <a:gd name="T14" fmla="*/ 47031323 w 354"/>
              <a:gd name="T15" fmla="*/ 0 h 634"/>
              <a:gd name="T16" fmla="*/ 14949150 w 354"/>
              <a:gd name="T17" fmla="*/ 0 h 634"/>
              <a:gd name="T18" fmla="*/ 0 w 354"/>
              <a:gd name="T19" fmla="*/ 12727619 h 634"/>
              <a:gd name="T20" fmla="*/ 0 w 354"/>
              <a:gd name="T21" fmla="*/ 93738462 h 634"/>
              <a:gd name="T22" fmla="*/ 14949150 w 354"/>
              <a:gd name="T23" fmla="*/ 108874034 h 634"/>
              <a:gd name="T24" fmla="*/ 47031323 w 354"/>
              <a:gd name="T25" fmla="*/ 108874034 h 634"/>
              <a:gd name="T26" fmla="*/ 59293169 w 354"/>
              <a:gd name="T27" fmla="*/ 93738462 h 634"/>
              <a:gd name="T28" fmla="*/ 59293169 w 354"/>
              <a:gd name="T29" fmla="*/ 12727619 h 634"/>
              <a:gd name="T30" fmla="*/ 47031323 w 354"/>
              <a:gd name="T31" fmla="*/ 0 h 634"/>
              <a:gd name="T32" fmla="*/ 54421993 w 354"/>
              <a:gd name="T33" fmla="*/ 93738462 h 634"/>
              <a:gd name="T34" fmla="*/ 54421993 w 354"/>
              <a:gd name="T35" fmla="*/ 93738462 h 634"/>
              <a:gd name="T36" fmla="*/ 47031323 w 354"/>
              <a:gd name="T37" fmla="*/ 101306248 h 634"/>
              <a:gd name="T38" fmla="*/ 14949150 w 354"/>
              <a:gd name="T39" fmla="*/ 101306248 h 634"/>
              <a:gd name="T40" fmla="*/ 7390670 w 354"/>
              <a:gd name="T41" fmla="*/ 93738462 h 634"/>
              <a:gd name="T42" fmla="*/ 7390670 w 354"/>
              <a:gd name="T43" fmla="*/ 73442582 h 634"/>
              <a:gd name="T44" fmla="*/ 54421993 w 354"/>
              <a:gd name="T45" fmla="*/ 73442582 h 634"/>
              <a:gd name="T46" fmla="*/ 54421993 w 354"/>
              <a:gd name="T47" fmla="*/ 93738462 h 634"/>
              <a:gd name="T48" fmla="*/ 54421993 w 354"/>
              <a:gd name="T49" fmla="*/ 68454950 h 634"/>
              <a:gd name="T50" fmla="*/ 54421993 w 354"/>
              <a:gd name="T51" fmla="*/ 68454950 h 634"/>
              <a:gd name="T52" fmla="*/ 7390670 w 354"/>
              <a:gd name="T53" fmla="*/ 68454950 h 634"/>
              <a:gd name="T54" fmla="*/ 7390670 w 354"/>
              <a:gd name="T55" fmla="*/ 22875558 h 634"/>
              <a:gd name="T56" fmla="*/ 54421993 w 354"/>
              <a:gd name="T57" fmla="*/ 22875558 h 634"/>
              <a:gd name="T58" fmla="*/ 54421993 w 354"/>
              <a:gd name="T59" fmla="*/ 68454950 h 634"/>
              <a:gd name="T60" fmla="*/ 54421993 w 354"/>
              <a:gd name="T61" fmla="*/ 17715726 h 634"/>
              <a:gd name="T62" fmla="*/ 54421993 w 354"/>
              <a:gd name="T63" fmla="*/ 17715726 h 634"/>
              <a:gd name="T64" fmla="*/ 7390670 w 354"/>
              <a:gd name="T65" fmla="*/ 17715726 h 634"/>
              <a:gd name="T66" fmla="*/ 7390670 w 354"/>
              <a:gd name="T67" fmla="*/ 12727619 h 634"/>
              <a:gd name="T68" fmla="*/ 14949150 w 354"/>
              <a:gd name="T69" fmla="*/ 7567786 h 634"/>
              <a:gd name="T70" fmla="*/ 47031323 w 354"/>
              <a:gd name="T71" fmla="*/ 7567786 h 634"/>
              <a:gd name="T72" fmla="*/ 54421993 w 354"/>
              <a:gd name="T73" fmla="*/ 12727619 h 634"/>
              <a:gd name="T74" fmla="*/ 54421993 w 354"/>
              <a:gd name="T75" fmla="*/ 17715726 h 63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54" h="634">
                <a:moveTo>
                  <a:pt x="177" y="545"/>
                </a:moveTo>
                <a:lnTo>
                  <a:pt x="177" y="545"/>
                </a:lnTo>
                <a:cubicBezTo>
                  <a:pt x="206" y="545"/>
                  <a:pt x="221" y="530"/>
                  <a:pt x="221" y="516"/>
                </a:cubicBezTo>
                <a:cubicBezTo>
                  <a:pt x="221" y="486"/>
                  <a:pt x="206" y="471"/>
                  <a:pt x="177" y="471"/>
                </a:cubicBezTo>
                <a:cubicBezTo>
                  <a:pt x="162" y="471"/>
                  <a:pt x="147" y="486"/>
                  <a:pt x="147" y="516"/>
                </a:cubicBezTo>
                <a:cubicBezTo>
                  <a:pt x="147" y="530"/>
                  <a:pt x="162" y="545"/>
                  <a:pt x="177" y="545"/>
                </a:cubicBezTo>
                <a:close/>
                <a:moveTo>
                  <a:pt x="280" y="0"/>
                </a:moveTo>
                <a:lnTo>
                  <a:pt x="280" y="0"/>
                </a:lnTo>
                <a:cubicBezTo>
                  <a:pt x="89" y="0"/>
                  <a:pt x="89" y="0"/>
                  <a:pt x="89" y="0"/>
                </a:cubicBezTo>
                <a:cubicBezTo>
                  <a:pt x="44" y="0"/>
                  <a:pt x="0" y="30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4" y="633"/>
                  <a:pt x="89" y="633"/>
                </a:cubicBezTo>
                <a:cubicBezTo>
                  <a:pt x="280" y="633"/>
                  <a:pt x="280" y="633"/>
                  <a:pt x="280" y="633"/>
                </a:cubicBezTo>
                <a:cubicBezTo>
                  <a:pt x="324" y="633"/>
                  <a:pt x="353" y="589"/>
                  <a:pt x="353" y="545"/>
                </a:cubicBezTo>
                <a:cubicBezTo>
                  <a:pt x="353" y="74"/>
                  <a:pt x="353" y="74"/>
                  <a:pt x="353" y="74"/>
                </a:cubicBezTo>
                <a:cubicBezTo>
                  <a:pt x="353" y="30"/>
                  <a:pt x="324" y="0"/>
                  <a:pt x="280" y="0"/>
                </a:cubicBezTo>
                <a:close/>
                <a:moveTo>
                  <a:pt x="324" y="545"/>
                </a:moveTo>
                <a:lnTo>
                  <a:pt x="324" y="545"/>
                </a:lnTo>
                <a:cubicBezTo>
                  <a:pt x="324" y="574"/>
                  <a:pt x="294" y="589"/>
                  <a:pt x="280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4" y="574"/>
                  <a:pt x="44" y="545"/>
                </a:cubicBezTo>
                <a:cubicBezTo>
                  <a:pt x="44" y="427"/>
                  <a:pt x="44" y="427"/>
                  <a:pt x="44" y="427"/>
                </a:cubicBezTo>
                <a:cubicBezTo>
                  <a:pt x="324" y="427"/>
                  <a:pt x="324" y="427"/>
                  <a:pt x="324" y="427"/>
                </a:cubicBezTo>
                <a:lnTo>
                  <a:pt x="324" y="545"/>
                </a:lnTo>
                <a:close/>
                <a:moveTo>
                  <a:pt x="324" y="398"/>
                </a:moveTo>
                <a:lnTo>
                  <a:pt x="324" y="398"/>
                </a:lnTo>
                <a:cubicBezTo>
                  <a:pt x="44" y="398"/>
                  <a:pt x="44" y="398"/>
                  <a:pt x="44" y="398"/>
                </a:cubicBezTo>
                <a:cubicBezTo>
                  <a:pt x="44" y="133"/>
                  <a:pt x="44" y="133"/>
                  <a:pt x="44" y="133"/>
                </a:cubicBezTo>
                <a:cubicBezTo>
                  <a:pt x="324" y="133"/>
                  <a:pt x="324" y="133"/>
                  <a:pt x="324" y="133"/>
                </a:cubicBezTo>
                <a:lnTo>
                  <a:pt x="324" y="398"/>
                </a:lnTo>
                <a:close/>
                <a:moveTo>
                  <a:pt x="324" y="103"/>
                </a:moveTo>
                <a:lnTo>
                  <a:pt x="324" y="103"/>
                </a:lnTo>
                <a:cubicBezTo>
                  <a:pt x="44" y="103"/>
                  <a:pt x="44" y="103"/>
                  <a:pt x="44" y="103"/>
                </a:cubicBezTo>
                <a:cubicBezTo>
                  <a:pt x="44" y="74"/>
                  <a:pt x="44" y="74"/>
                  <a:pt x="44" y="74"/>
                </a:cubicBezTo>
                <a:cubicBezTo>
                  <a:pt x="44" y="59"/>
                  <a:pt x="59" y="44"/>
                  <a:pt x="89" y="44"/>
                </a:cubicBezTo>
                <a:cubicBezTo>
                  <a:pt x="280" y="44"/>
                  <a:pt x="280" y="44"/>
                  <a:pt x="280" y="44"/>
                </a:cubicBezTo>
                <a:cubicBezTo>
                  <a:pt x="294" y="44"/>
                  <a:pt x="324" y="59"/>
                  <a:pt x="324" y="74"/>
                </a:cubicBezTo>
                <a:lnTo>
                  <a:pt x="324" y="1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37" name="Freeform 146">
            <a:extLst>
              <a:ext uri="{FF2B5EF4-FFF2-40B4-BE49-F238E27FC236}">
                <a16:creationId xmlns:a16="http://schemas.microsoft.com/office/drawing/2014/main" id="{C57537F8-7BEE-43A5-8A30-3CC47BC75BBF}"/>
              </a:ext>
            </a:extLst>
          </p:cNvPr>
          <p:cNvSpPr>
            <a:spLocks/>
          </p:cNvSpPr>
          <p:nvPr/>
        </p:nvSpPr>
        <p:spPr bwMode="auto">
          <a:xfrm>
            <a:off x="4257675" y="2036763"/>
            <a:ext cx="236538" cy="300037"/>
          </a:xfrm>
          <a:custGeom>
            <a:avLst/>
            <a:gdLst>
              <a:gd name="T0" fmla="*/ 65241629 w 501"/>
              <a:gd name="T1" fmla="*/ 88750355 h 634"/>
              <a:gd name="T2" fmla="*/ 65241629 w 501"/>
              <a:gd name="T3" fmla="*/ 93738462 h 634"/>
              <a:gd name="T4" fmla="*/ 65241629 w 501"/>
              <a:gd name="T5" fmla="*/ 88750355 h 634"/>
              <a:gd name="T6" fmla="*/ 52774206 w 501"/>
              <a:gd name="T7" fmla="*/ 73442582 h 634"/>
              <a:gd name="T8" fmla="*/ 52774206 w 501"/>
              <a:gd name="T9" fmla="*/ 81010843 h 634"/>
              <a:gd name="T10" fmla="*/ 52774206 w 501"/>
              <a:gd name="T11" fmla="*/ 73442582 h 634"/>
              <a:gd name="T12" fmla="*/ 50212374 w 501"/>
              <a:gd name="T13" fmla="*/ 88750355 h 634"/>
              <a:gd name="T14" fmla="*/ 50212374 w 501"/>
              <a:gd name="T15" fmla="*/ 93738462 h 634"/>
              <a:gd name="T16" fmla="*/ 50212374 w 501"/>
              <a:gd name="T17" fmla="*/ 88750355 h 634"/>
              <a:gd name="T18" fmla="*/ 30229614 w 501"/>
              <a:gd name="T19" fmla="*/ 81010843 h 634"/>
              <a:gd name="T20" fmla="*/ 25105951 w 501"/>
              <a:gd name="T21" fmla="*/ 78602889 h 634"/>
              <a:gd name="T22" fmla="*/ 20153391 w 501"/>
              <a:gd name="T23" fmla="*/ 78602889 h 634"/>
              <a:gd name="T24" fmla="*/ 15029728 w 501"/>
              <a:gd name="T25" fmla="*/ 81010843 h 634"/>
              <a:gd name="T26" fmla="*/ 15029728 w 501"/>
              <a:gd name="T27" fmla="*/ 88750355 h 634"/>
              <a:gd name="T28" fmla="*/ 20153391 w 501"/>
              <a:gd name="T29" fmla="*/ 91158308 h 634"/>
              <a:gd name="T30" fmla="*/ 25105951 w 501"/>
              <a:gd name="T31" fmla="*/ 91158308 h 634"/>
              <a:gd name="T32" fmla="*/ 30229614 w 501"/>
              <a:gd name="T33" fmla="*/ 88750355 h 634"/>
              <a:gd name="T34" fmla="*/ 30229614 w 501"/>
              <a:gd name="T35" fmla="*/ 81010843 h 634"/>
              <a:gd name="T36" fmla="*/ 72927124 w 501"/>
              <a:gd name="T37" fmla="*/ 0 h 634"/>
              <a:gd name="T38" fmla="*/ 0 w 501"/>
              <a:gd name="T39" fmla="*/ 12727619 h 634"/>
              <a:gd name="T40" fmla="*/ 12467423 w 501"/>
              <a:gd name="T41" fmla="*/ 108874034 h 634"/>
              <a:gd name="T42" fmla="*/ 85395020 w 501"/>
              <a:gd name="T43" fmla="*/ 93738462 h 634"/>
              <a:gd name="T44" fmla="*/ 72927124 w 501"/>
              <a:gd name="T45" fmla="*/ 0 h 634"/>
              <a:gd name="T46" fmla="*/ 80441988 w 501"/>
              <a:gd name="T47" fmla="*/ 93738462 h 634"/>
              <a:gd name="T48" fmla="*/ 12467423 w 501"/>
              <a:gd name="T49" fmla="*/ 101306248 h 634"/>
              <a:gd name="T50" fmla="*/ 4953032 w 501"/>
              <a:gd name="T51" fmla="*/ 12727619 h 634"/>
              <a:gd name="T52" fmla="*/ 72927124 w 501"/>
              <a:gd name="T53" fmla="*/ 7567786 h 634"/>
              <a:gd name="T54" fmla="*/ 80441988 w 501"/>
              <a:gd name="T55" fmla="*/ 93738462 h 634"/>
              <a:gd name="T56" fmla="*/ 70365292 w 501"/>
              <a:gd name="T57" fmla="*/ 73442582 h 634"/>
              <a:gd name="T58" fmla="*/ 70365292 w 501"/>
              <a:gd name="T59" fmla="*/ 81010843 h 634"/>
              <a:gd name="T60" fmla="*/ 70365292 w 501"/>
              <a:gd name="T61" fmla="*/ 73442582 h 634"/>
              <a:gd name="T62" fmla="*/ 65241629 w 501"/>
              <a:gd name="T63" fmla="*/ 12727619 h 634"/>
              <a:gd name="T64" fmla="*/ 12467423 w 501"/>
              <a:gd name="T65" fmla="*/ 20295879 h 634"/>
              <a:gd name="T66" fmla="*/ 20153391 w 501"/>
              <a:gd name="T67" fmla="*/ 68454950 h 634"/>
              <a:gd name="T68" fmla="*/ 72927124 w 501"/>
              <a:gd name="T69" fmla="*/ 60887164 h 634"/>
              <a:gd name="T70" fmla="*/ 65241629 w 501"/>
              <a:gd name="T71" fmla="*/ 12727619 h 634"/>
              <a:gd name="T72" fmla="*/ 65241629 w 501"/>
              <a:gd name="T73" fmla="*/ 58307010 h 634"/>
              <a:gd name="T74" fmla="*/ 22544119 w 501"/>
              <a:gd name="T75" fmla="*/ 60887164 h 634"/>
              <a:gd name="T76" fmla="*/ 20153391 w 501"/>
              <a:gd name="T77" fmla="*/ 22875558 h 634"/>
              <a:gd name="T78" fmla="*/ 62850429 w 501"/>
              <a:gd name="T79" fmla="*/ 20295879 h 634"/>
              <a:gd name="T80" fmla="*/ 65241629 w 501"/>
              <a:gd name="T81" fmla="*/ 58307010 h 63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501" h="634">
                <a:moveTo>
                  <a:pt x="382" y="516"/>
                </a:moveTo>
                <a:lnTo>
                  <a:pt x="382" y="516"/>
                </a:lnTo>
                <a:cubicBezTo>
                  <a:pt x="382" y="516"/>
                  <a:pt x="368" y="516"/>
                  <a:pt x="368" y="530"/>
                </a:cubicBezTo>
                <a:cubicBezTo>
                  <a:pt x="368" y="545"/>
                  <a:pt x="382" y="545"/>
                  <a:pt x="382" y="545"/>
                </a:cubicBezTo>
                <a:cubicBezTo>
                  <a:pt x="397" y="545"/>
                  <a:pt x="412" y="545"/>
                  <a:pt x="412" y="530"/>
                </a:cubicBezTo>
                <a:cubicBezTo>
                  <a:pt x="412" y="516"/>
                  <a:pt x="397" y="516"/>
                  <a:pt x="382" y="516"/>
                </a:cubicBezTo>
                <a:close/>
                <a:moveTo>
                  <a:pt x="309" y="427"/>
                </a:moveTo>
                <a:lnTo>
                  <a:pt x="309" y="427"/>
                </a:lnTo>
                <a:cubicBezTo>
                  <a:pt x="294" y="427"/>
                  <a:pt x="294" y="442"/>
                  <a:pt x="294" y="457"/>
                </a:cubicBezTo>
                <a:cubicBezTo>
                  <a:pt x="294" y="457"/>
                  <a:pt x="294" y="471"/>
                  <a:pt x="309" y="471"/>
                </a:cubicBezTo>
                <a:cubicBezTo>
                  <a:pt x="324" y="471"/>
                  <a:pt x="324" y="457"/>
                  <a:pt x="324" y="457"/>
                </a:cubicBezTo>
                <a:cubicBezTo>
                  <a:pt x="324" y="442"/>
                  <a:pt x="324" y="427"/>
                  <a:pt x="309" y="427"/>
                </a:cubicBezTo>
                <a:close/>
                <a:moveTo>
                  <a:pt x="294" y="516"/>
                </a:moveTo>
                <a:lnTo>
                  <a:pt x="294" y="516"/>
                </a:lnTo>
                <a:cubicBezTo>
                  <a:pt x="280" y="516"/>
                  <a:pt x="265" y="516"/>
                  <a:pt x="265" y="530"/>
                </a:cubicBezTo>
                <a:cubicBezTo>
                  <a:pt x="265" y="545"/>
                  <a:pt x="280" y="545"/>
                  <a:pt x="294" y="545"/>
                </a:cubicBezTo>
                <a:cubicBezTo>
                  <a:pt x="294" y="545"/>
                  <a:pt x="309" y="545"/>
                  <a:pt x="309" y="530"/>
                </a:cubicBezTo>
                <a:cubicBezTo>
                  <a:pt x="309" y="516"/>
                  <a:pt x="294" y="516"/>
                  <a:pt x="294" y="516"/>
                </a:cubicBezTo>
                <a:close/>
                <a:moveTo>
                  <a:pt x="177" y="471"/>
                </a:moveTo>
                <a:lnTo>
                  <a:pt x="177" y="471"/>
                </a:lnTo>
                <a:cubicBezTo>
                  <a:pt x="147" y="471"/>
                  <a:pt x="147" y="471"/>
                  <a:pt x="147" y="471"/>
                </a:cubicBezTo>
                <a:cubicBezTo>
                  <a:pt x="147" y="457"/>
                  <a:pt x="147" y="457"/>
                  <a:pt x="147" y="457"/>
                </a:cubicBezTo>
                <a:cubicBezTo>
                  <a:pt x="147" y="442"/>
                  <a:pt x="147" y="427"/>
                  <a:pt x="132" y="427"/>
                </a:cubicBezTo>
                <a:cubicBezTo>
                  <a:pt x="118" y="427"/>
                  <a:pt x="118" y="442"/>
                  <a:pt x="118" y="457"/>
                </a:cubicBezTo>
                <a:cubicBezTo>
                  <a:pt x="118" y="471"/>
                  <a:pt x="118" y="471"/>
                  <a:pt x="118" y="471"/>
                </a:cubicBezTo>
                <a:cubicBezTo>
                  <a:pt x="88" y="471"/>
                  <a:pt x="88" y="471"/>
                  <a:pt x="88" y="471"/>
                </a:cubicBezTo>
                <a:lnTo>
                  <a:pt x="73" y="486"/>
                </a:lnTo>
                <a:cubicBezTo>
                  <a:pt x="73" y="501"/>
                  <a:pt x="88" y="516"/>
                  <a:pt x="88" y="516"/>
                </a:cubicBezTo>
                <a:cubicBezTo>
                  <a:pt x="118" y="516"/>
                  <a:pt x="118" y="516"/>
                  <a:pt x="118" y="516"/>
                </a:cubicBezTo>
                <a:cubicBezTo>
                  <a:pt x="118" y="530"/>
                  <a:pt x="118" y="530"/>
                  <a:pt x="118" y="530"/>
                </a:cubicBezTo>
                <a:cubicBezTo>
                  <a:pt x="118" y="545"/>
                  <a:pt x="118" y="545"/>
                  <a:pt x="132" y="545"/>
                </a:cubicBezTo>
                <a:cubicBezTo>
                  <a:pt x="147" y="545"/>
                  <a:pt x="147" y="545"/>
                  <a:pt x="147" y="530"/>
                </a:cubicBezTo>
                <a:cubicBezTo>
                  <a:pt x="147" y="516"/>
                  <a:pt x="147" y="516"/>
                  <a:pt x="147" y="516"/>
                </a:cubicBezTo>
                <a:cubicBezTo>
                  <a:pt x="177" y="516"/>
                  <a:pt x="177" y="516"/>
                  <a:pt x="177" y="516"/>
                </a:cubicBezTo>
                <a:cubicBezTo>
                  <a:pt x="177" y="516"/>
                  <a:pt x="191" y="501"/>
                  <a:pt x="191" y="486"/>
                </a:cubicBezTo>
                <a:lnTo>
                  <a:pt x="177" y="471"/>
                </a:lnTo>
                <a:close/>
                <a:moveTo>
                  <a:pt x="427" y="0"/>
                </a:moveTo>
                <a:lnTo>
                  <a:pt x="427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30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33"/>
                  <a:pt x="73" y="633"/>
                </a:cubicBezTo>
                <a:cubicBezTo>
                  <a:pt x="427" y="633"/>
                  <a:pt x="427" y="633"/>
                  <a:pt x="427" y="633"/>
                </a:cubicBezTo>
                <a:cubicBezTo>
                  <a:pt x="471" y="633"/>
                  <a:pt x="500" y="589"/>
                  <a:pt x="500" y="545"/>
                </a:cubicBezTo>
                <a:cubicBezTo>
                  <a:pt x="500" y="74"/>
                  <a:pt x="500" y="74"/>
                  <a:pt x="500" y="74"/>
                </a:cubicBezTo>
                <a:cubicBezTo>
                  <a:pt x="500" y="30"/>
                  <a:pt x="471" y="0"/>
                  <a:pt x="427" y="0"/>
                </a:cubicBezTo>
                <a:close/>
                <a:moveTo>
                  <a:pt x="471" y="545"/>
                </a:moveTo>
                <a:lnTo>
                  <a:pt x="471" y="545"/>
                </a:lnTo>
                <a:cubicBezTo>
                  <a:pt x="471" y="574"/>
                  <a:pt x="441" y="589"/>
                  <a:pt x="427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74"/>
                  <a:pt x="29" y="545"/>
                </a:cubicBezTo>
                <a:cubicBezTo>
                  <a:pt x="29" y="74"/>
                  <a:pt x="29" y="74"/>
                  <a:pt x="29" y="74"/>
                </a:cubicBezTo>
                <a:cubicBezTo>
                  <a:pt x="29" y="59"/>
                  <a:pt x="59" y="44"/>
                  <a:pt x="73" y="44"/>
                </a:cubicBezTo>
                <a:cubicBezTo>
                  <a:pt x="427" y="44"/>
                  <a:pt x="427" y="44"/>
                  <a:pt x="427" y="44"/>
                </a:cubicBezTo>
                <a:cubicBezTo>
                  <a:pt x="441" y="44"/>
                  <a:pt x="471" y="59"/>
                  <a:pt x="471" y="74"/>
                </a:cubicBezTo>
                <a:lnTo>
                  <a:pt x="471" y="545"/>
                </a:lnTo>
                <a:close/>
                <a:moveTo>
                  <a:pt x="412" y="427"/>
                </a:moveTo>
                <a:lnTo>
                  <a:pt x="412" y="427"/>
                </a:lnTo>
                <a:cubicBezTo>
                  <a:pt x="397" y="427"/>
                  <a:pt x="382" y="442"/>
                  <a:pt x="382" y="457"/>
                </a:cubicBezTo>
                <a:cubicBezTo>
                  <a:pt x="382" y="457"/>
                  <a:pt x="397" y="471"/>
                  <a:pt x="412" y="471"/>
                </a:cubicBezTo>
                <a:lnTo>
                  <a:pt x="427" y="457"/>
                </a:lnTo>
                <a:cubicBezTo>
                  <a:pt x="427" y="442"/>
                  <a:pt x="412" y="427"/>
                  <a:pt x="412" y="427"/>
                </a:cubicBezTo>
                <a:close/>
                <a:moveTo>
                  <a:pt x="382" y="74"/>
                </a:moveTo>
                <a:lnTo>
                  <a:pt x="382" y="74"/>
                </a:lnTo>
                <a:cubicBezTo>
                  <a:pt x="118" y="74"/>
                  <a:pt x="118" y="74"/>
                  <a:pt x="118" y="74"/>
                </a:cubicBezTo>
                <a:cubicBezTo>
                  <a:pt x="88" y="74"/>
                  <a:pt x="73" y="103"/>
                  <a:pt x="73" y="118"/>
                </a:cubicBezTo>
                <a:cubicBezTo>
                  <a:pt x="73" y="354"/>
                  <a:pt x="73" y="354"/>
                  <a:pt x="73" y="354"/>
                </a:cubicBezTo>
                <a:cubicBezTo>
                  <a:pt x="73" y="368"/>
                  <a:pt x="88" y="398"/>
                  <a:pt x="118" y="398"/>
                </a:cubicBezTo>
                <a:cubicBezTo>
                  <a:pt x="382" y="398"/>
                  <a:pt x="382" y="398"/>
                  <a:pt x="382" y="398"/>
                </a:cubicBezTo>
                <a:cubicBezTo>
                  <a:pt x="412" y="398"/>
                  <a:pt x="427" y="368"/>
                  <a:pt x="427" y="354"/>
                </a:cubicBezTo>
                <a:cubicBezTo>
                  <a:pt x="427" y="118"/>
                  <a:pt x="427" y="118"/>
                  <a:pt x="427" y="118"/>
                </a:cubicBezTo>
                <a:cubicBezTo>
                  <a:pt x="427" y="103"/>
                  <a:pt x="412" y="74"/>
                  <a:pt x="382" y="74"/>
                </a:cubicBezTo>
                <a:close/>
                <a:moveTo>
                  <a:pt x="382" y="339"/>
                </a:moveTo>
                <a:lnTo>
                  <a:pt x="382" y="339"/>
                </a:lnTo>
                <a:cubicBezTo>
                  <a:pt x="382" y="339"/>
                  <a:pt x="382" y="354"/>
                  <a:pt x="368" y="354"/>
                </a:cubicBezTo>
                <a:cubicBezTo>
                  <a:pt x="132" y="354"/>
                  <a:pt x="132" y="354"/>
                  <a:pt x="132" y="354"/>
                </a:cubicBezTo>
                <a:cubicBezTo>
                  <a:pt x="118" y="354"/>
                  <a:pt x="118" y="339"/>
                  <a:pt x="118" y="339"/>
                </a:cubicBezTo>
                <a:cubicBezTo>
                  <a:pt x="118" y="133"/>
                  <a:pt x="118" y="133"/>
                  <a:pt x="118" y="133"/>
                </a:cubicBezTo>
                <a:cubicBezTo>
                  <a:pt x="118" y="133"/>
                  <a:pt x="118" y="118"/>
                  <a:pt x="132" y="118"/>
                </a:cubicBezTo>
                <a:cubicBezTo>
                  <a:pt x="368" y="118"/>
                  <a:pt x="368" y="118"/>
                  <a:pt x="368" y="118"/>
                </a:cubicBezTo>
                <a:cubicBezTo>
                  <a:pt x="382" y="118"/>
                  <a:pt x="382" y="133"/>
                  <a:pt x="382" y="133"/>
                </a:cubicBezTo>
                <a:lnTo>
                  <a:pt x="382" y="3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38" name="Freeform 147">
            <a:extLst>
              <a:ext uri="{FF2B5EF4-FFF2-40B4-BE49-F238E27FC236}">
                <a16:creationId xmlns:a16="http://schemas.microsoft.com/office/drawing/2014/main" id="{974ED04D-CDEB-48B3-9A8B-CCAC27DB7B2B}"/>
              </a:ext>
            </a:extLst>
          </p:cNvPr>
          <p:cNvSpPr>
            <a:spLocks/>
          </p:cNvSpPr>
          <p:nvPr/>
        </p:nvSpPr>
        <p:spPr bwMode="auto">
          <a:xfrm>
            <a:off x="3744913" y="2100263"/>
            <a:ext cx="298450" cy="166687"/>
          </a:xfrm>
          <a:custGeom>
            <a:avLst/>
            <a:gdLst>
              <a:gd name="T0" fmla="*/ 65133392 w 634"/>
              <a:gd name="T1" fmla="*/ 24686496 h 354"/>
              <a:gd name="T2" fmla="*/ 65133392 w 634"/>
              <a:gd name="T3" fmla="*/ 24686496 h 354"/>
              <a:gd name="T4" fmla="*/ 60201317 w 634"/>
              <a:gd name="T5" fmla="*/ 29556764 h 354"/>
              <a:gd name="T6" fmla="*/ 65133392 w 634"/>
              <a:gd name="T7" fmla="*/ 34594844 h 354"/>
              <a:gd name="T8" fmla="*/ 70064996 w 634"/>
              <a:gd name="T9" fmla="*/ 29556764 h 354"/>
              <a:gd name="T10" fmla="*/ 65133392 w 634"/>
              <a:gd name="T11" fmla="*/ 24686496 h 354"/>
              <a:gd name="T12" fmla="*/ 45065972 w 634"/>
              <a:gd name="T13" fmla="*/ 27205535 h 354"/>
              <a:gd name="T14" fmla="*/ 45065972 w 634"/>
              <a:gd name="T15" fmla="*/ 27205535 h 354"/>
              <a:gd name="T16" fmla="*/ 35202765 w 634"/>
              <a:gd name="T17" fmla="*/ 27205535 h 354"/>
              <a:gd name="T18" fmla="*/ 35202765 w 634"/>
              <a:gd name="T19" fmla="*/ 17297187 h 354"/>
              <a:gd name="T20" fmla="*/ 30100894 w 634"/>
              <a:gd name="T21" fmla="*/ 14778148 h 354"/>
              <a:gd name="T22" fmla="*/ 27549723 w 634"/>
              <a:gd name="T23" fmla="*/ 17297187 h 354"/>
              <a:gd name="T24" fmla="*/ 27549723 w 634"/>
              <a:gd name="T25" fmla="*/ 27205535 h 354"/>
              <a:gd name="T26" fmla="*/ 17516249 w 634"/>
              <a:gd name="T27" fmla="*/ 27205535 h 354"/>
              <a:gd name="T28" fmla="*/ 15135345 w 634"/>
              <a:gd name="T29" fmla="*/ 29556764 h 354"/>
              <a:gd name="T30" fmla="*/ 17516249 w 634"/>
              <a:gd name="T31" fmla="*/ 34594844 h 354"/>
              <a:gd name="T32" fmla="*/ 27549723 w 634"/>
              <a:gd name="T33" fmla="*/ 34594844 h 354"/>
              <a:gd name="T34" fmla="*/ 27549723 w 634"/>
              <a:gd name="T35" fmla="*/ 44502723 h 354"/>
              <a:gd name="T36" fmla="*/ 30100894 w 634"/>
              <a:gd name="T37" fmla="*/ 46853951 h 354"/>
              <a:gd name="T38" fmla="*/ 35202765 w 634"/>
              <a:gd name="T39" fmla="*/ 44502723 h 354"/>
              <a:gd name="T40" fmla="*/ 35202765 w 634"/>
              <a:gd name="T41" fmla="*/ 34594844 h 354"/>
              <a:gd name="T42" fmla="*/ 45065972 w 634"/>
              <a:gd name="T43" fmla="*/ 34594844 h 354"/>
              <a:gd name="T44" fmla="*/ 47617143 w 634"/>
              <a:gd name="T45" fmla="*/ 29556764 h 354"/>
              <a:gd name="T46" fmla="*/ 45065972 w 634"/>
              <a:gd name="T47" fmla="*/ 27205535 h 354"/>
              <a:gd name="T48" fmla="*/ 75166866 w 634"/>
              <a:gd name="T49" fmla="*/ 37113883 h 354"/>
              <a:gd name="T50" fmla="*/ 75166866 w 634"/>
              <a:gd name="T51" fmla="*/ 37113883 h 354"/>
              <a:gd name="T52" fmla="*/ 70064996 w 634"/>
              <a:gd name="T53" fmla="*/ 41983683 h 354"/>
              <a:gd name="T54" fmla="*/ 75166866 w 634"/>
              <a:gd name="T55" fmla="*/ 46853951 h 354"/>
              <a:gd name="T56" fmla="*/ 80098470 w 634"/>
              <a:gd name="T57" fmla="*/ 41983683 h 354"/>
              <a:gd name="T58" fmla="*/ 75166866 w 634"/>
              <a:gd name="T59" fmla="*/ 37113883 h 354"/>
              <a:gd name="T60" fmla="*/ 87751512 w 634"/>
              <a:gd name="T61" fmla="*/ 0 h 354"/>
              <a:gd name="T62" fmla="*/ 87751512 w 634"/>
              <a:gd name="T63" fmla="*/ 0 h 354"/>
              <a:gd name="T64" fmla="*/ 20066948 w 634"/>
              <a:gd name="T65" fmla="*/ 0 h 354"/>
              <a:gd name="T66" fmla="*/ 0 w 634"/>
              <a:gd name="T67" fmla="*/ 19648416 h 354"/>
              <a:gd name="T68" fmla="*/ 0 w 634"/>
              <a:gd name="T69" fmla="*/ 39464643 h 354"/>
              <a:gd name="T70" fmla="*/ 20066948 w 634"/>
              <a:gd name="T71" fmla="*/ 59281339 h 354"/>
              <a:gd name="T72" fmla="*/ 87751512 w 634"/>
              <a:gd name="T73" fmla="*/ 59281339 h 354"/>
              <a:gd name="T74" fmla="*/ 107648193 w 634"/>
              <a:gd name="T75" fmla="*/ 39464643 h 354"/>
              <a:gd name="T76" fmla="*/ 107648193 w 634"/>
              <a:gd name="T77" fmla="*/ 19648416 h 354"/>
              <a:gd name="T78" fmla="*/ 87751512 w 634"/>
              <a:gd name="T79" fmla="*/ 0 h 354"/>
              <a:gd name="T80" fmla="*/ 100165890 w 634"/>
              <a:gd name="T81" fmla="*/ 39464643 h 354"/>
              <a:gd name="T82" fmla="*/ 100165890 w 634"/>
              <a:gd name="T83" fmla="*/ 39464643 h 354"/>
              <a:gd name="T84" fmla="*/ 87751512 w 634"/>
              <a:gd name="T85" fmla="*/ 54411071 h 354"/>
              <a:gd name="T86" fmla="*/ 20066948 w 634"/>
              <a:gd name="T87" fmla="*/ 54411071 h 354"/>
              <a:gd name="T88" fmla="*/ 7652570 w 634"/>
              <a:gd name="T89" fmla="*/ 39464643 h 354"/>
              <a:gd name="T90" fmla="*/ 7652570 w 634"/>
              <a:gd name="T91" fmla="*/ 19648416 h 354"/>
              <a:gd name="T92" fmla="*/ 20066948 w 634"/>
              <a:gd name="T93" fmla="*/ 7389308 h 354"/>
              <a:gd name="T94" fmla="*/ 87751512 w 634"/>
              <a:gd name="T95" fmla="*/ 7389308 h 354"/>
              <a:gd name="T96" fmla="*/ 100165890 w 634"/>
              <a:gd name="T97" fmla="*/ 19648416 h 354"/>
              <a:gd name="T98" fmla="*/ 100165890 w 634"/>
              <a:gd name="T99" fmla="*/ 39464643 h 354"/>
              <a:gd name="T100" fmla="*/ 90131944 w 634"/>
              <a:gd name="T101" fmla="*/ 27205535 h 354"/>
              <a:gd name="T102" fmla="*/ 90131944 w 634"/>
              <a:gd name="T103" fmla="*/ 27205535 h 354"/>
              <a:gd name="T104" fmla="*/ 85200341 w 634"/>
              <a:gd name="T105" fmla="*/ 32075804 h 354"/>
              <a:gd name="T106" fmla="*/ 90131944 w 634"/>
              <a:gd name="T107" fmla="*/ 37113883 h 354"/>
              <a:gd name="T108" fmla="*/ 95233815 w 634"/>
              <a:gd name="T109" fmla="*/ 32075804 h 354"/>
              <a:gd name="T110" fmla="*/ 90131944 w 634"/>
              <a:gd name="T111" fmla="*/ 27205535 h 354"/>
              <a:gd name="T112" fmla="*/ 80098470 w 634"/>
              <a:gd name="T113" fmla="*/ 14778148 h 354"/>
              <a:gd name="T114" fmla="*/ 80098470 w 634"/>
              <a:gd name="T115" fmla="*/ 14778148 h 354"/>
              <a:gd name="T116" fmla="*/ 75166866 w 634"/>
              <a:gd name="T117" fmla="*/ 19648416 h 354"/>
              <a:gd name="T118" fmla="*/ 80098470 w 634"/>
              <a:gd name="T119" fmla="*/ 24686496 h 354"/>
              <a:gd name="T120" fmla="*/ 85200341 w 634"/>
              <a:gd name="T121" fmla="*/ 19648416 h 354"/>
              <a:gd name="T122" fmla="*/ 80098470 w 634"/>
              <a:gd name="T123" fmla="*/ 14778148 h 35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34" h="354">
                <a:moveTo>
                  <a:pt x="383" y="147"/>
                </a:moveTo>
                <a:lnTo>
                  <a:pt x="383" y="147"/>
                </a:lnTo>
                <a:cubicBezTo>
                  <a:pt x="369" y="147"/>
                  <a:pt x="354" y="162"/>
                  <a:pt x="354" y="176"/>
                </a:cubicBezTo>
                <a:cubicBezTo>
                  <a:pt x="354" y="191"/>
                  <a:pt x="369" y="206"/>
                  <a:pt x="383" y="206"/>
                </a:cubicBezTo>
                <a:cubicBezTo>
                  <a:pt x="398" y="206"/>
                  <a:pt x="412" y="191"/>
                  <a:pt x="412" y="176"/>
                </a:cubicBezTo>
                <a:cubicBezTo>
                  <a:pt x="412" y="162"/>
                  <a:pt x="398" y="147"/>
                  <a:pt x="383" y="147"/>
                </a:cubicBezTo>
                <a:close/>
                <a:moveTo>
                  <a:pt x="265" y="162"/>
                </a:moveTo>
                <a:lnTo>
                  <a:pt x="265" y="162"/>
                </a:lnTo>
                <a:cubicBezTo>
                  <a:pt x="207" y="162"/>
                  <a:pt x="207" y="162"/>
                  <a:pt x="207" y="162"/>
                </a:cubicBezTo>
                <a:cubicBezTo>
                  <a:pt x="207" y="103"/>
                  <a:pt x="207" y="103"/>
                  <a:pt x="207" y="103"/>
                </a:cubicBezTo>
                <a:cubicBezTo>
                  <a:pt x="207" y="88"/>
                  <a:pt x="192" y="88"/>
                  <a:pt x="177" y="88"/>
                </a:cubicBezTo>
                <a:cubicBezTo>
                  <a:pt x="177" y="88"/>
                  <a:pt x="162" y="88"/>
                  <a:pt x="162" y="103"/>
                </a:cubicBezTo>
                <a:cubicBezTo>
                  <a:pt x="162" y="162"/>
                  <a:pt x="162" y="162"/>
                  <a:pt x="162" y="162"/>
                </a:cubicBezTo>
                <a:cubicBezTo>
                  <a:pt x="103" y="162"/>
                  <a:pt x="103" y="162"/>
                  <a:pt x="103" y="162"/>
                </a:cubicBezTo>
                <a:cubicBezTo>
                  <a:pt x="89" y="162"/>
                  <a:pt x="89" y="176"/>
                  <a:pt x="89" y="176"/>
                </a:cubicBezTo>
                <a:cubicBezTo>
                  <a:pt x="89" y="191"/>
                  <a:pt x="89" y="206"/>
                  <a:pt x="103" y="206"/>
                </a:cubicBezTo>
                <a:cubicBezTo>
                  <a:pt x="162" y="206"/>
                  <a:pt x="162" y="206"/>
                  <a:pt x="162" y="206"/>
                </a:cubicBezTo>
                <a:cubicBezTo>
                  <a:pt x="162" y="265"/>
                  <a:pt x="162" y="265"/>
                  <a:pt x="162" y="265"/>
                </a:cubicBezTo>
                <a:lnTo>
                  <a:pt x="177" y="279"/>
                </a:lnTo>
                <a:cubicBezTo>
                  <a:pt x="192" y="279"/>
                  <a:pt x="207" y="265"/>
                  <a:pt x="207" y="265"/>
                </a:cubicBezTo>
                <a:cubicBezTo>
                  <a:pt x="207" y="206"/>
                  <a:pt x="207" y="206"/>
                  <a:pt x="207" y="206"/>
                </a:cubicBezTo>
                <a:cubicBezTo>
                  <a:pt x="265" y="206"/>
                  <a:pt x="265" y="206"/>
                  <a:pt x="265" y="206"/>
                </a:cubicBezTo>
                <a:cubicBezTo>
                  <a:pt x="265" y="206"/>
                  <a:pt x="280" y="191"/>
                  <a:pt x="280" y="176"/>
                </a:cubicBezTo>
                <a:lnTo>
                  <a:pt x="265" y="162"/>
                </a:lnTo>
                <a:close/>
                <a:moveTo>
                  <a:pt x="442" y="221"/>
                </a:moveTo>
                <a:lnTo>
                  <a:pt x="442" y="221"/>
                </a:lnTo>
                <a:cubicBezTo>
                  <a:pt x="428" y="221"/>
                  <a:pt x="412" y="235"/>
                  <a:pt x="412" y="250"/>
                </a:cubicBezTo>
                <a:cubicBezTo>
                  <a:pt x="412" y="265"/>
                  <a:pt x="428" y="279"/>
                  <a:pt x="442" y="279"/>
                </a:cubicBezTo>
                <a:cubicBezTo>
                  <a:pt x="457" y="279"/>
                  <a:pt x="471" y="265"/>
                  <a:pt x="471" y="250"/>
                </a:cubicBezTo>
                <a:cubicBezTo>
                  <a:pt x="471" y="235"/>
                  <a:pt x="457" y="221"/>
                  <a:pt x="442" y="221"/>
                </a:cubicBezTo>
                <a:close/>
                <a:moveTo>
                  <a:pt x="516" y="0"/>
                </a:moveTo>
                <a:lnTo>
                  <a:pt x="516" y="0"/>
                </a:lnTo>
                <a:cubicBezTo>
                  <a:pt x="118" y="0"/>
                  <a:pt x="118" y="0"/>
                  <a:pt x="118" y="0"/>
                </a:cubicBezTo>
                <a:cubicBezTo>
                  <a:pt x="59" y="0"/>
                  <a:pt x="0" y="58"/>
                  <a:pt x="0" y="117"/>
                </a:cubicBezTo>
                <a:cubicBezTo>
                  <a:pt x="0" y="235"/>
                  <a:pt x="0" y="235"/>
                  <a:pt x="0" y="235"/>
                </a:cubicBezTo>
                <a:cubicBezTo>
                  <a:pt x="0" y="309"/>
                  <a:pt x="59" y="353"/>
                  <a:pt x="118" y="353"/>
                </a:cubicBezTo>
                <a:cubicBezTo>
                  <a:pt x="516" y="353"/>
                  <a:pt x="516" y="353"/>
                  <a:pt x="516" y="353"/>
                </a:cubicBezTo>
                <a:cubicBezTo>
                  <a:pt x="575" y="353"/>
                  <a:pt x="633" y="309"/>
                  <a:pt x="633" y="235"/>
                </a:cubicBezTo>
                <a:cubicBezTo>
                  <a:pt x="633" y="117"/>
                  <a:pt x="633" y="117"/>
                  <a:pt x="633" y="117"/>
                </a:cubicBezTo>
                <a:cubicBezTo>
                  <a:pt x="633" y="58"/>
                  <a:pt x="575" y="0"/>
                  <a:pt x="516" y="0"/>
                </a:cubicBezTo>
                <a:close/>
                <a:moveTo>
                  <a:pt x="589" y="235"/>
                </a:moveTo>
                <a:lnTo>
                  <a:pt x="589" y="235"/>
                </a:lnTo>
                <a:cubicBezTo>
                  <a:pt x="589" y="279"/>
                  <a:pt x="560" y="324"/>
                  <a:pt x="516" y="324"/>
                </a:cubicBezTo>
                <a:cubicBezTo>
                  <a:pt x="118" y="324"/>
                  <a:pt x="118" y="324"/>
                  <a:pt x="118" y="324"/>
                </a:cubicBezTo>
                <a:cubicBezTo>
                  <a:pt x="74" y="324"/>
                  <a:pt x="45" y="279"/>
                  <a:pt x="45" y="235"/>
                </a:cubicBezTo>
                <a:cubicBezTo>
                  <a:pt x="45" y="117"/>
                  <a:pt x="45" y="117"/>
                  <a:pt x="45" y="117"/>
                </a:cubicBezTo>
                <a:cubicBezTo>
                  <a:pt x="45" y="74"/>
                  <a:pt x="74" y="44"/>
                  <a:pt x="118" y="44"/>
                </a:cubicBezTo>
                <a:cubicBezTo>
                  <a:pt x="516" y="44"/>
                  <a:pt x="516" y="44"/>
                  <a:pt x="516" y="44"/>
                </a:cubicBezTo>
                <a:cubicBezTo>
                  <a:pt x="560" y="44"/>
                  <a:pt x="589" y="74"/>
                  <a:pt x="589" y="117"/>
                </a:cubicBezTo>
                <a:lnTo>
                  <a:pt x="589" y="235"/>
                </a:lnTo>
                <a:close/>
                <a:moveTo>
                  <a:pt x="530" y="162"/>
                </a:moveTo>
                <a:lnTo>
                  <a:pt x="530" y="162"/>
                </a:lnTo>
                <a:cubicBezTo>
                  <a:pt x="516" y="162"/>
                  <a:pt x="501" y="176"/>
                  <a:pt x="501" y="191"/>
                </a:cubicBezTo>
                <a:cubicBezTo>
                  <a:pt x="501" y="206"/>
                  <a:pt x="516" y="221"/>
                  <a:pt x="530" y="221"/>
                </a:cubicBezTo>
                <a:cubicBezTo>
                  <a:pt x="545" y="221"/>
                  <a:pt x="560" y="206"/>
                  <a:pt x="560" y="191"/>
                </a:cubicBezTo>
                <a:cubicBezTo>
                  <a:pt x="560" y="176"/>
                  <a:pt x="545" y="162"/>
                  <a:pt x="530" y="162"/>
                </a:cubicBezTo>
                <a:close/>
                <a:moveTo>
                  <a:pt x="471" y="88"/>
                </a:moveTo>
                <a:lnTo>
                  <a:pt x="471" y="88"/>
                </a:lnTo>
                <a:cubicBezTo>
                  <a:pt x="457" y="88"/>
                  <a:pt x="442" y="103"/>
                  <a:pt x="442" y="117"/>
                </a:cubicBezTo>
                <a:cubicBezTo>
                  <a:pt x="442" y="132"/>
                  <a:pt x="457" y="147"/>
                  <a:pt x="471" y="147"/>
                </a:cubicBezTo>
                <a:cubicBezTo>
                  <a:pt x="486" y="147"/>
                  <a:pt x="501" y="132"/>
                  <a:pt x="501" y="117"/>
                </a:cubicBezTo>
                <a:cubicBezTo>
                  <a:pt x="501" y="103"/>
                  <a:pt x="486" y="88"/>
                  <a:pt x="471" y="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39" name="Freeform 148">
            <a:extLst>
              <a:ext uri="{FF2B5EF4-FFF2-40B4-BE49-F238E27FC236}">
                <a16:creationId xmlns:a16="http://schemas.microsoft.com/office/drawing/2014/main" id="{7C4972DF-D6AB-484D-8B4B-C1D52F24B66B}"/>
              </a:ext>
            </a:extLst>
          </p:cNvPr>
          <p:cNvSpPr>
            <a:spLocks/>
          </p:cNvSpPr>
          <p:nvPr/>
        </p:nvSpPr>
        <p:spPr bwMode="auto">
          <a:xfrm>
            <a:off x="3267075" y="2084388"/>
            <a:ext cx="298450" cy="203200"/>
          </a:xfrm>
          <a:custGeom>
            <a:avLst/>
            <a:gdLst>
              <a:gd name="T0" fmla="*/ 17516249 w 634"/>
              <a:gd name="T1" fmla="*/ 45219866 h 428"/>
              <a:gd name="T2" fmla="*/ 17516249 w 634"/>
              <a:gd name="T3" fmla="*/ 52728002 h 428"/>
              <a:gd name="T4" fmla="*/ 17516249 w 634"/>
              <a:gd name="T5" fmla="*/ 45219866 h 428"/>
              <a:gd name="T6" fmla="*/ 77547771 w 634"/>
              <a:gd name="T7" fmla="*/ 12627277 h 428"/>
              <a:gd name="T8" fmla="*/ 27549723 w 634"/>
              <a:gd name="T9" fmla="*/ 15016273 h 428"/>
              <a:gd name="T10" fmla="*/ 29930628 w 634"/>
              <a:gd name="T11" fmla="*/ 60407186 h 428"/>
              <a:gd name="T12" fmla="*/ 80098470 w 634"/>
              <a:gd name="T13" fmla="*/ 55287573 h 428"/>
              <a:gd name="T14" fmla="*/ 77547771 w 634"/>
              <a:gd name="T15" fmla="*/ 12627277 h 428"/>
              <a:gd name="T16" fmla="*/ 72445900 w 634"/>
              <a:gd name="T17" fmla="*/ 50339007 h 428"/>
              <a:gd name="T18" fmla="*/ 37583197 w 634"/>
              <a:gd name="T19" fmla="*/ 52728002 h 428"/>
              <a:gd name="T20" fmla="*/ 32481799 w 634"/>
              <a:gd name="T21" fmla="*/ 22695457 h 428"/>
              <a:gd name="T22" fmla="*/ 70064996 w 634"/>
              <a:gd name="T23" fmla="*/ 20135886 h 428"/>
              <a:gd name="T24" fmla="*/ 72445900 w 634"/>
              <a:gd name="T25" fmla="*/ 50339007 h 428"/>
              <a:gd name="T26" fmla="*/ 17516249 w 634"/>
              <a:gd name="T27" fmla="*/ 32763164 h 428"/>
              <a:gd name="T28" fmla="*/ 17516249 w 634"/>
              <a:gd name="T29" fmla="*/ 40271300 h 428"/>
              <a:gd name="T30" fmla="*/ 17516249 w 634"/>
              <a:gd name="T31" fmla="*/ 32763164 h 428"/>
              <a:gd name="T32" fmla="*/ 92512849 w 634"/>
              <a:gd name="T33" fmla="*/ 0 h 428"/>
              <a:gd name="T34" fmla="*/ 0 w 634"/>
              <a:gd name="T35" fmla="*/ 12627277 h 428"/>
              <a:gd name="T36" fmla="*/ 12414379 w 634"/>
              <a:gd name="T37" fmla="*/ 72863888 h 428"/>
              <a:gd name="T38" fmla="*/ 107648193 w 634"/>
              <a:gd name="T39" fmla="*/ 60407186 h 428"/>
              <a:gd name="T40" fmla="*/ 92512849 w 634"/>
              <a:gd name="T41" fmla="*/ 0 h 428"/>
              <a:gd name="T42" fmla="*/ 99995624 w 634"/>
              <a:gd name="T43" fmla="*/ 60407186 h 428"/>
              <a:gd name="T44" fmla="*/ 12414379 w 634"/>
              <a:gd name="T45" fmla="*/ 65355752 h 428"/>
              <a:gd name="T46" fmla="*/ 7482775 w 634"/>
              <a:gd name="T47" fmla="*/ 12627277 h 428"/>
              <a:gd name="T48" fmla="*/ 92512849 w 634"/>
              <a:gd name="T49" fmla="*/ 5119141 h 428"/>
              <a:gd name="T50" fmla="*/ 99995624 w 634"/>
              <a:gd name="T51" fmla="*/ 60407186 h 428"/>
              <a:gd name="T52" fmla="*/ 90131944 w 634"/>
              <a:gd name="T53" fmla="*/ 32763164 h 428"/>
              <a:gd name="T54" fmla="*/ 90131944 w 634"/>
              <a:gd name="T55" fmla="*/ 40271300 h 428"/>
              <a:gd name="T56" fmla="*/ 90131944 w 634"/>
              <a:gd name="T57" fmla="*/ 32763164 h 428"/>
              <a:gd name="T58" fmla="*/ 90131944 w 634"/>
              <a:gd name="T59" fmla="*/ 45219866 h 428"/>
              <a:gd name="T60" fmla="*/ 90131944 w 634"/>
              <a:gd name="T61" fmla="*/ 52728002 h 428"/>
              <a:gd name="T62" fmla="*/ 90131944 w 634"/>
              <a:gd name="T63" fmla="*/ 45219866 h 42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34" h="428">
                <a:moveTo>
                  <a:pt x="103" y="265"/>
                </a:moveTo>
                <a:lnTo>
                  <a:pt x="103" y="265"/>
                </a:lnTo>
                <a:cubicBezTo>
                  <a:pt x="88" y="265"/>
                  <a:pt x="73" y="280"/>
                  <a:pt x="73" y="295"/>
                </a:cubicBezTo>
                <a:cubicBezTo>
                  <a:pt x="73" y="295"/>
                  <a:pt x="88" y="309"/>
                  <a:pt x="103" y="309"/>
                </a:cubicBezTo>
                <a:lnTo>
                  <a:pt x="117" y="295"/>
                </a:lnTo>
                <a:cubicBezTo>
                  <a:pt x="117" y="280"/>
                  <a:pt x="103" y="265"/>
                  <a:pt x="103" y="265"/>
                </a:cubicBezTo>
                <a:close/>
                <a:moveTo>
                  <a:pt x="456" y="74"/>
                </a:moveTo>
                <a:lnTo>
                  <a:pt x="456" y="74"/>
                </a:lnTo>
                <a:cubicBezTo>
                  <a:pt x="176" y="74"/>
                  <a:pt x="176" y="74"/>
                  <a:pt x="176" y="74"/>
                </a:cubicBezTo>
                <a:cubicBezTo>
                  <a:pt x="162" y="74"/>
                  <a:pt x="162" y="88"/>
                  <a:pt x="162" y="88"/>
                </a:cubicBezTo>
                <a:cubicBezTo>
                  <a:pt x="162" y="324"/>
                  <a:pt x="162" y="324"/>
                  <a:pt x="162" y="324"/>
                </a:cubicBezTo>
                <a:cubicBezTo>
                  <a:pt x="162" y="339"/>
                  <a:pt x="162" y="354"/>
                  <a:pt x="176" y="354"/>
                </a:cubicBezTo>
                <a:cubicBezTo>
                  <a:pt x="456" y="354"/>
                  <a:pt x="456" y="354"/>
                  <a:pt x="456" y="354"/>
                </a:cubicBezTo>
                <a:cubicBezTo>
                  <a:pt x="456" y="354"/>
                  <a:pt x="471" y="339"/>
                  <a:pt x="471" y="324"/>
                </a:cubicBezTo>
                <a:cubicBezTo>
                  <a:pt x="471" y="88"/>
                  <a:pt x="471" y="88"/>
                  <a:pt x="471" y="88"/>
                </a:cubicBezTo>
                <a:lnTo>
                  <a:pt x="456" y="74"/>
                </a:lnTo>
                <a:close/>
                <a:moveTo>
                  <a:pt x="426" y="295"/>
                </a:moveTo>
                <a:lnTo>
                  <a:pt x="426" y="295"/>
                </a:lnTo>
                <a:cubicBezTo>
                  <a:pt x="426" y="295"/>
                  <a:pt x="426" y="309"/>
                  <a:pt x="412" y="309"/>
                </a:cubicBezTo>
                <a:cubicBezTo>
                  <a:pt x="221" y="309"/>
                  <a:pt x="221" y="309"/>
                  <a:pt x="221" y="309"/>
                </a:cubicBezTo>
                <a:cubicBezTo>
                  <a:pt x="206" y="309"/>
                  <a:pt x="191" y="295"/>
                  <a:pt x="191" y="295"/>
                </a:cubicBezTo>
                <a:cubicBezTo>
                  <a:pt x="191" y="133"/>
                  <a:pt x="191" y="133"/>
                  <a:pt x="191" y="133"/>
                </a:cubicBezTo>
                <a:cubicBezTo>
                  <a:pt x="191" y="118"/>
                  <a:pt x="206" y="118"/>
                  <a:pt x="221" y="118"/>
                </a:cubicBezTo>
                <a:cubicBezTo>
                  <a:pt x="412" y="118"/>
                  <a:pt x="412" y="118"/>
                  <a:pt x="412" y="118"/>
                </a:cubicBezTo>
                <a:cubicBezTo>
                  <a:pt x="426" y="118"/>
                  <a:pt x="426" y="118"/>
                  <a:pt x="426" y="133"/>
                </a:cubicBezTo>
                <a:lnTo>
                  <a:pt x="426" y="295"/>
                </a:lnTo>
                <a:close/>
                <a:moveTo>
                  <a:pt x="103" y="192"/>
                </a:moveTo>
                <a:lnTo>
                  <a:pt x="103" y="192"/>
                </a:lnTo>
                <a:cubicBezTo>
                  <a:pt x="88" y="192"/>
                  <a:pt x="73" y="206"/>
                  <a:pt x="73" y="206"/>
                </a:cubicBezTo>
                <a:cubicBezTo>
                  <a:pt x="73" y="221"/>
                  <a:pt x="88" y="236"/>
                  <a:pt x="103" y="236"/>
                </a:cubicBezTo>
                <a:cubicBezTo>
                  <a:pt x="103" y="236"/>
                  <a:pt x="117" y="221"/>
                  <a:pt x="117" y="206"/>
                </a:cubicBezTo>
                <a:lnTo>
                  <a:pt x="103" y="192"/>
                </a:lnTo>
                <a:close/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30"/>
                  <a:pt x="0" y="74"/>
                </a:cubicBezTo>
                <a:cubicBezTo>
                  <a:pt x="0" y="354"/>
                  <a:pt x="0" y="354"/>
                  <a:pt x="0" y="354"/>
                </a:cubicBezTo>
                <a:cubicBezTo>
                  <a:pt x="0" y="398"/>
                  <a:pt x="29" y="427"/>
                  <a:pt x="73" y="427"/>
                </a:cubicBezTo>
                <a:cubicBezTo>
                  <a:pt x="544" y="427"/>
                  <a:pt x="544" y="427"/>
                  <a:pt x="544" y="427"/>
                </a:cubicBezTo>
                <a:cubicBezTo>
                  <a:pt x="588" y="427"/>
                  <a:pt x="633" y="398"/>
                  <a:pt x="633" y="354"/>
                </a:cubicBezTo>
                <a:cubicBezTo>
                  <a:pt x="633" y="74"/>
                  <a:pt x="633" y="74"/>
                  <a:pt x="633" y="74"/>
                </a:cubicBezTo>
                <a:cubicBezTo>
                  <a:pt x="633" y="30"/>
                  <a:pt x="588" y="0"/>
                  <a:pt x="544" y="0"/>
                </a:cubicBezTo>
                <a:close/>
                <a:moveTo>
                  <a:pt x="588" y="354"/>
                </a:moveTo>
                <a:lnTo>
                  <a:pt x="588" y="354"/>
                </a:lnTo>
                <a:cubicBezTo>
                  <a:pt x="588" y="368"/>
                  <a:pt x="574" y="383"/>
                  <a:pt x="544" y="383"/>
                </a:cubicBezTo>
                <a:cubicBezTo>
                  <a:pt x="73" y="383"/>
                  <a:pt x="73" y="383"/>
                  <a:pt x="73" y="383"/>
                </a:cubicBezTo>
                <a:cubicBezTo>
                  <a:pt x="58" y="383"/>
                  <a:pt x="44" y="368"/>
                  <a:pt x="44" y="354"/>
                </a:cubicBezTo>
                <a:cubicBezTo>
                  <a:pt x="44" y="74"/>
                  <a:pt x="44" y="74"/>
                  <a:pt x="44" y="74"/>
                </a:cubicBezTo>
                <a:cubicBezTo>
                  <a:pt x="44" y="59"/>
                  <a:pt x="58" y="30"/>
                  <a:pt x="73" y="30"/>
                </a:cubicBezTo>
                <a:cubicBezTo>
                  <a:pt x="544" y="30"/>
                  <a:pt x="544" y="30"/>
                  <a:pt x="544" y="30"/>
                </a:cubicBezTo>
                <a:cubicBezTo>
                  <a:pt x="574" y="30"/>
                  <a:pt x="588" y="59"/>
                  <a:pt x="588" y="74"/>
                </a:cubicBezTo>
                <a:lnTo>
                  <a:pt x="588" y="354"/>
                </a:lnTo>
                <a:close/>
                <a:moveTo>
                  <a:pt x="530" y="192"/>
                </a:moveTo>
                <a:lnTo>
                  <a:pt x="530" y="192"/>
                </a:lnTo>
                <a:cubicBezTo>
                  <a:pt x="515" y="192"/>
                  <a:pt x="515" y="206"/>
                  <a:pt x="515" y="206"/>
                </a:cubicBezTo>
                <a:cubicBezTo>
                  <a:pt x="515" y="221"/>
                  <a:pt x="515" y="236"/>
                  <a:pt x="530" y="236"/>
                </a:cubicBezTo>
                <a:cubicBezTo>
                  <a:pt x="544" y="236"/>
                  <a:pt x="544" y="221"/>
                  <a:pt x="544" y="206"/>
                </a:cubicBezTo>
                <a:cubicBezTo>
                  <a:pt x="544" y="206"/>
                  <a:pt x="544" y="192"/>
                  <a:pt x="530" y="192"/>
                </a:cubicBezTo>
                <a:close/>
                <a:moveTo>
                  <a:pt x="530" y="265"/>
                </a:moveTo>
                <a:lnTo>
                  <a:pt x="530" y="265"/>
                </a:lnTo>
                <a:cubicBezTo>
                  <a:pt x="515" y="265"/>
                  <a:pt x="515" y="280"/>
                  <a:pt x="515" y="295"/>
                </a:cubicBezTo>
                <a:cubicBezTo>
                  <a:pt x="515" y="295"/>
                  <a:pt x="515" y="309"/>
                  <a:pt x="530" y="309"/>
                </a:cubicBezTo>
                <a:cubicBezTo>
                  <a:pt x="544" y="309"/>
                  <a:pt x="544" y="295"/>
                  <a:pt x="544" y="295"/>
                </a:cubicBezTo>
                <a:cubicBezTo>
                  <a:pt x="544" y="280"/>
                  <a:pt x="544" y="265"/>
                  <a:pt x="530" y="2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40" name="Freeform 149">
            <a:extLst>
              <a:ext uri="{FF2B5EF4-FFF2-40B4-BE49-F238E27FC236}">
                <a16:creationId xmlns:a16="http://schemas.microsoft.com/office/drawing/2014/main" id="{400D48E7-112D-4EE3-A01E-259B89FA39AA}"/>
              </a:ext>
            </a:extLst>
          </p:cNvPr>
          <p:cNvSpPr>
            <a:spLocks/>
          </p:cNvSpPr>
          <p:nvPr/>
        </p:nvSpPr>
        <p:spPr bwMode="auto">
          <a:xfrm>
            <a:off x="2789238" y="2057400"/>
            <a:ext cx="290512" cy="258763"/>
          </a:xfrm>
          <a:custGeom>
            <a:avLst/>
            <a:gdLst>
              <a:gd name="T0" fmla="*/ 91690670 w 619"/>
              <a:gd name="T1" fmla="*/ 12753762 h 546"/>
              <a:gd name="T2" fmla="*/ 91690670 w 619"/>
              <a:gd name="T3" fmla="*/ 12753762 h 546"/>
              <a:gd name="T4" fmla="*/ 81764535 w 619"/>
              <a:gd name="T5" fmla="*/ 12753762 h 546"/>
              <a:gd name="T6" fmla="*/ 79241132 w 619"/>
              <a:gd name="T7" fmla="*/ 5170265 h 546"/>
              <a:gd name="T8" fmla="*/ 71838400 w 619"/>
              <a:gd name="T9" fmla="*/ 0 h 546"/>
              <a:gd name="T10" fmla="*/ 32133861 w 619"/>
              <a:gd name="T11" fmla="*/ 0 h 546"/>
              <a:gd name="T12" fmla="*/ 24731129 w 619"/>
              <a:gd name="T13" fmla="*/ 5170265 h 546"/>
              <a:gd name="T14" fmla="*/ 22207727 w 619"/>
              <a:gd name="T15" fmla="*/ 12753762 h 546"/>
              <a:gd name="T16" fmla="*/ 12281592 w 619"/>
              <a:gd name="T17" fmla="*/ 12753762 h 546"/>
              <a:gd name="T18" fmla="*/ 0 w 619"/>
              <a:gd name="T19" fmla="*/ 25334676 h 546"/>
              <a:gd name="T20" fmla="*/ 0 w 619"/>
              <a:gd name="T21" fmla="*/ 81346666 h 546"/>
              <a:gd name="T22" fmla="*/ 12281592 w 619"/>
              <a:gd name="T23" fmla="*/ 93928055 h 546"/>
              <a:gd name="T24" fmla="*/ 91690670 w 619"/>
              <a:gd name="T25" fmla="*/ 93928055 h 546"/>
              <a:gd name="T26" fmla="*/ 103972262 w 619"/>
              <a:gd name="T27" fmla="*/ 81346666 h 546"/>
              <a:gd name="T28" fmla="*/ 103972262 w 619"/>
              <a:gd name="T29" fmla="*/ 25334676 h 546"/>
              <a:gd name="T30" fmla="*/ 91690670 w 619"/>
              <a:gd name="T31" fmla="*/ 12753762 h 546"/>
              <a:gd name="T32" fmla="*/ 99093402 w 619"/>
              <a:gd name="T33" fmla="*/ 81346666 h 546"/>
              <a:gd name="T34" fmla="*/ 99093402 w 619"/>
              <a:gd name="T35" fmla="*/ 81346666 h 546"/>
              <a:gd name="T36" fmla="*/ 91690670 w 619"/>
              <a:gd name="T37" fmla="*/ 86345032 h 546"/>
              <a:gd name="T38" fmla="*/ 12281592 w 619"/>
              <a:gd name="T39" fmla="*/ 86345032 h 546"/>
              <a:gd name="T40" fmla="*/ 4878860 w 619"/>
              <a:gd name="T41" fmla="*/ 81346666 h 546"/>
              <a:gd name="T42" fmla="*/ 4878860 w 619"/>
              <a:gd name="T43" fmla="*/ 25334676 h 546"/>
              <a:gd name="T44" fmla="*/ 12281592 w 619"/>
              <a:gd name="T45" fmla="*/ 20336785 h 546"/>
              <a:gd name="T46" fmla="*/ 24731129 w 619"/>
              <a:gd name="T47" fmla="*/ 20336785 h 546"/>
              <a:gd name="T48" fmla="*/ 29778404 w 619"/>
              <a:gd name="T49" fmla="*/ 12753762 h 546"/>
              <a:gd name="T50" fmla="*/ 34657264 w 619"/>
              <a:gd name="T51" fmla="*/ 5170265 h 546"/>
              <a:gd name="T52" fmla="*/ 69314997 w 619"/>
              <a:gd name="T53" fmla="*/ 5170265 h 546"/>
              <a:gd name="T54" fmla="*/ 74193858 w 619"/>
              <a:gd name="T55" fmla="*/ 12753762 h 546"/>
              <a:gd name="T56" fmla="*/ 79241132 w 619"/>
              <a:gd name="T57" fmla="*/ 20336785 h 546"/>
              <a:gd name="T58" fmla="*/ 91690670 w 619"/>
              <a:gd name="T59" fmla="*/ 20336785 h 546"/>
              <a:gd name="T60" fmla="*/ 99093402 w 619"/>
              <a:gd name="T61" fmla="*/ 25334676 h 546"/>
              <a:gd name="T62" fmla="*/ 99093402 w 619"/>
              <a:gd name="T63" fmla="*/ 81346666 h 546"/>
              <a:gd name="T64" fmla="*/ 51986131 w 619"/>
              <a:gd name="T65" fmla="*/ 25334676 h 546"/>
              <a:gd name="T66" fmla="*/ 51986131 w 619"/>
              <a:gd name="T67" fmla="*/ 25334676 h 546"/>
              <a:gd name="T68" fmla="*/ 24731129 w 619"/>
              <a:gd name="T69" fmla="*/ 53426858 h 546"/>
              <a:gd name="T70" fmla="*/ 51986131 w 619"/>
              <a:gd name="T71" fmla="*/ 81346666 h 546"/>
              <a:gd name="T72" fmla="*/ 79241132 w 619"/>
              <a:gd name="T73" fmla="*/ 53426858 h 546"/>
              <a:gd name="T74" fmla="*/ 51986131 w 619"/>
              <a:gd name="T75" fmla="*/ 25334676 h 546"/>
              <a:gd name="T76" fmla="*/ 51986131 w 619"/>
              <a:gd name="T77" fmla="*/ 73591270 h 546"/>
              <a:gd name="T78" fmla="*/ 51986131 w 619"/>
              <a:gd name="T79" fmla="*/ 73591270 h 546"/>
              <a:gd name="T80" fmla="*/ 32133861 w 619"/>
              <a:gd name="T81" fmla="*/ 53426858 h 546"/>
              <a:gd name="T82" fmla="*/ 51986131 w 619"/>
              <a:gd name="T83" fmla="*/ 33090073 h 546"/>
              <a:gd name="T84" fmla="*/ 71838400 w 619"/>
              <a:gd name="T85" fmla="*/ 53426858 h 546"/>
              <a:gd name="T86" fmla="*/ 51986131 w 619"/>
              <a:gd name="T87" fmla="*/ 73591270 h 54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19" h="546">
                <a:moveTo>
                  <a:pt x="545" y="74"/>
                </a:moveTo>
                <a:lnTo>
                  <a:pt x="545" y="74"/>
                </a:lnTo>
                <a:cubicBezTo>
                  <a:pt x="486" y="74"/>
                  <a:pt x="486" y="74"/>
                  <a:pt x="486" y="74"/>
                </a:cubicBezTo>
                <a:cubicBezTo>
                  <a:pt x="471" y="30"/>
                  <a:pt x="471" y="30"/>
                  <a:pt x="471" y="30"/>
                </a:cubicBezTo>
                <a:cubicBezTo>
                  <a:pt x="456" y="15"/>
                  <a:pt x="441" y="0"/>
                  <a:pt x="427" y="0"/>
                </a:cubicBezTo>
                <a:cubicBezTo>
                  <a:pt x="191" y="0"/>
                  <a:pt x="191" y="0"/>
                  <a:pt x="191" y="0"/>
                </a:cubicBezTo>
                <a:cubicBezTo>
                  <a:pt x="177" y="0"/>
                  <a:pt x="162" y="15"/>
                  <a:pt x="147" y="30"/>
                </a:cubicBezTo>
                <a:cubicBezTo>
                  <a:pt x="132" y="74"/>
                  <a:pt x="132" y="74"/>
                  <a:pt x="132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29" y="74"/>
                  <a:pt x="0" y="104"/>
                  <a:pt x="0" y="147"/>
                </a:cubicBezTo>
                <a:cubicBezTo>
                  <a:pt x="0" y="472"/>
                  <a:pt x="0" y="472"/>
                  <a:pt x="0" y="472"/>
                </a:cubicBezTo>
                <a:cubicBezTo>
                  <a:pt x="0" y="516"/>
                  <a:pt x="29" y="545"/>
                  <a:pt x="73" y="545"/>
                </a:cubicBezTo>
                <a:cubicBezTo>
                  <a:pt x="545" y="545"/>
                  <a:pt x="545" y="545"/>
                  <a:pt x="545" y="545"/>
                </a:cubicBezTo>
                <a:cubicBezTo>
                  <a:pt x="589" y="545"/>
                  <a:pt x="618" y="516"/>
                  <a:pt x="618" y="472"/>
                </a:cubicBezTo>
                <a:cubicBezTo>
                  <a:pt x="618" y="147"/>
                  <a:pt x="618" y="147"/>
                  <a:pt x="618" y="147"/>
                </a:cubicBezTo>
                <a:cubicBezTo>
                  <a:pt x="618" y="104"/>
                  <a:pt x="589" y="74"/>
                  <a:pt x="545" y="74"/>
                </a:cubicBezTo>
                <a:close/>
                <a:moveTo>
                  <a:pt x="589" y="472"/>
                </a:moveTo>
                <a:lnTo>
                  <a:pt x="589" y="472"/>
                </a:lnTo>
                <a:cubicBezTo>
                  <a:pt x="589" y="486"/>
                  <a:pt x="559" y="501"/>
                  <a:pt x="545" y="501"/>
                </a:cubicBezTo>
                <a:cubicBezTo>
                  <a:pt x="73" y="501"/>
                  <a:pt x="73" y="501"/>
                  <a:pt x="73" y="501"/>
                </a:cubicBezTo>
                <a:cubicBezTo>
                  <a:pt x="59" y="501"/>
                  <a:pt x="29" y="486"/>
                  <a:pt x="29" y="472"/>
                </a:cubicBezTo>
                <a:cubicBezTo>
                  <a:pt x="29" y="147"/>
                  <a:pt x="29" y="147"/>
                  <a:pt x="29" y="147"/>
                </a:cubicBezTo>
                <a:cubicBezTo>
                  <a:pt x="29" y="133"/>
                  <a:pt x="59" y="118"/>
                  <a:pt x="73" y="118"/>
                </a:cubicBezTo>
                <a:cubicBezTo>
                  <a:pt x="147" y="118"/>
                  <a:pt x="147" y="118"/>
                  <a:pt x="147" y="118"/>
                </a:cubicBezTo>
                <a:cubicBezTo>
                  <a:pt x="177" y="74"/>
                  <a:pt x="177" y="74"/>
                  <a:pt x="177" y="74"/>
                </a:cubicBezTo>
                <a:cubicBezTo>
                  <a:pt x="191" y="45"/>
                  <a:pt x="191" y="30"/>
                  <a:pt x="206" y="30"/>
                </a:cubicBezTo>
                <a:cubicBezTo>
                  <a:pt x="412" y="30"/>
                  <a:pt x="412" y="30"/>
                  <a:pt x="412" y="30"/>
                </a:cubicBezTo>
                <a:cubicBezTo>
                  <a:pt x="427" y="30"/>
                  <a:pt x="427" y="45"/>
                  <a:pt x="441" y="74"/>
                </a:cubicBezTo>
                <a:cubicBezTo>
                  <a:pt x="471" y="118"/>
                  <a:pt x="471" y="118"/>
                  <a:pt x="471" y="118"/>
                </a:cubicBezTo>
                <a:cubicBezTo>
                  <a:pt x="545" y="118"/>
                  <a:pt x="545" y="118"/>
                  <a:pt x="545" y="118"/>
                </a:cubicBezTo>
                <a:cubicBezTo>
                  <a:pt x="559" y="118"/>
                  <a:pt x="589" y="133"/>
                  <a:pt x="589" y="147"/>
                </a:cubicBezTo>
                <a:lnTo>
                  <a:pt x="589" y="472"/>
                </a:lnTo>
                <a:close/>
                <a:moveTo>
                  <a:pt x="309" y="147"/>
                </a:moveTo>
                <a:lnTo>
                  <a:pt x="309" y="147"/>
                </a:lnTo>
                <a:cubicBezTo>
                  <a:pt x="221" y="147"/>
                  <a:pt x="147" y="221"/>
                  <a:pt x="147" y="310"/>
                </a:cubicBezTo>
                <a:cubicBezTo>
                  <a:pt x="147" y="398"/>
                  <a:pt x="221" y="472"/>
                  <a:pt x="309" y="472"/>
                </a:cubicBezTo>
                <a:cubicBezTo>
                  <a:pt x="398" y="472"/>
                  <a:pt x="471" y="398"/>
                  <a:pt x="471" y="310"/>
                </a:cubicBezTo>
                <a:cubicBezTo>
                  <a:pt x="471" y="221"/>
                  <a:pt x="398" y="147"/>
                  <a:pt x="309" y="147"/>
                </a:cubicBezTo>
                <a:close/>
                <a:moveTo>
                  <a:pt x="309" y="427"/>
                </a:moveTo>
                <a:lnTo>
                  <a:pt x="309" y="427"/>
                </a:lnTo>
                <a:cubicBezTo>
                  <a:pt x="250" y="427"/>
                  <a:pt x="191" y="368"/>
                  <a:pt x="191" y="310"/>
                </a:cubicBezTo>
                <a:cubicBezTo>
                  <a:pt x="191" y="251"/>
                  <a:pt x="250" y="192"/>
                  <a:pt x="309" y="192"/>
                </a:cubicBezTo>
                <a:cubicBezTo>
                  <a:pt x="368" y="192"/>
                  <a:pt x="427" y="251"/>
                  <a:pt x="427" y="310"/>
                </a:cubicBezTo>
                <a:cubicBezTo>
                  <a:pt x="427" y="368"/>
                  <a:pt x="368" y="427"/>
                  <a:pt x="309" y="4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41" name="Freeform 150">
            <a:extLst>
              <a:ext uri="{FF2B5EF4-FFF2-40B4-BE49-F238E27FC236}">
                <a16:creationId xmlns:a16="http://schemas.microsoft.com/office/drawing/2014/main" id="{DC310010-E387-4E35-81BB-74360CC3E619}"/>
              </a:ext>
            </a:extLst>
          </p:cNvPr>
          <p:cNvSpPr>
            <a:spLocks/>
          </p:cNvSpPr>
          <p:nvPr/>
        </p:nvSpPr>
        <p:spPr bwMode="auto">
          <a:xfrm>
            <a:off x="2379663" y="2036763"/>
            <a:ext cx="133350" cy="300037"/>
          </a:xfrm>
          <a:custGeom>
            <a:avLst/>
            <a:gdLst>
              <a:gd name="T0" fmla="*/ 48019936 w 281"/>
              <a:gd name="T1" fmla="*/ 27863665 h 634"/>
              <a:gd name="T2" fmla="*/ 48019936 w 281"/>
              <a:gd name="T3" fmla="*/ 27863665 h 634"/>
              <a:gd name="T4" fmla="*/ 22809280 w 281"/>
              <a:gd name="T5" fmla="*/ 0 h 634"/>
              <a:gd name="T6" fmla="*/ 0 w 281"/>
              <a:gd name="T7" fmla="*/ 27863665 h 634"/>
              <a:gd name="T8" fmla="*/ 20236919 w 281"/>
              <a:gd name="T9" fmla="*/ 53147177 h 634"/>
              <a:gd name="T10" fmla="*/ 20236919 w 281"/>
              <a:gd name="T11" fmla="*/ 53147177 h 634"/>
              <a:gd name="T12" fmla="*/ 20236919 w 281"/>
              <a:gd name="T13" fmla="*/ 103886401 h 634"/>
              <a:gd name="T14" fmla="*/ 22809280 w 281"/>
              <a:gd name="T15" fmla="*/ 108874034 h 634"/>
              <a:gd name="T16" fmla="*/ 27783017 w 281"/>
              <a:gd name="T17" fmla="*/ 103886401 h 634"/>
              <a:gd name="T18" fmla="*/ 27783017 w 281"/>
              <a:gd name="T19" fmla="*/ 53147177 h 634"/>
              <a:gd name="T20" fmla="*/ 27783017 w 281"/>
              <a:gd name="T21" fmla="*/ 53147177 h 634"/>
              <a:gd name="T22" fmla="*/ 48019936 w 281"/>
              <a:gd name="T23" fmla="*/ 27863665 h 634"/>
              <a:gd name="T24" fmla="*/ 22809280 w 281"/>
              <a:gd name="T25" fmla="*/ 48159070 h 634"/>
              <a:gd name="T26" fmla="*/ 22809280 w 281"/>
              <a:gd name="T27" fmla="*/ 48159070 h 634"/>
              <a:gd name="T28" fmla="*/ 7717557 w 281"/>
              <a:gd name="T29" fmla="*/ 27863665 h 634"/>
              <a:gd name="T30" fmla="*/ 22809280 w 281"/>
              <a:gd name="T31" fmla="*/ 7567786 h 634"/>
              <a:gd name="T32" fmla="*/ 40473838 w 281"/>
              <a:gd name="T33" fmla="*/ 27863665 h 634"/>
              <a:gd name="T34" fmla="*/ 22809280 w 281"/>
              <a:gd name="T35" fmla="*/ 48159070 h 63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81" h="634">
                <a:moveTo>
                  <a:pt x="280" y="162"/>
                </a:moveTo>
                <a:lnTo>
                  <a:pt x="280" y="162"/>
                </a:lnTo>
                <a:cubicBezTo>
                  <a:pt x="280" y="74"/>
                  <a:pt x="207" y="0"/>
                  <a:pt x="133" y="0"/>
                </a:cubicBezTo>
                <a:cubicBezTo>
                  <a:pt x="59" y="0"/>
                  <a:pt x="0" y="74"/>
                  <a:pt x="0" y="162"/>
                </a:cubicBezTo>
                <a:cubicBezTo>
                  <a:pt x="0" y="236"/>
                  <a:pt x="45" y="295"/>
                  <a:pt x="118" y="309"/>
                </a:cubicBezTo>
                <a:cubicBezTo>
                  <a:pt x="118" y="604"/>
                  <a:pt x="118" y="604"/>
                  <a:pt x="118" y="604"/>
                </a:cubicBezTo>
                <a:cubicBezTo>
                  <a:pt x="118" y="619"/>
                  <a:pt x="133" y="633"/>
                  <a:pt x="133" y="633"/>
                </a:cubicBezTo>
                <a:cubicBezTo>
                  <a:pt x="148" y="633"/>
                  <a:pt x="162" y="619"/>
                  <a:pt x="162" y="604"/>
                </a:cubicBezTo>
                <a:cubicBezTo>
                  <a:pt x="162" y="309"/>
                  <a:pt x="162" y="309"/>
                  <a:pt x="162" y="309"/>
                </a:cubicBezTo>
                <a:cubicBezTo>
                  <a:pt x="221" y="295"/>
                  <a:pt x="280" y="236"/>
                  <a:pt x="280" y="162"/>
                </a:cubicBezTo>
                <a:close/>
                <a:moveTo>
                  <a:pt x="133" y="280"/>
                </a:moveTo>
                <a:lnTo>
                  <a:pt x="133" y="280"/>
                </a:lnTo>
                <a:cubicBezTo>
                  <a:pt x="89" y="280"/>
                  <a:pt x="45" y="221"/>
                  <a:pt x="45" y="162"/>
                </a:cubicBezTo>
                <a:cubicBezTo>
                  <a:pt x="45" y="89"/>
                  <a:pt x="89" y="44"/>
                  <a:pt x="133" y="44"/>
                </a:cubicBezTo>
                <a:cubicBezTo>
                  <a:pt x="192" y="44"/>
                  <a:pt x="236" y="89"/>
                  <a:pt x="236" y="162"/>
                </a:cubicBezTo>
                <a:cubicBezTo>
                  <a:pt x="236" y="221"/>
                  <a:pt x="192" y="280"/>
                  <a:pt x="133" y="2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42" name="Freeform 151">
            <a:extLst>
              <a:ext uri="{FF2B5EF4-FFF2-40B4-BE49-F238E27FC236}">
                <a16:creationId xmlns:a16="http://schemas.microsoft.com/office/drawing/2014/main" id="{E4280600-E87C-441E-A4DC-0D83EA2FB241}"/>
              </a:ext>
            </a:extLst>
          </p:cNvPr>
          <p:cNvSpPr>
            <a:spLocks/>
          </p:cNvSpPr>
          <p:nvPr/>
        </p:nvSpPr>
        <p:spPr bwMode="auto">
          <a:xfrm>
            <a:off x="1936750" y="2036763"/>
            <a:ext cx="76200" cy="300037"/>
          </a:xfrm>
          <a:custGeom>
            <a:avLst/>
            <a:gdLst>
              <a:gd name="T0" fmla="*/ 7322551 w 163"/>
              <a:gd name="T1" fmla="*/ 0 h 634"/>
              <a:gd name="T2" fmla="*/ 7322551 w 163"/>
              <a:gd name="T3" fmla="*/ 0 h 634"/>
              <a:gd name="T4" fmla="*/ 2496218 w 163"/>
              <a:gd name="T5" fmla="*/ 0 h 634"/>
              <a:gd name="T6" fmla="*/ 0 w 163"/>
              <a:gd name="T7" fmla="*/ 2580154 h 634"/>
              <a:gd name="T8" fmla="*/ 0 w 163"/>
              <a:gd name="T9" fmla="*/ 103886401 h 634"/>
              <a:gd name="T10" fmla="*/ 2496218 w 163"/>
              <a:gd name="T11" fmla="*/ 108874034 h 634"/>
              <a:gd name="T12" fmla="*/ 7322551 w 163"/>
              <a:gd name="T13" fmla="*/ 103886401 h 634"/>
              <a:gd name="T14" fmla="*/ 7322551 w 163"/>
              <a:gd name="T15" fmla="*/ 60887164 h 634"/>
              <a:gd name="T16" fmla="*/ 26960555 w 163"/>
              <a:gd name="T17" fmla="*/ 60887164 h 634"/>
              <a:gd name="T18" fmla="*/ 7322551 w 163"/>
              <a:gd name="T19" fmla="*/ 0 h 634"/>
              <a:gd name="T20" fmla="*/ 7322551 w 163"/>
              <a:gd name="T21" fmla="*/ 10147940 h 634"/>
              <a:gd name="T22" fmla="*/ 7322551 w 163"/>
              <a:gd name="T23" fmla="*/ 10147940 h 634"/>
              <a:gd name="T24" fmla="*/ 19638004 w 163"/>
              <a:gd name="T25" fmla="*/ 53147177 h 634"/>
              <a:gd name="T26" fmla="*/ 7322551 w 163"/>
              <a:gd name="T27" fmla="*/ 53147177 h 634"/>
              <a:gd name="T28" fmla="*/ 7322551 w 163"/>
              <a:gd name="T29" fmla="*/ 10147940 h 63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63" h="634">
                <a:moveTo>
                  <a:pt x="44" y="0"/>
                </a:moveTo>
                <a:lnTo>
                  <a:pt x="44" y="0"/>
                </a:lnTo>
                <a:cubicBezTo>
                  <a:pt x="30" y="0"/>
                  <a:pt x="30" y="0"/>
                  <a:pt x="15" y="0"/>
                </a:cubicBezTo>
                <a:lnTo>
                  <a:pt x="0" y="15"/>
                </a:lnTo>
                <a:cubicBezTo>
                  <a:pt x="0" y="604"/>
                  <a:pt x="0" y="604"/>
                  <a:pt x="0" y="604"/>
                </a:cubicBezTo>
                <a:cubicBezTo>
                  <a:pt x="0" y="619"/>
                  <a:pt x="15" y="633"/>
                  <a:pt x="15" y="633"/>
                </a:cubicBezTo>
                <a:cubicBezTo>
                  <a:pt x="30" y="633"/>
                  <a:pt x="44" y="619"/>
                  <a:pt x="44" y="604"/>
                </a:cubicBezTo>
                <a:cubicBezTo>
                  <a:pt x="44" y="354"/>
                  <a:pt x="44" y="354"/>
                  <a:pt x="44" y="354"/>
                </a:cubicBezTo>
                <a:cubicBezTo>
                  <a:pt x="44" y="354"/>
                  <a:pt x="74" y="354"/>
                  <a:pt x="162" y="354"/>
                </a:cubicBezTo>
                <a:cubicBezTo>
                  <a:pt x="162" y="118"/>
                  <a:pt x="44" y="0"/>
                  <a:pt x="44" y="0"/>
                </a:cubicBezTo>
                <a:close/>
                <a:moveTo>
                  <a:pt x="44" y="59"/>
                </a:moveTo>
                <a:lnTo>
                  <a:pt x="44" y="59"/>
                </a:lnTo>
                <a:cubicBezTo>
                  <a:pt x="44" y="59"/>
                  <a:pt x="118" y="191"/>
                  <a:pt x="118" y="309"/>
                </a:cubicBezTo>
                <a:cubicBezTo>
                  <a:pt x="59" y="309"/>
                  <a:pt x="44" y="309"/>
                  <a:pt x="44" y="309"/>
                </a:cubicBezTo>
                <a:lnTo>
                  <a:pt x="44" y="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43" name="Freeform 152">
            <a:extLst>
              <a:ext uri="{FF2B5EF4-FFF2-40B4-BE49-F238E27FC236}">
                <a16:creationId xmlns:a16="http://schemas.microsoft.com/office/drawing/2014/main" id="{EAE2A13F-CCA0-48D5-AFBF-D7997F8F02D9}"/>
              </a:ext>
            </a:extLst>
          </p:cNvPr>
          <p:cNvSpPr>
            <a:spLocks/>
          </p:cNvSpPr>
          <p:nvPr/>
        </p:nvSpPr>
        <p:spPr bwMode="auto">
          <a:xfrm>
            <a:off x="1443038" y="2036763"/>
            <a:ext cx="98425" cy="300037"/>
          </a:xfrm>
          <a:custGeom>
            <a:avLst/>
            <a:gdLst>
              <a:gd name="T0" fmla="*/ 30480089 w 207"/>
              <a:gd name="T1" fmla="*/ 0 h 634"/>
              <a:gd name="T2" fmla="*/ 30480089 w 207"/>
              <a:gd name="T3" fmla="*/ 0 h 634"/>
              <a:gd name="T4" fmla="*/ 28055542 w 207"/>
              <a:gd name="T5" fmla="*/ 2580154 h 634"/>
              <a:gd name="T6" fmla="*/ 28055542 w 207"/>
              <a:gd name="T7" fmla="*/ 27863665 h 634"/>
              <a:gd name="T8" fmla="*/ 20435401 w 207"/>
              <a:gd name="T9" fmla="*/ 35603652 h 634"/>
              <a:gd name="T10" fmla="*/ 20435401 w 207"/>
              <a:gd name="T11" fmla="*/ 2580154 h 634"/>
              <a:gd name="T12" fmla="*/ 17838080 w 207"/>
              <a:gd name="T13" fmla="*/ 0 h 634"/>
              <a:gd name="T14" fmla="*/ 15240283 w 207"/>
              <a:gd name="T15" fmla="*/ 2580154 h 634"/>
              <a:gd name="T16" fmla="*/ 15240283 w 207"/>
              <a:gd name="T17" fmla="*/ 35603652 h 634"/>
              <a:gd name="T18" fmla="*/ 7620141 w 207"/>
              <a:gd name="T19" fmla="*/ 27863665 h 634"/>
              <a:gd name="T20" fmla="*/ 7620141 w 207"/>
              <a:gd name="T21" fmla="*/ 2580154 h 634"/>
              <a:gd name="T22" fmla="*/ 5022344 w 207"/>
              <a:gd name="T23" fmla="*/ 0 h 634"/>
              <a:gd name="T24" fmla="*/ 0 w 207"/>
              <a:gd name="T25" fmla="*/ 2580154 h 634"/>
              <a:gd name="T26" fmla="*/ 0 w 207"/>
              <a:gd name="T27" fmla="*/ 27863665 h 634"/>
              <a:gd name="T28" fmla="*/ 15240283 w 207"/>
              <a:gd name="T29" fmla="*/ 42999238 h 634"/>
              <a:gd name="T30" fmla="*/ 15240283 w 207"/>
              <a:gd name="T31" fmla="*/ 103886401 h 634"/>
              <a:gd name="T32" fmla="*/ 17838080 w 207"/>
              <a:gd name="T33" fmla="*/ 108874034 h 634"/>
              <a:gd name="T34" fmla="*/ 20435401 w 207"/>
              <a:gd name="T35" fmla="*/ 103886401 h 634"/>
              <a:gd name="T36" fmla="*/ 20435401 w 207"/>
              <a:gd name="T37" fmla="*/ 42999238 h 634"/>
              <a:gd name="T38" fmla="*/ 35675683 w 207"/>
              <a:gd name="T39" fmla="*/ 27863665 h 634"/>
              <a:gd name="T40" fmla="*/ 35675683 w 207"/>
              <a:gd name="T41" fmla="*/ 2580154 h 634"/>
              <a:gd name="T42" fmla="*/ 30480089 w 207"/>
              <a:gd name="T43" fmla="*/ 0 h 63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07" h="634">
                <a:moveTo>
                  <a:pt x="176" y="0"/>
                </a:moveTo>
                <a:lnTo>
                  <a:pt x="176" y="0"/>
                </a:lnTo>
                <a:lnTo>
                  <a:pt x="162" y="15"/>
                </a:lnTo>
                <a:cubicBezTo>
                  <a:pt x="162" y="162"/>
                  <a:pt x="162" y="162"/>
                  <a:pt x="162" y="162"/>
                </a:cubicBezTo>
                <a:cubicBezTo>
                  <a:pt x="162" y="191"/>
                  <a:pt x="147" y="207"/>
                  <a:pt x="118" y="207"/>
                </a:cubicBezTo>
                <a:cubicBezTo>
                  <a:pt x="118" y="15"/>
                  <a:pt x="118" y="15"/>
                  <a:pt x="118" y="15"/>
                </a:cubicBezTo>
                <a:cubicBezTo>
                  <a:pt x="118" y="15"/>
                  <a:pt x="118" y="0"/>
                  <a:pt x="103" y="0"/>
                </a:cubicBezTo>
                <a:cubicBezTo>
                  <a:pt x="88" y="0"/>
                  <a:pt x="88" y="15"/>
                  <a:pt x="88" y="15"/>
                </a:cubicBezTo>
                <a:cubicBezTo>
                  <a:pt x="88" y="207"/>
                  <a:pt x="88" y="207"/>
                  <a:pt x="88" y="207"/>
                </a:cubicBezTo>
                <a:cubicBezTo>
                  <a:pt x="59" y="207"/>
                  <a:pt x="44" y="191"/>
                  <a:pt x="44" y="162"/>
                </a:cubicBezTo>
                <a:cubicBezTo>
                  <a:pt x="44" y="15"/>
                  <a:pt x="44" y="15"/>
                  <a:pt x="44" y="15"/>
                </a:cubicBezTo>
                <a:lnTo>
                  <a:pt x="29" y="0"/>
                </a:lnTo>
                <a:cubicBezTo>
                  <a:pt x="15" y="0"/>
                  <a:pt x="0" y="15"/>
                  <a:pt x="0" y="15"/>
                </a:cubicBezTo>
                <a:cubicBezTo>
                  <a:pt x="0" y="162"/>
                  <a:pt x="0" y="162"/>
                  <a:pt x="0" y="162"/>
                </a:cubicBezTo>
                <a:cubicBezTo>
                  <a:pt x="0" y="207"/>
                  <a:pt x="44" y="250"/>
                  <a:pt x="88" y="250"/>
                </a:cubicBezTo>
                <a:cubicBezTo>
                  <a:pt x="88" y="604"/>
                  <a:pt x="88" y="604"/>
                  <a:pt x="88" y="604"/>
                </a:cubicBezTo>
                <a:cubicBezTo>
                  <a:pt x="88" y="619"/>
                  <a:pt x="88" y="633"/>
                  <a:pt x="103" y="633"/>
                </a:cubicBezTo>
                <a:cubicBezTo>
                  <a:pt x="118" y="633"/>
                  <a:pt x="118" y="619"/>
                  <a:pt x="118" y="604"/>
                </a:cubicBezTo>
                <a:cubicBezTo>
                  <a:pt x="118" y="250"/>
                  <a:pt x="118" y="250"/>
                  <a:pt x="118" y="250"/>
                </a:cubicBezTo>
                <a:cubicBezTo>
                  <a:pt x="162" y="250"/>
                  <a:pt x="206" y="207"/>
                  <a:pt x="206" y="162"/>
                </a:cubicBezTo>
                <a:cubicBezTo>
                  <a:pt x="206" y="15"/>
                  <a:pt x="206" y="15"/>
                  <a:pt x="206" y="15"/>
                </a:cubicBezTo>
                <a:cubicBezTo>
                  <a:pt x="206" y="15"/>
                  <a:pt x="191" y="0"/>
                  <a:pt x="176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44" name="Freeform 153">
            <a:extLst>
              <a:ext uri="{FF2B5EF4-FFF2-40B4-BE49-F238E27FC236}">
                <a16:creationId xmlns:a16="http://schemas.microsoft.com/office/drawing/2014/main" id="{BAD5CFCC-582A-4E3D-9DD9-72B9477D8B4C}"/>
              </a:ext>
            </a:extLst>
          </p:cNvPr>
          <p:cNvSpPr>
            <a:spLocks/>
          </p:cNvSpPr>
          <p:nvPr/>
        </p:nvSpPr>
        <p:spPr bwMode="auto">
          <a:xfrm>
            <a:off x="5762625" y="1558925"/>
            <a:ext cx="112713" cy="290513"/>
          </a:xfrm>
          <a:custGeom>
            <a:avLst/>
            <a:gdLst>
              <a:gd name="T0" fmla="*/ 30408249 w 237"/>
              <a:gd name="T1" fmla="*/ 39528149 h 619"/>
              <a:gd name="T2" fmla="*/ 30408249 w 237"/>
              <a:gd name="T3" fmla="*/ 39528149 h 619"/>
              <a:gd name="T4" fmla="*/ 30408249 w 237"/>
              <a:gd name="T5" fmla="*/ 39528149 h 619"/>
              <a:gd name="T6" fmla="*/ 30408249 w 237"/>
              <a:gd name="T7" fmla="*/ 2354988 h 619"/>
              <a:gd name="T8" fmla="*/ 27831286 w 237"/>
              <a:gd name="T9" fmla="*/ 0 h 619"/>
              <a:gd name="T10" fmla="*/ 12713203 w 237"/>
              <a:gd name="T11" fmla="*/ 0 h 619"/>
              <a:gd name="T12" fmla="*/ 10136241 w 237"/>
              <a:gd name="T13" fmla="*/ 2354988 h 619"/>
              <a:gd name="T14" fmla="*/ 10136241 w 237"/>
              <a:gd name="T15" fmla="*/ 39528149 h 619"/>
              <a:gd name="T16" fmla="*/ 10136241 w 237"/>
              <a:gd name="T17" fmla="*/ 39528149 h 619"/>
              <a:gd name="T18" fmla="*/ 0 w 237"/>
              <a:gd name="T19" fmla="*/ 51975341 h 619"/>
              <a:gd name="T20" fmla="*/ 0 w 237"/>
              <a:gd name="T21" fmla="*/ 103950682 h 619"/>
              <a:gd name="T22" fmla="*/ 40544489 w 237"/>
              <a:gd name="T23" fmla="*/ 103950682 h 619"/>
              <a:gd name="T24" fmla="*/ 40544489 w 237"/>
              <a:gd name="T25" fmla="*/ 51975341 h 619"/>
              <a:gd name="T26" fmla="*/ 30408249 w 237"/>
              <a:gd name="T27" fmla="*/ 39528149 h 619"/>
              <a:gd name="T28" fmla="*/ 17695045 w 237"/>
              <a:gd name="T29" fmla="*/ 4877922 h 619"/>
              <a:gd name="T30" fmla="*/ 17695045 w 237"/>
              <a:gd name="T31" fmla="*/ 4877922 h 619"/>
              <a:gd name="T32" fmla="*/ 22848970 w 237"/>
              <a:gd name="T33" fmla="*/ 4877922 h 619"/>
              <a:gd name="T34" fmla="*/ 22848970 w 237"/>
              <a:gd name="T35" fmla="*/ 12278777 h 619"/>
              <a:gd name="T36" fmla="*/ 17695045 w 237"/>
              <a:gd name="T37" fmla="*/ 12278777 h 619"/>
              <a:gd name="T38" fmla="*/ 17695045 w 237"/>
              <a:gd name="T39" fmla="*/ 4877922 h 619"/>
              <a:gd name="T40" fmla="*/ 17695045 w 237"/>
              <a:gd name="T41" fmla="*/ 19680102 h 619"/>
              <a:gd name="T42" fmla="*/ 17695045 w 237"/>
              <a:gd name="T43" fmla="*/ 19680102 h 619"/>
              <a:gd name="T44" fmla="*/ 22848970 w 237"/>
              <a:gd name="T45" fmla="*/ 19680102 h 619"/>
              <a:gd name="T46" fmla="*/ 22848970 w 237"/>
              <a:gd name="T47" fmla="*/ 39528149 h 619"/>
              <a:gd name="T48" fmla="*/ 17695045 w 237"/>
              <a:gd name="T49" fmla="*/ 39528149 h 619"/>
              <a:gd name="T50" fmla="*/ 17695045 w 237"/>
              <a:gd name="T51" fmla="*/ 19680102 h 619"/>
              <a:gd name="T52" fmla="*/ 32985211 w 237"/>
              <a:gd name="T53" fmla="*/ 98904815 h 619"/>
              <a:gd name="T54" fmla="*/ 32985211 w 237"/>
              <a:gd name="T55" fmla="*/ 98904815 h 619"/>
              <a:gd name="T56" fmla="*/ 7730887 w 237"/>
              <a:gd name="T57" fmla="*/ 98904815 h 619"/>
              <a:gd name="T58" fmla="*/ 7730887 w 237"/>
              <a:gd name="T59" fmla="*/ 51975341 h 619"/>
              <a:gd name="T60" fmla="*/ 12713203 w 237"/>
              <a:gd name="T61" fmla="*/ 44406071 h 619"/>
              <a:gd name="T62" fmla="*/ 27831286 w 237"/>
              <a:gd name="T63" fmla="*/ 44406071 h 619"/>
              <a:gd name="T64" fmla="*/ 32985211 w 237"/>
              <a:gd name="T65" fmla="*/ 51975341 h 619"/>
              <a:gd name="T66" fmla="*/ 32985211 w 237"/>
              <a:gd name="T67" fmla="*/ 98904815 h 61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37" h="619">
                <a:moveTo>
                  <a:pt x="177" y="235"/>
                </a:moveTo>
                <a:lnTo>
                  <a:pt x="177" y="235"/>
                </a:lnTo>
                <a:cubicBezTo>
                  <a:pt x="177" y="14"/>
                  <a:pt x="177" y="14"/>
                  <a:pt x="177" y="14"/>
                </a:cubicBezTo>
                <a:cubicBezTo>
                  <a:pt x="177" y="0"/>
                  <a:pt x="162" y="0"/>
                  <a:pt x="162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4" y="0"/>
                  <a:pt x="59" y="0"/>
                  <a:pt x="59" y="14"/>
                </a:cubicBezTo>
                <a:cubicBezTo>
                  <a:pt x="59" y="235"/>
                  <a:pt x="59" y="235"/>
                  <a:pt x="59" y="235"/>
                </a:cubicBezTo>
                <a:cubicBezTo>
                  <a:pt x="15" y="235"/>
                  <a:pt x="0" y="264"/>
                  <a:pt x="0" y="309"/>
                </a:cubicBezTo>
                <a:cubicBezTo>
                  <a:pt x="0" y="618"/>
                  <a:pt x="0" y="618"/>
                  <a:pt x="0" y="618"/>
                </a:cubicBezTo>
                <a:cubicBezTo>
                  <a:pt x="236" y="618"/>
                  <a:pt x="236" y="618"/>
                  <a:pt x="236" y="618"/>
                </a:cubicBezTo>
                <a:cubicBezTo>
                  <a:pt x="236" y="309"/>
                  <a:pt x="236" y="309"/>
                  <a:pt x="236" y="309"/>
                </a:cubicBezTo>
                <a:cubicBezTo>
                  <a:pt x="236" y="264"/>
                  <a:pt x="221" y="235"/>
                  <a:pt x="177" y="235"/>
                </a:cubicBezTo>
                <a:close/>
                <a:moveTo>
                  <a:pt x="103" y="29"/>
                </a:moveTo>
                <a:lnTo>
                  <a:pt x="103" y="29"/>
                </a:lnTo>
                <a:cubicBezTo>
                  <a:pt x="133" y="29"/>
                  <a:pt x="133" y="29"/>
                  <a:pt x="133" y="29"/>
                </a:cubicBezTo>
                <a:cubicBezTo>
                  <a:pt x="133" y="73"/>
                  <a:pt x="133" y="73"/>
                  <a:pt x="133" y="73"/>
                </a:cubicBezTo>
                <a:cubicBezTo>
                  <a:pt x="103" y="73"/>
                  <a:pt x="103" y="73"/>
                  <a:pt x="103" y="73"/>
                </a:cubicBezTo>
                <a:lnTo>
                  <a:pt x="103" y="29"/>
                </a:lnTo>
                <a:close/>
                <a:moveTo>
                  <a:pt x="103" y="117"/>
                </a:moveTo>
                <a:lnTo>
                  <a:pt x="103" y="117"/>
                </a:lnTo>
                <a:cubicBezTo>
                  <a:pt x="133" y="117"/>
                  <a:pt x="133" y="117"/>
                  <a:pt x="133" y="117"/>
                </a:cubicBezTo>
                <a:cubicBezTo>
                  <a:pt x="133" y="235"/>
                  <a:pt x="133" y="235"/>
                  <a:pt x="133" y="235"/>
                </a:cubicBezTo>
                <a:cubicBezTo>
                  <a:pt x="103" y="235"/>
                  <a:pt x="103" y="235"/>
                  <a:pt x="103" y="235"/>
                </a:cubicBezTo>
                <a:lnTo>
                  <a:pt x="103" y="117"/>
                </a:lnTo>
                <a:close/>
                <a:moveTo>
                  <a:pt x="192" y="588"/>
                </a:moveTo>
                <a:lnTo>
                  <a:pt x="192" y="588"/>
                </a:lnTo>
                <a:cubicBezTo>
                  <a:pt x="45" y="588"/>
                  <a:pt x="45" y="588"/>
                  <a:pt x="45" y="588"/>
                </a:cubicBezTo>
                <a:cubicBezTo>
                  <a:pt x="45" y="309"/>
                  <a:pt x="45" y="309"/>
                  <a:pt x="45" y="309"/>
                </a:cubicBezTo>
                <a:cubicBezTo>
                  <a:pt x="45" y="294"/>
                  <a:pt x="59" y="264"/>
                  <a:pt x="74" y="264"/>
                </a:cubicBezTo>
                <a:cubicBezTo>
                  <a:pt x="162" y="264"/>
                  <a:pt x="162" y="264"/>
                  <a:pt x="162" y="264"/>
                </a:cubicBezTo>
                <a:cubicBezTo>
                  <a:pt x="177" y="264"/>
                  <a:pt x="192" y="294"/>
                  <a:pt x="192" y="309"/>
                </a:cubicBezTo>
                <a:lnTo>
                  <a:pt x="192" y="5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45" name="Freeform 154">
            <a:extLst>
              <a:ext uri="{FF2B5EF4-FFF2-40B4-BE49-F238E27FC236}">
                <a16:creationId xmlns:a16="http://schemas.microsoft.com/office/drawing/2014/main" id="{B2755468-C792-4459-A98E-A5F4CF1A45C6}"/>
              </a:ext>
            </a:extLst>
          </p:cNvPr>
          <p:cNvSpPr>
            <a:spLocks/>
          </p:cNvSpPr>
          <p:nvPr/>
        </p:nvSpPr>
        <p:spPr bwMode="auto">
          <a:xfrm>
            <a:off x="5208588" y="1573213"/>
            <a:ext cx="249237" cy="265112"/>
          </a:xfrm>
          <a:custGeom>
            <a:avLst/>
            <a:gdLst>
              <a:gd name="T0" fmla="*/ 89023838 w 531"/>
              <a:gd name="T1" fmla="*/ 7499774 h 560"/>
              <a:gd name="T2" fmla="*/ 89023838 w 531"/>
              <a:gd name="T3" fmla="*/ 7499774 h 560"/>
              <a:gd name="T4" fmla="*/ 89023838 w 531"/>
              <a:gd name="T5" fmla="*/ 4943022 h 560"/>
              <a:gd name="T6" fmla="*/ 86504339 w 531"/>
              <a:gd name="T7" fmla="*/ 0 h 560"/>
              <a:gd name="T8" fmla="*/ 86504339 w 531"/>
              <a:gd name="T9" fmla="*/ 0 h 560"/>
              <a:gd name="T10" fmla="*/ 2351688 w 531"/>
              <a:gd name="T11" fmla="*/ 0 h 560"/>
              <a:gd name="T12" fmla="*/ 0 w 531"/>
              <a:gd name="T13" fmla="*/ 2556752 h 560"/>
              <a:gd name="T14" fmla="*/ 0 w 531"/>
              <a:gd name="T15" fmla="*/ 7499774 h 560"/>
              <a:gd name="T16" fmla="*/ 41992420 w 531"/>
              <a:gd name="T17" fmla="*/ 57613810 h 560"/>
              <a:gd name="T18" fmla="*/ 41992420 w 531"/>
              <a:gd name="T19" fmla="*/ 87784332 h 560"/>
              <a:gd name="T20" fmla="*/ 29562739 w 531"/>
              <a:gd name="T21" fmla="*/ 87784332 h 560"/>
              <a:gd name="T22" fmla="*/ 27211051 w 531"/>
              <a:gd name="T23" fmla="*/ 90341083 h 560"/>
              <a:gd name="T24" fmla="*/ 29562739 w 531"/>
              <a:gd name="T25" fmla="*/ 95284105 h 560"/>
              <a:gd name="T26" fmla="*/ 61644508 w 531"/>
              <a:gd name="T27" fmla="*/ 95284105 h 560"/>
              <a:gd name="T28" fmla="*/ 66683973 w 531"/>
              <a:gd name="T29" fmla="*/ 90341083 h 560"/>
              <a:gd name="T30" fmla="*/ 61644508 w 531"/>
              <a:gd name="T31" fmla="*/ 87784332 h 560"/>
              <a:gd name="T32" fmla="*/ 49383105 w 531"/>
              <a:gd name="T33" fmla="*/ 87784332 h 560"/>
              <a:gd name="T34" fmla="*/ 49383105 w 531"/>
              <a:gd name="T35" fmla="*/ 57613810 h 560"/>
              <a:gd name="T36" fmla="*/ 89023838 w 531"/>
              <a:gd name="T37" fmla="*/ 7499774 h 560"/>
              <a:gd name="T38" fmla="*/ 46863607 w 531"/>
              <a:gd name="T39" fmla="*/ 50113564 h 560"/>
              <a:gd name="T40" fmla="*/ 46863607 w 531"/>
              <a:gd name="T41" fmla="*/ 50113564 h 560"/>
              <a:gd name="T42" fmla="*/ 9742373 w 531"/>
              <a:gd name="T43" fmla="*/ 7499774 h 560"/>
              <a:gd name="T44" fmla="*/ 79113654 w 531"/>
              <a:gd name="T45" fmla="*/ 7499774 h 560"/>
              <a:gd name="T46" fmla="*/ 46863607 w 531"/>
              <a:gd name="T47" fmla="*/ 50113564 h 56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31" h="560">
                <a:moveTo>
                  <a:pt x="530" y="44"/>
                </a:moveTo>
                <a:lnTo>
                  <a:pt x="530" y="44"/>
                </a:lnTo>
                <a:cubicBezTo>
                  <a:pt x="530" y="29"/>
                  <a:pt x="530" y="29"/>
                  <a:pt x="530" y="29"/>
                </a:cubicBezTo>
                <a:cubicBezTo>
                  <a:pt x="530" y="15"/>
                  <a:pt x="530" y="15"/>
                  <a:pt x="515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0" y="15"/>
                </a:cubicBezTo>
                <a:cubicBezTo>
                  <a:pt x="0" y="15"/>
                  <a:pt x="0" y="29"/>
                  <a:pt x="0" y="44"/>
                </a:cubicBezTo>
                <a:cubicBezTo>
                  <a:pt x="250" y="338"/>
                  <a:pt x="250" y="338"/>
                  <a:pt x="250" y="338"/>
                </a:cubicBezTo>
                <a:cubicBezTo>
                  <a:pt x="250" y="515"/>
                  <a:pt x="250" y="515"/>
                  <a:pt x="250" y="515"/>
                </a:cubicBezTo>
                <a:cubicBezTo>
                  <a:pt x="176" y="515"/>
                  <a:pt x="176" y="515"/>
                  <a:pt x="176" y="515"/>
                </a:cubicBezTo>
                <a:cubicBezTo>
                  <a:pt x="162" y="515"/>
                  <a:pt x="162" y="530"/>
                  <a:pt x="162" y="530"/>
                </a:cubicBezTo>
                <a:cubicBezTo>
                  <a:pt x="162" y="545"/>
                  <a:pt x="162" y="559"/>
                  <a:pt x="176" y="559"/>
                </a:cubicBezTo>
                <a:cubicBezTo>
                  <a:pt x="367" y="559"/>
                  <a:pt x="367" y="559"/>
                  <a:pt x="367" y="559"/>
                </a:cubicBezTo>
                <a:cubicBezTo>
                  <a:pt x="383" y="559"/>
                  <a:pt x="397" y="545"/>
                  <a:pt x="397" y="530"/>
                </a:cubicBezTo>
                <a:cubicBezTo>
                  <a:pt x="397" y="530"/>
                  <a:pt x="383" y="515"/>
                  <a:pt x="367" y="515"/>
                </a:cubicBezTo>
                <a:cubicBezTo>
                  <a:pt x="294" y="515"/>
                  <a:pt x="294" y="515"/>
                  <a:pt x="294" y="515"/>
                </a:cubicBezTo>
                <a:cubicBezTo>
                  <a:pt x="294" y="338"/>
                  <a:pt x="294" y="338"/>
                  <a:pt x="294" y="338"/>
                </a:cubicBezTo>
                <a:lnTo>
                  <a:pt x="530" y="44"/>
                </a:lnTo>
                <a:close/>
                <a:moveTo>
                  <a:pt x="279" y="294"/>
                </a:moveTo>
                <a:lnTo>
                  <a:pt x="279" y="294"/>
                </a:lnTo>
                <a:cubicBezTo>
                  <a:pt x="58" y="44"/>
                  <a:pt x="58" y="44"/>
                  <a:pt x="58" y="44"/>
                </a:cubicBezTo>
                <a:cubicBezTo>
                  <a:pt x="471" y="44"/>
                  <a:pt x="471" y="44"/>
                  <a:pt x="471" y="44"/>
                </a:cubicBezTo>
                <a:lnTo>
                  <a:pt x="279" y="2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46" name="Freeform 155">
            <a:extLst>
              <a:ext uri="{FF2B5EF4-FFF2-40B4-BE49-F238E27FC236}">
                <a16:creationId xmlns:a16="http://schemas.microsoft.com/office/drawing/2014/main" id="{3586DF4A-05BC-46F2-8390-7DAE6631AE91}"/>
              </a:ext>
            </a:extLst>
          </p:cNvPr>
          <p:cNvSpPr>
            <a:spLocks/>
          </p:cNvSpPr>
          <p:nvPr/>
        </p:nvSpPr>
        <p:spPr bwMode="auto">
          <a:xfrm>
            <a:off x="4708525" y="1587500"/>
            <a:ext cx="298450" cy="236538"/>
          </a:xfrm>
          <a:custGeom>
            <a:avLst/>
            <a:gdLst>
              <a:gd name="T0" fmla="*/ 102546795 w 634"/>
              <a:gd name="T1" fmla="*/ 80274330 h 502"/>
              <a:gd name="T2" fmla="*/ 102546795 w 634"/>
              <a:gd name="T3" fmla="*/ 80274330 h 502"/>
              <a:gd name="T4" fmla="*/ 2380904 w 634"/>
              <a:gd name="T5" fmla="*/ 80274330 h 502"/>
              <a:gd name="T6" fmla="*/ 0 w 634"/>
              <a:gd name="T7" fmla="*/ 82655097 h 502"/>
              <a:gd name="T8" fmla="*/ 2380904 w 634"/>
              <a:gd name="T9" fmla="*/ 85206154 h 502"/>
              <a:gd name="T10" fmla="*/ 102546795 w 634"/>
              <a:gd name="T11" fmla="*/ 85206154 h 502"/>
              <a:gd name="T12" fmla="*/ 107648193 w 634"/>
              <a:gd name="T13" fmla="*/ 82655097 h 502"/>
              <a:gd name="T14" fmla="*/ 102546795 w 634"/>
              <a:gd name="T15" fmla="*/ 80274330 h 502"/>
              <a:gd name="T16" fmla="*/ 57480351 w 634"/>
              <a:gd name="T17" fmla="*/ 12585466 h 502"/>
              <a:gd name="T18" fmla="*/ 57480351 w 634"/>
              <a:gd name="T19" fmla="*/ 12585466 h 502"/>
              <a:gd name="T20" fmla="*/ 57480351 w 634"/>
              <a:gd name="T21" fmla="*/ 5102114 h 502"/>
              <a:gd name="T22" fmla="*/ 62582221 w 634"/>
              <a:gd name="T23" fmla="*/ 5102114 h 502"/>
              <a:gd name="T24" fmla="*/ 67514297 w 634"/>
              <a:gd name="T25" fmla="*/ 2551057 h 502"/>
              <a:gd name="T26" fmla="*/ 62582221 w 634"/>
              <a:gd name="T27" fmla="*/ 0 h 502"/>
              <a:gd name="T28" fmla="*/ 42515273 w 634"/>
              <a:gd name="T29" fmla="*/ 0 h 502"/>
              <a:gd name="T30" fmla="*/ 39964102 w 634"/>
              <a:gd name="T31" fmla="*/ 2551057 h 502"/>
              <a:gd name="T32" fmla="*/ 42515273 w 634"/>
              <a:gd name="T33" fmla="*/ 5102114 h 502"/>
              <a:gd name="T34" fmla="*/ 49998048 w 634"/>
              <a:gd name="T35" fmla="*/ 5102114 h 502"/>
              <a:gd name="T36" fmla="*/ 49998048 w 634"/>
              <a:gd name="T37" fmla="*/ 12585466 h 502"/>
              <a:gd name="T38" fmla="*/ 0 w 634"/>
              <a:gd name="T39" fmla="*/ 65137807 h 502"/>
              <a:gd name="T40" fmla="*/ 0 w 634"/>
              <a:gd name="T41" fmla="*/ 70239921 h 502"/>
              <a:gd name="T42" fmla="*/ 2380904 w 634"/>
              <a:gd name="T43" fmla="*/ 72621159 h 502"/>
              <a:gd name="T44" fmla="*/ 102546795 w 634"/>
              <a:gd name="T45" fmla="*/ 72621159 h 502"/>
              <a:gd name="T46" fmla="*/ 107648193 w 634"/>
              <a:gd name="T47" fmla="*/ 70239921 h 502"/>
              <a:gd name="T48" fmla="*/ 107648193 w 634"/>
              <a:gd name="T49" fmla="*/ 65137807 h 502"/>
              <a:gd name="T50" fmla="*/ 57480351 w 634"/>
              <a:gd name="T51" fmla="*/ 12585466 h 502"/>
              <a:gd name="T52" fmla="*/ 7482775 w 634"/>
              <a:gd name="T53" fmla="*/ 65137807 h 502"/>
              <a:gd name="T54" fmla="*/ 7482775 w 634"/>
              <a:gd name="T55" fmla="*/ 65137807 h 502"/>
              <a:gd name="T56" fmla="*/ 52548747 w 634"/>
              <a:gd name="T57" fmla="*/ 20068347 h 502"/>
              <a:gd name="T58" fmla="*/ 99995624 w 634"/>
              <a:gd name="T59" fmla="*/ 65137807 h 502"/>
              <a:gd name="T60" fmla="*/ 7482775 w 634"/>
              <a:gd name="T61" fmla="*/ 65137807 h 50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634" h="502">
                <a:moveTo>
                  <a:pt x="603" y="472"/>
                </a:moveTo>
                <a:lnTo>
                  <a:pt x="603" y="472"/>
                </a:lnTo>
                <a:cubicBezTo>
                  <a:pt x="14" y="472"/>
                  <a:pt x="14" y="472"/>
                  <a:pt x="14" y="472"/>
                </a:cubicBezTo>
                <a:cubicBezTo>
                  <a:pt x="14" y="472"/>
                  <a:pt x="0" y="472"/>
                  <a:pt x="0" y="486"/>
                </a:cubicBezTo>
                <a:cubicBezTo>
                  <a:pt x="0" y="501"/>
                  <a:pt x="14" y="501"/>
                  <a:pt x="14" y="501"/>
                </a:cubicBezTo>
                <a:cubicBezTo>
                  <a:pt x="603" y="501"/>
                  <a:pt x="603" y="501"/>
                  <a:pt x="603" y="501"/>
                </a:cubicBezTo>
                <a:cubicBezTo>
                  <a:pt x="618" y="501"/>
                  <a:pt x="633" y="501"/>
                  <a:pt x="633" y="486"/>
                </a:cubicBezTo>
                <a:cubicBezTo>
                  <a:pt x="633" y="472"/>
                  <a:pt x="618" y="472"/>
                  <a:pt x="603" y="472"/>
                </a:cubicBezTo>
                <a:close/>
                <a:moveTo>
                  <a:pt x="338" y="74"/>
                </a:moveTo>
                <a:lnTo>
                  <a:pt x="338" y="74"/>
                </a:lnTo>
                <a:cubicBezTo>
                  <a:pt x="338" y="30"/>
                  <a:pt x="338" y="30"/>
                  <a:pt x="338" y="30"/>
                </a:cubicBezTo>
                <a:cubicBezTo>
                  <a:pt x="368" y="30"/>
                  <a:pt x="368" y="30"/>
                  <a:pt x="368" y="30"/>
                </a:cubicBezTo>
                <a:cubicBezTo>
                  <a:pt x="383" y="30"/>
                  <a:pt x="397" y="30"/>
                  <a:pt x="397" y="15"/>
                </a:cubicBezTo>
                <a:cubicBezTo>
                  <a:pt x="397" y="0"/>
                  <a:pt x="383" y="0"/>
                  <a:pt x="368" y="0"/>
                </a:cubicBezTo>
                <a:cubicBezTo>
                  <a:pt x="250" y="0"/>
                  <a:pt x="250" y="0"/>
                  <a:pt x="250" y="0"/>
                </a:cubicBezTo>
                <a:cubicBezTo>
                  <a:pt x="250" y="0"/>
                  <a:pt x="235" y="0"/>
                  <a:pt x="235" y="15"/>
                </a:cubicBezTo>
                <a:cubicBezTo>
                  <a:pt x="235" y="30"/>
                  <a:pt x="250" y="30"/>
                  <a:pt x="250" y="30"/>
                </a:cubicBezTo>
                <a:cubicBezTo>
                  <a:pt x="294" y="30"/>
                  <a:pt x="294" y="30"/>
                  <a:pt x="294" y="30"/>
                </a:cubicBezTo>
                <a:lnTo>
                  <a:pt x="294" y="74"/>
                </a:lnTo>
                <a:cubicBezTo>
                  <a:pt x="132" y="89"/>
                  <a:pt x="0" y="221"/>
                  <a:pt x="0" y="383"/>
                </a:cubicBezTo>
                <a:cubicBezTo>
                  <a:pt x="0" y="398"/>
                  <a:pt x="0" y="398"/>
                  <a:pt x="0" y="413"/>
                </a:cubicBezTo>
                <a:lnTo>
                  <a:pt x="14" y="427"/>
                </a:lnTo>
                <a:cubicBezTo>
                  <a:pt x="603" y="427"/>
                  <a:pt x="603" y="427"/>
                  <a:pt x="603" y="427"/>
                </a:cubicBezTo>
                <a:cubicBezTo>
                  <a:pt x="618" y="427"/>
                  <a:pt x="633" y="413"/>
                  <a:pt x="633" y="413"/>
                </a:cubicBezTo>
                <a:cubicBezTo>
                  <a:pt x="633" y="398"/>
                  <a:pt x="633" y="398"/>
                  <a:pt x="633" y="383"/>
                </a:cubicBezTo>
                <a:cubicBezTo>
                  <a:pt x="633" y="221"/>
                  <a:pt x="500" y="89"/>
                  <a:pt x="338" y="74"/>
                </a:cubicBezTo>
                <a:close/>
                <a:moveTo>
                  <a:pt x="44" y="383"/>
                </a:moveTo>
                <a:lnTo>
                  <a:pt x="44" y="383"/>
                </a:lnTo>
                <a:cubicBezTo>
                  <a:pt x="44" y="236"/>
                  <a:pt x="162" y="118"/>
                  <a:pt x="309" y="118"/>
                </a:cubicBezTo>
                <a:cubicBezTo>
                  <a:pt x="471" y="118"/>
                  <a:pt x="588" y="236"/>
                  <a:pt x="588" y="383"/>
                </a:cubicBezTo>
                <a:lnTo>
                  <a:pt x="44" y="3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47" name="Freeform 156">
            <a:extLst>
              <a:ext uri="{FF2B5EF4-FFF2-40B4-BE49-F238E27FC236}">
                <a16:creationId xmlns:a16="http://schemas.microsoft.com/office/drawing/2014/main" id="{67E765F3-4ABF-4CFA-8280-00E5EC140499}"/>
              </a:ext>
            </a:extLst>
          </p:cNvPr>
          <p:cNvSpPr>
            <a:spLocks/>
          </p:cNvSpPr>
          <p:nvPr/>
        </p:nvSpPr>
        <p:spPr bwMode="auto">
          <a:xfrm>
            <a:off x="4257675" y="1558925"/>
            <a:ext cx="236538" cy="290513"/>
          </a:xfrm>
          <a:custGeom>
            <a:avLst/>
            <a:gdLst>
              <a:gd name="T0" fmla="*/ 75318325 w 501"/>
              <a:gd name="T1" fmla="*/ 22203036 h 619"/>
              <a:gd name="T2" fmla="*/ 75318325 w 501"/>
              <a:gd name="T3" fmla="*/ 22203036 h 619"/>
              <a:gd name="T4" fmla="*/ 60288597 w 501"/>
              <a:gd name="T5" fmla="*/ 44406071 h 619"/>
              <a:gd name="T6" fmla="*/ 50212374 w 501"/>
              <a:gd name="T7" fmla="*/ 0 h 619"/>
              <a:gd name="T8" fmla="*/ 22544119 w 501"/>
              <a:gd name="T9" fmla="*/ 59376666 h 619"/>
              <a:gd name="T10" fmla="*/ 12467423 w 501"/>
              <a:gd name="T11" fmla="*/ 34482282 h 619"/>
              <a:gd name="T12" fmla="*/ 0 w 501"/>
              <a:gd name="T13" fmla="*/ 61731185 h 619"/>
              <a:gd name="T14" fmla="*/ 42697510 w 501"/>
              <a:gd name="T15" fmla="*/ 103950682 h 619"/>
              <a:gd name="T16" fmla="*/ 85395020 w 501"/>
              <a:gd name="T17" fmla="*/ 61731185 h 619"/>
              <a:gd name="T18" fmla="*/ 75318325 w 501"/>
              <a:gd name="T19" fmla="*/ 22203036 h 619"/>
              <a:gd name="T20" fmla="*/ 45259342 w 501"/>
              <a:gd name="T21" fmla="*/ 98904815 h 619"/>
              <a:gd name="T22" fmla="*/ 45259342 w 501"/>
              <a:gd name="T23" fmla="*/ 98904815 h 619"/>
              <a:gd name="T24" fmla="*/ 4953032 w 501"/>
              <a:gd name="T25" fmla="*/ 59376666 h 619"/>
              <a:gd name="T26" fmla="*/ 10076696 w 501"/>
              <a:gd name="T27" fmla="*/ 49452407 h 619"/>
              <a:gd name="T28" fmla="*/ 30229614 w 501"/>
              <a:gd name="T29" fmla="*/ 66777521 h 619"/>
              <a:gd name="T30" fmla="*/ 42697510 w 501"/>
              <a:gd name="T31" fmla="*/ 9755844 h 619"/>
              <a:gd name="T32" fmla="*/ 65241629 w 501"/>
              <a:gd name="T33" fmla="*/ 54330329 h 619"/>
              <a:gd name="T34" fmla="*/ 70365292 w 501"/>
              <a:gd name="T35" fmla="*/ 34482282 h 619"/>
              <a:gd name="T36" fmla="*/ 80441988 w 501"/>
              <a:gd name="T37" fmla="*/ 61731185 h 619"/>
              <a:gd name="T38" fmla="*/ 45259342 w 501"/>
              <a:gd name="T39" fmla="*/ 98904815 h 61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01" h="619">
                <a:moveTo>
                  <a:pt x="441" y="132"/>
                </a:moveTo>
                <a:lnTo>
                  <a:pt x="441" y="132"/>
                </a:lnTo>
                <a:cubicBezTo>
                  <a:pt x="353" y="162"/>
                  <a:pt x="339" y="220"/>
                  <a:pt x="353" y="264"/>
                </a:cubicBezTo>
                <a:cubicBezTo>
                  <a:pt x="280" y="191"/>
                  <a:pt x="294" y="117"/>
                  <a:pt x="294" y="0"/>
                </a:cubicBezTo>
                <a:cubicBezTo>
                  <a:pt x="88" y="73"/>
                  <a:pt x="132" y="279"/>
                  <a:pt x="132" y="353"/>
                </a:cubicBezTo>
                <a:cubicBezTo>
                  <a:pt x="88" y="309"/>
                  <a:pt x="73" y="205"/>
                  <a:pt x="73" y="205"/>
                </a:cubicBezTo>
                <a:cubicBezTo>
                  <a:pt x="14" y="235"/>
                  <a:pt x="0" y="309"/>
                  <a:pt x="0" y="367"/>
                </a:cubicBezTo>
                <a:cubicBezTo>
                  <a:pt x="0" y="515"/>
                  <a:pt x="103" y="618"/>
                  <a:pt x="250" y="618"/>
                </a:cubicBezTo>
                <a:cubicBezTo>
                  <a:pt x="397" y="618"/>
                  <a:pt x="500" y="515"/>
                  <a:pt x="500" y="367"/>
                </a:cubicBezTo>
                <a:cubicBezTo>
                  <a:pt x="500" y="279"/>
                  <a:pt x="441" y="250"/>
                  <a:pt x="441" y="132"/>
                </a:cubicBezTo>
                <a:close/>
                <a:moveTo>
                  <a:pt x="265" y="588"/>
                </a:moveTo>
                <a:lnTo>
                  <a:pt x="265" y="588"/>
                </a:lnTo>
                <a:cubicBezTo>
                  <a:pt x="132" y="588"/>
                  <a:pt x="29" y="485"/>
                  <a:pt x="29" y="353"/>
                </a:cubicBezTo>
                <a:cubicBezTo>
                  <a:pt x="29" y="338"/>
                  <a:pt x="29" y="309"/>
                  <a:pt x="59" y="294"/>
                </a:cubicBezTo>
                <a:cubicBezTo>
                  <a:pt x="59" y="309"/>
                  <a:pt x="88" y="412"/>
                  <a:pt x="177" y="397"/>
                </a:cubicBezTo>
                <a:cubicBezTo>
                  <a:pt x="177" y="323"/>
                  <a:pt x="147" y="117"/>
                  <a:pt x="250" y="58"/>
                </a:cubicBezTo>
                <a:cubicBezTo>
                  <a:pt x="250" y="162"/>
                  <a:pt x="265" y="309"/>
                  <a:pt x="382" y="323"/>
                </a:cubicBezTo>
                <a:cubicBezTo>
                  <a:pt x="382" y="279"/>
                  <a:pt x="382" y="220"/>
                  <a:pt x="412" y="205"/>
                </a:cubicBezTo>
                <a:cubicBezTo>
                  <a:pt x="412" y="264"/>
                  <a:pt x="471" y="309"/>
                  <a:pt x="471" y="367"/>
                </a:cubicBezTo>
                <a:cubicBezTo>
                  <a:pt x="471" y="485"/>
                  <a:pt x="353" y="588"/>
                  <a:pt x="265" y="5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48" name="Freeform 157">
            <a:extLst>
              <a:ext uri="{FF2B5EF4-FFF2-40B4-BE49-F238E27FC236}">
                <a16:creationId xmlns:a16="http://schemas.microsoft.com/office/drawing/2014/main" id="{30B182C9-347B-437B-B581-51813D4298C9}"/>
              </a:ext>
            </a:extLst>
          </p:cNvPr>
          <p:cNvSpPr>
            <a:spLocks/>
          </p:cNvSpPr>
          <p:nvPr/>
        </p:nvSpPr>
        <p:spPr bwMode="auto">
          <a:xfrm>
            <a:off x="3773488" y="1558925"/>
            <a:ext cx="244475" cy="290513"/>
          </a:xfrm>
          <a:custGeom>
            <a:avLst/>
            <a:gdLst>
              <a:gd name="T0" fmla="*/ 45019004 w 517"/>
              <a:gd name="T1" fmla="*/ 0 h 619"/>
              <a:gd name="T2" fmla="*/ 45019004 w 517"/>
              <a:gd name="T3" fmla="*/ 0 h 619"/>
              <a:gd name="T4" fmla="*/ 0 w 517"/>
              <a:gd name="T5" fmla="*/ 61731185 h 619"/>
              <a:gd name="T6" fmla="*/ 45019004 w 517"/>
              <a:gd name="T7" fmla="*/ 103950682 h 619"/>
              <a:gd name="T8" fmla="*/ 87660226 w 517"/>
              <a:gd name="T9" fmla="*/ 61731185 h 619"/>
              <a:gd name="T10" fmla="*/ 45019004 w 517"/>
              <a:gd name="T11" fmla="*/ 0 h 619"/>
              <a:gd name="T12" fmla="*/ 45019004 w 517"/>
              <a:gd name="T13" fmla="*/ 98904815 h 619"/>
              <a:gd name="T14" fmla="*/ 45019004 w 517"/>
              <a:gd name="T15" fmla="*/ 98904815 h 619"/>
              <a:gd name="T16" fmla="*/ 7475119 w 517"/>
              <a:gd name="T17" fmla="*/ 61731185 h 619"/>
              <a:gd name="T18" fmla="*/ 45019004 w 517"/>
              <a:gd name="T19" fmla="*/ 9755844 h 619"/>
              <a:gd name="T20" fmla="*/ 80015401 w 517"/>
              <a:gd name="T21" fmla="*/ 61731185 h 619"/>
              <a:gd name="T22" fmla="*/ 45019004 w 517"/>
              <a:gd name="T23" fmla="*/ 98904815 h 619"/>
              <a:gd name="T24" fmla="*/ 45019004 w 517"/>
              <a:gd name="T25" fmla="*/ 32127294 h 619"/>
              <a:gd name="T26" fmla="*/ 45019004 w 517"/>
              <a:gd name="T27" fmla="*/ 32127294 h 619"/>
              <a:gd name="T28" fmla="*/ 20046159 w 517"/>
              <a:gd name="T29" fmla="*/ 64254587 h 619"/>
              <a:gd name="T30" fmla="*/ 45019004 w 517"/>
              <a:gd name="T31" fmla="*/ 89148971 h 619"/>
              <a:gd name="T32" fmla="*/ 67613596 w 517"/>
              <a:gd name="T33" fmla="*/ 64254587 h 619"/>
              <a:gd name="T34" fmla="*/ 45019004 w 517"/>
              <a:gd name="T35" fmla="*/ 32127294 h 619"/>
              <a:gd name="T36" fmla="*/ 45019004 w 517"/>
              <a:gd name="T37" fmla="*/ 81579701 h 619"/>
              <a:gd name="T38" fmla="*/ 45019004 w 517"/>
              <a:gd name="T39" fmla="*/ 81579701 h 619"/>
              <a:gd name="T40" fmla="*/ 27521278 w 517"/>
              <a:gd name="T41" fmla="*/ 64254587 h 619"/>
              <a:gd name="T42" fmla="*/ 45019004 w 517"/>
              <a:gd name="T43" fmla="*/ 39528149 h 619"/>
              <a:gd name="T44" fmla="*/ 59968770 w 517"/>
              <a:gd name="T45" fmla="*/ 64254587 h 619"/>
              <a:gd name="T46" fmla="*/ 45019004 w 517"/>
              <a:gd name="T47" fmla="*/ 81579701 h 61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17" h="619">
                <a:moveTo>
                  <a:pt x="265" y="0"/>
                </a:moveTo>
                <a:lnTo>
                  <a:pt x="265" y="0"/>
                </a:lnTo>
                <a:cubicBezTo>
                  <a:pt x="162" y="88"/>
                  <a:pt x="0" y="220"/>
                  <a:pt x="0" y="367"/>
                </a:cubicBezTo>
                <a:cubicBezTo>
                  <a:pt x="0" y="515"/>
                  <a:pt x="118" y="618"/>
                  <a:pt x="265" y="618"/>
                </a:cubicBezTo>
                <a:cubicBezTo>
                  <a:pt x="398" y="618"/>
                  <a:pt x="516" y="515"/>
                  <a:pt x="516" y="367"/>
                </a:cubicBezTo>
                <a:cubicBezTo>
                  <a:pt x="516" y="220"/>
                  <a:pt x="353" y="88"/>
                  <a:pt x="265" y="0"/>
                </a:cubicBezTo>
                <a:close/>
                <a:moveTo>
                  <a:pt x="265" y="588"/>
                </a:moveTo>
                <a:lnTo>
                  <a:pt x="265" y="588"/>
                </a:lnTo>
                <a:cubicBezTo>
                  <a:pt x="148" y="588"/>
                  <a:pt x="44" y="485"/>
                  <a:pt x="44" y="367"/>
                </a:cubicBezTo>
                <a:cubicBezTo>
                  <a:pt x="44" y="250"/>
                  <a:pt x="177" y="132"/>
                  <a:pt x="265" y="58"/>
                </a:cubicBezTo>
                <a:cubicBezTo>
                  <a:pt x="339" y="132"/>
                  <a:pt x="471" y="250"/>
                  <a:pt x="471" y="367"/>
                </a:cubicBezTo>
                <a:cubicBezTo>
                  <a:pt x="471" y="485"/>
                  <a:pt x="383" y="588"/>
                  <a:pt x="265" y="588"/>
                </a:cubicBezTo>
                <a:close/>
                <a:moveTo>
                  <a:pt x="265" y="191"/>
                </a:moveTo>
                <a:lnTo>
                  <a:pt x="265" y="191"/>
                </a:lnTo>
                <a:cubicBezTo>
                  <a:pt x="206" y="250"/>
                  <a:pt x="118" y="309"/>
                  <a:pt x="118" y="382"/>
                </a:cubicBezTo>
                <a:cubicBezTo>
                  <a:pt x="118" y="471"/>
                  <a:pt x="192" y="530"/>
                  <a:pt x="265" y="530"/>
                </a:cubicBezTo>
                <a:cubicBezTo>
                  <a:pt x="339" y="530"/>
                  <a:pt x="398" y="471"/>
                  <a:pt x="398" y="382"/>
                </a:cubicBezTo>
                <a:cubicBezTo>
                  <a:pt x="398" y="309"/>
                  <a:pt x="310" y="250"/>
                  <a:pt x="265" y="191"/>
                </a:cubicBezTo>
                <a:close/>
                <a:moveTo>
                  <a:pt x="265" y="485"/>
                </a:moveTo>
                <a:lnTo>
                  <a:pt x="265" y="485"/>
                </a:lnTo>
                <a:cubicBezTo>
                  <a:pt x="206" y="485"/>
                  <a:pt x="162" y="441"/>
                  <a:pt x="162" y="382"/>
                </a:cubicBezTo>
                <a:cubicBezTo>
                  <a:pt x="162" y="323"/>
                  <a:pt x="221" y="279"/>
                  <a:pt x="265" y="235"/>
                </a:cubicBezTo>
                <a:cubicBezTo>
                  <a:pt x="295" y="279"/>
                  <a:pt x="353" y="323"/>
                  <a:pt x="353" y="382"/>
                </a:cubicBezTo>
                <a:cubicBezTo>
                  <a:pt x="353" y="441"/>
                  <a:pt x="310" y="485"/>
                  <a:pt x="265" y="48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49" name="Freeform 158">
            <a:extLst>
              <a:ext uri="{FF2B5EF4-FFF2-40B4-BE49-F238E27FC236}">
                <a16:creationId xmlns:a16="http://schemas.microsoft.com/office/drawing/2014/main" id="{2F1A928A-261E-46D9-9D52-D1D3E5A095E4}"/>
              </a:ext>
            </a:extLst>
          </p:cNvPr>
          <p:cNvSpPr>
            <a:spLocks/>
          </p:cNvSpPr>
          <p:nvPr/>
        </p:nvSpPr>
        <p:spPr bwMode="auto">
          <a:xfrm>
            <a:off x="3267075" y="1558925"/>
            <a:ext cx="298450" cy="290513"/>
          </a:xfrm>
          <a:custGeom>
            <a:avLst/>
            <a:gdLst>
              <a:gd name="T0" fmla="*/ 52548747 w 634"/>
              <a:gd name="T1" fmla="*/ 14802180 h 619"/>
              <a:gd name="T2" fmla="*/ 52548747 w 634"/>
              <a:gd name="T3" fmla="*/ 14802180 h 619"/>
              <a:gd name="T4" fmla="*/ 29930628 w 634"/>
              <a:gd name="T5" fmla="*/ 39528149 h 619"/>
              <a:gd name="T6" fmla="*/ 52548747 w 634"/>
              <a:gd name="T7" fmla="*/ 61731185 h 619"/>
              <a:gd name="T8" fmla="*/ 77547771 w 634"/>
              <a:gd name="T9" fmla="*/ 39528149 h 619"/>
              <a:gd name="T10" fmla="*/ 52548747 w 634"/>
              <a:gd name="T11" fmla="*/ 14802180 h 619"/>
              <a:gd name="T12" fmla="*/ 52548747 w 634"/>
              <a:gd name="T13" fmla="*/ 54330329 h 619"/>
              <a:gd name="T14" fmla="*/ 52548747 w 634"/>
              <a:gd name="T15" fmla="*/ 54330329 h 619"/>
              <a:gd name="T16" fmla="*/ 37583197 w 634"/>
              <a:gd name="T17" fmla="*/ 39528149 h 619"/>
              <a:gd name="T18" fmla="*/ 52548747 w 634"/>
              <a:gd name="T19" fmla="*/ 22203036 h 619"/>
              <a:gd name="T20" fmla="*/ 70064996 w 634"/>
              <a:gd name="T21" fmla="*/ 39528149 h 619"/>
              <a:gd name="T22" fmla="*/ 52548747 w 634"/>
              <a:gd name="T23" fmla="*/ 54330329 h 619"/>
              <a:gd name="T24" fmla="*/ 90131944 w 634"/>
              <a:gd name="T25" fmla="*/ 56853263 h 619"/>
              <a:gd name="T26" fmla="*/ 90131944 w 634"/>
              <a:gd name="T27" fmla="*/ 56853263 h 619"/>
              <a:gd name="T28" fmla="*/ 95064020 w 634"/>
              <a:gd name="T29" fmla="*/ 39528149 h 619"/>
              <a:gd name="T30" fmla="*/ 52548747 w 634"/>
              <a:gd name="T31" fmla="*/ 0 h 619"/>
              <a:gd name="T32" fmla="*/ 12414379 w 634"/>
              <a:gd name="T33" fmla="*/ 39528149 h 619"/>
              <a:gd name="T34" fmla="*/ 17516249 w 634"/>
              <a:gd name="T35" fmla="*/ 56853263 h 619"/>
              <a:gd name="T36" fmla="*/ 0 w 634"/>
              <a:gd name="T37" fmla="*/ 84102635 h 619"/>
              <a:gd name="T38" fmla="*/ 19897153 w 634"/>
              <a:gd name="T39" fmla="*/ 89148971 h 619"/>
              <a:gd name="T40" fmla="*/ 35032498 w 634"/>
              <a:gd name="T41" fmla="*/ 103950682 h 619"/>
              <a:gd name="T42" fmla="*/ 49998048 w 634"/>
              <a:gd name="T43" fmla="*/ 79224713 h 619"/>
              <a:gd name="T44" fmla="*/ 52548747 w 634"/>
              <a:gd name="T45" fmla="*/ 79224713 h 619"/>
              <a:gd name="T46" fmla="*/ 55099446 w 634"/>
              <a:gd name="T47" fmla="*/ 79224713 h 619"/>
              <a:gd name="T48" fmla="*/ 70064996 w 634"/>
              <a:gd name="T49" fmla="*/ 103950682 h 619"/>
              <a:gd name="T50" fmla="*/ 85030546 w 634"/>
              <a:gd name="T51" fmla="*/ 89148971 h 619"/>
              <a:gd name="T52" fmla="*/ 107648193 w 634"/>
              <a:gd name="T53" fmla="*/ 84102635 h 619"/>
              <a:gd name="T54" fmla="*/ 90131944 w 634"/>
              <a:gd name="T55" fmla="*/ 56853263 h 619"/>
              <a:gd name="T56" fmla="*/ 35032498 w 634"/>
              <a:gd name="T57" fmla="*/ 91503490 h 619"/>
              <a:gd name="T58" fmla="*/ 35032498 w 634"/>
              <a:gd name="T59" fmla="*/ 91503490 h 619"/>
              <a:gd name="T60" fmla="*/ 24999024 w 634"/>
              <a:gd name="T61" fmla="*/ 84102635 h 619"/>
              <a:gd name="T62" fmla="*/ 9863679 w 634"/>
              <a:gd name="T63" fmla="*/ 79224713 h 619"/>
              <a:gd name="T64" fmla="*/ 19897153 w 634"/>
              <a:gd name="T65" fmla="*/ 64254587 h 619"/>
              <a:gd name="T66" fmla="*/ 42515273 w 634"/>
              <a:gd name="T67" fmla="*/ 76701779 h 619"/>
              <a:gd name="T68" fmla="*/ 35032498 w 634"/>
              <a:gd name="T69" fmla="*/ 91503490 h 619"/>
              <a:gd name="T70" fmla="*/ 52548747 w 634"/>
              <a:gd name="T71" fmla="*/ 71655443 h 619"/>
              <a:gd name="T72" fmla="*/ 52548747 w 634"/>
              <a:gd name="T73" fmla="*/ 71655443 h 619"/>
              <a:gd name="T74" fmla="*/ 19897153 w 634"/>
              <a:gd name="T75" fmla="*/ 39528149 h 619"/>
              <a:gd name="T76" fmla="*/ 52548747 w 634"/>
              <a:gd name="T77" fmla="*/ 4877922 h 619"/>
              <a:gd name="T78" fmla="*/ 87581245 w 634"/>
              <a:gd name="T79" fmla="*/ 39528149 h 619"/>
              <a:gd name="T80" fmla="*/ 52548747 w 634"/>
              <a:gd name="T81" fmla="*/ 71655443 h 619"/>
              <a:gd name="T82" fmla="*/ 82479375 w 634"/>
              <a:gd name="T83" fmla="*/ 84102635 h 619"/>
              <a:gd name="T84" fmla="*/ 82479375 w 634"/>
              <a:gd name="T85" fmla="*/ 84102635 h 619"/>
              <a:gd name="T86" fmla="*/ 72445900 w 634"/>
              <a:gd name="T87" fmla="*/ 91503490 h 619"/>
              <a:gd name="T88" fmla="*/ 62582221 w 634"/>
              <a:gd name="T89" fmla="*/ 76701779 h 619"/>
              <a:gd name="T90" fmla="*/ 85030546 w 634"/>
              <a:gd name="T91" fmla="*/ 64254587 h 619"/>
              <a:gd name="T92" fmla="*/ 95064020 w 634"/>
              <a:gd name="T93" fmla="*/ 79224713 h 619"/>
              <a:gd name="T94" fmla="*/ 82479375 w 634"/>
              <a:gd name="T95" fmla="*/ 84102635 h 61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634" h="619">
                <a:moveTo>
                  <a:pt x="309" y="88"/>
                </a:moveTo>
                <a:lnTo>
                  <a:pt x="309" y="88"/>
                </a:lnTo>
                <a:cubicBezTo>
                  <a:pt x="235" y="88"/>
                  <a:pt x="176" y="162"/>
                  <a:pt x="176" y="235"/>
                </a:cubicBezTo>
                <a:cubicBezTo>
                  <a:pt x="176" y="309"/>
                  <a:pt x="235" y="367"/>
                  <a:pt x="309" y="367"/>
                </a:cubicBezTo>
                <a:cubicBezTo>
                  <a:pt x="383" y="367"/>
                  <a:pt x="456" y="309"/>
                  <a:pt x="456" y="235"/>
                </a:cubicBezTo>
                <a:cubicBezTo>
                  <a:pt x="456" y="162"/>
                  <a:pt x="383" y="88"/>
                  <a:pt x="309" y="88"/>
                </a:cubicBezTo>
                <a:close/>
                <a:moveTo>
                  <a:pt x="309" y="323"/>
                </a:moveTo>
                <a:lnTo>
                  <a:pt x="309" y="323"/>
                </a:lnTo>
                <a:cubicBezTo>
                  <a:pt x="265" y="323"/>
                  <a:pt x="221" y="279"/>
                  <a:pt x="221" y="235"/>
                </a:cubicBezTo>
                <a:cubicBezTo>
                  <a:pt x="221" y="176"/>
                  <a:pt x="265" y="132"/>
                  <a:pt x="309" y="132"/>
                </a:cubicBezTo>
                <a:cubicBezTo>
                  <a:pt x="368" y="132"/>
                  <a:pt x="412" y="176"/>
                  <a:pt x="412" y="235"/>
                </a:cubicBezTo>
                <a:cubicBezTo>
                  <a:pt x="412" y="279"/>
                  <a:pt x="368" y="323"/>
                  <a:pt x="309" y="323"/>
                </a:cubicBezTo>
                <a:close/>
                <a:moveTo>
                  <a:pt x="530" y="338"/>
                </a:moveTo>
                <a:lnTo>
                  <a:pt x="530" y="338"/>
                </a:lnTo>
                <a:cubicBezTo>
                  <a:pt x="544" y="309"/>
                  <a:pt x="559" y="264"/>
                  <a:pt x="559" y="235"/>
                </a:cubicBezTo>
                <a:cubicBezTo>
                  <a:pt x="559" y="103"/>
                  <a:pt x="441" y="0"/>
                  <a:pt x="309" y="0"/>
                </a:cubicBezTo>
                <a:cubicBezTo>
                  <a:pt x="176" y="0"/>
                  <a:pt x="73" y="103"/>
                  <a:pt x="73" y="235"/>
                </a:cubicBezTo>
                <a:cubicBezTo>
                  <a:pt x="73" y="264"/>
                  <a:pt x="88" y="309"/>
                  <a:pt x="103" y="338"/>
                </a:cubicBezTo>
                <a:cubicBezTo>
                  <a:pt x="0" y="500"/>
                  <a:pt x="0" y="500"/>
                  <a:pt x="0" y="500"/>
                </a:cubicBezTo>
                <a:cubicBezTo>
                  <a:pt x="0" y="500"/>
                  <a:pt x="58" y="515"/>
                  <a:pt x="117" y="530"/>
                </a:cubicBezTo>
                <a:cubicBezTo>
                  <a:pt x="162" y="574"/>
                  <a:pt x="206" y="618"/>
                  <a:pt x="206" y="618"/>
                </a:cubicBezTo>
                <a:cubicBezTo>
                  <a:pt x="294" y="471"/>
                  <a:pt x="294" y="471"/>
                  <a:pt x="294" y="471"/>
                </a:cubicBezTo>
                <a:cubicBezTo>
                  <a:pt x="309" y="471"/>
                  <a:pt x="309" y="471"/>
                  <a:pt x="309" y="471"/>
                </a:cubicBezTo>
                <a:cubicBezTo>
                  <a:pt x="324" y="471"/>
                  <a:pt x="324" y="471"/>
                  <a:pt x="324" y="471"/>
                </a:cubicBezTo>
                <a:cubicBezTo>
                  <a:pt x="412" y="618"/>
                  <a:pt x="412" y="618"/>
                  <a:pt x="412" y="618"/>
                </a:cubicBezTo>
                <a:cubicBezTo>
                  <a:pt x="412" y="618"/>
                  <a:pt x="456" y="574"/>
                  <a:pt x="500" y="530"/>
                </a:cubicBezTo>
                <a:cubicBezTo>
                  <a:pt x="559" y="515"/>
                  <a:pt x="633" y="500"/>
                  <a:pt x="633" y="500"/>
                </a:cubicBezTo>
                <a:lnTo>
                  <a:pt x="530" y="338"/>
                </a:lnTo>
                <a:close/>
                <a:moveTo>
                  <a:pt x="206" y="544"/>
                </a:moveTo>
                <a:lnTo>
                  <a:pt x="206" y="544"/>
                </a:lnTo>
                <a:cubicBezTo>
                  <a:pt x="206" y="544"/>
                  <a:pt x="176" y="530"/>
                  <a:pt x="147" y="500"/>
                </a:cubicBezTo>
                <a:cubicBezTo>
                  <a:pt x="103" y="485"/>
                  <a:pt x="58" y="471"/>
                  <a:pt x="58" y="471"/>
                </a:cubicBezTo>
                <a:cubicBezTo>
                  <a:pt x="117" y="382"/>
                  <a:pt x="117" y="382"/>
                  <a:pt x="117" y="382"/>
                </a:cubicBezTo>
                <a:cubicBezTo>
                  <a:pt x="147" y="412"/>
                  <a:pt x="206" y="456"/>
                  <a:pt x="250" y="456"/>
                </a:cubicBezTo>
                <a:lnTo>
                  <a:pt x="206" y="544"/>
                </a:lnTo>
                <a:close/>
                <a:moveTo>
                  <a:pt x="309" y="426"/>
                </a:moveTo>
                <a:lnTo>
                  <a:pt x="309" y="426"/>
                </a:lnTo>
                <a:cubicBezTo>
                  <a:pt x="206" y="426"/>
                  <a:pt x="117" y="338"/>
                  <a:pt x="117" y="235"/>
                </a:cubicBezTo>
                <a:cubicBezTo>
                  <a:pt x="117" y="117"/>
                  <a:pt x="206" y="29"/>
                  <a:pt x="309" y="29"/>
                </a:cubicBezTo>
                <a:cubicBezTo>
                  <a:pt x="426" y="29"/>
                  <a:pt x="515" y="117"/>
                  <a:pt x="515" y="235"/>
                </a:cubicBezTo>
                <a:cubicBezTo>
                  <a:pt x="515" y="338"/>
                  <a:pt x="426" y="426"/>
                  <a:pt x="309" y="426"/>
                </a:cubicBezTo>
                <a:close/>
                <a:moveTo>
                  <a:pt x="485" y="500"/>
                </a:moveTo>
                <a:lnTo>
                  <a:pt x="485" y="500"/>
                </a:lnTo>
                <a:cubicBezTo>
                  <a:pt x="456" y="530"/>
                  <a:pt x="426" y="544"/>
                  <a:pt x="426" y="544"/>
                </a:cubicBezTo>
                <a:cubicBezTo>
                  <a:pt x="368" y="456"/>
                  <a:pt x="368" y="456"/>
                  <a:pt x="368" y="456"/>
                </a:cubicBezTo>
                <a:cubicBezTo>
                  <a:pt x="426" y="456"/>
                  <a:pt x="471" y="412"/>
                  <a:pt x="500" y="382"/>
                </a:cubicBezTo>
                <a:cubicBezTo>
                  <a:pt x="559" y="471"/>
                  <a:pt x="559" y="471"/>
                  <a:pt x="559" y="471"/>
                </a:cubicBezTo>
                <a:cubicBezTo>
                  <a:pt x="559" y="471"/>
                  <a:pt x="530" y="485"/>
                  <a:pt x="485" y="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50" name="Freeform 159">
            <a:extLst>
              <a:ext uri="{FF2B5EF4-FFF2-40B4-BE49-F238E27FC236}">
                <a16:creationId xmlns:a16="http://schemas.microsoft.com/office/drawing/2014/main" id="{5AF4CD1E-2B62-40D7-9E82-17B4E5F41EEB}"/>
              </a:ext>
            </a:extLst>
          </p:cNvPr>
          <p:cNvSpPr>
            <a:spLocks/>
          </p:cNvSpPr>
          <p:nvPr/>
        </p:nvSpPr>
        <p:spPr bwMode="auto">
          <a:xfrm>
            <a:off x="2781300" y="1566863"/>
            <a:ext cx="304800" cy="277812"/>
          </a:xfrm>
          <a:custGeom>
            <a:avLst/>
            <a:gdLst>
              <a:gd name="T0" fmla="*/ 86504118 w 649"/>
              <a:gd name="T1" fmla="*/ 12582817 h 590"/>
              <a:gd name="T2" fmla="*/ 86504118 w 649"/>
              <a:gd name="T3" fmla="*/ 12582817 h 590"/>
              <a:gd name="T4" fmla="*/ 74242278 w 649"/>
              <a:gd name="T5" fmla="*/ 0 h 590"/>
              <a:gd name="T6" fmla="*/ 34601647 w 649"/>
              <a:gd name="T7" fmla="*/ 0 h 590"/>
              <a:gd name="T8" fmla="*/ 22339807 w 649"/>
              <a:gd name="T9" fmla="*/ 12582817 h 590"/>
              <a:gd name="T10" fmla="*/ 2519492 w 649"/>
              <a:gd name="T11" fmla="*/ 27546640 h 590"/>
              <a:gd name="T12" fmla="*/ 22339807 w 649"/>
              <a:gd name="T13" fmla="*/ 47611132 h 590"/>
              <a:gd name="T14" fmla="*/ 24691489 w 649"/>
              <a:gd name="T15" fmla="*/ 47611132 h 590"/>
              <a:gd name="T16" fmla="*/ 51902471 w 649"/>
              <a:gd name="T17" fmla="*/ 72606965 h 590"/>
              <a:gd name="T18" fmla="*/ 51902471 w 649"/>
              <a:gd name="T19" fmla="*/ 92671458 h 590"/>
              <a:gd name="T20" fmla="*/ 41992313 w 649"/>
              <a:gd name="T21" fmla="*/ 92671458 h 590"/>
              <a:gd name="T22" fmla="*/ 37121139 w 649"/>
              <a:gd name="T23" fmla="*/ 97602798 h 590"/>
              <a:gd name="T24" fmla="*/ 41992313 w 649"/>
              <a:gd name="T25" fmla="*/ 100153133 h 590"/>
              <a:gd name="T26" fmla="*/ 66683803 w 649"/>
              <a:gd name="T27" fmla="*/ 100153133 h 590"/>
              <a:gd name="T28" fmla="*/ 71722786 w 649"/>
              <a:gd name="T29" fmla="*/ 97602798 h 590"/>
              <a:gd name="T30" fmla="*/ 66683803 w 649"/>
              <a:gd name="T31" fmla="*/ 92671458 h 590"/>
              <a:gd name="T32" fmla="*/ 56941455 w 649"/>
              <a:gd name="T33" fmla="*/ 92671458 h 590"/>
              <a:gd name="T34" fmla="*/ 56941455 w 649"/>
              <a:gd name="T35" fmla="*/ 72606965 h 590"/>
              <a:gd name="T36" fmla="*/ 84152436 w 649"/>
              <a:gd name="T37" fmla="*/ 47611132 h 590"/>
              <a:gd name="T38" fmla="*/ 86504118 w 649"/>
              <a:gd name="T39" fmla="*/ 47611132 h 590"/>
              <a:gd name="T40" fmla="*/ 106324434 w 649"/>
              <a:gd name="T41" fmla="*/ 27546640 h 590"/>
              <a:gd name="T42" fmla="*/ 86504118 w 649"/>
              <a:gd name="T43" fmla="*/ 12582817 h 590"/>
              <a:gd name="T44" fmla="*/ 22339807 w 649"/>
              <a:gd name="T45" fmla="*/ 40129457 h 590"/>
              <a:gd name="T46" fmla="*/ 22339807 w 649"/>
              <a:gd name="T47" fmla="*/ 40129457 h 590"/>
              <a:gd name="T48" fmla="*/ 7390666 w 649"/>
              <a:gd name="T49" fmla="*/ 27546640 h 590"/>
              <a:gd name="T50" fmla="*/ 22339807 w 649"/>
              <a:gd name="T51" fmla="*/ 20064493 h 590"/>
              <a:gd name="T52" fmla="*/ 22339807 w 649"/>
              <a:gd name="T53" fmla="*/ 40129457 h 590"/>
              <a:gd name="T54" fmla="*/ 81632944 w 649"/>
              <a:gd name="T55" fmla="*/ 32477508 h 590"/>
              <a:gd name="T56" fmla="*/ 81632944 w 649"/>
              <a:gd name="T57" fmla="*/ 32477508 h 590"/>
              <a:gd name="T58" fmla="*/ 54421963 w 649"/>
              <a:gd name="T59" fmla="*/ 67675625 h 590"/>
              <a:gd name="T60" fmla="*/ 27210981 w 649"/>
              <a:gd name="T61" fmla="*/ 32477508 h 590"/>
              <a:gd name="T62" fmla="*/ 27210981 w 649"/>
              <a:gd name="T63" fmla="*/ 12582817 h 590"/>
              <a:gd name="T64" fmla="*/ 34601647 w 649"/>
              <a:gd name="T65" fmla="*/ 7481675 h 590"/>
              <a:gd name="T66" fmla="*/ 74242278 w 649"/>
              <a:gd name="T67" fmla="*/ 7481675 h 590"/>
              <a:gd name="T68" fmla="*/ 81632944 w 649"/>
              <a:gd name="T69" fmla="*/ 12582817 h 590"/>
              <a:gd name="T70" fmla="*/ 81632944 w 649"/>
              <a:gd name="T71" fmla="*/ 32477508 h 590"/>
              <a:gd name="T72" fmla="*/ 86504118 w 649"/>
              <a:gd name="T73" fmla="*/ 40129457 h 590"/>
              <a:gd name="T74" fmla="*/ 86504118 w 649"/>
              <a:gd name="T75" fmla="*/ 40129457 h 590"/>
              <a:gd name="T76" fmla="*/ 86504118 w 649"/>
              <a:gd name="T77" fmla="*/ 20064493 h 590"/>
              <a:gd name="T78" fmla="*/ 101453260 w 649"/>
              <a:gd name="T79" fmla="*/ 27546640 h 590"/>
              <a:gd name="T80" fmla="*/ 86504118 w 649"/>
              <a:gd name="T81" fmla="*/ 40129457 h 59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49" h="590">
                <a:moveTo>
                  <a:pt x="515" y="74"/>
                </a:moveTo>
                <a:lnTo>
                  <a:pt x="515" y="74"/>
                </a:lnTo>
                <a:cubicBezTo>
                  <a:pt x="515" y="30"/>
                  <a:pt x="486" y="0"/>
                  <a:pt x="442" y="0"/>
                </a:cubicBezTo>
                <a:cubicBezTo>
                  <a:pt x="206" y="0"/>
                  <a:pt x="206" y="0"/>
                  <a:pt x="206" y="0"/>
                </a:cubicBezTo>
                <a:cubicBezTo>
                  <a:pt x="162" y="0"/>
                  <a:pt x="133" y="30"/>
                  <a:pt x="133" y="74"/>
                </a:cubicBezTo>
                <a:cubicBezTo>
                  <a:pt x="0" y="74"/>
                  <a:pt x="15" y="74"/>
                  <a:pt x="15" y="162"/>
                </a:cubicBezTo>
                <a:cubicBezTo>
                  <a:pt x="15" y="221"/>
                  <a:pt x="59" y="280"/>
                  <a:pt x="133" y="280"/>
                </a:cubicBezTo>
                <a:cubicBezTo>
                  <a:pt x="133" y="280"/>
                  <a:pt x="133" y="280"/>
                  <a:pt x="147" y="280"/>
                </a:cubicBezTo>
                <a:cubicBezTo>
                  <a:pt x="162" y="353"/>
                  <a:pt x="236" y="427"/>
                  <a:pt x="309" y="427"/>
                </a:cubicBezTo>
                <a:cubicBezTo>
                  <a:pt x="309" y="545"/>
                  <a:pt x="309" y="545"/>
                  <a:pt x="309" y="545"/>
                </a:cubicBezTo>
                <a:cubicBezTo>
                  <a:pt x="250" y="545"/>
                  <a:pt x="250" y="545"/>
                  <a:pt x="250" y="545"/>
                </a:cubicBezTo>
                <a:cubicBezTo>
                  <a:pt x="236" y="545"/>
                  <a:pt x="221" y="560"/>
                  <a:pt x="221" y="574"/>
                </a:cubicBezTo>
                <a:cubicBezTo>
                  <a:pt x="221" y="574"/>
                  <a:pt x="236" y="589"/>
                  <a:pt x="250" y="589"/>
                </a:cubicBezTo>
                <a:cubicBezTo>
                  <a:pt x="397" y="589"/>
                  <a:pt x="397" y="589"/>
                  <a:pt x="397" y="589"/>
                </a:cubicBezTo>
                <a:cubicBezTo>
                  <a:pt x="413" y="589"/>
                  <a:pt x="427" y="574"/>
                  <a:pt x="427" y="574"/>
                </a:cubicBezTo>
                <a:cubicBezTo>
                  <a:pt x="427" y="560"/>
                  <a:pt x="413" y="545"/>
                  <a:pt x="397" y="545"/>
                </a:cubicBezTo>
                <a:cubicBezTo>
                  <a:pt x="339" y="545"/>
                  <a:pt x="339" y="545"/>
                  <a:pt x="339" y="545"/>
                </a:cubicBezTo>
                <a:cubicBezTo>
                  <a:pt x="339" y="427"/>
                  <a:pt x="339" y="427"/>
                  <a:pt x="339" y="427"/>
                </a:cubicBezTo>
                <a:cubicBezTo>
                  <a:pt x="413" y="427"/>
                  <a:pt x="486" y="353"/>
                  <a:pt x="501" y="280"/>
                </a:cubicBezTo>
                <a:cubicBezTo>
                  <a:pt x="515" y="280"/>
                  <a:pt x="515" y="280"/>
                  <a:pt x="515" y="280"/>
                </a:cubicBezTo>
                <a:cubicBezTo>
                  <a:pt x="589" y="280"/>
                  <a:pt x="633" y="221"/>
                  <a:pt x="633" y="162"/>
                </a:cubicBezTo>
                <a:cubicBezTo>
                  <a:pt x="633" y="74"/>
                  <a:pt x="648" y="74"/>
                  <a:pt x="515" y="74"/>
                </a:cubicBezTo>
                <a:close/>
                <a:moveTo>
                  <a:pt x="133" y="236"/>
                </a:moveTo>
                <a:lnTo>
                  <a:pt x="133" y="236"/>
                </a:lnTo>
                <a:cubicBezTo>
                  <a:pt x="88" y="236"/>
                  <a:pt x="44" y="206"/>
                  <a:pt x="44" y="162"/>
                </a:cubicBezTo>
                <a:cubicBezTo>
                  <a:pt x="44" y="118"/>
                  <a:pt x="44" y="118"/>
                  <a:pt x="133" y="118"/>
                </a:cubicBezTo>
                <a:lnTo>
                  <a:pt x="133" y="236"/>
                </a:lnTo>
                <a:close/>
                <a:moveTo>
                  <a:pt x="486" y="191"/>
                </a:moveTo>
                <a:lnTo>
                  <a:pt x="486" y="191"/>
                </a:lnTo>
                <a:cubicBezTo>
                  <a:pt x="486" y="280"/>
                  <a:pt x="413" y="398"/>
                  <a:pt x="324" y="398"/>
                </a:cubicBezTo>
                <a:cubicBezTo>
                  <a:pt x="236" y="398"/>
                  <a:pt x="162" y="280"/>
                  <a:pt x="162" y="191"/>
                </a:cubicBezTo>
                <a:cubicBezTo>
                  <a:pt x="162" y="74"/>
                  <a:pt x="162" y="74"/>
                  <a:pt x="162" y="74"/>
                </a:cubicBezTo>
                <a:cubicBezTo>
                  <a:pt x="162" y="59"/>
                  <a:pt x="192" y="44"/>
                  <a:pt x="206" y="44"/>
                </a:cubicBezTo>
                <a:cubicBezTo>
                  <a:pt x="442" y="44"/>
                  <a:pt x="442" y="44"/>
                  <a:pt x="442" y="44"/>
                </a:cubicBezTo>
                <a:cubicBezTo>
                  <a:pt x="456" y="44"/>
                  <a:pt x="486" y="59"/>
                  <a:pt x="486" y="74"/>
                </a:cubicBezTo>
                <a:lnTo>
                  <a:pt x="486" y="191"/>
                </a:lnTo>
                <a:close/>
                <a:moveTo>
                  <a:pt x="515" y="236"/>
                </a:moveTo>
                <a:lnTo>
                  <a:pt x="515" y="236"/>
                </a:lnTo>
                <a:cubicBezTo>
                  <a:pt x="515" y="118"/>
                  <a:pt x="515" y="118"/>
                  <a:pt x="515" y="118"/>
                </a:cubicBezTo>
                <a:cubicBezTo>
                  <a:pt x="604" y="118"/>
                  <a:pt x="604" y="118"/>
                  <a:pt x="604" y="162"/>
                </a:cubicBezTo>
                <a:cubicBezTo>
                  <a:pt x="604" y="206"/>
                  <a:pt x="560" y="236"/>
                  <a:pt x="515" y="2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51" name="Freeform 160">
            <a:extLst>
              <a:ext uri="{FF2B5EF4-FFF2-40B4-BE49-F238E27FC236}">
                <a16:creationId xmlns:a16="http://schemas.microsoft.com/office/drawing/2014/main" id="{CEB29947-2620-4AF5-A41D-4C5974319D53}"/>
              </a:ext>
            </a:extLst>
          </p:cNvPr>
          <p:cNvSpPr>
            <a:spLocks/>
          </p:cNvSpPr>
          <p:nvPr/>
        </p:nvSpPr>
        <p:spPr bwMode="auto">
          <a:xfrm>
            <a:off x="2301875" y="1558925"/>
            <a:ext cx="300038" cy="290513"/>
          </a:xfrm>
          <a:custGeom>
            <a:avLst/>
            <a:gdLst>
              <a:gd name="T0" fmla="*/ 30100894 w 634"/>
              <a:gd name="T1" fmla="*/ 32127294 h 619"/>
              <a:gd name="T2" fmla="*/ 30100894 w 634"/>
              <a:gd name="T3" fmla="*/ 32127294 h 619"/>
              <a:gd name="T4" fmla="*/ 27549723 w 634"/>
              <a:gd name="T5" fmla="*/ 34482282 h 619"/>
              <a:gd name="T6" fmla="*/ 27549723 w 634"/>
              <a:gd name="T7" fmla="*/ 69300455 h 619"/>
              <a:gd name="T8" fmla="*/ 30100894 w 634"/>
              <a:gd name="T9" fmla="*/ 71655443 h 619"/>
              <a:gd name="T10" fmla="*/ 35202765 w 634"/>
              <a:gd name="T11" fmla="*/ 69300455 h 619"/>
              <a:gd name="T12" fmla="*/ 35202765 w 634"/>
              <a:gd name="T13" fmla="*/ 34482282 h 619"/>
              <a:gd name="T14" fmla="*/ 30100894 w 634"/>
              <a:gd name="T15" fmla="*/ 32127294 h 619"/>
              <a:gd name="T16" fmla="*/ 57650617 w 634"/>
              <a:gd name="T17" fmla="*/ 42051552 h 619"/>
              <a:gd name="T18" fmla="*/ 57650617 w 634"/>
              <a:gd name="T19" fmla="*/ 42051552 h 619"/>
              <a:gd name="T20" fmla="*/ 55099446 w 634"/>
              <a:gd name="T21" fmla="*/ 44406071 h 619"/>
              <a:gd name="T22" fmla="*/ 55099446 w 634"/>
              <a:gd name="T23" fmla="*/ 64254587 h 619"/>
              <a:gd name="T24" fmla="*/ 57650617 w 634"/>
              <a:gd name="T25" fmla="*/ 69300455 h 619"/>
              <a:gd name="T26" fmla="*/ 60201317 w 634"/>
              <a:gd name="T27" fmla="*/ 64254587 h 619"/>
              <a:gd name="T28" fmla="*/ 60201317 w 634"/>
              <a:gd name="T29" fmla="*/ 44406071 h 619"/>
              <a:gd name="T30" fmla="*/ 57650617 w 634"/>
              <a:gd name="T31" fmla="*/ 42051552 h 619"/>
              <a:gd name="T32" fmla="*/ 80098470 w 634"/>
              <a:gd name="T33" fmla="*/ 0 h 619"/>
              <a:gd name="T34" fmla="*/ 80098470 w 634"/>
              <a:gd name="T35" fmla="*/ 0 h 619"/>
              <a:gd name="T36" fmla="*/ 55099446 w 634"/>
              <a:gd name="T37" fmla="*/ 19680102 h 619"/>
              <a:gd name="T38" fmla="*/ 27549723 w 634"/>
              <a:gd name="T39" fmla="*/ 9755844 h 619"/>
              <a:gd name="T40" fmla="*/ 0 w 634"/>
              <a:gd name="T41" fmla="*/ 24725969 h 619"/>
              <a:gd name="T42" fmla="*/ 0 w 634"/>
              <a:gd name="T43" fmla="*/ 103950682 h 619"/>
              <a:gd name="T44" fmla="*/ 27549723 w 634"/>
              <a:gd name="T45" fmla="*/ 89148971 h 619"/>
              <a:gd name="T46" fmla="*/ 55099446 w 634"/>
              <a:gd name="T47" fmla="*/ 98904815 h 619"/>
              <a:gd name="T48" fmla="*/ 80098470 w 634"/>
              <a:gd name="T49" fmla="*/ 79224713 h 619"/>
              <a:gd name="T50" fmla="*/ 107648193 w 634"/>
              <a:gd name="T51" fmla="*/ 98904815 h 619"/>
              <a:gd name="T52" fmla="*/ 107648193 w 634"/>
              <a:gd name="T53" fmla="*/ 19680102 h 619"/>
              <a:gd name="T54" fmla="*/ 80098470 w 634"/>
              <a:gd name="T55" fmla="*/ 0 h 619"/>
              <a:gd name="T56" fmla="*/ 100165890 w 634"/>
              <a:gd name="T57" fmla="*/ 86625568 h 619"/>
              <a:gd name="T58" fmla="*/ 100165890 w 634"/>
              <a:gd name="T59" fmla="*/ 86625568 h 619"/>
              <a:gd name="T60" fmla="*/ 80098470 w 634"/>
              <a:gd name="T61" fmla="*/ 71655443 h 619"/>
              <a:gd name="T62" fmla="*/ 55099446 w 634"/>
              <a:gd name="T63" fmla="*/ 91503490 h 619"/>
              <a:gd name="T64" fmla="*/ 27549723 w 634"/>
              <a:gd name="T65" fmla="*/ 81579701 h 619"/>
              <a:gd name="T66" fmla="*/ 7482775 w 634"/>
              <a:gd name="T67" fmla="*/ 94026893 h 619"/>
              <a:gd name="T68" fmla="*/ 7482775 w 634"/>
              <a:gd name="T69" fmla="*/ 27249372 h 619"/>
              <a:gd name="T70" fmla="*/ 27549723 w 634"/>
              <a:gd name="T71" fmla="*/ 14802180 h 619"/>
              <a:gd name="T72" fmla="*/ 55099446 w 634"/>
              <a:gd name="T73" fmla="*/ 24725969 h 619"/>
              <a:gd name="T74" fmla="*/ 80098470 w 634"/>
              <a:gd name="T75" fmla="*/ 4877922 h 619"/>
              <a:gd name="T76" fmla="*/ 100165890 w 634"/>
              <a:gd name="T77" fmla="*/ 19680102 h 619"/>
              <a:gd name="T78" fmla="*/ 100165890 w 634"/>
              <a:gd name="T79" fmla="*/ 86625568 h 619"/>
              <a:gd name="T80" fmla="*/ 80098470 w 634"/>
              <a:gd name="T81" fmla="*/ 54330329 h 619"/>
              <a:gd name="T82" fmla="*/ 80098470 w 634"/>
              <a:gd name="T83" fmla="*/ 54330329 h 619"/>
              <a:gd name="T84" fmla="*/ 85200341 w 634"/>
              <a:gd name="T85" fmla="*/ 59376666 h 619"/>
              <a:gd name="T86" fmla="*/ 87751512 w 634"/>
              <a:gd name="T87" fmla="*/ 54330329 h 619"/>
              <a:gd name="T88" fmla="*/ 87751512 w 634"/>
              <a:gd name="T89" fmla="*/ 29604360 h 619"/>
              <a:gd name="T90" fmla="*/ 85200341 w 634"/>
              <a:gd name="T91" fmla="*/ 24725969 h 619"/>
              <a:gd name="T92" fmla="*/ 80098470 w 634"/>
              <a:gd name="T93" fmla="*/ 29604360 h 619"/>
              <a:gd name="T94" fmla="*/ 80098470 w 634"/>
              <a:gd name="T95" fmla="*/ 54330329 h 61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634" h="619">
                <a:moveTo>
                  <a:pt x="177" y="191"/>
                </a:moveTo>
                <a:lnTo>
                  <a:pt x="177" y="191"/>
                </a:lnTo>
                <a:lnTo>
                  <a:pt x="162" y="205"/>
                </a:lnTo>
                <a:cubicBezTo>
                  <a:pt x="162" y="412"/>
                  <a:pt x="162" y="412"/>
                  <a:pt x="162" y="412"/>
                </a:cubicBezTo>
                <a:lnTo>
                  <a:pt x="177" y="426"/>
                </a:lnTo>
                <a:cubicBezTo>
                  <a:pt x="192" y="426"/>
                  <a:pt x="207" y="412"/>
                  <a:pt x="207" y="412"/>
                </a:cubicBezTo>
                <a:cubicBezTo>
                  <a:pt x="207" y="205"/>
                  <a:pt x="207" y="205"/>
                  <a:pt x="207" y="205"/>
                </a:cubicBezTo>
                <a:cubicBezTo>
                  <a:pt x="207" y="205"/>
                  <a:pt x="192" y="191"/>
                  <a:pt x="177" y="191"/>
                </a:cubicBezTo>
                <a:close/>
                <a:moveTo>
                  <a:pt x="339" y="250"/>
                </a:moveTo>
                <a:lnTo>
                  <a:pt x="339" y="250"/>
                </a:lnTo>
                <a:cubicBezTo>
                  <a:pt x="324" y="250"/>
                  <a:pt x="324" y="264"/>
                  <a:pt x="324" y="264"/>
                </a:cubicBezTo>
                <a:cubicBezTo>
                  <a:pt x="324" y="382"/>
                  <a:pt x="324" y="382"/>
                  <a:pt x="324" y="382"/>
                </a:cubicBezTo>
                <a:cubicBezTo>
                  <a:pt x="324" y="397"/>
                  <a:pt x="324" y="412"/>
                  <a:pt x="339" y="412"/>
                </a:cubicBezTo>
                <a:cubicBezTo>
                  <a:pt x="354" y="412"/>
                  <a:pt x="354" y="397"/>
                  <a:pt x="354" y="382"/>
                </a:cubicBezTo>
                <a:cubicBezTo>
                  <a:pt x="354" y="264"/>
                  <a:pt x="354" y="264"/>
                  <a:pt x="354" y="264"/>
                </a:cubicBezTo>
                <a:cubicBezTo>
                  <a:pt x="354" y="264"/>
                  <a:pt x="354" y="250"/>
                  <a:pt x="339" y="250"/>
                </a:cubicBezTo>
                <a:close/>
                <a:moveTo>
                  <a:pt x="471" y="0"/>
                </a:moveTo>
                <a:lnTo>
                  <a:pt x="471" y="0"/>
                </a:lnTo>
                <a:cubicBezTo>
                  <a:pt x="324" y="117"/>
                  <a:pt x="324" y="117"/>
                  <a:pt x="324" y="117"/>
                </a:cubicBezTo>
                <a:cubicBezTo>
                  <a:pt x="162" y="58"/>
                  <a:pt x="162" y="58"/>
                  <a:pt x="162" y="58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618"/>
                  <a:pt x="0" y="618"/>
                  <a:pt x="0" y="618"/>
                </a:cubicBezTo>
                <a:cubicBezTo>
                  <a:pt x="162" y="530"/>
                  <a:pt x="162" y="530"/>
                  <a:pt x="162" y="530"/>
                </a:cubicBezTo>
                <a:cubicBezTo>
                  <a:pt x="324" y="588"/>
                  <a:pt x="324" y="588"/>
                  <a:pt x="324" y="588"/>
                </a:cubicBezTo>
                <a:cubicBezTo>
                  <a:pt x="471" y="471"/>
                  <a:pt x="471" y="471"/>
                  <a:pt x="471" y="471"/>
                </a:cubicBezTo>
                <a:cubicBezTo>
                  <a:pt x="633" y="588"/>
                  <a:pt x="633" y="588"/>
                  <a:pt x="633" y="588"/>
                </a:cubicBezTo>
                <a:cubicBezTo>
                  <a:pt x="633" y="117"/>
                  <a:pt x="633" y="117"/>
                  <a:pt x="633" y="117"/>
                </a:cubicBezTo>
                <a:lnTo>
                  <a:pt x="471" y="0"/>
                </a:lnTo>
                <a:close/>
                <a:moveTo>
                  <a:pt x="589" y="515"/>
                </a:moveTo>
                <a:lnTo>
                  <a:pt x="589" y="515"/>
                </a:lnTo>
                <a:cubicBezTo>
                  <a:pt x="471" y="426"/>
                  <a:pt x="471" y="426"/>
                  <a:pt x="471" y="426"/>
                </a:cubicBezTo>
                <a:cubicBezTo>
                  <a:pt x="324" y="544"/>
                  <a:pt x="324" y="544"/>
                  <a:pt x="324" y="544"/>
                </a:cubicBezTo>
                <a:cubicBezTo>
                  <a:pt x="162" y="485"/>
                  <a:pt x="162" y="485"/>
                  <a:pt x="162" y="485"/>
                </a:cubicBezTo>
                <a:cubicBezTo>
                  <a:pt x="44" y="559"/>
                  <a:pt x="44" y="559"/>
                  <a:pt x="44" y="559"/>
                </a:cubicBezTo>
                <a:cubicBezTo>
                  <a:pt x="44" y="162"/>
                  <a:pt x="44" y="162"/>
                  <a:pt x="44" y="162"/>
                </a:cubicBezTo>
                <a:cubicBezTo>
                  <a:pt x="162" y="88"/>
                  <a:pt x="162" y="88"/>
                  <a:pt x="162" y="88"/>
                </a:cubicBezTo>
                <a:cubicBezTo>
                  <a:pt x="324" y="147"/>
                  <a:pt x="324" y="147"/>
                  <a:pt x="324" y="147"/>
                </a:cubicBezTo>
                <a:cubicBezTo>
                  <a:pt x="471" y="29"/>
                  <a:pt x="471" y="29"/>
                  <a:pt x="471" y="29"/>
                </a:cubicBezTo>
                <a:cubicBezTo>
                  <a:pt x="589" y="117"/>
                  <a:pt x="589" y="117"/>
                  <a:pt x="589" y="117"/>
                </a:cubicBezTo>
                <a:lnTo>
                  <a:pt x="589" y="515"/>
                </a:lnTo>
                <a:close/>
                <a:moveTo>
                  <a:pt x="471" y="323"/>
                </a:moveTo>
                <a:lnTo>
                  <a:pt x="471" y="323"/>
                </a:lnTo>
                <a:cubicBezTo>
                  <a:pt x="471" y="338"/>
                  <a:pt x="486" y="353"/>
                  <a:pt x="501" y="353"/>
                </a:cubicBezTo>
                <a:cubicBezTo>
                  <a:pt x="501" y="353"/>
                  <a:pt x="516" y="338"/>
                  <a:pt x="516" y="323"/>
                </a:cubicBezTo>
                <a:cubicBezTo>
                  <a:pt x="516" y="176"/>
                  <a:pt x="516" y="176"/>
                  <a:pt x="516" y="176"/>
                </a:cubicBezTo>
                <a:cubicBezTo>
                  <a:pt x="516" y="162"/>
                  <a:pt x="501" y="147"/>
                  <a:pt x="501" y="147"/>
                </a:cubicBezTo>
                <a:cubicBezTo>
                  <a:pt x="486" y="147"/>
                  <a:pt x="471" y="162"/>
                  <a:pt x="471" y="176"/>
                </a:cubicBezTo>
                <a:lnTo>
                  <a:pt x="471" y="3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52" name="Freeform 161">
            <a:extLst>
              <a:ext uri="{FF2B5EF4-FFF2-40B4-BE49-F238E27FC236}">
                <a16:creationId xmlns:a16="http://schemas.microsoft.com/office/drawing/2014/main" id="{1D0BD430-50B9-45C2-AE31-6A234DE7200B}"/>
              </a:ext>
            </a:extLst>
          </p:cNvPr>
          <p:cNvSpPr>
            <a:spLocks/>
          </p:cNvSpPr>
          <p:nvPr/>
        </p:nvSpPr>
        <p:spPr bwMode="auto">
          <a:xfrm>
            <a:off x="1852613" y="1558925"/>
            <a:ext cx="242887" cy="290513"/>
          </a:xfrm>
          <a:custGeom>
            <a:avLst/>
            <a:gdLst>
              <a:gd name="T0" fmla="*/ 83908399 w 517"/>
              <a:gd name="T1" fmla="*/ 39528149 h 619"/>
              <a:gd name="T2" fmla="*/ 83908399 w 517"/>
              <a:gd name="T3" fmla="*/ 39528149 h 619"/>
              <a:gd name="T4" fmla="*/ 74027103 w 517"/>
              <a:gd name="T5" fmla="*/ 19680102 h 619"/>
              <a:gd name="T6" fmla="*/ 71514536 w 517"/>
              <a:gd name="T7" fmla="*/ 19680102 h 619"/>
              <a:gd name="T8" fmla="*/ 51751945 w 517"/>
              <a:gd name="T9" fmla="*/ 19680102 h 619"/>
              <a:gd name="T10" fmla="*/ 51751945 w 517"/>
              <a:gd name="T11" fmla="*/ 12278777 h 619"/>
              <a:gd name="T12" fmla="*/ 39525650 w 517"/>
              <a:gd name="T13" fmla="*/ 0 h 619"/>
              <a:gd name="T14" fmla="*/ 32156453 w 517"/>
              <a:gd name="T15" fmla="*/ 0 h 619"/>
              <a:gd name="T16" fmla="*/ 19763059 w 517"/>
              <a:gd name="T17" fmla="*/ 12278777 h 619"/>
              <a:gd name="T18" fmla="*/ 19763059 w 517"/>
              <a:gd name="T19" fmla="*/ 19680102 h 619"/>
              <a:gd name="T20" fmla="*/ 7536764 w 517"/>
              <a:gd name="T21" fmla="*/ 19680102 h 619"/>
              <a:gd name="T22" fmla="*/ 0 w 517"/>
              <a:gd name="T23" fmla="*/ 24725969 h 619"/>
              <a:gd name="T24" fmla="*/ 0 w 517"/>
              <a:gd name="T25" fmla="*/ 59376666 h 619"/>
              <a:gd name="T26" fmla="*/ 7536764 w 517"/>
              <a:gd name="T27" fmla="*/ 64254587 h 619"/>
              <a:gd name="T28" fmla="*/ 19763059 w 517"/>
              <a:gd name="T29" fmla="*/ 64254587 h 619"/>
              <a:gd name="T30" fmla="*/ 19763059 w 517"/>
              <a:gd name="T31" fmla="*/ 91503490 h 619"/>
              <a:gd name="T32" fmla="*/ 32156453 w 517"/>
              <a:gd name="T33" fmla="*/ 103950682 h 619"/>
              <a:gd name="T34" fmla="*/ 39525650 w 517"/>
              <a:gd name="T35" fmla="*/ 103950682 h 619"/>
              <a:gd name="T36" fmla="*/ 51751945 w 517"/>
              <a:gd name="T37" fmla="*/ 91503490 h 619"/>
              <a:gd name="T38" fmla="*/ 51751945 w 517"/>
              <a:gd name="T39" fmla="*/ 64254587 h 619"/>
              <a:gd name="T40" fmla="*/ 71514536 w 517"/>
              <a:gd name="T41" fmla="*/ 64254587 h 619"/>
              <a:gd name="T42" fmla="*/ 71514536 w 517"/>
              <a:gd name="T43" fmla="*/ 64254587 h 619"/>
              <a:gd name="T44" fmla="*/ 74027103 w 517"/>
              <a:gd name="T45" fmla="*/ 64254587 h 619"/>
              <a:gd name="T46" fmla="*/ 83908399 w 517"/>
              <a:gd name="T47" fmla="*/ 44406071 h 619"/>
              <a:gd name="T48" fmla="*/ 86420497 w 517"/>
              <a:gd name="T49" fmla="*/ 42051552 h 619"/>
              <a:gd name="T50" fmla="*/ 83908399 w 517"/>
              <a:gd name="T51" fmla="*/ 39528149 h 619"/>
              <a:gd name="T52" fmla="*/ 27132256 w 517"/>
              <a:gd name="T53" fmla="*/ 12278777 h 619"/>
              <a:gd name="T54" fmla="*/ 27132256 w 517"/>
              <a:gd name="T55" fmla="*/ 12278777 h 619"/>
              <a:gd name="T56" fmla="*/ 32156453 w 517"/>
              <a:gd name="T57" fmla="*/ 4877922 h 619"/>
              <a:gd name="T58" fmla="*/ 39525650 w 517"/>
              <a:gd name="T59" fmla="*/ 4877922 h 619"/>
              <a:gd name="T60" fmla="*/ 46894847 w 517"/>
              <a:gd name="T61" fmla="*/ 12278777 h 619"/>
              <a:gd name="T62" fmla="*/ 46894847 w 517"/>
              <a:gd name="T63" fmla="*/ 19680102 h 619"/>
              <a:gd name="T64" fmla="*/ 27132256 w 517"/>
              <a:gd name="T65" fmla="*/ 19680102 h 619"/>
              <a:gd name="T66" fmla="*/ 27132256 w 517"/>
              <a:gd name="T67" fmla="*/ 12278777 h 619"/>
              <a:gd name="T68" fmla="*/ 46894847 w 517"/>
              <a:gd name="T69" fmla="*/ 91503490 h 619"/>
              <a:gd name="T70" fmla="*/ 46894847 w 517"/>
              <a:gd name="T71" fmla="*/ 91503490 h 619"/>
              <a:gd name="T72" fmla="*/ 39525650 w 517"/>
              <a:gd name="T73" fmla="*/ 98904815 h 619"/>
              <a:gd name="T74" fmla="*/ 32156453 w 517"/>
              <a:gd name="T75" fmla="*/ 98904815 h 619"/>
              <a:gd name="T76" fmla="*/ 27132256 w 517"/>
              <a:gd name="T77" fmla="*/ 91503490 h 619"/>
              <a:gd name="T78" fmla="*/ 27132256 w 517"/>
              <a:gd name="T79" fmla="*/ 64254587 h 619"/>
              <a:gd name="T80" fmla="*/ 46894847 w 517"/>
              <a:gd name="T81" fmla="*/ 64254587 h 619"/>
              <a:gd name="T82" fmla="*/ 46894847 w 517"/>
              <a:gd name="T83" fmla="*/ 91503490 h 619"/>
              <a:gd name="T84" fmla="*/ 71514536 w 517"/>
              <a:gd name="T85" fmla="*/ 56853263 h 619"/>
              <a:gd name="T86" fmla="*/ 71514536 w 517"/>
              <a:gd name="T87" fmla="*/ 56853263 h 619"/>
              <a:gd name="T88" fmla="*/ 69170005 w 517"/>
              <a:gd name="T89" fmla="*/ 59376666 h 619"/>
              <a:gd name="T90" fmla="*/ 9881296 w 517"/>
              <a:gd name="T91" fmla="*/ 59376666 h 619"/>
              <a:gd name="T92" fmla="*/ 7536764 w 517"/>
              <a:gd name="T93" fmla="*/ 54330329 h 619"/>
              <a:gd name="T94" fmla="*/ 7536764 w 517"/>
              <a:gd name="T95" fmla="*/ 29604360 h 619"/>
              <a:gd name="T96" fmla="*/ 9881296 w 517"/>
              <a:gd name="T97" fmla="*/ 24725969 h 619"/>
              <a:gd name="T98" fmla="*/ 69170005 w 517"/>
              <a:gd name="T99" fmla="*/ 24725969 h 619"/>
              <a:gd name="T100" fmla="*/ 71514536 w 517"/>
              <a:gd name="T101" fmla="*/ 27249372 h 619"/>
              <a:gd name="T102" fmla="*/ 79051300 w 517"/>
              <a:gd name="T103" fmla="*/ 42051552 h 619"/>
              <a:gd name="T104" fmla="*/ 71514536 w 517"/>
              <a:gd name="T105" fmla="*/ 56853263 h 61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17" h="619">
                <a:moveTo>
                  <a:pt x="501" y="235"/>
                </a:moveTo>
                <a:lnTo>
                  <a:pt x="501" y="235"/>
                </a:lnTo>
                <a:cubicBezTo>
                  <a:pt x="442" y="117"/>
                  <a:pt x="442" y="117"/>
                  <a:pt x="442" y="117"/>
                </a:cubicBezTo>
                <a:cubicBezTo>
                  <a:pt x="442" y="117"/>
                  <a:pt x="442" y="117"/>
                  <a:pt x="427" y="117"/>
                </a:cubicBezTo>
                <a:cubicBezTo>
                  <a:pt x="309" y="117"/>
                  <a:pt x="309" y="117"/>
                  <a:pt x="309" y="117"/>
                </a:cubicBezTo>
                <a:cubicBezTo>
                  <a:pt x="309" y="73"/>
                  <a:pt x="309" y="73"/>
                  <a:pt x="309" y="73"/>
                </a:cubicBezTo>
                <a:cubicBezTo>
                  <a:pt x="309" y="29"/>
                  <a:pt x="280" y="0"/>
                  <a:pt x="236" y="0"/>
                </a:cubicBezTo>
                <a:cubicBezTo>
                  <a:pt x="192" y="0"/>
                  <a:pt x="192" y="0"/>
                  <a:pt x="192" y="0"/>
                </a:cubicBezTo>
                <a:cubicBezTo>
                  <a:pt x="148" y="0"/>
                  <a:pt x="118" y="29"/>
                  <a:pt x="118" y="73"/>
                </a:cubicBezTo>
                <a:cubicBezTo>
                  <a:pt x="118" y="117"/>
                  <a:pt x="118" y="117"/>
                  <a:pt x="118" y="117"/>
                </a:cubicBezTo>
                <a:cubicBezTo>
                  <a:pt x="45" y="117"/>
                  <a:pt x="45" y="117"/>
                  <a:pt x="45" y="117"/>
                </a:cubicBezTo>
                <a:cubicBezTo>
                  <a:pt x="15" y="117"/>
                  <a:pt x="0" y="132"/>
                  <a:pt x="0" y="147"/>
                </a:cubicBezTo>
                <a:cubicBezTo>
                  <a:pt x="0" y="353"/>
                  <a:pt x="0" y="353"/>
                  <a:pt x="0" y="353"/>
                </a:cubicBezTo>
                <a:cubicBezTo>
                  <a:pt x="0" y="367"/>
                  <a:pt x="15" y="382"/>
                  <a:pt x="45" y="382"/>
                </a:cubicBezTo>
                <a:cubicBezTo>
                  <a:pt x="118" y="382"/>
                  <a:pt x="118" y="382"/>
                  <a:pt x="118" y="382"/>
                </a:cubicBezTo>
                <a:cubicBezTo>
                  <a:pt x="118" y="544"/>
                  <a:pt x="118" y="544"/>
                  <a:pt x="118" y="544"/>
                </a:cubicBezTo>
                <a:cubicBezTo>
                  <a:pt x="118" y="588"/>
                  <a:pt x="148" y="618"/>
                  <a:pt x="192" y="618"/>
                </a:cubicBezTo>
                <a:cubicBezTo>
                  <a:pt x="236" y="618"/>
                  <a:pt x="236" y="618"/>
                  <a:pt x="236" y="618"/>
                </a:cubicBezTo>
                <a:cubicBezTo>
                  <a:pt x="280" y="618"/>
                  <a:pt x="309" y="588"/>
                  <a:pt x="309" y="544"/>
                </a:cubicBezTo>
                <a:cubicBezTo>
                  <a:pt x="309" y="382"/>
                  <a:pt x="309" y="382"/>
                  <a:pt x="309" y="382"/>
                </a:cubicBezTo>
                <a:cubicBezTo>
                  <a:pt x="427" y="382"/>
                  <a:pt x="427" y="382"/>
                  <a:pt x="427" y="382"/>
                </a:cubicBezTo>
                <a:cubicBezTo>
                  <a:pt x="442" y="382"/>
                  <a:pt x="442" y="382"/>
                  <a:pt x="442" y="382"/>
                </a:cubicBezTo>
                <a:cubicBezTo>
                  <a:pt x="501" y="264"/>
                  <a:pt x="501" y="264"/>
                  <a:pt x="501" y="264"/>
                </a:cubicBezTo>
                <a:cubicBezTo>
                  <a:pt x="516" y="250"/>
                  <a:pt x="516" y="250"/>
                  <a:pt x="516" y="250"/>
                </a:cubicBezTo>
                <a:cubicBezTo>
                  <a:pt x="516" y="250"/>
                  <a:pt x="516" y="235"/>
                  <a:pt x="501" y="235"/>
                </a:cubicBezTo>
                <a:close/>
                <a:moveTo>
                  <a:pt x="162" y="73"/>
                </a:moveTo>
                <a:lnTo>
                  <a:pt x="162" y="73"/>
                </a:lnTo>
                <a:cubicBezTo>
                  <a:pt x="162" y="58"/>
                  <a:pt x="177" y="29"/>
                  <a:pt x="192" y="29"/>
                </a:cubicBezTo>
                <a:cubicBezTo>
                  <a:pt x="236" y="29"/>
                  <a:pt x="236" y="29"/>
                  <a:pt x="236" y="29"/>
                </a:cubicBezTo>
                <a:cubicBezTo>
                  <a:pt x="251" y="29"/>
                  <a:pt x="280" y="58"/>
                  <a:pt x="280" y="73"/>
                </a:cubicBezTo>
                <a:cubicBezTo>
                  <a:pt x="280" y="117"/>
                  <a:pt x="280" y="117"/>
                  <a:pt x="280" y="117"/>
                </a:cubicBezTo>
                <a:cubicBezTo>
                  <a:pt x="162" y="117"/>
                  <a:pt x="162" y="117"/>
                  <a:pt x="162" y="117"/>
                </a:cubicBezTo>
                <a:lnTo>
                  <a:pt x="162" y="73"/>
                </a:lnTo>
                <a:close/>
                <a:moveTo>
                  <a:pt x="280" y="544"/>
                </a:moveTo>
                <a:lnTo>
                  <a:pt x="280" y="544"/>
                </a:lnTo>
                <a:cubicBezTo>
                  <a:pt x="280" y="559"/>
                  <a:pt x="251" y="588"/>
                  <a:pt x="236" y="588"/>
                </a:cubicBezTo>
                <a:cubicBezTo>
                  <a:pt x="192" y="588"/>
                  <a:pt x="192" y="588"/>
                  <a:pt x="192" y="588"/>
                </a:cubicBezTo>
                <a:cubicBezTo>
                  <a:pt x="177" y="588"/>
                  <a:pt x="162" y="559"/>
                  <a:pt x="162" y="544"/>
                </a:cubicBezTo>
                <a:cubicBezTo>
                  <a:pt x="162" y="382"/>
                  <a:pt x="162" y="382"/>
                  <a:pt x="162" y="382"/>
                </a:cubicBezTo>
                <a:cubicBezTo>
                  <a:pt x="280" y="382"/>
                  <a:pt x="280" y="382"/>
                  <a:pt x="280" y="382"/>
                </a:cubicBezTo>
                <a:lnTo>
                  <a:pt x="280" y="544"/>
                </a:lnTo>
                <a:close/>
                <a:moveTo>
                  <a:pt x="427" y="338"/>
                </a:moveTo>
                <a:lnTo>
                  <a:pt x="427" y="338"/>
                </a:lnTo>
                <a:cubicBezTo>
                  <a:pt x="427" y="353"/>
                  <a:pt x="413" y="353"/>
                  <a:pt x="413" y="353"/>
                </a:cubicBezTo>
                <a:cubicBezTo>
                  <a:pt x="59" y="353"/>
                  <a:pt x="59" y="353"/>
                  <a:pt x="59" y="353"/>
                </a:cubicBezTo>
                <a:cubicBezTo>
                  <a:pt x="45" y="353"/>
                  <a:pt x="45" y="338"/>
                  <a:pt x="45" y="323"/>
                </a:cubicBezTo>
                <a:cubicBezTo>
                  <a:pt x="45" y="176"/>
                  <a:pt x="45" y="176"/>
                  <a:pt x="45" y="176"/>
                </a:cubicBezTo>
                <a:cubicBezTo>
                  <a:pt x="45" y="162"/>
                  <a:pt x="45" y="147"/>
                  <a:pt x="59" y="147"/>
                </a:cubicBezTo>
                <a:cubicBezTo>
                  <a:pt x="413" y="147"/>
                  <a:pt x="413" y="147"/>
                  <a:pt x="413" y="147"/>
                </a:cubicBezTo>
                <a:cubicBezTo>
                  <a:pt x="413" y="147"/>
                  <a:pt x="427" y="147"/>
                  <a:pt x="427" y="162"/>
                </a:cubicBezTo>
                <a:cubicBezTo>
                  <a:pt x="472" y="250"/>
                  <a:pt x="472" y="250"/>
                  <a:pt x="472" y="250"/>
                </a:cubicBezTo>
                <a:lnTo>
                  <a:pt x="427" y="3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553" name="Freeform 162">
            <a:extLst>
              <a:ext uri="{FF2B5EF4-FFF2-40B4-BE49-F238E27FC236}">
                <a16:creationId xmlns:a16="http://schemas.microsoft.com/office/drawing/2014/main" id="{CE2C8C95-4A3E-4C6A-A964-24D712F628EC}"/>
              </a:ext>
            </a:extLst>
          </p:cNvPr>
          <p:cNvSpPr>
            <a:spLocks/>
          </p:cNvSpPr>
          <p:nvPr/>
        </p:nvSpPr>
        <p:spPr bwMode="auto">
          <a:xfrm>
            <a:off x="1381125" y="1558925"/>
            <a:ext cx="223838" cy="290513"/>
          </a:xfrm>
          <a:custGeom>
            <a:avLst/>
            <a:gdLst>
              <a:gd name="T0" fmla="*/ 40262757 w 472"/>
              <a:gd name="T1" fmla="*/ 0 h 619"/>
              <a:gd name="T2" fmla="*/ 40262757 w 472"/>
              <a:gd name="T3" fmla="*/ 0 h 619"/>
              <a:gd name="T4" fmla="*/ 0 w 472"/>
              <a:gd name="T5" fmla="*/ 39528149 h 619"/>
              <a:gd name="T6" fmla="*/ 40262757 w 472"/>
              <a:gd name="T7" fmla="*/ 103950682 h 619"/>
              <a:gd name="T8" fmla="*/ 80354976 w 472"/>
              <a:gd name="T9" fmla="*/ 39528149 h 619"/>
              <a:gd name="T10" fmla="*/ 40262757 w 472"/>
              <a:gd name="T11" fmla="*/ 0 h 619"/>
              <a:gd name="T12" fmla="*/ 40262757 w 472"/>
              <a:gd name="T13" fmla="*/ 94026893 h 619"/>
              <a:gd name="T14" fmla="*/ 40262757 w 472"/>
              <a:gd name="T15" fmla="*/ 94026893 h 619"/>
              <a:gd name="T16" fmla="*/ 7677083 w 472"/>
              <a:gd name="T17" fmla="*/ 39528149 h 619"/>
              <a:gd name="T18" fmla="*/ 40262757 w 472"/>
              <a:gd name="T19" fmla="*/ 4877922 h 619"/>
              <a:gd name="T20" fmla="*/ 72848432 w 472"/>
              <a:gd name="T21" fmla="*/ 39528149 h 619"/>
              <a:gd name="T22" fmla="*/ 40262757 w 472"/>
              <a:gd name="T23" fmla="*/ 94026893 h 619"/>
              <a:gd name="T24" fmla="*/ 40262757 w 472"/>
              <a:gd name="T25" fmla="*/ 22203036 h 619"/>
              <a:gd name="T26" fmla="*/ 40262757 w 472"/>
              <a:gd name="T27" fmla="*/ 22203036 h 619"/>
              <a:gd name="T28" fmla="*/ 22690642 w 472"/>
              <a:gd name="T29" fmla="*/ 39528149 h 619"/>
              <a:gd name="T30" fmla="*/ 40262757 w 472"/>
              <a:gd name="T31" fmla="*/ 54330329 h 619"/>
              <a:gd name="T32" fmla="*/ 57834872 w 472"/>
              <a:gd name="T33" fmla="*/ 39528149 h 619"/>
              <a:gd name="T34" fmla="*/ 40262757 w 472"/>
              <a:gd name="T35" fmla="*/ 22203036 h 619"/>
              <a:gd name="T36" fmla="*/ 40262757 w 472"/>
              <a:gd name="T37" fmla="*/ 49452407 h 619"/>
              <a:gd name="T38" fmla="*/ 40262757 w 472"/>
              <a:gd name="T39" fmla="*/ 49452407 h 619"/>
              <a:gd name="T40" fmla="*/ 30197186 w 472"/>
              <a:gd name="T41" fmla="*/ 39528149 h 619"/>
              <a:gd name="T42" fmla="*/ 40262757 w 472"/>
              <a:gd name="T43" fmla="*/ 29604360 h 619"/>
              <a:gd name="T44" fmla="*/ 50328329 w 472"/>
              <a:gd name="T45" fmla="*/ 39528149 h 619"/>
              <a:gd name="T46" fmla="*/ 40262757 w 472"/>
              <a:gd name="T47" fmla="*/ 49452407 h 61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472" h="619">
                <a:moveTo>
                  <a:pt x="236" y="0"/>
                </a:moveTo>
                <a:lnTo>
                  <a:pt x="236" y="0"/>
                </a:lnTo>
                <a:cubicBezTo>
                  <a:pt x="104" y="0"/>
                  <a:pt x="0" y="103"/>
                  <a:pt x="0" y="235"/>
                </a:cubicBezTo>
                <a:cubicBezTo>
                  <a:pt x="0" y="323"/>
                  <a:pt x="192" y="618"/>
                  <a:pt x="236" y="618"/>
                </a:cubicBezTo>
                <a:cubicBezTo>
                  <a:pt x="280" y="618"/>
                  <a:pt x="471" y="323"/>
                  <a:pt x="471" y="235"/>
                </a:cubicBezTo>
                <a:cubicBezTo>
                  <a:pt x="471" y="103"/>
                  <a:pt x="368" y="0"/>
                  <a:pt x="236" y="0"/>
                </a:cubicBezTo>
                <a:close/>
                <a:moveTo>
                  <a:pt x="236" y="559"/>
                </a:moveTo>
                <a:lnTo>
                  <a:pt x="236" y="559"/>
                </a:lnTo>
                <a:cubicBezTo>
                  <a:pt x="207" y="559"/>
                  <a:pt x="45" y="309"/>
                  <a:pt x="45" y="235"/>
                </a:cubicBezTo>
                <a:cubicBezTo>
                  <a:pt x="45" y="117"/>
                  <a:pt x="133" y="29"/>
                  <a:pt x="236" y="29"/>
                </a:cubicBezTo>
                <a:cubicBezTo>
                  <a:pt x="339" y="29"/>
                  <a:pt x="427" y="117"/>
                  <a:pt x="427" y="235"/>
                </a:cubicBezTo>
                <a:cubicBezTo>
                  <a:pt x="427" y="309"/>
                  <a:pt x="266" y="559"/>
                  <a:pt x="236" y="559"/>
                </a:cubicBezTo>
                <a:close/>
                <a:moveTo>
                  <a:pt x="236" y="132"/>
                </a:moveTo>
                <a:lnTo>
                  <a:pt x="236" y="132"/>
                </a:lnTo>
                <a:cubicBezTo>
                  <a:pt x="177" y="132"/>
                  <a:pt x="133" y="176"/>
                  <a:pt x="133" y="235"/>
                </a:cubicBezTo>
                <a:cubicBezTo>
                  <a:pt x="133" y="279"/>
                  <a:pt x="177" y="323"/>
                  <a:pt x="236" y="323"/>
                </a:cubicBezTo>
                <a:cubicBezTo>
                  <a:pt x="295" y="323"/>
                  <a:pt x="339" y="279"/>
                  <a:pt x="339" y="235"/>
                </a:cubicBezTo>
                <a:cubicBezTo>
                  <a:pt x="339" y="176"/>
                  <a:pt x="295" y="132"/>
                  <a:pt x="236" y="132"/>
                </a:cubicBezTo>
                <a:close/>
                <a:moveTo>
                  <a:pt x="236" y="294"/>
                </a:moveTo>
                <a:lnTo>
                  <a:pt x="236" y="294"/>
                </a:lnTo>
                <a:cubicBezTo>
                  <a:pt x="207" y="294"/>
                  <a:pt x="177" y="264"/>
                  <a:pt x="177" y="235"/>
                </a:cubicBezTo>
                <a:cubicBezTo>
                  <a:pt x="177" y="191"/>
                  <a:pt x="207" y="176"/>
                  <a:pt x="236" y="176"/>
                </a:cubicBezTo>
                <a:cubicBezTo>
                  <a:pt x="266" y="176"/>
                  <a:pt x="295" y="191"/>
                  <a:pt x="295" y="235"/>
                </a:cubicBezTo>
                <a:cubicBezTo>
                  <a:pt x="295" y="264"/>
                  <a:pt x="266" y="294"/>
                  <a:pt x="236" y="2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3" name="Rectangle 10">
            <a:extLst>
              <a:ext uri="{FF2B5EF4-FFF2-40B4-BE49-F238E27FC236}">
                <a16:creationId xmlns:a16="http://schemas.microsoft.com/office/drawing/2014/main" id="{1747699C-E304-4FED-AA05-CD6247CAEBBE}"/>
              </a:ext>
            </a:extLst>
          </p:cNvPr>
          <p:cNvSpPr/>
          <p:nvPr/>
        </p:nvSpPr>
        <p:spPr>
          <a:xfrm>
            <a:off x="119967" y="137709"/>
            <a:ext cx="11936566" cy="6584823"/>
          </a:xfrm>
          <a:prstGeom prst="rect">
            <a:avLst/>
          </a:prstGeom>
          <a:gradFill flip="none" rotWithShape="1">
            <a:gsLst>
              <a:gs pos="0">
                <a:srgbClr val="20537F">
                  <a:alpha val="80000"/>
                </a:srgbClr>
              </a:gs>
              <a:gs pos="50000">
                <a:srgbClr val="2C7D88">
                  <a:alpha val="80000"/>
                </a:srgbClr>
              </a:gs>
              <a:gs pos="100000">
                <a:srgbClr val="3DB692">
                  <a:alpha val="80000"/>
                </a:srgbClr>
              </a:gs>
            </a:gsLst>
            <a:lin ang="189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66" name="Скругленный прямоугольник 165"/>
          <p:cNvSpPr/>
          <p:nvPr/>
        </p:nvSpPr>
        <p:spPr>
          <a:xfrm>
            <a:off x="1838325" y="236332"/>
            <a:ext cx="8684241" cy="126207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Всесторонний контроль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68" name="Рисунок 1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55" y="192190"/>
            <a:ext cx="322805" cy="358452"/>
          </a:xfrm>
          <a:prstGeom prst="rect">
            <a:avLst/>
          </a:prstGeom>
        </p:spPr>
      </p:pic>
      <p:sp>
        <p:nvSpPr>
          <p:cNvPr id="167" name="Rectangle: Rounded Corners 37">
            <a:extLst>
              <a:ext uri="{FF2B5EF4-FFF2-40B4-BE49-F238E27FC236}">
                <a16:creationId xmlns:a16="http://schemas.microsoft.com/office/drawing/2014/main" id="{DF3AB4F2-C5F3-47A9-9C49-F52E4C308728}"/>
              </a:ext>
            </a:extLst>
          </p:cNvPr>
          <p:cNvSpPr/>
          <p:nvPr/>
        </p:nvSpPr>
        <p:spPr>
          <a:xfrm>
            <a:off x="459151" y="6289814"/>
            <a:ext cx="562598" cy="32591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9" name="Прямоугольник 168"/>
          <p:cNvSpPr/>
          <p:nvPr/>
        </p:nvSpPr>
        <p:spPr>
          <a:xfrm>
            <a:off x="1954213" y="1649734"/>
            <a:ext cx="8345487" cy="40398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bg1"/>
                </a:solidFill>
              </a:rPr>
              <a:t>Бухгалтерской отчетности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ru-RU" sz="2400" b="1" dirty="0">
              <a:solidFill>
                <a:schemeClr val="bg1"/>
              </a:solidFill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bg1"/>
                </a:solidFill>
              </a:rPr>
              <a:t>Формирования доходов/расходов бюджета при управлении государственных имуществом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ru-RU" sz="2400" b="1" dirty="0">
              <a:solidFill>
                <a:schemeClr val="bg1"/>
              </a:solidFill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bg1"/>
                </a:solidFill>
              </a:rPr>
              <a:t>В сфере закупок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ru-RU" sz="2400" b="1" dirty="0">
              <a:solidFill>
                <a:schemeClr val="bg1"/>
              </a:solidFill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bg1"/>
                </a:solidFill>
              </a:rPr>
              <a:t>Достоверности отчетности об исполнении бюджета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ru-RU" sz="2400" b="1" dirty="0">
              <a:solidFill>
                <a:schemeClr val="bg1"/>
              </a:solidFill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bg1"/>
                </a:solidFill>
              </a:rPr>
              <a:t>Анализ внутреннего финансового аудита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71" name="Рисунок 1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47" y="137332"/>
            <a:ext cx="1287466" cy="46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11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205" y="1642622"/>
            <a:ext cx="5794999" cy="1984495"/>
          </a:xfrm>
          <a:solidFill>
            <a:srgbClr val="61BCA6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/>
              <a:t>Федеральное казначейство: </a:t>
            </a:r>
          </a:p>
          <a:p>
            <a:pPr marL="0" indent="0" algn="ctr">
              <a:buNone/>
            </a:pPr>
            <a:r>
              <a:rPr lang="ru-RU" sz="2400" b="1" dirty="0" smtClean="0"/>
              <a:t>подсистема «Мониторинг закупок» в ЕИС </a:t>
            </a:r>
          </a:p>
          <a:p>
            <a:pPr marL="0" indent="0" algn="ctr">
              <a:buNone/>
            </a:pPr>
            <a:r>
              <a:rPr lang="ru-RU" sz="2400" dirty="0" smtClean="0"/>
              <a:t>обновление 01.11.2023 </a:t>
            </a:r>
            <a:br>
              <a:rPr lang="ru-RU" sz="2400" dirty="0" smtClean="0"/>
            </a:br>
            <a:r>
              <a:rPr lang="ru-RU" sz="2400" dirty="0" smtClean="0"/>
              <a:t>переход на российское программное обеспечение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97" y="108427"/>
            <a:ext cx="322805" cy="358452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06DFB679-8266-4D2B-A782-F89B44918E77}"/>
              </a:ext>
            </a:extLst>
          </p:cNvPr>
          <p:cNvSpPr/>
          <p:nvPr/>
        </p:nvSpPr>
        <p:spPr>
          <a:xfrm>
            <a:off x="-1" y="3891562"/>
            <a:ext cx="12192001" cy="1930401"/>
          </a:xfrm>
          <a:prstGeom prst="rect">
            <a:avLst/>
          </a:prstGeom>
          <a:gradFill flip="none" rotWithShape="1">
            <a:gsLst>
              <a:gs pos="0">
                <a:srgbClr val="20537F">
                  <a:alpha val="80000"/>
                </a:srgbClr>
              </a:gs>
              <a:gs pos="50000">
                <a:srgbClr val="2C7D88">
                  <a:alpha val="80000"/>
                </a:srgbClr>
              </a:gs>
              <a:gs pos="100000">
                <a:srgbClr val="3DB692">
                  <a:alpha val="8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2799" y="4156008"/>
            <a:ext cx="11254811" cy="14015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Планы проверок на 2024 год будут сформированы с учетом выявляемых  нарушений в рамках различных инструментов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контроллинга</a:t>
            </a:r>
            <a:r>
              <a:rPr lang="ru-RU" sz="2400" b="1" i="1" dirty="0" smtClean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а также проблемных мест Учреждений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4202" y="4420849"/>
            <a:ext cx="3850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!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8" name="Rectangle: Rounded Corners 37">
            <a:extLst>
              <a:ext uri="{FF2B5EF4-FFF2-40B4-BE49-F238E27FC236}">
                <a16:creationId xmlns:a16="http://schemas.microsoft.com/office/drawing/2014/main" id="{DF3AB4F2-C5F3-47A9-9C49-F52E4C308728}"/>
              </a:ext>
            </a:extLst>
          </p:cNvPr>
          <p:cNvSpPr/>
          <p:nvPr/>
        </p:nvSpPr>
        <p:spPr>
          <a:xfrm>
            <a:off x="504202" y="6396616"/>
            <a:ext cx="562598" cy="32591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76992" y="122437"/>
            <a:ext cx="8684241" cy="126207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Мониторинг </a:t>
            </a:r>
            <a:r>
              <a:rPr lang="ru-RU" sz="2800" b="1" dirty="0" smtClean="0">
                <a:solidFill>
                  <a:schemeClr val="tx1"/>
                </a:solidFill>
              </a:rPr>
              <a:t>закупок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299200" y="1848052"/>
            <a:ext cx="5794999" cy="17327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2400" dirty="0" smtClean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299199" y="1585536"/>
            <a:ext cx="5794999" cy="2104996"/>
          </a:xfrm>
          <a:prstGeom prst="rect">
            <a:avLst/>
          </a:prstGeom>
          <a:solidFill>
            <a:srgbClr val="61BCA6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 smtClean="0"/>
              <a:t>Доступ </a:t>
            </a:r>
            <a:r>
              <a:rPr lang="ru-RU" sz="2400" dirty="0"/>
              <a:t>предоставляется к аналитической информации о закупках, сформированной на основании структурированных сведений и документов, </a:t>
            </a:r>
            <a:r>
              <a:rPr lang="ru-RU" sz="2400" dirty="0" smtClean="0"/>
              <a:t>размещенных </a:t>
            </a:r>
            <a:br>
              <a:rPr lang="ru-RU" sz="2400" dirty="0" smtClean="0"/>
            </a:br>
            <a:r>
              <a:rPr lang="ru-RU" sz="2400" dirty="0" smtClean="0"/>
              <a:t>в </a:t>
            </a:r>
            <a:r>
              <a:rPr lang="ru-RU" sz="2400" dirty="0"/>
              <a:t>ГИС ЕИС ЗАКУПКИ в </a:t>
            </a:r>
            <a:r>
              <a:rPr lang="ru-RU" sz="2400" dirty="0" smtClean="0"/>
              <a:t>соответствии </a:t>
            </a:r>
            <a:br>
              <a:rPr lang="ru-RU" sz="2400" dirty="0" smtClean="0"/>
            </a:br>
            <a:r>
              <a:rPr lang="ru-RU" sz="2400" dirty="0" smtClean="0"/>
              <a:t>с </a:t>
            </a:r>
            <a:r>
              <a:rPr lang="ru-RU" sz="2400" dirty="0"/>
              <a:t>Законом № 44-ФЗ и Законом № 223-ФЗ.</a:t>
            </a:r>
            <a:endParaRPr lang="ru-RU" sz="2400" dirty="0" smtClean="0"/>
          </a:p>
        </p:txBody>
      </p:sp>
      <p:sp>
        <p:nvSpPr>
          <p:cNvPr id="15" name="Прямоугольник 14"/>
          <p:cNvSpPr/>
          <p:nvPr/>
        </p:nvSpPr>
        <p:spPr>
          <a:xfrm>
            <a:off x="2176992" y="5913243"/>
            <a:ext cx="9272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Инструкция </a:t>
            </a:r>
            <a:r>
              <a:rPr lang="ru-RU" b="1" dirty="0"/>
              <a:t>о предоставлении доступа выложена на официальном сайте ЕИС по адресу: </a:t>
            </a:r>
            <a:r>
              <a:rPr lang="ru-RU" dirty="0"/>
              <a:t>Документы – Материалы для работы в ЕИС – Подсистема «Мониторинг закупок».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41" y="53568"/>
            <a:ext cx="1287466" cy="46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28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Shape 4828">
            <a:extLst>
              <a:ext uri="{FF2B5EF4-FFF2-40B4-BE49-F238E27FC236}">
                <a16:creationId xmlns:a16="http://schemas.microsoft.com/office/drawing/2014/main" id="{749B7FB1-8969-4462-9223-D663352AB039}"/>
              </a:ext>
            </a:extLst>
          </p:cNvPr>
          <p:cNvSpPr>
            <a:spLocks/>
          </p:cNvSpPr>
          <p:nvPr/>
        </p:nvSpPr>
        <p:spPr bwMode="auto">
          <a:xfrm>
            <a:off x="3246438" y="3525838"/>
            <a:ext cx="374650" cy="374650"/>
          </a:xfrm>
          <a:custGeom>
            <a:avLst/>
            <a:gdLst>
              <a:gd name="T0" fmla="*/ 65422 w 120000"/>
              <a:gd name="T1" fmla="*/ 47044 h 120000"/>
              <a:gd name="T2" fmla="*/ 69044 w 120000"/>
              <a:gd name="T3" fmla="*/ 43655 h 120000"/>
              <a:gd name="T4" fmla="*/ 73577 w 120000"/>
              <a:gd name="T5" fmla="*/ 43655 h 120000"/>
              <a:gd name="T6" fmla="*/ 73577 w 120000"/>
              <a:gd name="T7" fmla="*/ 35450 h 120000"/>
              <a:gd name="T8" fmla="*/ 66322 w 120000"/>
              <a:gd name="T9" fmla="*/ 35450 h 120000"/>
              <a:gd name="T10" fmla="*/ 54533 w 120000"/>
              <a:gd name="T11" fmla="*/ 46461 h 120000"/>
              <a:gd name="T12" fmla="*/ 54533 w 120000"/>
              <a:gd name="T13" fmla="*/ 51788 h 120000"/>
              <a:gd name="T14" fmla="*/ 49094 w 120000"/>
              <a:gd name="T15" fmla="*/ 51788 h 120000"/>
              <a:gd name="T16" fmla="*/ 49094 w 120000"/>
              <a:gd name="T17" fmla="*/ 60000 h 120000"/>
              <a:gd name="T18" fmla="*/ 54533 w 120000"/>
              <a:gd name="T19" fmla="*/ 60000 h 120000"/>
              <a:gd name="T20" fmla="*/ 54533 w 120000"/>
              <a:gd name="T21" fmla="*/ 84550 h 120000"/>
              <a:gd name="T22" fmla="*/ 65411 w 120000"/>
              <a:gd name="T23" fmla="*/ 84550 h 120000"/>
              <a:gd name="T24" fmla="*/ 65411 w 120000"/>
              <a:gd name="T25" fmla="*/ 60000 h 120000"/>
              <a:gd name="T26" fmla="*/ 72672 w 120000"/>
              <a:gd name="T27" fmla="*/ 60000 h 120000"/>
              <a:gd name="T28" fmla="*/ 73633 w 120000"/>
              <a:gd name="T29" fmla="*/ 51788 h 120000"/>
              <a:gd name="T30" fmla="*/ 65411 w 120000"/>
              <a:gd name="T31" fmla="*/ 51788 h 120000"/>
              <a:gd name="T32" fmla="*/ 65422 w 120000"/>
              <a:gd name="T33" fmla="*/ 47044 h 120000"/>
              <a:gd name="T34" fmla="*/ 60000 w 120000"/>
              <a:gd name="T35" fmla="*/ 114544 h 120000"/>
              <a:gd name="T36" fmla="*/ 5455 w 120000"/>
              <a:gd name="T37" fmla="*/ 60000 h 120000"/>
              <a:gd name="T38" fmla="*/ 60000 w 120000"/>
              <a:gd name="T39" fmla="*/ 5455 h 120000"/>
              <a:gd name="T40" fmla="*/ 114544 w 120000"/>
              <a:gd name="T41" fmla="*/ 60000 h 120000"/>
              <a:gd name="T42" fmla="*/ 60000 w 120000"/>
              <a:gd name="T43" fmla="*/ 114544 h 120000"/>
              <a:gd name="T44" fmla="*/ 60000 w 120000"/>
              <a:gd name="T45" fmla="*/ 0 h 120000"/>
              <a:gd name="T46" fmla="*/ 0 w 120000"/>
              <a:gd name="T47" fmla="*/ 60000 h 120000"/>
              <a:gd name="T48" fmla="*/ 60000 w 120000"/>
              <a:gd name="T49" fmla="*/ 120000 h 120000"/>
              <a:gd name="T50" fmla="*/ 120000 w 120000"/>
              <a:gd name="T51" fmla="*/ 60000 h 120000"/>
              <a:gd name="T52" fmla="*/ 60000 w 120000"/>
              <a:gd name="T53" fmla="*/ 0 h 120000"/>
              <a:gd name="T54" fmla="*/ 0 w 120000"/>
              <a:gd name="T55" fmla="*/ 0 h 120000"/>
              <a:gd name="T56" fmla="*/ 120000 w 120000"/>
              <a:gd name="T57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T54" t="T55" r="T56" b="T57"/>
            <a:pathLst>
              <a:path w="120000" h="120000" extrusionOk="0">
                <a:moveTo>
                  <a:pt x="65422" y="47044"/>
                </a:moveTo>
                <a:cubicBezTo>
                  <a:pt x="65422" y="44838"/>
                  <a:pt x="65650" y="43655"/>
                  <a:pt x="69044" y="43655"/>
                </a:cubicBezTo>
                <a:lnTo>
                  <a:pt x="73577" y="43655"/>
                </a:lnTo>
                <a:lnTo>
                  <a:pt x="73577" y="35450"/>
                </a:lnTo>
                <a:lnTo>
                  <a:pt x="66322" y="35450"/>
                </a:lnTo>
                <a:cubicBezTo>
                  <a:pt x="57605" y="35450"/>
                  <a:pt x="54533" y="39555"/>
                  <a:pt x="54533" y="46461"/>
                </a:cubicBezTo>
                <a:lnTo>
                  <a:pt x="54533" y="51788"/>
                </a:lnTo>
                <a:lnTo>
                  <a:pt x="49094" y="51788"/>
                </a:lnTo>
                <a:lnTo>
                  <a:pt x="49094" y="60000"/>
                </a:lnTo>
                <a:lnTo>
                  <a:pt x="54533" y="60000"/>
                </a:lnTo>
                <a:lnTo>
                  <a:pt x="54533" y="84550"/>
                </a:lnTo>
                <a:lnTo>
                  <a:pt x="65411" y="84550"/>
                </a:lnTo>
                <a:lnTo>
                  <a:pt x="65411" y="60000"/>
                </a:lnTo>
                <a:lnTo>
                  <a:pt x="72672" y="60000"/>
                </a:lnTo>
                <a:lnTo>
                  <a:pt x="73633" y="51788"/>
                </a:lnTo>
                <a:lnTo>
                  <a:pt x="65411" y="51788"/>
                </a:lnTo>
                <a:cubicBezTo>
                  <a:pt x="65411" y="51788"/>
                  <a:pt x="65422" y="47044"/>
                  <a:pt x="65422" y="47044"/>
                </a:cubicBezTo>
                <a:close/>
                <a:moveTo>
                  <a:pt x="60000" y="114544"/>
                </a:moveTo>
                <a:cubicBezTo>
                  <a:pt x="29872" y="114544"/>
                  <a:pt x="5455" y="90127"/>
                  <a:pt x="5455" y="60000"/>
                </a:cubicBezTo>
                <a:cubicBezTo>
                  <a:pt x="5455" y="29877"/>
                  <a:pt x="29872" y="5455"/>
                  <a:pt x="60000" y="5455"/>
                </a:cubicBezTo>
                <a:cubicBezTo>
                  <a:pt x="90127" y="5455"/>
                  <a:pt x="114544" y="29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moveTo>
                  <a:pt x="60000" y="0"/>
                </a:moveTo>
                <a:cubicBezTo>
                  <a:pt x="26861" y="0"/>
                  <a:pt x="0" y="26861"/>
                  <a:pt x="0" y="60000"/>
                </a:cubicBezTo>
                <a:cubicBezTo>
                  <a:pt x="0" y="93138"/>
                  <a:pt x="26861" y="120000"/>
                  <a:pt x="60000" y="120000"/>
                </a:cubicBezTo>
                <a:cubicBezTo>
                  <a:pt x="93138" y="120000"/>
                  <a:pt x="120000" y="93138"/>
                  <a:pt x="120000" y="60000"/>
                </a:cubicBezTo>
                <a:cubicBezTo>
                  <a:pt x="120000" y="26861"/>
                  <a:pt x="93138" y="0"/>
                  <a:pt x="60000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9038" tIns="19038" rIns="19038" bIns="19038" anchor="ctr"/>
          <a:lstStyle/>
          <a:p>
            <a:endParaRPr lang="en-US" dirty="0"/>
          </a:p>
        </p:txBody>
      </p:sp>
      <p:sp>
        <p:nvSpPr>
          <p:cNvPr id="55301" name="Shape 4830">
            <a:extLst>
              <a:ext uri="{FF2B5EF4-FFF2-40B4-BE49-F238E27FC236}">
                <a16:creationId xmlns:a16="http://schemas.microsoft.com/office/drawing/2014/main" id="{339AF3FD-97AE-4187-A352-51E0DFB7ED81}"/>
              </a:ext>
            </a:extLst>
          </p:cNvPr>
          <p:cNvSpPr>
            <a:spLocks/>
          </p:cNvSpPr>
          <p:nvPr/>
        </p:nvSpPr>
        <p:spPr bwMode="auto">
          <a:xfrm>
            <a:off x="4351338" y="2992438"/>
            <a:ext cx="374650" cy="374650"/>
          </a:xfrm>
          <a:custGeom>
            <a:avLst/>
            <a:gdLst>
              <a:gd name="T0" fmla="*/ 60000 w 120000"/>
              <a:gd name="T1" fmla="*/ 114544 h 120000"/>
              <a:gd name="T2" fmla="*/ 5455 w 120000"/>
              <a:gd name="T3" fmla="*/ 60000 h 120000"/>
              <a:gd name="T4" fmla="*/ 60000 w 120000"/>
              <a:gd name="T5" fmla="*/ 5455 h 120000"/>
              <a:gd name="T6" fmla="*/ 114544 w 120000"/>
              <a:gd name="T7" fmla="*/ 60000 h 120000"/>
              <a:gd name="T8" fmla="*/ 60000 w 120000"/>
              <a:gd name="T9" fmla="*/ 114544 h 120000"/>
              <a:gd name="T10" fmla="*/ 60000 w 120000"/>
              <a:gd name="T11" fmla="*/ 0 h 120000"/>
              <a:gd name="T12" fmla="*/ 0 w 120000"/>
              <a:gd name="T13" fmla="*/ 60000 h 120000"/>
              <a:gd name="T14" fmla="*/ 60000 w 120000"/>
              <a:gd name="T15" fmla="*/ 120000 h 120000"/>
              <a:gd name="T16" fmla="*/ 120000 w 120000"/>
              <a:gd name="T17" fmla="*/ 60000 h 120000"/>
              <a:gd name="T18" fmla="*/ 60000 w 120000"/>
              <a:gd name="T19" fmla="*/ 0 h 120000"/>
              <a:gd name="T20" fmla="*/ 59288 w 120000"/>
              <a:gd name="T21" fmla="*/ 35455 h 120000"/>
              <a:gd name="T22" fmla="*/ 55805 w 120000"/>
              <a:gd name="T23" fmla="*/ 35888 h 120000"/>
              <a:gd name="T24" fmla="*/ 49472 w 120000"/>
              <a:gd name="T25" fmla="*/ 37977 h 120000"/>
              <a:gd name="T26" fmla="*/ 39294 w 120000"/>
              <a:gd name="T27" fmla="*/ 49200 h 120000"/>
              <a:gd name="T28" fmla="*/ 38666 w 120000"/>
              <a:gd name="T29" fmla="*/ 51811 h 120000"/>
              <a:gd name="T30" fmla="*/ 43577 w 120000"/>
              <a:gd name="T31" fmla="*/ 66422 h 120000"/>
              <a:gd name="T32" fmla="*/ 46433 w 120000"/>
              <a:gd name="T33" fmla="*/ 66594 h 120000"/>
              <a:gd name="T34" fmla="*/ 46883 w 120000"/>
              <a:gd name="T35" fmla="*/ 64683 h 120000"/>
              <a:gd name="T36" fmla="*/ 47327 w 120000"/>
              <a:gd name="T37" fmla="*/ 62944 h 120000"/>
              <a:gd name="T38" fmla="*/ 45811 w 120000"/>
              <a:gd name="T39" fmla="*/ 60772 h 120000"/>
              <a:gd name="T40" fmla="*/ 44555 w 120000"/>
              <a:gd name="T41" fmla="*/ 56072 h 120000"/>
              <a:gd name="T42" fmla="*/ 44650 w 120000"/>
              <a:gd name="T43" fmla="*/ 55288 h 120000"/>
              <a:gd name="T44" fmla="*/ 45811 w 120000"/>
              <a:gd name="T45" fmla="*/ 49983 h 120000"/>
              <a:gd name="T46" fmla="*/ 56077 w 120000"/>
              <a:gd name="T47" fmla="*/ 41372 h 120000"/>
              <a:gd name="T48" fmla="*/ 62150 w 120000"/>
              <a:gd name="T49" fmla="*/ 40850 h 120000"/>
              <a:gd name="T50" fmla="*/ 65183 w 120000"/>
              <a:gd name="T51" fmla="*/ 41372 h 120000"/>
              <a:gd name="T52" fmla="*/ 72950 w 120000"/>
              <a:gd name="T53" fmla="*/ 47983 h 120000"/>
              <a:gd name="T54" fmla="*/ 73483 w 120000"/>
              <a:gd name="T55" fmla="*/ 56683 h 120000"/>
              <a:gd name="T56" fmla="*/ 72861 w 120000"/>
              <a:gd name="T57" fmla="*/ 60161 h 120000"/>
              <a:gd name="T58" fmla="*/ 64822 w 120000"/>
              <a:gd name="T59" fmla="*/ 69377 h 120000"/>
              <a:gd name="T60" fmla="*/ 58755 w 120000"/>
              <a:gd name="T61" fmla="*/ 66338 h 120000"/>
              <a:gd name="T62" fmla="*/ 58400 w 120000"/>
              <a:gd name="T63" fmla="*/ 63988 h 120000"/>
              <a:gd name="T64" fmla="*/ 61255 w 120000"/>
              <a:gd name="T65" fmla="*/ 54072 h 120000"/>
              <a:gd name="T66" fmla="*/ 57950 w 120000"/>
              <a:gd name="T67" fmla="*/ 47638 h 120000"/>
              <a:gd name="T68" fmla="*/ 51522 w 120000"/>
              <a:gd name="T69" fmla="*/ 51722 h 120000"/>
              <a:gd name="T70" fmla="*/ 50983 w 120000"/>
              <a:gd name="T71" fmla="*/ 58072 h 120000"/>
              <a:gd name="T72" fmla="*/ 51788 w 120000"/>
              <a:gd name="T73" fmla="*/ 61033 h 120000"/>
              <a:gd name="T74" fmla="*/ 49738 w 120000"/>
              <a:gd name="T75" fmla="*/ 69122 h 120000"/>
              <a:gd name="T76" fmla="*/ 47772 w 120000"/>
              <a:gd name="T77" fmla="*/ 77211 h 120000"/>
              <a:gd name="T78" fmla="*/ 47150 w 120000"/>
              <a:gd name="T79" fmla="*/ 80950 h 120000"/>
              <a:gd name="T80" fmla="*/ 47150 w 120000"/>
              <a:gd name="T81" fmla="*/ 82777 h 120000"/>
              <a:gd name="T82" fmla="*/ 47327 w 120000"/>
              <a:gd name="T83" fmla="*/ 87127 h 120000"/>
              <a:gd name="T84" fmla="*/ 47594 w 120000"/>
              <a:gd name="T85" fmla="*/ 89300 h 120000"/>
              <a:gd name="T86" fmla="*/ 47772 w 120000"/>
              <a:gd name="T87" fmla="*/ 90000 h 120000"/>
              <a:gd name="T88" fmla="*/ 50983 w 120000"/>
              <a:gd name="T89" fmla="*/ 86172 h 120000"/>
              <a:gd name="T90" fmla="*/ 53844 w 120000"/>
              <a:gd name="T91" fmla="*/ 80866 h 120000"/>
              <a:gd name="T92" fmla="*/ 55272 w 120000"/>
              <a:gd name="T93" fmla="*/ 75383 h 120000"/>
              <a:gd name="T94" fmla="*/ 56433 w 120000"/>
              <a:gd name="T95" fmla="*/ 71033 h 120000"/>
              <a:gd name="T96" fmla="*/ 56522 w 120000"/>
              <a:gd name="T97" fmla="*/ 71033 h 120000"/>
              <a:gd name="T98" fmla="*/ 58222 w 120000"/>
              <a:gd name="T99" fmla="*/ 72861 h 120000"/>
              <a:gd name="T100" fmla="*/ 67233 w 120000"/>
              <a:gd name="T101" fmla="*/ 74688 h 120000"/>
              <a:gd name="T102" fmla="*/ 76877 w 120000"/>
              <a:gd name="T103" fmla="*/ 68855 h 120000"/>
              <a:gd name="T104" fmla="*/ 80627 w 120000"/>
              <a:gd name="T105" fmla="*/ 61466 h 120000"/>
              <a:gd name="T106" fmla="*/ 81522 w 120000"/>
              <a:gd name="T107" fmla="*/ 57116 h 120000"/>
              <a:gd name="T108" fmla="*/ 80183 w 120000"/>
              <a:gd name="T109" fmla="*/ 46677 h 120000"/>
              <a:gd name="T110" fmla="*/ 59288 w 120000"/>
              <a:gd name="T111" fmla="*/ 35455 h 120000"/>
              <a:gd name="T112" fmla="*/ 0 w 120000"/>
              <a:gd name="T113" fmla="*/ 0 h 120000"/>
              <a:gd name="T114" fmla="*/ 120000 w 120000"/>
              <a:gd name="T115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T112" t="T113" r="T114" b="T115"/>
            <a:pathLst>
              <a:path w="120000" h="120000" extrusionOk="0">
                <a:moveTo>
                  <a:pt x="60000" y="114544"/>
                </a:moveTo>
                <a:cubicBezTo>
                  <a:pt x="29872" y="114544"/>
                  <a:pt x="5455" y="90127"/>
                  <a:pt x="5455" y="60000"/>
                </a:cubicBezTo>
                <a:cubicBezTo>
                  <a:pt x="5455" y="29877"/>
                  <a:pt x="29872" y="5455"/>
                  <a:pt x="60000" y="5455"/>
                </a:cubicBezTo>
                <a:cubicBezTo>
                  <a:pt x="90127" y="5455"/>
                  <a:pt x="114544" y="29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moveTo>
                  <a:pt x="60000" y="0"/>
                </a:moveTo>
                <a:cubicBezTo>
                  <a:pt x="26866" y="0"/>
                  <a:pt x="0" y="26861"/>
                  <a:pt x="0" y="60000"/>
                </a:cubicBezTo>
                <a:cubicBezTo>
                  <a:pt x="0" y="93138"/>
                  <a:pt x="26866" y="120000"/>
                  <a:pt x="60000" y="120000"/>
                </a:cubicBezTo>
                <a:cubicBezTo>
                  <a:pt x="93133" y="120000"/>
                  <a:pt x="120000" y="93138"/>
                  <a:pt x="120000" y="60000"/>
                </a:cubicBezTo>
                <a:cubicBezTo>
                  <a:pt x="120000" y="26861"/>
                  <a:pt x="93133" y="0"/>
                  <a:pt x="60000" y="0"/>
                </a:cubicBezTo>
                <a:moveTo>
                  <a:pt x="59288" y="35455"/>
                </a:moveTo>
                <a:cubicBezTo>
                  <a:pt x="58133" y="35605"/>
                  <a:pt x="56972" y="35750"/>
                  <a:pt x="55805" y="35888"/>
                </a:cubicBezTo>
                <a:cubicBezTo>
                  <a:pt x="53622" y="36433"/>
                  <a:pt x="51238" y="36944"/>
                  <a:pt x="49472" y="37977"/>
                </a:cubicBezTo>
                <a:cubicBezTo>
                  <a:pt x="44750" y="40738"/>
                  <a:pt x="41483" y="43961"/>
                  <a:pt x="39294" y="49200"/>
                </a:cubicBezTo>
                <a:cubicBezTo>
                  <a:pt x="38938" y="50050"/>
                  <a:pt x="38927" y="50872"/>
                  <a:pt x="38666" y="51811"/>
                </a:cubicBezTo>
                <a:cubicBezTo>
                  <a:pt x="36988" y="57916"/>
                  <a:pt x="39966" y="64238"/>
                  <a:pt x="43577" y="66422"/>
                </a:cubicBezTo>
                <a:cubicBezTo>
                  <a:pt x="44272" y="66844"/>
                  <a:pt x="45855" y="67588"/>
                  <a:pt x="46433" y="66594"/>
                </a:cubicBezTo>
                <a:cubicBezTo>
                  <a:pt x="46755" y="66050"/>
                  <a:pt x="46683" y="65322"/>
                  <a:pt x="46883" y="64683"/>
                </a:cubicBezTo>
                <a:cubicBezTo>
                  <a:pt x="47011" y="64266"/>
                  <a:pt x="47422" y="63472"/>
                  <a:pt x="47327" y="62944"/>
                </a:cubicBezTo>
                <a:cubicBezTo>
                  <a:pt x="47166" y="62055"/>
                  <a:pt x="46211" y="61488"/>
                  <a:pt x="45811" y="60772"/>
                </a:cubicBezTo>
                <a:cubicBezTo>
                  <a:pt x="44994" y="59316"/>
                  <a:pt x="44955" y="58022"/>
                  <a:pt x="44555" y="56072"/>
                </a:cubicBezTo>
                <a:cubicBezTo>
                  <a:pt x="44588" y="55811"/>
                  <a:pt x="44616" y="55550"/>
                  <a:pt x="44650" y="55288"/>
                </a:cubicBezTo>
                <a:cubicBezTo>
                  <a:pt x="44766" y="53105"/>
                  <a:pt x="45133" y="51533"/>
                  <a:pt x="45811" y="49983"/>
                </a:cubicBezTo>
                <a:cubicBezTo>
                  <a:pt x="47783" y="45427"/>
                  <a:pt x="50955" y="42888"/>
                  <a:pt x="56077" y="41372"/>
                </a:cubicBezTo>
                <a:cubicBezTo>
                  <a:pt x="57222" y="41033"/>
                  <a:pt x="60455" y="40488"/>
                  <a:pt x="62150" y="40850"/>
                </a:cubicBezTo>
                <a:cubicBezTo>
                  <a:pt x="63161" y="41027"/>
                  <a:pt x="64172" y="41194"/>
                  <a:pt x="65183" y="41372"/>
                </a:cubicBezTo>
                <a:cubicBezTo>
                  <a:pt x="68850" y="42527"/>
                  <a:pt x="71522" y="44655"/>
                  <a:pt x="72950" y="47983"/>
                </a:cubicBezTo>
                <a:cubicBezTo>
                  <a:pt x="73844" y="50055"/>
                  <a:pt x="74105" y="54022"/>
                  <a:pt x="73483" y="56683"/>
                </a:cubicBezTo>
                <a:cubicBezTo>
                  <a:pt x="73188" y="57938"/>
                  <a:pt x="73238" y="59022"/>
                  <a:pt x="72861" y="60161"/>
                </a:cubicBezTo>
                <a:cubicBezTo>
                  <a:pt x="71472" y="64383"/>
                  <a:pt x="69433" y="68294"/>
                  <a:pt x="64822" y="69377"/>
                </a:cubicBezTo>
                <a:cubicBezTo>
                  <a:pt x="61783" y="70100"/>
                  <a:pt x="59505" y="68244"/>
                  <a:pt x="58755" y="66338"/>
                </a:cubicBezTo>
                <a:cubicBezTo>
                  <a:pt x="58544" y="65811"/>
                  <a:pt x="58188" y="64872"/>
                  <a:pt x="58400" y="63988"/>
                </a:cubicBezTo>
                <a:cubicBezTo>
                  <a:pt x="59200" y="60561"/>
                  <a:pt x="60361" y="57494"/>
                  <a:pt x="61255" y="54072"/>
                </a:cubicBezTo>
                <a:cubicBezTo>
                  <a:pt x="62105" y="50811"/>
                  <a:pt x="60488" y="48238"/>
                  <a:pt x="57950" y="47638"/>
                </a:cubicBezTo>
                <a:cubicBezTo>
                  <a:pt x="54794" y="46883"/>
                  <a:pt x="52355" y="49811"/>
                  <a:pt x="51522" y="51722"/>
                </a:cubicBezTo>
                <a:cubicBezTo>
                  <a:pt x="50861" y="53244"/>
                  <a:pt x="50461" y="56050"/>
                  <a:pt x="50983" y="58072"/>
                </a:cubicBezTo>
                <a:cubicBezTo>
                  <a:pt x="51150" y="58716"/>
                  <a:pt x="51927" y="60433"/>
                  <a:pt x="51788" y="61033"/>
                </a:cubicBezTo>
                <a:cubicBezTo>
                  <a:pt x="51183" y="63677"/>
                  <a:pt x="50488" y="66522"/>
                  <a:pt x="49738" y="69122"/>
                </a:cubicBezTo>
                <a:cubicBezTo>
                  <a:pt x="48955" y="71827"/>
                  <a:pt x="48533" y="74594"/>
                  <a:pt x="47772" y="77211"/>
                </a:cubicBezTo>
                <a:cubicBezTo>
                  <a:pt x="47422" y="78411"/>
                  <a:pt x="47438" y="79700"/>
                  <a:pt x="47150" y="80950"/>
                </a:cubicBezTo>
                <a:lnTo>
                  <a:pt x="47150" y="82777"/>
                </a:lnTo>
                <a:cubicBezTo>
                  <a:pt x="46888" y="83933"/>
                  <a:pt x="47083" y="85988"/>
                  <a:pt x="47327" y="87127"/>
                </a:cubicBezTo>
                <a:cubicBezTo>
                  <a:pt x="47483" y="87861"/>
                  <a:pt x="47233" y="88766"/>
                  <a:pt x="47594" y="89300"/>
                </a:cubicBezTo>
                <a:cubicBezTo>
                  <a:pt x="47600" y="89688"/>
                  <a:pt x="47650" y="89777"/>
                  <a:pt x="47772" y="90000"/>
                </a:cubicBezTo>
                <a:cubicBezTo>
                  <a:pt x="48888" y="89966"/>
                  <a:pt x="50433" y="87027"/>
                  <a:pt x="50983" y="86172"/>
                </a:cubicBezTo>
                <a:cubicBezTo>
                  <a:pt x="52050" y="84533"/>
                  <a:pt x="53033" y="82783"/>
                  <a:pt x="53844" y="80866"/>
                </a:cubicBezTo>
                <a:cubicBezTo>
                  <a:pt x="54572" y="79138"/>
                  <a:pt x="54688" y="77227"/>
                  <a:pt x="55272" y="75383"/>
                </a:cubicBezTo>
                <a:cubicBezTo>
                  <a:pt x="55694" y="74050"/>
                  <a:pt x="56294" y="72494"/>
                  <a:pt x="56433" y="71033"/>
                </a:cubicBezTo>
                <a:lnTo>
                  <a:pt x="56522" y="71033"/>
                </a:lnTo>
                <a:cubicBezTo>
                  <a:pt x="56755" y="71833"/>
                  <a:pt x="57594" y="72416"/>
                  <a:pt x="58222" y="72861"/>
                </a:cubicBezTo>
                <a:cubicBezTo>
                  <a:pt x="60183" y="74261"/>
                  <a:pt x="63561" y="75555"/>
                  <a:pt x="67233" y="74688"/>
                </a:cubicBezTo>
                <a:cubicBezTo>
                  <a:pt x="71388" y="73705"/>
                  <a:pt x="74700" y="71755"/>
                  <a:pt x="76877" y="68855"/>
                </a:cubicBezTo>
                <a:cubicBezTo>
                  <a:pt x="78483" y="66727"/>
                  <a:pt x="79694" y="64261"/>
                  <a:pt x="80627" y="61466"/>
                </a:cubicBezTo>
                <a:cubicBezTo>
                  <a:pt x="81088" y="60094"/>
                  <a:pt x="81183" y="58572"/>
                  <a:pt x="81522" y="57116"/>
                </a:cubicBezTo>
                <a:cubicBezTo>
                  <a:pt x="82372" y="53466"/>
                  <a:pt x="81238" y="49072"/>
                  <a:pt x="80183" y="46677"/>
                </a:cubicBezTo>
                <a:cubicBezTo>
                  <a:pt x="76977" y="39433"/>
                  <a:pt x="70166" y="35300"/>
                  <a:pt x="59288" y="35455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9038" tIns="19038" rIns="19038" bIns="19038" anchor="ctr"/>
          <a:lstStyle/>
          <a:p>
            <a:endParaRPr lang="en-US" dirty="0"/>
          </a:p>
        </p:txBody>
      </p:sp>
      <p:sp>
        <p:nvSpPr>
          <p:cNvPr id="55302" name="Shape 4831">
            <a:extLst>
              <a:ext uri="{FF2B5EF4-FFF2-40B4-BE49-F238E27FC236}">
                <a16:creationId xmlns:a16="http://schemas.microsoft.com/office/drawing/2014/main" id="{5F56122E-C948-4850-9502-6697BCD189DF}"/>
              </a:ext>
            </a:extLst>
          </p:cNvPr>
          <p:cNvSpPr>
            <a:spLocks/>
          </p:cNvSpPr>
          <p:nvPr/>
        </p:nvSpPr>
        <p:spPr bwMode="auto">
          <a:xfrm>
            <a:off x="4884738" y="2992438"/>
            <a:ext cx="374650" cy="374650"/>
          </a:xfrm>
          <a:custGeom>
            <a:avLst/>
            <a:gdLst>
              <a:gd name="T0" fmla="*/ 60000 w 120000"/>
              <a:gd name="T1" fmla="*/ 114544 h 120000"/>
              <a:gd name="T2" fmla="*/ 5455 w 120000"/>
              <a:gd name="T3" fmla="*/ 60000 h 120000"/>
              <a:gd name="T4" fmla="*/ 60000 w 120000"/>
              <a:gd name="T5" fmla="*/ 5455 h 120000"/>
              <a:gd name="T6" fmla="*/ 114544 w 120000"/>
              <a:gd name="T7" fmla="*/ 60000 h 120000"/>
              <a:gd name="T8" fmla="*/ 60000 w 120000"/>
              <a:gd name="T9" fmla="*/ 114544 h 120000"/>
              <a:gd name="T10" fmla="*/ 60000 w 120000"/>
              <a:gd name="T11" fmla="*/ 0 h 120000"/>
              <a:gd name="T12" fmla="*/ 0 w 120000"/>
              <a:gd name="T13" fmla="*/ 60000 h 120000"/>
              <a:gd name="T14" fmla="*/ 60000 w 120000"/>
              <a:gd name="T15" fmla="*/ 120000 h 120000"/>
              <a:gd name="T16" fmla="*/ 120000 w 120000"/>
              <a:gd name="T17" fmla="*/ 60000 h 120000"/>
              <a:gd name="T18" fmla="*/ 60000 w 120000"/>
              <a:gd name="T19" fmla="*/ 0 h 120000"/>
              <a:gd name="T20" fmla="*/ 79338 w 120000"/>
              <a:gd name="T21" fmla="*/ 38172 h 120000"/>
              <a:gd name="T22" fmla="*/ 63916 w 120000"/>
              <a:gd name="T23" fmla="*/ 49955 h 120000"/>
              <a:gd name="T24" fmla="*/ 67955 w 120000"/>
              <a:gd name="T25" fmla="*/ 49161 h 120000"/>
              <a:gd name="T26" fmla="*/ 71627 w 120000"/>
              <a:gd name="T27" fmla="*/ 53466 h 120000"/>
              <a:gd name="T28" fmla="*/ 67955 w 120000"/>
              <a:gd name="T29" fmla="*/ 61061 h 120000"/>
              <a:gd name="T30" fmla="*/ 62816 w 120000"/>
              <a:gd name="T31" fmla="*/ 66044 h 120000"/>
              <a:gd name="T32" fmla="*/ 58777 w 120000"/>
              <a:gd name="T33" fmla="*/ 58344 h 120000"/>
              <a:gd name="T34" fmla="*/ 56572 w 120000"/>
              <a:gd name="T35" fmla="*/ 46783 h 120000"/>
              <a:gd name="T36" fmla="*/ 48744 w 120000"/>
              <a:gd name="T37" fmla="*/ 38738 h 120000"/>
              <a:gd name="T38" fmla="*/ 40666 w 120000"/>
              <a:gd name="T39" fmla="*/ 43272 h 120000"/>
              <a:gd name="T40" fmla="*/ 32711 w 120000"/>
              <a:gd name="T41" fmla="*/ 49844 h 120000"/>
              <a:gd name="T42" fmla="*/ 35277 w 120000"/>
              <a:gd name="T43" fmla="*/ 52900 h 120000"/>
              <a:gd name="T44" fmla="*/ 39561 w 120000"/>
              <a:gd name="T45" fmla="*/ 50522 h 120000"/>
              <a:gd name="T46" fmla="*/ 44822 w 120000"/>
              <a:gd name="T47" fmla="*/ 58677 h 120000"/>
              <a:gd name="T48" fmla="*/ 49227 w 120000"/>
              <a:gd name="T49" fmla="*/ 73638 h 120000"/>
              <a:gd name="T50" fmla="*/ 57311 w 120000"/>
              <a:gd name="T51" fmla="*/ 81794 h 120000"/>
              <a:gd name="T52" fmla="*/ 76161 w 120000"/>
              <a:gd name="T53" fmla="*/ 68427 h 120000"/>
              <a:gd name="T54" fmla="*/ 87294 w 120000"/>
              <a:gd name="T55" fmla="*/ 48255 h 120000"/>
              <a:gd name="T56" fmla="*/ 79338 w 120000"/>
              <a:gd name="T57" fmla="*/ 38172 h 120000"/>
              <a:gd name="T58" fmla="*/ 0 w 120000"/>
              <a:gd name="T59" fmla="*/ 0 h 120000"/>
              <a:gd name="T60" fmla="*/ 120000 w 120000"/>
              <a:gd name="T6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T58" t="T59" r="T60" b="T61"/>
            <a:pathLst>
              <a:path w="120000" h="120000" extrusionOk="0">
                <a:moveTo>
                  <a:pt x="60000" y="114544"/>
                </a:moveTo>
                <a:cubicBezTo>
                  <a:pt x="29872" y="114544"/>
                  <a:pt x="5455" y="90127"/>
                  <a:pt x="5455" y="60000"/>
                </a:cubicBezTo>
                <a:cubicBezTo>
                  <a:pt x="5455" y="29877"/>
                  <a:pt x="29872" y="5455"/>
                  <a:pt x="60000" y="5455"/>
                </a:cubicBezTo>
                <a:cubicBezTo>
                  <a:pt x="90127" y="5455"/>
                  <a:pt x="114544" y="29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moveTo>
                  <a:pt x="60000" y="0"/>
                </a:moveTo>
                <a:cubicBezTo>
                  <a:pt x="26866" y="0"/>
                  <a:pt x="0" y="26861"/>
                  <a:pt x="0" y="60000"/>
                </a:cubicBezTo>
                <a:cubicBezTo>
                  <a:pt x="0" y="93138"/>
                  <a:pt x="26866" y="120000"/>
                  <a:pt x="60000" y="120000"/>
                </a:cubicBezTo>
                <a:cubicBezTo>
                  <a:pt x="93133" y="120000"/>
                  <a:pt x="120000" y="93138"/>
                  <a:pt x="120000" y="60000"/>
                </a:cubicBezTo>
                <a:cubicBezTo>
                  <a:pt x="120000" y="26861"/>
                  <a:pt x="93133" y="0"/>
                  <a:pt x="60000" y="0"/>
                </a:cubicBezTo>
                <a:moveTo>
                  <a:pt x="79338" y="38172"/>
                </a:moveTo>
                <a:cubicBezTo>
                  <a:pt x="71750" y="37944"/>
                  <a:pt x="66611" y="41872"/>
                  <a:pt x="63916" y="49955"/>
                </a:cubicBezTo>
                <a:cubicBezTo>
                  <a:pt x="65305" y="49427"/>
                  <a:pt x="66650" y="49161"/>
                  <a:pt x="67955" y="49161"/>
                </a:cubicBezTo>
                <a:cubicBezTo>
                  <a:pt x="70733" y="49161"/>
                  <a:pt x="71955" y="50600"/>
                  <a:pt x="71627" y="53466"/>
                </a:cubicBezTo>
                <a:cubicBezTo>
                  <a:pt x="71466" y="55205"/>
                  <a:pt x="70238" y="57738"/>
                  <a:pt x="67955" y="61061"/>
                </a:cubicBezTo>
                <a:cubicBezTo>
                  <a:pt x="65672" y="64383"/>
                  <a:pt x="63961" y="66044"/>
                  <a:pt x="62816" y="66044"/>
                </a:cubicBezTo>
                <a:cubicBezTo>
                  <a:pt x="61350" y="66044"/>
                  <a:pt x="60000" y="63477"/>
                  <a:pt x="58777" y="58344"/>
                </a:cubicBezTo>
                <a:cubicBezTo>
                  <a:pt x="58366" y="56833"/>
                  <a:pt x="57633" y="52977"/>
                  <a:pt x="56572" y="46783"/>
                </a:cubicBezTo>
                <a:cubicBezTo>
                  <a:pt x="55594" y="41044"/>
                  <a:pt x="52983" y="38361"/>
                  <a:pt x="48744" y="38738"/>
                </a:cubicBezTo>
                <a:cubicBezTo>
                  <a:pt x="46944" y="38888"/>
                  <a:pt x="44255" y="40400"/>
                  <a:pt x="40666" y="43272"/>
                </a:cubicBezTo>
                <a:cubicBezTo>
                  <a:pt x="38050" y="45461"/>
                  <a:pt x="35400" y="47650"/>
                  <a:pt x="32711" y="49844"/>
                </a:cubicBezTo>
                <a:lnTo>
                  <a:pt x="35277" y="52900"/>
                </a:lnTo>
                <a:cubicBezTo>
                  <a:pt x="37722" y="51316"/>
                  <a:pt x="39150" y="50522"/>
                  <a:pt x="39561" y="50522"/>
                </a:cubicBezTo>
                <a:cubicBezTo>
                  <a:pt x="41438" y="50522"/>
                  <a:pt x="43188" y="53238"/>
                  <a:pt x="44822" y="58677"/>
                </a:cubicBezTo>
                <a:cubicBezTo>
                  <a:pt x="46294" y="63666"/>
                  <a:pt x="47761" y="68655"/>
                  <a:pt x="49227" y="73638"/>
                </a:cubicBezTo>
                <a:cubicBezTo>
                  <a:pt x="51433" y="79077"/>
                  <a:pt x="54127" y="81794"/>
                  <a:pt x="57311" y="81794"/>
                </a:cubicBezTo>
                <a:cubicBezTo>
                  <a:pt x="62450" y="81794"/>
                  <a:pt x="68733" y="77338"/>
                  <a:pt x="76161" y="68427"/>
                </a:cubicBezTo>
                <a:cubicBezTo>
                  <a:pt x="83338" y="59888"/>
                  <a:pt x="87050" y="53166"/>
                  <a:pt x="87294" y="48255"/>
                </a:cubicBezTo>
                <a:cubicBezTo>
                  <a:pt x="87622" y="41683"/>
                  <a:pt x="84972" y="38322"/>
                  <a:pt x="79338" y="3817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9038" tIns="19038" rIns="19038" bIns="19038" anchor="ctr"/>
          <a:lstStyle/>
          <a:p>
            <a:endParaRPr lang="en-US" dirty="0"/>
          </a:p>
        </p:txBody>
      </p:sp>
      <p:sp>
        <p:nvSpPr>
          <p:cNvPr id="55303" name="Shape 4832">
            <a:extLst>
              <a:ext uri="{FF2B5EF4-FFF2-40B4-BE49-F238E27FC236}">
                <a16:creationId xmlns:a16="http://schemas.microsoft.com/office/drawing/2014/main" id="{B4EF82F1-6BB2-4973-875B-FECABA0D658C}"/>
              </a:ext>
            </a:extLst>
          </p:cNvPr>
          <p:cNvSpPr>
            <a:spLocks/>
          </p:cNvSpPr>
          <p:nvPr/>
        </p:nvSpPr>
        <p:spPr bwMode="auto">
          <a:xfrm>
            <a:off x="5418138" y="2992438"/>
            <a:ext cx="374650" cy="374650"/>
          </a:xfrm>
          <a:custGeom>
            <a:avLst/>
            <a:gdLst>
              <a:gd name="T0" fmla="*/ 81805 w 120000"/>
              <a:gd name="T1" fmla="*/ 40883 h 120000"/>
              <a:gd name="T2" fmla="*/ 76350 w 120000"/>
              <a:gd name="T3" fmla="*/ 40883 h 120000"/>
              <a:gd name="T4" fmla="*/ 76350 w 120000"/>
              <a:gd name="T5" fmla="*/ 49072 h 120000"/>
              <a:gd name="T6" fmla="*/ 68138 w 120000"/>
              <a:gd name="T7" fmla="*/ 49072 h 120000"/>
              <a:gd name="T8" fmla="*/ 68138 w 120000"/>
              <a:gd name="T9" fmla="*/ 54533 h 120000"/>
              <a:gd name="T10" fmla="*/ 76350 w 120000"/>
              <a:gd name="T11" fmla="*/ 54533 h 120000"/>
              <a:gd name="T12" fmla="*/ 76350 w 120000"/>
              <a:gd name="T13" fmla="*/ 62683 h 120000"/>
              <a:gd name="T14" fmla="*/ 81805 w 120000"/>
              <a:gd name="T15" fmla="*/ 62683 h 120000"/>
              <a:gd name="T16" fmla="*/ 81805 w 120000"/>
              <a:gd name="T17" fmla="*/ 54533 h 120000"/>
              <a:gd name="T18" fmla="*/ 90027 w 120000"/>
              <a:gd name="T19" fmla="*/ 54533 h 120000"/>
              <a:gd name="T20" fmla="*/ 90027 w 120000"/>
              <a:gd name="T21" fmla="*/ 49072 h 120000"/>
              <a:gd name="T22" fmla="*/ 81805 w 120000"/>
              <a:gd name="T23" fmla="*/ 49072 h 120000"/>
              <a:gd name="T24" fmla="*/ 81805 w 120000"/>
              <a:gd name="T25" fmla="*/ 40883 h 120000"/>
              <a:gd name="T26" fmla="*/ 51783 w 120000"/>
              <a:gd name="T27" fmla="*/ 77477 h 120000"/>
              <a:gd name="T28" fmla="*/ 44838 w 120000"/>
              <a:gd name="T29" fmla="*/ 71772 h 120000"/>
              <a:gd name="T30" fmla="*/ 52477 w 120000"/>
              <a:gd name="T31" fmla="*/ 66272 h 120000"/>
              <a:gd name="T32" fmla="*/ 52477 w 120000"/>
              <a:gd name="T33" fmla="*/ 65127 h 120000"/>
              <a:gd name="T34" fmla="*/ 52483 w 120000"/>
              <a:gd name="T35" fmla="*/ 65127 h 120000"/>
              <a:gd name="T36" fmla="*/ 52583 w 120000"/>
              <a:gd name="T37" fmla="*/ 66272 h 120000"/>
              <a:gd name="T38" fmla="*/ 55122 w 120000"/>
              <a:gd name="T39" fmla="*/ 66666 h 120000"/>
              <a:gd name="T40" fmla="*/ 55927 w 120000"/>
              <a:gd name="T41" fmla="*/ 67244 h 120000"/>
              <a:gd name="T42" fmla="*/ 59416 w 120000"/>
              <a:gd name="T43" fmla="*/ 70911 h 120000"/>
              <a:gd name="T44" fmla="*/ 59538 w 120000"/>
              <a:gd name="T45" fmla="*/ 71966 h 120000"/>
              <a:gd name="T46" fmla="*/ 51783 w 120000"/>
              <a:gd name="T47" fmla="*/ 77477 h 120000"/>
              <a:gd name="T48" fmla="*/ 47455 w 120000"/>
              <a:gd name="T49" fmla="*/ 48550 h 120000"/>
              <a:gd name="T50" fmla="*/ 48633 w 120000"/>
              <a:gd name="T51" fmla="*/ 43366 h 120000"/>
              <a:gd name="T52" fmla="*/ 50911 w 120000"/>
              <a:gd name="T53" fmla="*/ 42294 h 120000"/>
              <a:gd name="T54" fmla="*/ 50911 w 120000"/>
              <a:gd name="T55" fmla="*/ 41161 h 120000"/>
              <a:gd name="T56" fmla="*/ 51011 w 120000"/>
              <a:gd name="T57" fmla="*/ 42294 h 120000"/>
              <a:gd name="T58" fmla="*/ 56605 w 120000"/>
              <a:gd name="T59" fmla="*/ 49194 h 120000"/>
              <a:gd name="T60" fmla="*/ 55388 w 120000"/>
              <a:gd name="T61" fmla="*/ 54494 h 120000"/>
              <a:gd name="T62" fmla="*/ 53055 w 120000"/>
              <a:gd name="T63" fmla="*/ 55561 h 120000"/>
              <a:gd name="T64" fmla="*/ 53050 w 120000"/>
              <a:gd name="T65" fmla="*/ 55561 h 120000"/>
              <a:gd name="T66" fmla="*/ 47455 w 120000"/>
              <a:gd name="T67" fmla="*/ 48550 h 120000"/>
              <a:gd name="T68" fmla="*/ 60211 w 120000"/>
              <a:gd name="T69" fmla="*/ 62200 h 120000"/>
              <a:gd name="T70" fmla="*/ 57455 w 120000"/>
              <a:gd name="T71" fmla="*/ 59144 h 120000"/>
              <a:gd name="T72" fmla="*/ 59383 w 120000"/>
              <a:gd name="T73" fmla="*/ 56377 h 120000"/>
              <a:gd name="T74" fmla="*/ 63255 w 120000"/>
              <a:gd name="T75" fmla="*/ 48800 h 120000"/>
              <a:gd name="T76" fmla="*/ 61388 w 120000"/>
              <a:gd name="T77" fmla="*/ 42550 h 120000"/>
              <a:gd name="T78" fmla="*/ 62433 w 120000"/>
              <a:gd name="T79" fmla="*/ 42550 h 120000"/>
              <a:gd name="T80" fmla="*/ 68200 w 120000"/>
              <a:gd name="T81" fmla="*/ 38183 h 120000"/>
              <a:gd name="T82" fmla="*/ 52572 w 120000"/>
              <a:gd name="T83" fmla="*/ 38183 h 120000"/>
              <a:gd name="T84" fmla="*/ 40805 w 120000"/>
              <a:gd name="T85" fmla="*/ 48716 h 120000"/>
              <a:gd name="T86" fmla="*/ 50761 w 120000"/>
              <a:gd name="T87" fmla="*/ 59155 h 120000"/>
              <a:gd name="T88" fmla="*/ 50627 w 120000"/>
              <a:gd name="T89" fmla="*/ 60377 h 120000"/>
              <a:gd name="T90" fmla="*/ 51200 w 120000"/>
              <a:gd name="T91" fmla="*/ 62777 h 120000"/>
              <a:gd name="T92" fmla="*/ 38166 w 120000"/>
              <a:gd name="T93" fmla="*/ 73150 h 120000"/>
              <a:gd name="T94" fmla="*/ 51805 w 120000"/>
              <a:gd name="T95" fmla="*/ 81816 h 120000"/>
              <a:gd name="T96" fmla="*/ 64944 w 120000"/>
              <a:gd name="T97" fmla="*/ 71444 h 120000"/>
              <a:gd name="T98" fmla="*/ 60211 w 120000"/>
              <a:gd name="T99" fmla="*/ 62200 h 120000"/>
              <a:gd name="T100" fmla="*/ 60000 w 120000"/>
              <a:gd name="T101" fmla="*/ 114544 h 120000"/>
              <a:gd name="T102" fmla="*/ 5455 w 120000"/>
              <a:gd name="T103" fmla="*/ 60000 h 120000"/>
              <a:gd name="T104" fmla="*/ 60000 w 120000"/>
              <a:gd name="T105" fmla="*/ 5455 h 120000"/>
              <a:gd name="T106" fmla="*/ 114544 w 120000"/>
              <a:gd name="T107" fmla="*/ 60000 h 120000"/>
              <a:gd name="T108" fmla="*/ 60000 w 120000"/>
              <a:gd name="T109" fmla="*/ 114544 h 120000"/>
              <a:gd name="T110" fmla="*/ 60000 w 120000"/>
              <a:gd name="T111" fmla="*/ 0 h 120000"/>
              <a:gd name="T112" fmla="*/ 0 w 120000"/>
              <a:gd name="T113" fmla="*/ 60000 h 120000"/>
              <a:gd name="T114" fmla="*/ 60000 w 120000"/>
              <a:gd name="T115" fmla="*/ 120000 h 120000"/>
              <a:gd name="T116" fmla="*/ 120000 w 120000"/>
              <a:gd name="T117" fmla="*/ 60000 h 120000"/>
              <a:gd name="T118" fmla="*/ 60000 w 120000"/>
              <a:gd name="T119" fmla="*/ 0 h 120000"/>
              <a:gd name="T120" fmla="*/ 0 w 120000"/>
              <a:gd name="T121" fmla="*/ 0 h 120000"/>
              <a:gd name="T122" fmla="*/ 120000 w 120000"/>
              <a:gd name="T12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T120" t="T121" r="T122" b="T123"/>
            <a:pathLst>
              <a:path w="120000" h="120000" extrusionOk="0">
                <a:moveTo>
                  <a:pt x="81805" y="40883"/>
                </a:moveTo>
                <a:lnTo>
                  <a:pt x="76350" y="40883"/>
                </a:lnTo>
                <a:lnTo>
                  <a:pt x="76350" y="49072"/>
                </a:lnTo>
                <a:lnTo>
                  <a:pt x="68138" y="49072"/>
                </a:lnTo>
                <a:lnTo>
                  <a:pt x="68138" y="54533"/>
                </a:lnTo>
                <a:lnTo>
                  <a:pt x="76350" y="54533"/>
                </a:lnTo>
                <a:lnTo>
                  <a:pt x="76350" y="62683"/>
                </a:lnTo>
                <a:lnTo>
                  <a:pt x="81805" y="62683"/>
                </a:lnTo>
                <a:lnTo>
                  <a:pt x="81805" y="54533"/>
                </a:lnTo>
                <a:lnTo>
                  <a:pt x="90027" y="54533"/>
                </a:lnTo>
                <a:lnTo>
                  <a:pt x="90027" y="49072"/>
                </a:lnTo>
                <a:lnTo>
                  <a:pt x="81805" y="49072"/>
                </a:lnTo>
                <a:cubicBezTo>
                  <a:pt x="81805" y="49072"/>
                  <a:pt x="81805" y="40883"/>
                  <a:pt x="81805" y="40883"/>
                </a:cubicBezTo>
                <a:close/>
                <a:moveTo>
                  <a:pt x="51783" y="77477"/>
                </a:moveTo>
                <a:cubicBezTo>
                  <a:pt x="47888" y="77477"/>
                  <a:pt x="44838" y="74972"/>
                  <a:pt x="44838" y="71772"/>
                </a:cubicBezTo>
                <a:cubicBezTo>
                  <a:pt x="44838" y="68844"/>
                  <a:pt x="48405" y="66272"/>
                  <a:pt x="52477" y="66272"/>
                </a:cubicBezTo>
                <a:lnTo>
                  <a:pt x="52477" y="65127"/>
                </a:lnTo>
                <a:lnTo>
                  <a:pt x="52483" y="65127"/>
                </a:lnTo>
                <a:lnTo>
                  <a:pt x="52583" y="66272"/>
                </a:lnTo>
                <a:cubicBezTo>
                  <a:pt x="53466" y="66277"/>
                  <a:pt x="54316" y="66411"/>
                  <a:pt x="55122" y="66666"/>
                </a:cubicBezTo>
                <a:lnTo>
                  <a:pt x="55927" y="67244"/>
                </a:lnTo>
                <a:cubicBezTo>
                  <a:pt x="58000" y="68727"/>
                  <a:pt x="59094" y="69561"/>
                  <a:pt x="59416" y="70911"/>
                </a:cubicBezTo>
                <a:cubicBezTo>
                  <a:pt x="59500" y="71261"/>
                  <a:pt x="59538" y="71616"/>
                  <a:pt x="59538" y="71966"/>
                </a:cubicBezTo>
                <a:cubicBezTo>
                  <a:pt x="59538" y="75622"/>
                  <a:pt x="56927" y="77477"/>
                  <a:pt x="51783" y="77477"/>
                </a:cubicBezTo>
                <a:moveTo>
                  <a:pt x="47455" y="48550"/>
                </a:moveTo>
                <a:cubicBezTo>
                  <a:pt x="47194" y="46455"/>
                  <a:pt x="47633" y="44522"/>
                  <a:pt x="48633" y="43366"/>
                </a:cubicBezTo>
                <a:cubicBezTo>
                  <a:pt x="49244" y="42666"/>
                  <a:pt x="50033" y="42294"/>
                  <a:pt x="50911" y="42294"/>
                </a:cubicBezTo>
                <a:lnTo>
                  <a:pt x="50911" y="41161"/>
                </a:lnTo>
                <a:lnTo>
                  <a:pt x="51011" y="42294"/>
                </a:lnTo>
                <a:cubicBezTo>
                  <a:pt x="53627" y="42377"/>
                  <a:pt x="56138" y="45472"/>
                  <a:pt x="56605" y="49194"/>
                </a:cubicBezTo>
                <a:cubicBezTo>
                  <a:pt x="56872" y="51327"/>
                  <a:pt x="56416" y="53311"/>
                  <a:pt x="55388" y="54494"/>
                </a:cubicBezTo>
                <a:cubicBezTo>
                  <a:pt x="54777" y="55194"/>
                  <a:pt x="54011" y="55566"/>
                  <a:pt x="53055" y="55561"/>
                </a:cubicBezTo>
                <a:lnTo>
                  <a:pt x="53050" y="55561"/>
                </a:lnTo>
                <a:cubicBezTo>
                  <a:pt x="50483" y="55488"/>
                  <a:pt x="47922" y="52272"/>
                  <a:pt x="47455" y="48550"/>
                </a:cubicBezTo>
                <a:moveTo>
                  <a:pt x="60211" y="62200"/>
                </a:moveTo>
                <a:cubicBezTo>
                  <a:pt x="58811" y="61161"/>
                  <a:pt x="57505" y="59622"/>
                  <a:pt x="57455" y="59144"/>
                </a:cubicBezTo>
                <a:cubicBezTo>
                  <a:pt x="57455" y="58327"/>
                  <a:pt x="57455" y="57950"/>
                  <a:pt x="59383" y="56377"/>
                </a:cubicBezTo>
                <a:cubicBezTo>
                  <a:pt x="61877" y="54333"/>
                  <a:pt x="63255" y="51638"/>
                  <a:pt x="63255" y="48800"/>
                </a:cubicBezTo>
                <a:cubicBezTo>
                  <a:pt x="63255" y="46344"/>
                  <a:pt x="62566" y="44150"/>
                  <a:pt x="61388" y="42550"/>
                </a:cubicBezTo>
                <a:lnTo>
                  <a:pt x="62433" y="42550"/>
                </a:lnTo>
                <a:lnTo>
                  <a:pt x="68200" y="38183"/>
                </a:lnTo>
                <a:lnTo>
                  <a:pt x="52572" y="38183"/>
                </a:lnTo>
                <a:cubicBezTo>
                  <a:pt x="46305" y="38183"/>
                  <a:pt x="40805" y="43105"/>
                  <a:pt x="40805" y="48716"/>
                </a:cubicBezTo>
                <a:cubicBezTo>
                  <a:pt x="40805" y="54511"/>
                  <a:pt x="45050" y="58916"/>
                  <a:pt x="50761" y="59155"/>
                </a:cubicBezTo>
                <a:cubicBezTo>
                  <a:pt x="50672" y="59566"/>
                  <a:pt x="50627" y="59972"/>
                  <a:pt x="50627" y="60377"/>
                </a:cubicBezTo>
                <a:cubicBezTo>
                  <a:pt x="50627" y="61211"/>
                  <a:pt x="50816" y="62011"/>
                  <a:pt x="51200" y="62777"/>
                </a:cubicBezTo>
                <a:cubicBezTo>
                  <a:pt x="44127" y="62827"/>
                  <a:pt x="38166" y="67561"/>
                  <a:pt x="38166" y="73150"/>
                </a:cubicBezTo>
                <a:cubicBezTo>
                  <a:pt x="38166" y="78172"/>
                  <a:pt x="43905" y="81816"/>
                  <a:pt x="51805" y="81816"/>
                </a:cubicBezTo>
                <a:cubicBezTo>
                  <a:pt x="60338" y="81816"/>
                  <a:pt x="64944" y="76477"/>
                  <a:pt x="64944" y="71444"/>
                </a:cubicBezTo>
                <a:cubicBezTo>
                  <a:pt x="64944" y="67266"/>
                  <a:pt x="63661" y="64755"/>
                  <a:pt x="60211" y="62200"/>
                </a:cubicBezTo>
                <a:moveTo>
                  <a:pt x="60000" y="114544"/>
                </a:moveTo>
                <a:cubicBezTo>
                  <a:pt x="29877" y="114544"/>
                  <a:pt x="5455" y="90127"/>
                  <a:pt x="5455" y="60000"/>
                </a:cubicBezTo>
                <a:cubicBezTo>
                  <a:pt x="5455" y="29877"/>
                  <a:pt x="29877" y="5455"/>
                  <a:pt x="60000" y="5455"/>
                </a:cubicBezTo>
                <a:cubicBezTo>
                  <a:pt x="90127" y="5455"/>
                  <a:pt x="114544" y="29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moveTo>
                  <a:pt x="60000" y="0"/>
                </a:moveTo>
                <a:cubicBezTo>
                  <a:pt x="26866" y="0"/>
                  <a:pt x="0" y="26861"/>
                  <a:pt x="0" y="60000"/>
                </a:cubicBezTo>
                <a:cubicBezTo>
                  <a:pt x="0" y="93138"/>
                  <a:pt x="26866" y="120000"/>
                  <a:pt x="60000" y="120000"/>
                </a:cubicBezTo>
                <a:cubicBezTo>
                  <a:pt x="93138" y="120000"/>
                  <a:pt x="120000" y="93138"/>
                  <a:pt x="120000" y="60000"/>
                </a:cubicBezTo>
                <a:cubicBezTo>
                  <a:pt x="120000" y="26861"/>
                  <a:pt x="93138" y="0"/>
                  <a:pt x="60000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9038" tIns="19038" rIns="19038" bIns="19038" anchor="ctr"/>
          <a:lstStyle/>
          <a:p>
            <a:endParaRPr lang="en-US" dirty="0"/>
          </a:p>
        </p:txBody>
      </p:sp>
      <p:sp>
        <p:nvSpPr>
          <p:cNvPr id="55304" name="Shape 4833">
            <a:extLst>
              <a:ext uri="{FF2B5EF4-FFF2-40B4-BE49-F238E27FC236}">
                <a16:creationId xmlns:a16="http://schemas.microsoft.com/office/drawing/2014/main" id="{D0FFE42C-6BCB-4425-9E0F-BFABB5B942B3}"/>
              </a:ext>
            </a:extLst>
          </p:cNvPr>
          <p:cNvSpPr>
            <a:spLocks/>
          </p:cNvSpPr>
          <p:nvPr/>
        </p:nvSpPr>
        <p:spPr bwMode="auto">
          <a:xfrm>
            <a:off x="5951538" y="2992438"/>
            <a:ext cx="373062" cy="374650"/>
          </a:xfrm>
          <a:custGeom>
            <a:avLst/>
            <a:gdLst>
              <a:gd name="T0" fmla="*/ 60000 w 120000"/>
              <a:gd name="T1" fmla="*/ 114544 h 120000"/>
              <a:gd name="T2" fmla="*/ 5455 w 120000"/>
              <a:gd name="T3" fmla="*/ 60000 h 120000"/>
              <a:gd name="T4" fmla="*/ 60000 w 120000"/>
              <a:gd name="T5" fmla="*/ 5455 h 120000"/>
              <a:gd name="T6" fmla="*/ 114544 w 120000"/>
              <a:gd name="T7" fmla="*/ 60000 h 120000"/>
              <a:gd name="T8" fmla="*/ 60000 w 120000"/>
              <a:gd name="T9" fmla="*/ 114544 h 120000"/>
              <a:gd name="T10" fmla="*/ 60000 w 120000"/>
              <a:gd name="T11" fmla="*/ 0 h 120000"/>
              <a:gd name="T12" fmla="*/ 0 w 120000"/>
              <a:gd name="T13" fmla="*/ 60000 h 120000"/>
              <a:gd name="T14" fmla="*/ 60000 w 120000"/>
              <a:gd name="T15" fmla="*/ 120000 h 120000"/>
              <a:gd name="T16" fmla="*/ 120000 w 120000"/>
              <a:gd name="T17" fmla="*/ 60000 h 120000"/>
              <a:gd name="T18" fmla="*/ 60000 w 120000"/>
              <a:gd name="T19" fmla="*/ 0 h 120000"/>
              <a:gd name="T20" fmla="*/ 74611 w 120000"/>
              <a:gd name="T21" fmla="*/ 51777 h 120000"/>
              <a:gd name="T22" fmla="*/ 65444 w 120000"/>
              <a:gd name="T23" fmla="*/ 56644 h 120000"/>
              <a:gd name="T24" fmla="*/ 65455 w 120000"/>
              <a:gd name="T25" fmla="*/ 51816 h 120000"/>
              <a:gd name="T26" fmla="*/ 54544 w 120000"/>
              <a:gd name="T27" fmla="*/ 51816 h 120000"/>
              <a:gd name="T28" fmla="*/ 54544 w 120000"/>
              <a:gd name="T29" fmla="*/ 81816 h 120000"/>
              <a:gd name="T30" fmla="*/ 65455 w 120000"/>
              <a:gd name="T31" fmla="*/ 81816 h 120000"/>
              <a:gd name="T32" fmla="*/ 65455 w 120000"/>
              <a:gd name="T33" fmla="*/ 65455 h 120000"/>
              <a:gd name="T34" fmla="*/ 70088 w 120000"/>
              <a:gd name="T35" fmla="*/ 59961 h 120000"/>
              <a:gd name="T36" fmla="*/ 73638 w 120000"/>
              <a:gd name="T37" fmla="*/ 65455 h 120000"/>
              <a:gd name="T38" fmla="*/ 73638 w 120000"/>
              <a:gd name="T39" fmla="*/ 81816 h 120000"/>
              <a:gd name="T40" fmla="*/ 84544 w 120000"/>
              <a:gd name="T41" fmla="*/ 81816 h 120000"/>
              <a:gd name="T42" fmla="*/ 84544 w 120000"/>
              <a:gd name="T43" fmla="*/ 65455 h 120000"/>
              <a:gd name="T44" fmla="*/ 74611 w 120000"/>
              <a:gd name="T45" fmla="*/ 51777 h 120000"/>
              <a:gd name="T46" fmla="*/ 38183 w 120000"/>
              <a:gd name="T47" fmla="*/ 81816 h 120000"/>
              <a:gd name="T48" fmla="*/ 49050 w 120000"/>
              <a:gd name="T49" fmla="*/ 81816 h 120000"/>
              <a:gd name="T50" fmla="*/ 49050 w 120000"/>
              <a:gd name="T51" fmla="*/ 51777 h 120000"/>
              <a:gd name="T52" fmla="*/ 38183 w 120000"/>
              <a:gd name="T53" fmla="*/ 51777 h 120000"/>
              <a:gd name="T54" fmla="*/ 38183 w 120000"/>
              <a:gd name="T55" fmla="*/ 81816 h 120000"/>
              <a:gd name="T56" fmla="*/ 43616 w 120000"/>
              <a:gd name="T57" fmla="*/ 38183 h 120000"/>
              <a:gd name="T58" fmla="*/ 38183 w 120000"/>
              <a:gd name="T59" fmla="*/ 43644 h 120000"/>
              <a:gd name="T60" fmla="*/ 43616 w 120000"/>
              <a:gd name="T61" fmla="*/ 49105 h 120000"/>
              <a:gd name="T62" fmla="*/ 49050 w 120000"/>
              <a:gd name="T63" fmla="*/ 43644 h 120000"/>
              <a:gd name="T64" fmla="*/ 43616 w 120000"/>
              <a:gd name="T65" fmla="*/ 38183 h 120000"/>
              <a:gd name="T66" fmla="*/ 0 w 120000"/>
              <a:gd name="T67" fmla="*/ 0 h 120000"/>
              <a:gd name="T68" fmla="*/ 120000 w 120000"/>
              <a:gd name="T69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T66" t="T67" r="T68" b="T69"/>
            <a:pathLst>
              <a:path w="120000" h="120000" extrusionOk="0">
                <a:moveTo>
                  <a:pt x="60000" y="114544"/>
                </a:moveTo>
                <a:cubicBezTo>
                  <a:pt x="29872" y="114544"/>
                  <a:pt x="5455" y="90127"/>
                  <a:pt x="5455" y="60000"/>
                </a:cubicBezTo>
                <a:cubicBezTo>
                  <a:pt x="5455" y="29877"/>
                  <a:pt x="29872" y="5455"/>
                  <a:pt x="60000" y="5455"/>
                </a:cubicBezTo>
                <a:cubicBezTo>
                  <a:pt x="90127" y="5455"/>
                  <a:pt x="114544" y="29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moveTo>
                  <a:pt x="60000" y="0"/>
                </a:moveTo>
                <a:cubicBezTo>
                  <a:pt x="26866" y="0"/>
                  <a:pt x="0" y="26861"/>
                  <a:pt x="0" y="60000"/>
                </a:cubicBezTo>
                <a:cubicBezTo>
                  <a:pt x="0" y="93138"/>
                  <a:pt x="26866" y="120000"/>
                  <a:pt x="60000" y="120000"/>
                </a:cubicBezTo>
                <a:cubicBezTo>
                  <a:pt x="93133" y="120000"/>
                  <a:pt x="120000" y="93138"/>
                  <a:pt x="120000" y="60000"/>
                </a:cubicBezTo>
                <a:cubicBezTo>
                  <a:pt x="120000" y="26861"/>
                  <a:pt x="93133" y="0"/>
                  <a:pt x="60000" y="0"/>
                </a:cubicBezTo>
                <a:moveTo>
                  <a:pt x="74611" y="51777"/>
                </a:moveTo>
                <a:cubicBezTo>
                  <a:pt x="66527" y="51777"/>
                  <a:pt x="65444" y="56644"/>
                  <a:pt x="65444" y="56644"/>
                </a:cubicBezTo>
                <a:lnTo>
                  <a:pt x="65455" y="51816"/>
                </a:lnTo>
                <a:lnTo>
                  <a:pt x="54544" y="51816"/>
                </a:lnTo>
                <a:lnTo>
                  <a:pt x="54544" y="81816"/>
                </a:lnTo>
                <a:lnTo>
                  <a:pt x="65455" y="81816"/>
                </a:lnTo>
                <a:lnTo>
                  <a:pt x="65455" y="65455"/>
                </a:lnTo>
                <a:cubicBezTo>
                  <a:pt x="65455" y="65455"/>
                  <a:pt x="65455" y="59961"/>
                  <a:pt x="70088" y="59961"/>
                </a:cubicBezTo>
                <a:cubicBezTo>
                  <a:pt x="72700" y="59961"/>
                  <a:pt x="73638" y="62400"/>
                  <a:pt x="73638" y="65455"/>
                </a:cubicBezTo>
                <a:lnTo>
                  <a:pt x="73638" y="81816"/>
                </a:lnTo>
                <a:lnTo>
                  <a:pt x="84544" y="81816"/>
                </a:lnTo>
                <a:lnTo>
                  <a:pt x="84544" y="65455"/>
                </a:lnTo>
                <a:cubicBezTo>
                  <a:pt x="84544" y="56916"/>
                  <a:pt x="80833" y="51777"/>
                  <a:pt x="74611" y="51777"/>
                </a:cubicBezTo>
                <a:moveTo>
                  <a:pt x="38183" y="81816"/>
                </a:moveTo>
                <a:lnTo>
                  <a:pt x="49050" y="81816"/>
                </a:lnTo>
                <a:lnTo>
                  <a:pt x="49050" y="51777"/>
                </a:lnTo>
                <a:lnTo>
                  <a:pt x="38183" y="51777"/>
                </a:lnTo>
                <a:cubicBezTo>
                  <a:pt x="38183" y="51777"/>
                  <a:pt x="38183" y="81816"/>
                  <a:pt x="38183" y="81816"/>
                </a:cubicBezTo>
                <a:close/>
                <a:moveTo>
                  <a:pt x="43616" y="38183"/>
                </a:moveTo>
                <a:cubicBezTo>
                  <a:pt x="40616" y="38183"/>
                  <a:pt x="38183" y="40627"/>
                  <a:pt x="38183" y="43644"/>
                </a:cubicBezTo>
                <a:cubicBezTo>
                  <a:pt x="38183" y="46661"/>
                  <a:pt x="40616" y="49105"/>
                  <a:pt x="43616" y="49105"/>
                </a:cubicBezTo>
                <a:cubicBezTo>
                  <a:pt x="46616" y="49105"/>
                  <a:pt x="49050" y="46661"/>
                  <a:pt x="49050" y="43644"/>
                </a:cubicBezTo>
                <a:cubicBezTo>
                  <a:pt x="49050" y="40627"/>
                  <a:pt x="46616" y="38183"/>
                  <a:pt x="43616" y="3818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9038" tIns="19038" rIns="19038" bIns="19038" anchor="ctr"/>
          <a:lstStyle/>
          <a:p>
            <a:endParaRPr lang="en-US" dirty="0"/>
          </a:p>
        </p:txBody>
      </p:sp>
      <p:sp>
        <p:nvSpPr>
          <p:cNvPr id="55305" name="Shape 4834">
            <a:extLst>
              <a:ext uri="{FF2B5EF4-FFF2-40B4-BE49-F238E27FC236}">
                <a16:creationId xmlns:a16="http://schemas.microsoft.com/office/drawing/2014/main" id="{24F9D3F0-029C-4916-9515-5EF302D0D4EB}"/>
              </a:ext>
            </a:extLst>
          </p:cNvPr>
          <p:cNvSpPr>
            <a:spLocks/>
          </p:cNvSpPr>
          <p:nvPr/>
        </p:nvSpPr>
        <p:spPr bwMode="auto">
          <a:xfrm>
            <a:off x="6484938" y="2992438"/>
            <a:ext cx="373062" cy="374650"/>
          </a:xfrm>
          <a:custGeom>
            <a:avLst/>
            <a:gdLst>
              <a:gd name="T0" fmla="*/ 60000 w 120000"/>
              <a:gd name="T1" fmla="*/ 114544 h 120000"/>
              <a:gd name="T2" fmla="*/ 5455 w 120000"/>
              <a:gd name="T3" fmla="*/ 60000 h 120000"/>
              <a:gd name="T4" fmla="*/ 60000 w 120000"/>
              <a:gd name="T5" fmla="*/ 5455 h 120000"/>
              <a:gd name="T6" fmla="*/ 114544 w 120000"/>
              <a:gd name="T7" fmla="*/ 60000 h 120000"/>
              <a:gd name="T8" fmla="*/ 60000 w 120000"/>
              <a:gd name="T9" fmla="*/ 114544 h 120000"/>
              <a:gd name="T10" fmla="*/ 60000 w 120000"/>
              <a:gd name="T11" fmla="*/ 0 h 120000"/>
              <a:gd name="T12" fmla="*/ 0 w 120000"/>
              <a:gd name="T13" fmla="*/ 60000 h 120000"/>
              <a:gd name="T14" fmla="*/ 60000 w 120000"/>
              <a:gd name="T15" fmla="*/ 120000 h 120000"/>
              <a:gd name="T16" fmla="*/ 120000 w 120000"/>
              <a:gd name="T17" fmla="*/ 60000 h 120000"/>
              <a:gd name="T18" fmla="*/ 60000 w 120000"/>
              <a:gd name="T19" fmla="*/ 0 h 120000"/>
              <a:gd name="T20" fmla="*/ 64394 w 120000"/>
              <a:gd name="T21" fmla="*/ 73838 h 120000"/>
              <a:gd name="T22" fmla="*/ 62727 w 120000"/>
              <a:gd name="T23" fmla="*/ 72100 h 120000"/>
              <a:gd name="T24" fmla="*/ 62722 w 120000"/>
              <a:gd name="T25" fmla="*/ 57216 h 120000"/>
              <a:gd name="T26" fmla="*/ 73644 w 120000"/>
              <a:gd name="T27" fmla="*/ 57216 h 120000"/>
              <a:gd name="T28" fmla="*/ 73644 w 120000"/>
              <a:gd name="T29" fmla="*/ 49088 h 120000"/>
              <a:gd name="T30" fmla="*/ 62733 w 120000"/>
              <a:gd name="T31" fmla="*/ 49088 h 120000"/>
              <a:gd name="T32" fmla="*/ 62733 w 120000"/>
              <a:gd name="T33" fmla="*/ 38183 h 120000"/>
              <a:gd name="T34" fmla="*/ 55788 w 120000"/>
              <a:gd name="T35" fmla="*/ 38216 h 120000"/>
              <a:gd name="T36" fmla="*/ 54166 w 120000"/>
              <a:gd name="T37" fmla="*/ 43772 h 120000"/>
              <a:gd name="T38" fmla="*/ 51038 w 120000"/>
              <a:gd name="T39" fmla="*/ 47516 h 120000"/>
              <a:gd name="T40" fmla="*/ 46355 w 120000"/>
              <a:gd name="T41" fmla="*/ 49911 h 120000"/>
              <a:gd name="T42" fmla="*/ 46361 w 120000"/>
              <a:gd name="T43" fmla="*/ 57272 h 120000"/>
              <a:gd name="T44" fmla="*/ 51822 w 120000"/>
              <a:gd name="T45" fmla="*/ 57216 h 120000"/>
              <a:gd name="T46" fmla="*/ 51822 w 120000"/>
              <a:gd name="T47" fmla="*/ 71366 h 120000"/>
              <a:gd name="T48" fmla="*/ 52488 w 120000"/>
              <a:gd name="T49" fmla="*/ 75927 h 120000"/>
              <a:gd name="T50" fmla="*/ 54883 w 120000"/>
              <a:gd name="T51" fmla="*/ 78900 h 120000"/>
              <a:gd name="T52" fmla="*/ 59050 w 120000"/>
              <a:gd name="T53" fmla="*/ 81050 h 120000"/>
              <a:gd name="T54" fmla="*/ 64555 w 120000"/>
              <a:gd name="T55" fmla="*/ 81816 h 120000"/>
              <a:gd name="T56" fmla="*/ 69538 w 120000"/>
              <a:gd name="T57" fmla="*/ 81272 h 120000"/>
              <a:gd name="T58" fmla="*/ 75433 w 120000"/>
              <a:gd name="T59" fmla="*/ 79427 h 120000"/>
              <a:gd name="T60" fmla="*/ 75461 w 120000"/>
              <a:gd name="T61" fmla="*/ 72727 h 120000"/>
              <a:gd name="T62" fmla="*/ 67916 w 120000"/>
              <a:gd name="T63" fmla="*/ 74705 h 120000"/>
              <a:gd name="T64" fmla="*/ 64394 w 120000"/>
              <a:gd name="T65" fmla="*/ 73838 h 120000"/>
              <a:gd name="T66" fmla="*/ 0 w 120000"/>
              <a:gd name="T67" fmla="*/ 0 h 120000"/>
              <a:gd name="T68" fmla="*/ 120000 w 120000"/>
              <a:gd name="T69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T66" t="T67" r="T68" b="T69"/>
            <a:pathLst>
              <a:path w="120000" h="120000" extrusionOk="0">
                <a:moveTo>
                  <a:pt x="60000" y="114544"/>
                </a:moveTo>
                <a:cubicBezTo>
                  <a:pt x="29872" y="114544"/>
                  <a:pt x="5455" y="90127"/>
                  <a:pt x="5455" y="60000"/>
                </a:cubicBezTo>
                <a:cubicBezTo>
                  <a:pt x="5455" y="29877"/>
                  <a:pt x="29872" y="5455"/>
                  <a:pt x="60000" y="5455"/>
                </a:cubicBezTo>
                <a:cubicBezTo>
                  <a:pt x="90127" y="5455"/>
                  <a:pt x="114544" y="29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moveTo>
                  <a:pt x="60000" y="0"/>
                </a:moveTo>
                <a:cubicBezTo>
                  <a:pt x="26861" y="0"/>
                  <a:pt x="0" y="26861"/>
                  <a:pt x="0" y="60000"/>
                </a:cubicBezTo>
                <a:cubicBezTo>
                  <a:pt x="0" y="93138"/>
                  <a:pt x="26861" y="120000"/>
                  <a:pt x="60000" y="120000"/>
                </a:cubicBezTo>
                <a:cubicBezTo>
                  <a:pt x="93138" y="120000"/>
                  <a:pt x="120000" y="93138"/>
                  <a:pt x="120000" y="60000"/>
                </a:cubicBezTo>
                <a:cubicBezTo>
                  <a:pt x="120000" y="26861"/>
                  <a:pt x="93138" y="0"/>
                  <a:pt x="60000" y="0"/>
                </a:cubicBezTo>
                <a:moveTo>
                  <a:pt x="64394" y="73838"/>
                </a:moveTo>
                <a:cubicBezTo>
                  <a:pt x="63622" y="73411"/>
                  <a:pt x="63011" y="72822"/>
                  <a:pt x="62727" y="72100"/>
                </a:cubicBezTo>
                <a:cubicBezTo>
                  <a:pt x="62688" y="71977"/>
                  <a:pt x="62722" y="57216"/>
                  <a:pt x="62722" y="57216"/>
                </a:cubicBezTo>
                <a:lnTo>
                  <a:pt x="73644" y="57216"/>
                </a:lnTo>
                <a:lnTo>
                  <a:pt x="73644" y="49088"/>
                </a:lnTo>
                <a:lnTo>
                  <a:pt x="62733" y="49088"/>
                </a:lnTo>
                <a:lnTo>
                  <a:pt x="62733" y="38183"/>
                </a:lnTo>
                <a:lnTo>
                  <a:pt x="55788" y="38216"/>
                </a:lnTo>
                <a:cubicBezTo>
                  <a:pt x="55488" y="40466"/>
                  <a:pt x="54950" y="42322"/>
                  <a:pt x="54166" y="43772"/>
                </a:cubicBezTo>
                <a:cubicBezTo>
                  <a:pt x="53377" y="45233"/>
                  <a:pt x="52333" y="46477"/>
                  <a:pt x="51038" y="47516"/>
                </a:cubicBezTo>
                <a:cubicBezTo>
                  <a:pt x="49738" y="48555"/>
                  <a:pt x="48177" y="49350"/>
                  <a:pt x="46355" y="49911"/>
                </a:cubicBezTo>
                <a:lnTo>
                  <a:pt x="46361" y="57272"/>
                </a:lnTo>
                <a:lnTo>
                  <a:pt x="51822" y="57216"/>
                </a:lnTo>
                <a:lnTo>
                  <a:pt x="51822" y="71366"/>
                </a:lnTo>
                <a:cubicBezTo>
                  <a:pt x="51822" y="73355"/>
                  <a:pt x="52050" y="74877"/>
                  <a:pt x="52488" y="75927"/>
                </a:cubicBezTo>
                <a:cubicBezTo>
                  <a:pt x="52933" y="76977"/>
                  <a:pt x="53727" y="77966"/>
                  <a:pt x="54883" y="78900"/>
                </a:cubicBezTo>
                <a:cubicBezTo>
                  <a:pt x="56033" y="79833"/>
                  <a:pt x="57422" y="80544"/>
                  <a:pt x="59050" y="81050"/>
                </a:cubicBezTo>
                <a:cubicBezTo>
                  <a:pt x="60677" y="81550"/>
                  <a:pt x="62433" y="81816"/>
                  <a:pt x="64555" y="81816"/>
                </a:cubicBezTo>
                <a:cubicBezTo>
                  <a:pt x="66416" y="81816"/>
                  <a:pt x="67933" y="81627"/>
                  <a:pt x="69538" y="81272"/>
                </a:cubicBezTo>
                <a:cubicBezTo>
                  <a:pt x="71144" y="80922"/>
                  <a:pt x="73450" y="80305"/>
                  <a:pt x="75433" y="79427"/>
                </a:cubicBezTo>
                <a:lnTo>
                  <a:pt x="75461" y="72727"/>
                </a:lnTo>
                <a:cubicBezTo>
                  <a:pt x="73138" y="74161"/>
                  <a:pt x="70266" y="74705"/>
                  <a:pt x="67916" y="74705"/>
                </a:cubicBezTo>
                <a:cubicBezTo>
                  <a:pt x="66594" y="74705"/>
                  <a:pt x="65422" y="74416"/>
                  <a:pt x="64394" y="7383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9038" tIns="19038" rIns="19038" bIns="19038" anchor="ctr"/>
          <a:lstStyle/>
          <a:p>
            <a:endParaRPr lang="en-US" dirty="0"/>
          </a:p>
        </p:txBody>
      </p:sp>
      <p:sp>
        <p:nvSpPr>
          <p:cNvPr id="55306" name="Shape 4835">
            <a:extLst>
              <a:ext uri="{FF2B5EF4-FFF2-40B4-BE49-F238E27FC236}">
                <a16:creationId xmlns:a16="http://schemas.microsoft.com/office/drawing/2014/main" id="{EE24CBA5-D730-4E0E-9321-6AC4947D3FF9}"/>
              </a:ext>
            </a:extLst>
          </p:cNvPr>
          <p:cNvSpPr>
            <a:spLocks/>
          </p:cNvSpPr>
          <p:nvPr/>
        </p:nvSpPr>
        <p:spPr bwMode="auto">
          <a:xfrm>
            <a:off x="7018338" y="2992438"/>
            <a:ext cx="373062" cy="374650"/>
          </a:xfrm>
          <a:custGeom>
            <a:avLst/>
            <a:gdLst>
              <a:gd name="T0" fmla="*/ 79394 w 120000"/>
              <a:gd name="T1" fmla="*/ 38811 h 120000"/>
              <a:gd name="T2" fmla="*/ 78522 w 120000"/>
              <a:gd name="T3" fmla="*/ 38727 h 120000"/>
              <a:gd name="T4" fmla="*/ 75400 w 120000"/>
              <a:gd name="T5" fmla="*/ 41633 h 120000"/>
              <a:gd name="T6" fmla="*/ 72455 w 120000"/>
              <a:gd name="T7" fmla="*/ 71783 h 120000"/>
              <a:gd name="T8" fmla="*/ 72477 w 120000"/>
              <a:gd name="T9" fmla="*/ 72333 h 120000"/>
              <a:gd name="T10" fmla="*/ 73011 w 120000"/>
              <a:gd name="T11" fmla="*/ 72400 h 120000"/>
              <a:gd name="T12" fmla="*/ 73177 w 120000"/>
              <a:gd name="T13" fmla="*/ 72400 h 120000"/>
              <a:gd name="T14" fmla="*/ 74850 w 120000"/>
              <a:gd name="T15" fmla="*/ 72694 h 120000"/>
              <a:gd name="T16" fmla="*/ 75438 w 120000"/>
              <a:gd name="T17" fmla="*/ 72922 h 120000"/>
              <a:gd name="T18" fmla="*/ 75544 w 120000"/>
              <a:gd name="T19" fmla="*/ 72288 h 120000"/>
              <a:gd name="T20" fmla="*/ 80788 w 120000"/>
              <a:gd name="T21" fmla="*/ 46961 h 120000"/>
              <a:gd name="T22" fmla="*/ 81655 w 120000"/>
              <a:gd name="T23" fmla="*/ 43127 h 120000"/>
              <a:gd name="T24" fmla="*/ 81316 w 120000"/>
              <a:gd name="T25" fmla="*/ 40033 h 120000"/>
              <a:gd name="T26" fmla="*/ 79394 w 120000"/>
              <a:gd name="T27" fmla="*/ 38811 h 120000"/>
              <a:gd name="T28" fmla="*/ 73777 w 120000"/>
              <a:gd name="T29" fmla="*/ 75588 h 120000"/>
              <a:gd name="T30" fmla="*/ 69827 w 120000"/>
              <a:gd name="T31" fmla="*/ 77944 h 120000"/>
              <a:gd name="T32" fmla="*/ 70172 w 120000"/>
              <a:gd name="T33" fmla="*/ 80327 h 120000"/>
              <a:gd name="T34" fmla="*/ 72122 w 120000"/>
              <a:gd name="T35" fmla="*/ 81672 h 120000"/>
              <a:gd name="T36" fmla="*/ 73177 w 120000"/>
              <a:gd name="T37" fmla="*/ 81822 h 120000"/>
              <a:gd name="T38" fmla="*/ 76100 w 120000"/>
              <a:gd name="T39" fmla="*/ 79655 h 120000"/>
              <a:gd name="T40" fmla="*/ 75794 w 120000"/>
              <a:gd name="T41" fmla="*/ 76983 h 120000"/>
              <a:gd name="T42" fmla="*/ 73777 w 120000"/>
              <a:gd name="T43" fmla="*/ 75588 h 120000"/>
              <a:gd name="T44" fmla="*/ 60000 w 120000"/>
              <a:gd name="T45" fmla="*/ 114544 h 120000"/>
              <a:gd name="T46" fmla="*/ 5455 w 120000"/>
              <a:gd name="T47" fmla="*/ 60000 h 120000"/>
              <a:gd name="T48" fmla="*/ 60000 w 120000"/>
              <a:gd name="T49" fmla="*/ 5455 h 120000"/>
              <a:gd name="T50" fmla="*/ 114544 w 120000"/>
              <a:gd name="T51" fmla="*/ 60000 h 120000"/>
              <a:gd name="T52" fmla="*/ 60000 w 120000"/>
              <a:gd name="T53" fmla="*/ 114544 h 120000"/>
              <a:gd name="T54" fmla="*/ 60000 w 120000"/>
              <a:gd name="T55" fmla="*/ 0 h 120000"/>
              <a:gd name="T56" fmla="*/ 0 w 120000"/>
              <a:gd name="T57" fmla="*/ 60000 h 120000"/>
              <a:gd name="T58" fmla="*/ 60000 w 120000"/>
              <a:gd name="T59" fmla="*/ 120000 h 120000"/>
              <a:gd name="T60" fmla="*/ 120000 w 120000"/>
              <a:gd name="T61" fmla="*/ 60000 h 120000"/>
              <a:gd name="T62" fmla="*/ 60000 w 120000"/>
              <a:gd name="T63" fmla="*/ 0 h 120000"/>
              <a:gd name="T64" fmla="*/ 72766 w 120000"/>
              <a:gd name="T65" fmla="*/ 38244 h 120000"/>
              <a:gd name="T66" fmla="*/ 71833 w 120000"/>
              <a:gd name="T67" fmla="*/ 38244 h 120000"/>
              <a:gd name="T68" fmla="*/ 71700 w 120000"/>
              <a:gd name="T69" fmla="*/ 38261 h 120000"/>
              <a:gd name="T70" fmla="*/ 66572 w 120000"/>
              <a:gd name="T71" fmla="*/ 38261 h 120000"/>
              <a:gd name="T72" fmla="*/ 66122 w 120000"/>
              <a:gd name="T73" fmla="*/ 38244 h 120000"/>
              <a:gd name="T74" fmla="*/ 55488 w 120000"/>
              <a:gd name="T75" fmla="*/ 56422 h 120000"/>
              <a:gd name="T76" fmla="*/ 44816 w 120000"/>
              <a:gd name="T77" fmla="*/ 38183 h 120000"/>
              <a:gd name="T78" fmla="*/ 44444 w 120000"/>
              <a:gd name="T79" fmla="*/ 38283 h 120000"/>
              <a:gd name="T80" fmla="*/ 39377 w 120000"/>
              <a:gd name="T81" fmla="*/ 38261 h 120000"/>
              <a:gd name="T82" fmla="*/ 38211 w 120000"/>
              <a:gd name="T83" fmla="*/ 38244 h 120000"/>
              <a:gd name="T84" fmla="*/ 52677 w 120000"/>
              <a:gd name="T85" fmla="*/ 63288 h 120000"/>
              <a:gd name="T86" fmla="*/ 52244 w 120000"/>
              <a:gd name="T87" fmla="*/ 81255 h 120000"/>
              <a:gd name="T88" fmla="*/ 52261 w 120000"/>
              <a:gd name="T89" fmla="*/ 81788 h 120000"/>
              <a:gd name="T90" fmla="*/ 52788 w 120000"/>
              <a:gd name="T91" fmla="*/ 81788 h 120000"/>
              <a:gd name="T92" fmla="*/ 52922 w 120000"/>
              <a:gd name="T93" fmla="*/ 81772 h 120000"/>
              <a:gd name="T94" fmla="*/ 58050 w 120000"/>
              <a:gd name="T95" fmla="*/ 81772 h 120000"/>
              <a:gd name="T96" fmla="*/ 58738 w 120000"/>
              <a:gd name="T97" fmla="*/ 81788 h 120000"/>
              <a:gd name="T98" fmla="*/ 58400 w 120000"/>
              <a:gd name="T99" fmla="*/ 63283 h 120000"/>
              <a:gd name="T100" fmla="*/ 65211 w 120000"/>
              <a:gd name="T101" fmla="*/ 51000 h 120000"/>
              <a:gd name="T102" fmla="*/ 72305 w 120000"/>
              <a:gd name="T103" fmla="*/ 39050 h 120000"/>
              <a:gd name="T104" fmla="*/ 72766 w 120000"/>
              <a:gd name="T105" fmla="*/ 38244 h 120000"/>
              <a:gd name="T106" fmla="*/ 0 w 120000"/>
              <a:gd name="T107" fmla="*/ 0 h 120000"/>
              <a:gd name="T108" fmla="*/ 120000 w 120000"/>
              <a:gd name="T109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T106" t="T107" r="T108" b="T109"/>
            <a:pathLst>
              <a:path w="120000" h="120000" extrusionOk="0">
                <a:moveTo>
                  <a:pt x="79394" y="38811"/>
                </a:moveTo>
                <a:cubicBezTo>
                  <a:pt x="79116" y="38755"/>
                  <a:pt x="78816" y="38727"/>
                  <a:pt x="78522" y="38727"/>
                </a:cubicBezTo>
                <a:cubicBezTo>
                  <a:pt x="76711" y="38727"/>
                  <a:pt x="75544" y="39811"/>
                  <a:pt x="75400" y="41633"/>
                </a:cubicBezTo>
                <a:cubicBezTo>
                  <a:pt x="73566" y="65022"/>
                  <a:pt x="72466" y="71716"/>
                  <a:pt x="72455" y="71783"/>
                </a:cubicBezTo>
                <a:lnTo>
                  <a:pt x="72477" y="72333"/>
                </a:lnTo>
                <a:lnTo>
                  <a:pt x="73011" y="72400"/>
                </a:lnTo>
                <a:lnTo>
                  <a:pt x="73177" y="72400"/>
                </a:lnTo>
                <a:cubicBezTo>
                  <a:pt x="73783" y="72400"/>
                  <a:pt x="74366" y="72500"/>
                  <a:pt x="74850" y="72694"/>
                </a:cubicBezTo>
                <a:lnTo>
                  <a:pt x="75438" y="72922"/>
                </a:lnTo>
                <a:lnTo>
                  <a:pt x="75544" y="72288"/>
                </a:lnTo>
                <a:cubicBezTo>
                  <a:pt x="76872" y="64011"/>
                  <a:pt x="79422" y="52916"/>
                  <a:pt x="80788" y="46961"/>
                </a:cubicBezTo>
                <a:cubicBezTo>
                  <a:pt x="81211" y="45116"/>
                  <a:pt x="81527" y="43761"/>
                  <a:pt x="81655" y="43127"/>
                </a:cubicBezTo>
                <a:cubicBezTo>
                  <a:pt x="81916" y="41833"/>
                  <a:pt x="81800" y="40794"/>
                  <a:pt x="81316" y="40033"/>
                </a:cubicBezTo>
                <a:cubicBezTo>
                  <a:pt x="80905" y="39400"/>
                  <a:pt x="80261" y="38988"/>
                  <a:pt x="79394" y="38811"/>
                </a:cubicBezTo>
                <a:moveTo>
                  <a:pt x="73777" y="75588"/>
                </a:moveTo>
                <a:cubicBezTo>
                  <a:pt x="71783" y="75133"/>
                  <a:pt x="70333" y="76011"/>
                  <a:pt x="69827" y="77944"/>
                </a:cubicBezTo>
                <a:cubicBezTo>
                  <a:pt x="69600" y="78816"/>
                  <a:pt x="69722" y="79638"/>
                  <a:pt x="70172" y="80327"/>
                </a:cubicBezTo>
                <a:cubicBezTo>
                  <a:pt x="70588" y="80966"/>
                  <a:pt x="71283" y="81450"/>
                  <a:pt x="72122" y="81672"/>
                </a:cubicBezTo>
                <a:cubicBezTo>
                  <a:pt x="72472" y="81772"/>
                  <a:pt x="72827" y="81822"/>
                  <a:pt x="73177" y="81822"/>
                </a:cubicBezTo>
                <a:cubicBezTo>
                  <a:pt x="74655" y="81822"/>
                  <a:pt x="75772" y="80988"/>
                  <a:pt x="76100" y="79655"/>
                </a:cubicBezTo>
                <a:cubicBezTo>
                  <a:pt x="76338" y="78644"/>
                  <a:pt x="76233" y="77722"/>
                  <a:pt x="75794" y="76983"/>
                </a:cubicBezTo>
                <a:cubicBezTo>
                  <a:pt x="75372" y="76288"/>
                  <a:pt x="74661" y="75800"/>
                  <a:pt x="73777" y="75588"/>
                </a:cubicBezTo>
                <a:moveTo>
                  <a:pt x="60000" y="114544"/>
                </a:moveTo>
                <a:cubicBezTo>
                  <a:pt x="29872" y="114544"/>
                  <a:pt x="5455" y="90127"/>
                  <a:pt x="5455" y="60000"/>
                </a:cubicBezTo>
                <a:cubicBezTo>
                  <a:pt x="5455" y="29877"/>
                  <a:pt x="29872" y="5455"/>
                  <a:pt x="60000" y="5455"/>
                </a:cubicBezTo>
                <a:cubicBezTo>
                  <a:pt x="90127" y="5455"/>
                  <a:pt x="114544" y="29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moveTo>
                  <a:pt x="60000" y="0"/>
                </a:moveTo>
                <a:cubicBezTo>
                  <a:pt x="26861" y="0"/>
                  <a:pt x="0" y="26861"/>
                  <a:pt x="0" y="60000"/>
                </a:cubicBezTo>
                <a:cubicBezTo>
                  <a:pt x="0" y="93138"/>
                  <a:pt x="26861" y="120000"/>
                  <a:pt x="60000" y="120000"/>
                </a:cubicBezTo>
                <a:cubicBezTo>
                  <a:pt x="93138" y="120000"/>
                  <a:pt x="120000" y="93138"/>
                  <a:pt x="120000" y="60000"/>
                </a:cubicBezTo>
                <a:cubicBezTo>
                  <a:pt x="120000" y="26861"/>
                  <a:pt x="93138" y="0"/>
                  <a:pt x="60000" y="0"/>
                </a:cubicBezTo>
                <a:moveTo>
                  <a:pt x="72766" y="38244"/>
                </a:moveTo>
                <a:lnTo>
                  <a:pt x="71833" y="38244"/>
                </a:lnTo>
                <a:lnTo>
                  <a:pt x="71700" y="38261"/>
                </a:lnTo>
                <a:cubicBezTo>
                  <a:pt x="70255" y="38672"/>
                  <a:pt x="68022" y="38672"/>
                  <a:pt x="66572" y="38261"/>
                </a:cubicBezTo>
                <a:lnTo>
                  <a:pt x="66122" y="38244"/>
                </a:lnTo>
                <a:lnTo>
                  <a:pt x="55488" y="56422"/>
                </a:lnTo>
                <a:lnTo>
                  <a:pt x="44816" y="38183"/>
                </a:lnTo>
                <a:lnTo>
                  <a:pt x="44444" y="38283"/>
                </a:lnTo>
                <a:cubicBezTo>
                  <a:pt x="42994" y="38677"/>
                  <a:pt x="40816" y="38666"/>
                  <a:pt x="39377" y="38261"/>
                </a:cubicBezTo>
                <a:lnTo>
                  <a:pt x="38211" y="38244"/>
                </a:lnTo>
                <a:lnTo>
                  <a:pt x="52677" y="63288"/>
                </a:lnTo>
                <a:lnTo>
                  <a:pt x="52244" y="81255"/>
                </a:lnTo>
                <a:lnTo>
                  <a:pt x="52261" y="81788"/>
                </a:lnTo>
                <a:lnTo>
                  <a:pt x="52788" y="81788"/>
                </a:lnTo>
                <a:lnTo>
                  <a:pt x="52922" y="81772"/>
                </a:lnTo>
                <a:cubicBezTo>
                  <a:pt x="54366" y="81366"/>
                  <a:pt x="56611" y="81366"/>
                  <a:pt x="58050" y="81772"/>
                </a:cubicBezTo>
                <a:lnTo>
                  <a:pt x="58738" y="81788"/>
                </a:lnTo>
                <a:lnTo>
                  <a:pt x="58400" y="63283"/>
                </a:lnTo>
                <a:cubicBezTo>
                  <a:pt x="58888" y="62383"/>
                  <a:pt x="61944" y="56694"/>
                  <a:pt x="65211" y="51000"/>
                </a:cubicBezTo>
                <a:cubicBezTo>
                  <a:pt x="68566" y="45144"/>
                  <a:pt x="72266" y="39111"/>
                  <a:pt x="72305" y="39050"/>
                </a:cubicBezTo>
                <a:cubicBezTo>
                  <a:pt x="72305" y="39050"/>
                  <a:pt x="72766" y="38244"/>
                  <a:pt x="72766" y="382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9038" tIns="19038" rIns="19038" bIns="19038" anchor="ctr"/>
          <a:lstStyle/>
          <a:p>
            <a:endParaRPr lang="en-US" dirty="0"/>
          </a:p>
        </p:txBody>
      </p:sp>
      <p:sp>
        <p:nvSpPr>
          <p:cNvPr id="55307" name="Shape 4836">
            <a:extLst>
              <a:ext uri="{FF2B5EF4-FFF2-40B4-BE49-F238E27FC236}">
                <a16:creationId xmlns:a16="http://schemas.microsoft.com/office/drawing/2014/main" id="{81A80D8D-C568-46CF-805C-959AA7A7DD33}"/>
              </a:ext>
            </a:extLst>
          </p:cNvPr>
          <p:cNvSpPr>
            <a:spLocks/>
          </p:cNvSpPr>
          <p:nvPr/>
        </p:nvSpPr>
        <p:spPr bwMode="auto">
          <a:xfrm>
            <a:off x="7550150" y="2992438"/>
            <a:ext cx="374650" cy="374650"/>
          </a:xfrm>
          <a:custGeom>
            <a:avLst/>
            <a:gdLst>
              <a:gd name="T0" fmla="*/ 60000 w 120000"/>
              <a:gd name="T1" fmla="*/ 114544 h 120000"/>
              <a:gd name="T2" fmla="*/ 5455 w 120000"/>
              <a:gd name="T3" fmla="*/ 60000 h 120000"/>
              <a:gd name="T4" fmla="*/ 60000 w 120000"/>
              <a:gd name="T5" fmla="*/ 5455 h 120000"/>
              <a:gd name="T6" fmla="*/ 114544 w 120000"/>
              <a:gd name="T7" fmla="*/ 60000 h 120000"/>
              <a:gd name="T8" fmla="*/ 60000 w 120000"/>
              <a:gd name="T9" fmla="*/ 114544 h 120000"/>
              <a:gd name="T10" fmla="*/ 60000 w 120000"/>
              <a:gd name="T11" fmla="*/ 0 h 120000"/>
              <a:gd name="T12" fmla="*/ 0 w 120000"/>
              <a:gd name="T13" fmla="*/ 60000 h 120000"/>
              <a:gd name="T14" fmla="*/ 60000 w 120000"/>
              <a:gd name="T15" fmla="*/ 120000 h 120000"/>
              <a:gd name="T16" fmla="*/ 120000 w 120000"/>
              <a:gd name="T17" fmla="*/ 60000 h 120000"/>
              <a:gd name="T18" fmla="*/ 60000 w 120000"/>
              <a:gd name="T19" fmla="*/ 0 h 120000"/>
              <a:gd name="T20" fmla="*/ 72566 w 120000"/>
              <a:gd name="T21" fmla="*/ 32722 h 120000"/>
              <a:gd name="T22" fmla="*/ 59922 w 120000"/>
              <a:gd name="T23" fmla="*/ 43200 h 120000"/>
              <a:gd name="T24" fmla="*/ 77361 w 120000"/>
              <a:gd name="T25" fmla="*/ 54027 h 120000"/>
              <a:gd name="T26" fmla="*/ 90000 w 120000"/>
              <a:gd name="T27" fmla="*/ 44033 h 120000"/>
              <a:gd name="T28" fmla="*/ 72566 w 120000"/>
              <a:gd name="T29" fmla="*/ 32722 h 120000"/>
              <a:gd name="T30" fmla="*/ 30000 w 120000"/>
              <a:gd name="T31" fmla="*/ 44594 h 120000"/>
              <a:gd name="T32" fmla="*/ 42483 w 120000"/>
              <a:gd name="T33" fmla="*/ 54238 h 120000"/>
              <a:gd name="T34" fmla="*/ 59922 w 120000"/>
              <a:gd name="T35" fmla="*/ 43200 h 120000"/>
              <a:gd name="T36" fmla="*/ 47944 w 120000"/>
              <a:gd name="T37" fmla="*/ 32727 h 120000"/>
              <a:gd name="T38" fmla="*/ 30000 w 120000"/>
              <a:gd name="T39" fmla="*/ 44594 h 120000"/>
              <a:gd name="T40" fmla="*/ 72027 w 120000"/>
              <a:gd name="T41" fmla="*/ 81661 h 120000"/>
              <a:gd name="T42" fmla="*/ 71988 w 120000"/>
              <a:gd name="T43" fmla="*/ 81705 h 120000"/>
              <a:gd name="T44" fmla="*/ 60005 w 120000"/>
              <a:gd name="T45" fmla="*/ 72777 h 120000"/>
              <a:gd name="T46" fmla="*/ 48505 w 120000"/>
              <a:gd name="T47" fmla="*/ 81583 h 120000"/>
              <a:gd name="T48" fmla="*/ 48400 w 120000"/>
              <a:gd name="T49" fmla="*/ 81750 h 120000"/>
              <a:gd name="T50" fmla="*/ 42061 w 120000"/>
              <a:gd name="T51" fmla="*/ 77916 h 120000"/>
              <a:gd name="T52" fmla="*/ 42061 w 120000"/>
              <a:gd name="T53" fmla="*/ 81261 h 120000"/>
              <a:gd name="T54" fmla="*/ 59994 w 120000"/>
              <a:gd name="T55" fmla="*/ 92733 h 120000"/>
              <a:gd name="T56" fmla="*/ 77777 w 120000"/>
              <a:gd name="T57" fmla="*/ 81261 h 120000"/>
              <a:gd name="T58" fmla="*/ 77777 w 120000"/>
              <a:gd name="T59" fmla="*/ 78150 h 120000"/>
              <a:gd name="T60" fmla="*/ 72027 w 120000"/>
              <a:gd name="T61" fmla="*/ 81661 h 120000"/>
              <a:gd name="T62" fmla="*/ 72027 w 120000"/>
              <a:gd name="T63" fmla="*/ 81661 h 120000"/>
              <a:gd name="T64" fmla="*/ 42455 w 120000"/>
              <a:gd name="T65" fmla="*/ 54255 h 120000"/>
              <a:gd name="T66" fmla="*/ 30022 w 120000"/>
              <a:gd name="T67" fmla="*/ 64316 h 120000"/>
              <a:gd name="T68" fmla="*/ 40833 w 120000"/>
              <a:gd name="T69" fmla="*/ 70811 h 120000"/>
              <a:gd name="T70" fmla="*/ 40838 w 120000"/>
              <a:gd name="T71" fmla="*/ 70805 h 120000"/>
              <a:gd name="T72" fmla="*/ 43194 w 120000"/>
              <a:gd name="T73" fmla="*/ 72233 h 120000"/>
              <a:gd name="T74" fmla="*/ 47950 w 120000"/>
              <a:gd name="T75" fmla="*/ 75088 h 120000"/>
              <a:gd name="T76" fmla="*/ 55905 w 120000"/>
              <a:gd name="T77" fmla="*/ 69050 h 120000"/>
              <a:gd name="T78" fmla="*/ 59888 w 120000"/>
              <a:gd name="T79" fmla="*/ 66000 h 120000"/>
              <a:gd name="T80" fmla="*/ 59900 w 120000"/>
              <a:gd name="T81" fmla="*/ 66011 h 120000"/>
              <a:gd name="T82" fmla="*/ 59922 w 120000"/>
              <a:gd name="T83" fmla="*/ 66000 h 120000"/>
              <a:gd name="T84" fmla="*/ 59988 w 120000"/>
              <a:gd name="T85" fmla="*/ 66044 h 120000"/>
              <a:gd name="T86" fmla="*/ 60027 w 120000"/>
              <a:gd name="T87" fmla="*/ 66000 h 120000"/>
              <a:gd name="T88" fmla="*/ 69494 w 120000"/>
              <a:gd name="T89" fmla="*/ 73044 h 120000"/>
              <a:gd name="T90" fmla="*/ 72261 w 120000"/>
              <a:gd name="T91" fmla="*/ 75083 h 120000"/>
              <a:gd name="T92" fmla="*/ 89988 w 120000"/>
              <a:gd name="T93" fmla="*/ 64305 h 120000"/>
              <a:gd name="T94" fmla="*/ 77361 w 120000"/>
              <a:gd name="T95" fmla="*/ 54038 h 120000"/>
              <a:gd name="T96" fmla="*/ 59933 w 120000"/>
              <a:gd name="T97" fmla="*/ 65083 h 120000"/>
              <a:gd name="T98" fmla="*/ 42455 w 120000"/>
              <a:gd name="T99" fmla="*/ 54255 h 120000"/>
              <a:gd name="T100" fmla="*/ 77361 w 120000"/>
              <a:gd name="T101" fmla="*/ 54038 h 120000"/>
              <a:gd name="T102" fmla="*/ 77361 w 120000"/>
              <a:gd name="T103" fmla="*/ 54027 h 120000"/>
              <a:gd name="T104" fmla="*/ 77361 w 120000"/>
              <a:gd name="T105" fmla="*/ 54027 h 120000"/>
              <a:gd name="T106" fmla="*/ 77355 w 120000"/>
              <a:gd name="T107" fmla="*/ 54027 h 120000"/>
              <a:gd name="T108" fmla="*/ 77361 w 120000"/>
              <a:gd name="T109" fmla="*/ 54038 h 120000"/>
              <a:gd name="T110" fmla="*/ 0 w 120000"/>
              <a:gd name="T111" fmla="*/ 0 h 120000"/>
              <a:gd name="T112" fmla="*/ 120000 w 120000"/>
              <a:gd name="T1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T110" t="T111" r="T112" b="T113"/>
            <a:pathLst>
              <a:path w="120000" h="120000" extrusionOk="0">
                <a:moveTo>
                  <a:pt x="60000" y="114544"/>
                </a:moveTo>
                <a:cubicBezTo>
                  <a:pt x="29872" y="114544"/>
                  <a:pt x="5455" y="90127"/>
                  <a:pt x="5455" y="60000"/>
                </a:cubicBezTo>
                <a:cubicBezTo>
                  <a:pt x="5455" y="29877"/>
                  <a:pt x="29872" y="5455"/>
                  <a:pt x="60000" y="5455"/>
                </a:cubicBezTo>
                <a:cubicBezTo>
                  <a:pt x="90127" y="5455"/>
                  <a:pt x="114544" y="29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moveTo>
                  <a:pt x="60000" y="0"/>
                </a:moveTo>
                <a:cubicBezTo>
                  <a:pt x="26861" y="0"/>
                  <a:pt x="0" y="26861"/>
                  <a:pt x="0" y="60000"/>
                </a:cubicBezTo>
                <a:cubicBezTo>
                  <a:pt x="0" y="93138"/>
                  <a:pt x="26861" y="120000"/>
                  <a:pt x="60000" y="120000"/>
                </a:cubicBezTo>
                <a:cubicBezTo>
                  <a:pt x="93138" y="120000"/>
                  <a:pt x="120000" y="93138"/>
                  <a:pt x="120000" y="60000"/>
                </a:cubicBezTo>
                <a:cubicBezTo>
                  <a:pt x="120000" y="26861"/>
                  <a:pt x="93138" y="0"/>
                  <a:pt x="60000" y="0"/>
                </a:cubicBezTo>
                <a:moveTo>
                  <a:pt x="72566" y="32722"/>
                </a:moveTo>
                <a:lnTo>
                  <a:pt x="59922" y="43200"/>
                </a:lnTo>
                <a:lnTo>
                  <a:pt x="77361" y="54027"/>
                </a:lnTo>
                <a:lnTo>
                  <a:pt x="90000" y="44033"/>
                </a:lnTo>
                <a:cubicBezTo>
                  <a:pt x="90000" y="44033"/>
                  <a:pt x="72566" y="32722"/>
                  <a:pt x="72566" y="32722"/>
                </a:cubicBezTo>
                <a:close/>
                <a:moveTo>
                  <a:pt x="30000" y="44594"/>
                </a:moveTo>
                <a:lnTo>
                  <a:pt x="42483" y="54238"/>
                </a:lnTo>
                <a:lnTo>
                  <a:pt x="59922" y="43200"/>
                </a:lnTo>
                <a:lnTo>
                  <a:pt x="47944" y="32727"/>
                </a:lnTo>
                <a:cubicBezTo>
                  <a:pt x="47944" y="32727"/>
                  <a:pt x="30000" y="44594"/>
                  <a:pt x="30000" y="44594"/>
                </a:cubicBezTo>
                <a:close/>
                <a:moveTo>
                  <a:pt x="72027" y="81661"/>
                </a:moveTo>
                <a:lnTo>
                  <a:pt x="71988" y="81705"/>
                </a:lnTo>
                <a:lnTo>
                  <a:pt x="60005" y="72777"/>
                </a:lnTo>
                <a:lnTo>
                  <a:pt x="48505" y="81583"/>
                </a:lnTo>
                <a:lnTo>
                  <a:pt x="48400" y="81750"/>
                </a:lnTo>
                <a:lnTo>
                  <a:pt x="42061" y="77916"/>
                </a:lnTo>
                <a:lnTo>
                  <a:pt x="42061" y="81261"/>
                </a:lnTo>
                <a:lnTo>
                  <a:pt x="59994" y="92733"/>
                </a:lnTo>
                <a:lnTo>
                  <a:pt x="77777" y="81261"/>
                </a:lnTo>
                <a:lnTo>
                  <a:pt x="77777" y="78150"/>
                </a:lnTo>
                <a:lnTo>
                  <a:pt x="72027" y="81661"/>
                </a:lnTo>
                <a:cubicBezTo>
                  <a:pt x="72027" y="81661"/>
                  <a:pt x="72027" y="81661"/>
                  <a:pt x="72027" y="81661"/>
                </a:cubicBezTo>
                <a:close/>
                <a:moveTo>
                  <a:pt x="42455" y="54255"/>
                </a:moveTo>
                <a:lnTo>
                  <a:pt x="30022" y="64316"/>
                </a:lnTo>
                <a:lnTo>
                  <a:pt x="40833" y="70811"/>
                </a:lnTo>
                <a:lnTo>
                  <a:pt x="40838" y="70805"/>
                </a:lnTo>
                <a:lnTo>
                  <a:pt x="43194" y="72233"/>
                </a:lnTo>
                <a:lnTo>
                  <a:pt x="47950" y="75088"/>
                </a:lnTo>
                <a:lnTo>
                  <a:pt x="55905" y="69050"/>
                </a:lnTo>
                <a:lnTo>
                  <a:pt x="59888" y="66000"/>
                </a:lnTo>
                <a:lnTo>
                  <a:pt x="59900" y="66011"/>
                </a:lnTo>
                <a:lnTo>
                  <a:pt x="59922" y="66000"/>
                </a:lnTo>
                <a:lnTo>
                  <a:pt x="59988" y="66044"/>
                </a:lnTo>
                <a:lnTo>
                  <a:pt x="60027" y="66000"/>
                </a:lnTo>
                <a:lnTo>
                  <a:pt x="69494" y="73044"/>
                </a:lnTo>
                <a:lnTo>
                  <a:pt x="72261" y="75083"/>
                </a:lnTo>
                <a:lnTo>
                  <a:pt x="89988" y="64305"/>
                </a:lnTo>
                <a:lnTo>
                  <a:pt x="77361" y="54038"/>
                </a:lnTo>
                <a:lnTo>
                  <a:pt x="59933" y="65083"/>
                </a:lnTo>
                <a:cubicBezTo>
                  <a:pt x="59933" y="65083"/>
                  <a:pt x="42455" y="54255"/>
                  <a:pt x="42455" y="54255"/>
                </a:cubicBezTo>
                <a:close/>
                <a:moveTo>
                  <a:pt x="77361" y="54038"/>
                </a:moveTo>
                <a:lnTo>
                  <a:pt x="77361" y="54027"/>
                </a:lnTo>
                <a:lnTo>
                  <a:pt x="77355" y="54027"/>
                </a:lnTo>
                <a:cubicBezTo>
                  <a:pt x="77355" y="54027"/>
                  <a:pt x="77361" y="54038"/>
                  <a:pt x="77361" y="540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9038" tIns="19038" rIns="19038" bIns="19038" anchor="ctr"/>
          <a:lstStyle/>
          <a:p>
            <a:endParaRPr lang="en-US" dirty="0"/>
          </a:p>
        </p:txBody>
      </p:sp>
      <p:sp>
        <p:nvSpPr>
          <p:cNvPr id="55308" name="Shape 4837">
            <a:extLst>
              <a:ext uri="{FF2B5EF4-FFF2-40B4-BE49-F238E27FC236}">
                <a16:creationId xmlns:a16="http://schemas.microsoft.com/office/drawing/2014/main" id="{B6CB601D-E3D3-4C19-B071-DCB5524515FF}"/>
              </a:ext>
            </a:extLst>
          </p:cNvPr>
          <p:cNvSpPr>
            <a:spLocks/>
          </p:cNvSpPr>
          <p:nvPr/>
        </p:nvSpPr>
        <p:spPr bwMode="auto">
          <a:xfrm>
            <a:off x="8083550" y="2992438"/>
            <a:ext cx="374650" cy="374650"/>
          </a:xfrm>
          <a:custGeom>
            <a:avLst/>
            <a:gdLst>
              <a:gd name="T0" fmla="*/ 81816 w 120000"/>
              <a:gd name="T1" fmla="*/ 76361 h 120000"/>
              <a:gd name="T2" fmla="*/ 76361 w 120000"/>
              <a:gd name="T3" fmla="*/ 81816 h 120000"/>
              <a:gd name="T4" fmla="*/ 43638 w 120000"/>
              <a:gd name="T5" fmla="*/ 81816 h 120000"/>
              <a:gd name="T6" fmla="*/ 38183 w 120000"/>
              <a:gd name="T7" fmla="*/ 76361 h 120000"/>
              <a:gd name="T8" fmla="*/ 38183 w 120000"/>
              <a:gd name="T9" fmla="*/ 57272 h 120000"/>
              <a:gd name="T10" fmla="*/ 43911 w 120000"/>
              <a:gd name="T11" fmla="*/ 57272 h 120000"/>
              <a:gd name="T12" fmla="*/ 43638 w 120000"/>
              <a:gd name="T13" fmla="*/ 60000 h 120000"/>
              <a:gd name="T14" fmla="*/ 60000 w 120000"/>
              <a:gd name="T15" fmla="*/ 76361 h 120000"/>
              <a:gd name="T16" fmla="*/ 76361 w 120000"/>
              <a:gd name="T17" fmla="*/ 60000 h 120000"/>
              <a:gd name="T18" fmla="*/ 76088 w 120000"/>
              <a:gd name="T19" fmla="*/ 57272 h 120000"/>
              <a:gd name="T20" fmla="*/ 81816 w 120000"/>
              <a:gd name="T21" fmla="*/ 57272 h 120000"/>
              <a:gd name="T22" fmla="*/ 81816 w 120000"/>
              <a:gd name="T23" fmla="*/ 76361 h 120000"/>
              <a:gd name="T24" fmla="*/ 60000 w 120000"/>
              <a:gd name="T25" fmla="*/ 49088 h 120000"/>
              <a:gd name="T26" fmla="*/ 70911 w 120000"/>
              <a:gd name="T27" fmla="*/ 60000 h 120000"/>
              <a:gd name="T28" fmla="*/ 60000 w 120000"/>
              <a:gd name="T29" fmla="*/ 70911 h 120000"/>
              <a:gd name="T30" fmla="*/ 49088 w 120000"/>
              <a:gd name="T31" fmla="*/ 60000 h 120000"/>
              <a:gd name="T32" fmla="*/ 60000 w 120000"/>
              <a:gd name="T33" fmla="*/ 49088 h 120000"/>
              <a:gd name="T34" fmla="*/ 70911 w 120000"/>
              <a:gd name="T35" fmla="*/ 40911 h 120000"/>
              <a:gd name="T36" fmla="*/ 79088 w 120000"/>
              <a:gd name="T37" fmla="*/ 40911 h 120000"/>
              <a:gd name="T38" fmla="*/ 79088 w 120000"/>
              <a:gd name="T39" fmla="*/ 49088 h 120000"/>
              <a:gd name="T40" fmla="*/ 70911 w 120000"/>
              <a:gd name="T41" fmla="*/ 49088 h 120000"/>
              <a:gd name="T42" fmla="*/ 70911 w 120000"/>
              <a:gd name="T43" fmla="*/ 40911 h 120000"/>
              <a:gd name="T44" fmla="*/ 76361 w 120000"/>
              <a:gd name="T45" fmla="*/ 32727 h 120000"/>
              <a:gd name="T46" fmla="*/ 43638 w 120000"/>
              <a:gd name="T47" fmla="*/ 32727 h 120000"/>
              <a:gd name="T48" fmla="*/ 32727 w 120000"/>
              <a:gd name="T49" fmla="*/ 43638 h 120000"/>
              <a:gd name="T50" fmla="*/ 32727 w 120000"/>
              <a:gd name="T51" fmla="*/ 76361 h 120000"/>
              <a:gd name="T52" fmla="*/ 43638 w 120000"/>
              <a:gd name="T53" fmla="*/ 87272 h 120000"/>
              <a:gd name="T54" fmla="*/ 76361 w 120000"/>
              <a:gd name="T55" fmla="*/ 87272 h 120000"/>
              <a:gd name="T56" fmla="*/ 87272 w 120000"/>
              <a:gd name="T57" fmla="*/ 76361 h 120000"/>
              <a:gd name="T58" fmla="*/ 87272 w 120000"/>
              <a:gd name="T59" fmla="*/ 43638 h 120000"/>
              <a:gd name="T60" fmla="*/ 76361 w 120000"/>
              <a:gd name="T61" fmla="*/ 32727 h 120000"/>
              <a:gd name="T62" fmla="*/ 60000 w 120000"/>
              <a:gd name="T63" fmla="*/ 114544 h 120000"/>
              <a:gd name="T64" fmla="*/ 5455 w 120000"/>
              <a:gd name="T65" fmla="*/ 60000 h 120000"/>
              <a:gd name="T66" fmla="*/ 60000 w 120000"/>
              <a:gd name="T67" fmla="*/ 5455 h 120000"/>
              <a:gd name="T68" fmla="*/ 114544 w 120000"/>
              <a:gd name="T69" fmla="*/ 60000 h 120000"/>
              <a:gd name="T70" fmla="*/ 60000 w 120000"/>
              <a:gd name="T71" fmla="*/ 114544 h 120000"/>
              <a:gd name="T72" fmla="*/ 60000 w 120000"/>
              <a:gd name="T73" fmla="*/ 0 h 120000"/>
              <a:gd name="T74" fmla="*/ 0 w 120000"/>
              <a:gd name="T75" fmla="*/ 60000 h 120000"/>
              <a:gd name="T76" fmla="*/ 60000 w 120000"/>
              <a:gd name="T77" fmla="*/ 120000 h 120000"/>
              <a:gd name="T78" fmla="*/ 120000 w 120000"/>
              <a:gd name="T79" fmla="*/ 60000 h 120000"/>
              <a:gd name="T80" fmla="*/ 60000 w 120000"/>
              <a:gd name="T81" fmla="*/ 0 h 120000"/>
              <a:gd name="T82" fmla="*/ 0 w 120000"/>
              <a:gd name="T83" fmla="*/ 0 h 120000"/>
              <a:gd name="T84" fmla="*/ 120000 w 120000"/>
              <a:gd name="T85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T82" t="T83" r="T84" b="T85"/>
            <a:pathLst>
              <a:path w="120000" h="120000" extrusionOk="0">
                <a:moveTo>
                  <a:pt x="81816" y="76361"/>
                </a:moveTo>
                <a:cubicBezTo>
                  <a:pt x="81816" y="79372"/>
                  <a:pt x="79372" y="81816"/>
                  <a:pt x="76361" y="81816"/>
                </a:cubicBezTo>
                <a:lnTo>
                  <a:pt x="43638" y="81816"/>
                </a:lnTo>
                <a:cubicBezTo>
                  <a:pt x="40627" y="81816"/>
                  <a:pt x="38183" y="79372"/>
                  <a:pt x="38183" y="76361"/>
                </a:cubicBezTo>
                <a:lnTo>
                  <a:pt x="38183" y="57272"/>
                </a:lnTo>
                <a:lnTo>
                  <a:pt x="43911" y="57272"/>
                </a:lnTo>
                <a:cubicBezTo>
                  <a:pt x="43761" y="58166"/>
                  <a:pt x="43638" y="59066"/>
                  <a:pt x="43638" y="60000"/>
                </a:cubicBezTo>
                <a:cubicBezTo>
                  <a:pt x="43638" y="69038"/>
                  <a:pt x="50961" y="76361"/>
                  <a:pt x="60000" y="76361"/>
                </a:cubicBezTo>
                <a:cubicBezTo>
                  <a:pt x="69033" y="76361"/>
                  <a:pt x="76361" y="69038"/>
                  <a:pt x="76361" y="60000"/>
                </a:cubicBezTo>
                <a:cubicBezTo>
                  <a:pt x="76361" y="59066"/>
                  <a:pt x="76238" y="58166"/>
                  <a:pt x="76088" y="57272"/>
                </a:cubicBezTo>
                <a:lnTo>
                  <a:pt x="81816" y="57272"/>
                </a:lnTo>
                <a:cubicBezTo>
                  <a:pt x="81816" y="57272"/>
                  <a:pt x="81816" y="76361"/>
                  <a:pt x="81816" y="76361"/>
                </a:cubicBezTo>
                <a:close/>
                <a:moveTo>
                  <a:pt x="60000" y="49088"/>
                </a:moveTo>
                <a:cubicBezTo>
                  <a:pt x="66022" y="49088"/>
                  <a:pt x="70911" y="53977"/>
                  <a:pt x="70911" y="60000"/>
                </a:cubicBezTo>
                <a:cubicBezTo>
                  <a:pt x="70911" y="66022"/>
                  <a:pt x="66022" y="70911"/>
                  <a:pt x="60000" y="70911"/>
                </a:cubicBezTo>
                <a:cubicBezTo>
                  <a:pt x="53977" y="70911"/>
                  <a:pt x="49088" y="66022"/>
                  <a:pt x="49088" y="60000"/>
                </a:cubicBezTo>
                <a:cubicBezTo>
                  <a:pt x="49088" y="53977"/>
                  <a:pt x="53977" y="49088"/>
                  <a:pt x="60000" y="49088"/>
                </a:cubicBezTo>
                <a:moveTo>
                  <a:pt x="70911" y="40911"/>
                </a:moveTo>
                <a:lnTo>
                  <a:pt x="79088" y="40911"/>
                </a:lnTo>
                <a:lnTo>
                  <a:pt x="79088" y="49088"/>
                </a:lnTo>
                <a:lnTo>
                  <a:pt x="70911" y="49088"/>
                </a:lnTo>
                <a:cubicBezTo>
                  <a:pt x="70911" y="49088"/>
                  <a:pt x="70911" y="40911"/>
                  <a:pt x="70911" y="40911"/>
                </a:cubicBezTo>
                <a:close/>
                <a:moveTo>
                  <a:pt x="76361" y="32727"/>
                </a:moveTo>
                <a:lnTo>
                  <a:pt x="43638" y="32727"/>
                </a:lnTo>
                <a:cubicBezTo>
                  <a:pt x="37611" y="32727"/>
                  <a:pt x="32727" y="37611"/>
                  <a:pt x="32727" y="43638"/>
                </a:cubicBezTo>
                <a:lnTo>
                  <a:pt x="32727" y="76361"/>
                </a:lnTo>
                <a:cubicBezTo>
                  <a:pt x="32727" y="82388"/>
                  <a:pt x="37611" y="87272"/>
                  <a:pt x="43638" y="87272"/>
                </a:cubicBezTo>
                <a:lnTo>
                  <a:pt x="76361" y="87272"/>
                </a:lnTo>
                <a:cubicBezTo>
                  <a:pt x="82388" y="87272"/>
                  <a:pt x="87272" y="82388"/>
                  <a:pt x="87272" y="76361"/>
                </a:cubicBezTo>
                <a:lnTo>
                  <a:pt x="87272" y="43638"/>
                </a:lnTo>
                <a:cubicBezTo>
                  <a:pt x="87272" y="37611"/>
                  <a:pt x="82388" y="32727"/>
                  <a:pt x="76361" y="32727"/>
                </a:cubicBezTo>
                <a:moveTo>
                  <a:pt x="60000" y="114544"/>
                </a:moveTo>
                <a:cubicBezTo>
                  <a:pt x="29872" y="114544"/>
                  <a:pt x="5455" y="90127"/>
                  <a:pt x="5455" y="60000"/>
                </a:cubicBezTo>
                <a:cubicBezTo>
                  <a:pt x="5455" y="29877"/>
                  <a:pt x="29872" y="5455"/>
                  <a:pt x="60000" y="5455"/>
                </a:cubicBezTo>
                <a:cubicBezTo>
                  <a:pt x="90127" y="5455"/>
                  <a:pt x="114544" y="29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moveTo>
                  <a:pt x="60000" y="0"/>
                </a:moveTo>
                <a:cubicBezTo>
                  <a:pt x="26861" y="0"/>
                  <a:pt x="0" y="26861"/>
                  <a:pt x="0" y="60000"/>
                </a:cubicBezTo>
                <a:cubicBezTo>
                  <a:pt x="0" y="93138"/>
                  <a:pt x="26861" y="120000"/>
                  <a:pt x="60000" y="120000"/>
                </a:cubicBezTo>
                <a:cubicBezTo>
                  <a:pt x="93138" y="120000"/>
                  <a:pt x="120000" y="93138"/>
                  <a:pt x="120000" y="60000"/>
                </a:cubicBezTo>
                <a:cubicBezTo>
                  <a:pt x="120000" y="26861"/>
                  <a:pt x="93138" y="0"/>
                  <a:pt x="60000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9038" tIns="19038" rIns="19038" bIns="19038" anchor="ctr"/>
          <a:lstStyle/>
          <a:p>
            <a:endParaRPr lang="en-US" dirty="0"/>
          </a:p>
        </p:txBody>
      </p:sp>
      <p:sp>
        <p:nvSpPr>
          <p:cNvPr id="55309" name="Shape 4838">
            <a:extLst>
              <a:ext uri="{FF2B5EF4-FFF2-40B4-BE49-F238E27FC236}">
                <a16:creationId xmlns:a16="http://schemas.microsoft.com/office/drawing/2014/main" id="{1550AD72-00F5-4A70-8B8B-D24D667D3465}"/>
              </a:ext>
            </a:extLst>
          </p:cNvPr>
          <p:cNvSpPr>
            <a:spLocks/>
          </p:cNvSpPr>
          <p:nvPr/>
        </p:nvSpPr>
        <p:spPr bwMode="auto">
          <a:xfrm>
            <a:off x="8616950" y="2992438"/>
            <a:ext cx="374650" cy="374650"/>
          </a:xfrm>
          <a:custGeom>
            <a:avLst/>
            <a:gdLst>
              <a:gd name="T0" fmla="*/ 87272 w 120000"/>
              <a:gd name="T1" fmla="*/ 60000 h 120000"/>
              <a:gd name="T2" fmla="*/ 74183 w 120000"/>
              <a:gd name="T3" fmla="*/ 83261 h 120000"/>
              <a:gd name="T4" fmla="*/ 82411 w 120000"/>
              <a:gd name="T5" fmla="*/ 59483 h 120000"/>
              <a:gd name="T6" fmla="*/ 84516 w 120000"/>
              <a:gd name="T7" fmla="*/ 49550 h 120000"/>
              <a:gd name="T8" fmla="*/ 84411 w 120000"/>
              <a:gd name="T9" fmla="*/ 47888 h 120000"/>
              <a:gd name="T10" fmla="*/ 87272 w 120000"/>
              <a:gd name="T11" fmla="*/ 60000 h 120000"/>
              <a:gd name="T12" fmla="*/ 63816 w 120000"/>
              <a:gd name="T13" fmla="*/ 47000 h 120000"/>
              <a:gd name="T14" fmla="*/ 66994 w 120000"/>
              <a:gd name="T15" fmla="*/ 46738 h 120000"/>
              <a:gd name="T16" fmla="*/ 66816 w 120000"/>
              <a:gd name="T17" fmla="*/ 44450 h 120000"/>
              <a:gd name="T18" fmla="*/ 59427 w 120000"/>
              <a:gd name="T19" fmla="*/ 44805 h 120000"/>
              <a:gd name="T20" fmla="*/ 52122 w 120000"/>
              <a:gd name="T21" fmla="*/ 44450 h 120000"/>
              <a:gd name="T22" fmla="*/ 51950 w 120000"/>
              <a:gd name="T23" fmla="*/ 46738 h 120000"/>
              <a:gd name="T24" fmla="*/ 54855 w 120000"/>
              <a:gd name="T25" fmla="*/ 47000 h 120000"/>
              <a:gd name="T26" fmla="*/ 59172 w 120000"/>
              <a:gd name="T27" fmla="*/ 58833 h 120000"/>
              <a:gd name="T28" fmla="*/ 53105 w 120000"/>
              <a:gd name="T29" fmla="*/ 77033 h 120000"/>
              <a:gd name="T30" fmla="*/ 43011 w 120000"/>
              <a:gd name="T31" fmla="*/ 47000 h 120000"/>
              <a:gd name="T32" fmla="*/ 46183 w 120000"/>
              <a:gd name="T33" fmla="*/ 46738 h 120000"/>
              <a:gd name="T34" fmla="*/ 46005 w 120000"/>
              <a:gd name="T35" fmla="*/ 44450 h 120000"/>
              <a:gd name="T36" fmla="*/ 38616 w 120000"/>
              <a:gd name="T37" fmla="*/ 44805 h 120000"/>
              <a:gd name="T38" fmla="*/ 37366 w 120000"/>
              <a:gd name="T39" fmla="*/ 44777 h 120000"/>
              <a:gd name="T40" fmla="*/ 60000 w 120000"/>
              <a:gd name="T41" fmla="*/ 32727 h 120000"/>
              <a:gd name="T42" fmla="*/ 78022 w 120000"/>
              <a:gd name="T43" fmla="*/ 39566 h 120000"/>
              <a:gd name="T44" fmla="*/ 73883 w 120000"/>
              <a:gd name="T45" fmla="*/ 44450 h 120000"/>
              <a:gd name="T46" fmla="*/ 76433 w 120000"/>
              <a:gd name="T47" fmla="*/ 50955 h 120000"/>
              <a:gd name="T48" fmla="*/ 78716 w 120000"/>
              <a:gd name="T49" fmla="*/ 58600 h 120000"/>
              <a:gd name="T50" fmla="*/ 76611 w 120000"/>
              <a:gd name="T51" fmla="*/ 67566 h 120000"/>
              <a:gd name="T52" fmla="*/ 73838 w 120000"/>
              <a:gd name="T53" fmla="*/ 76805 h 120000"/>
              <a:gd name="T54" fmla="*/ 63816 w 120000"/>
              <a:gd name="T55" fmla="*/ 47000 h 120000"/>
              <a:gd name="T56" fmla="*/ 60000 w 120000"/>
              <a:gd name="T57" fmla="*/ 87272 h 120000"/>
              <a:gd name="T58" fmla="*/ 52316 w 120000"/>
              <a:gd name="T59" fmla="*/ 86155 h 120000"/>
              <a:gd name="T60" fmla="*/ 60483 w 120000"/>
              <a:gd name="T61" fmla="*/ 62427 h 120000"/>
              <a:gd name="T62" fmla="*/ 69033 w 120000"/>
              <a:gd name="T63" fmla="*/ 85711 h 120000"/>
              <a:gd name="T64" fmla="*/ 60000 w 120000"/>
              <a:gd name="T65" fmla="*/ 87272 h 120000"/>
              <a:gd name="T66" fmla="*/ 32727 w 120000"/>
              <a:gd name="T67" fmla="*/ 60000 h 120000"/>
              <a:gd name="T68" fmla="*/ 34894 w 120000"/>
              <a:gd name="T69" fmla="*/ 49333 h 120000"/>
              <a:gd name="T70" fmla="*/ 47655 w 120000"/>
              <a:gd name="T71" fmla="*/ 84300 h 120000"/>
              <a:gd name="T72" fmla="*/ 32727 w 120000"/>
              <a:gd name="T73" fmla="*/ 60000 h 120000"/>
              <a:gd name="T74" fmla="*/ 60000 w 120000"/>
              <a:gd name="T75" fmla="*/ 27272 h 120000"/>
              <a:gd name="T76" fmla="*/ 27272 w 120000"/>
              <a:gd name="T77" fmla="*/ 60000 h 120000"/>
              <a:gd name="T78" fmla="*/ 60000 w 120000"/>
              <a:gd name="T79" fmla="*/ 92727 h 120000"/>
              <a:gd name="T80" fmla="*/ 92727 w 120000"/>
              <a:gd name="T81" fmla="*/ 60000 h 120000"/>
              <a:gd name="T82" fmla="*/ 60000 w 120000"/>
              <a:gd name="T83" fmla="*/ 27272 h 120000"/>
              <a:gd name="T84" fmla="*/ 60000 w 120000"/>
              <a:gd name="T85" fmla="*/ 114544 h 120000"/>
              <a:gd name="T86" fmla="*/ 5455 w 120000"/>
              <a:gd name="T87" fmla="*/ 60000 h 120000"/>
              <a:gd name="T88" fmla="*/ 60000 w 120000"/>
              <a:gd name="T89" fmla="*/ 5455 h 120000"/>
              <a:gd name="T90" fmla="*/ 114544 w 120000"/>
              <a:gd name="T91" fmla="*/ 60000 h 120000"/>
              <a:gd name="T92" fmla="*/ 60000 w 120000"/>
              <a:gd name="T93" fmla="*/ 114544 h 120000"/>
              <a:gd name="T94" fmla="*/ 60000 w 120000"/>
              <a:gd name="T95" fmla="*/ 0 h 120000"/>
              <a:gd name="T96" fmla="*/ 0 w 120000"/>
              <a:gd name="T97" fmla="*/ 60000 h 120000"/>
              <a:gd name="T98" fmla="*/ 60000 w 120000"/>
              <a:gd name="T99" fmla="*/ 120000 h 120000"/>
              <a:gd name="T100" fmla="*/ 120000 w 120000"/>
              <a:gd name="T101" fmla="*/ 60000 h 120000"/>
              <a:gd name="T102" fmla="*/ 60000 w 120000"/>
              <a:gd name="T103" fmla="*/ 0 h 120000"/>
              <a:gd name="T104" fmla="*/ 0 w 120000"/>
              <a:gd name="T105" fmla="*/ 0 h 120000"/>
              <a:gd name="T106" fmla="*/ 120000 w 120000"/>
              <a:gd name="T107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T104" t="T105" r="T106" b="T107"/>
            <a:pathLst>
              <a:path w="120000" h="120000" extrusionOk="0">
                <a:moveTo>
                  <a:pt x="87272" y="60000"/>
                </a:moveTo>
                <a:cubicBezTo>
                  <a:pt x="87272" y="69861"/>
                  <a:pt x="82022" y="78472"/>
                  <a:pt x="74183" y="83261"/>
                </a:cubicBezTo>
                <a:lnTo>
                  <a:pt x="82411" y="59483"/>
                </a:lnTo>
                <a:cubicBezTo>
                  <a:pt x="83988" y="55527"/>
                  <a:pt x="84516" y="52361"/>
                  <a:pt x="84516" y="49550"/>
                </a:cubicBezTo>
                <a:cubicBezTo>
                  <a:pt x="84516" y="48955"/>
                  <a:pt x="84450" y="48433"/>
                  <a:pt x="84411" y="47888"/>
                </a:cubicBezTo>
                <a:cubicBezTo>
                  <a:pt x="86227" y="51538"/>
                  <a:pt x="87272" y="55644"/>
                  <a:pt x="87272" y="60000"/>
                </a:cubicBezTo>
                <a:moveTo>
                  <a:pt x="63816" y="47000"/>
                </a:moveTo>
                <a:cubicBezTo>
                  <a:pt x="65488" y="46911"/>
                  <a:pt x="66994" y="46738"/>
                  <a:pt x="66994" y="46738"/>
                </a:cubicBezTo>
                <a:cubicBezTo>
                  <a:pt x="68488" y="46555"/>
                  <a:pt x="68311" y="44366"/>
                  <a:pt x="66816" y="44450"/>
                </a:cubicBezTo>
                <a:cubicBezTo>
                  <a:pt x="66816" y="44450"/>
                  <a:pt x="62327" y="44805"/>
                  <a:pt x="59427" y="44805"/>
                </a:cubicBezTo>
                <a:cubicBezTo>
                  <a:pt x="56700" y="44805"/>
                  <a:pt x="52122" y="44450"/>
                  <a:pt x="52122" y="44450"/>
                </a:cubicBezTo>
                <a:cubicBezTo>
                  <a:pt x="50627" y="44366"/>
                  <a:pt x="50455" y="46644"/>
                  <a:pt x="51950" y="46738"/>
                </a:cubicBezTo>
                <a:cubicBezTo>
                  <a:pt x="51950" y="46738"/>
                  <a:pt x="53361" y="46911"/>
                  <a:pt x="54855" y="47000"/>
                </a:cubicBezTo>
                <a:lnTo>
                  <a:pt x="59172" y="58833"/>
                </a:lnTo>
                <a:lnTo>
                  <a:pt x="53105" y="77033"/>
                </a:lnTo>
                <a:lnTo>
                  <a:pt x="43011" y="47000"/>
                </a:lnTo>
                <a:cubicBezTo>
                  <a:pt x="44677" y="46911"/>
                  <a:pt x="46183" y="46738"/>
                  <a:pt x="46183" y="46738"/>
                </a:cubicBezTo>
                <a:cubicBezTo>
                  <a:pt x="47672" y="46555"/>
                  <a:pt x="47500" y="44366"/>
                  <a:pt x="46005" y="44450"/>
                </a:cubicBezTo>
                <a:cubicBezTo>
                  <a:pt x="46005" y="44450"/>
                  <a:pt x="41516" y="44805"/>
                  <a:pt x="38616" y="44805"/>
                </a:cubicBezTo>
                <a:cubicBezTo>
                  <a:pt x="38250" y="44805"/>
                  <a:pt x="37805" y="44794"/>
                  <a:pt x="37366" y="44777"/>
                </a:cubicBezTo>
                <a:cubicBezTo>
                  <a:pt x="42266" y="37511"/>
                  <a:pt x="50572" y="32727"/>
                  <a:pt x="60000" y="32727"/>
                </a:cubicBezTo>
                <a:cubicBezTo>
                  <a:pt x="66916" y="32727"/>
                  <a:pt x="73211" y="35322"/>
                  <a:pt x="78022" y="39566"/>
                </a:cubicBezTo>
                <a:cubicBezTo>
                  <a:pt x="75500" y="39761"/>
                  <a:pt x="73883" y="42016"/>
                  <a:pt x="73883" y="44450"/>
                </a:cubicBezTo>
                <a:cubicBezTo>
                  <a:pt x="73883" y="46738"/>
                  <a:pt x="75027" y="48672"/>
                  <a:pt x="76433" y="50955"/>
                </a:cubicBezTo>
                <a:cubicBezTo>
                  <a:pt x="77488" y="52800"/>
                  <a:pt x="78716" y="55172"/>
                  <a:pt x="78716" y="58600"/>
                </a:cubicBezTo>
                <a:cubicBezTo>
                  <a:pt x="78716" y="60972"/>
                  <a:pt x="77805" y="63727"/>
                  <a:pt x="76611" y="67566"/>
                </a:cubicBezTo>
                <a:lnTo>
                  <a:pt x="73838" y="76805"/>
                </a:lnTo>
                <a:cubicBezTo>
                  <a:pt x="73838" y="76805"/>
                  <a:pt x="63816" y="47000"/>
                  <a:pt x="63816" y="47000"/>
                </a:cubicBezTo>
                <a:close/>
                <a:moveTo>
                  <a:pt x="60000" y="87272"/>
                </a:moveTo>
                <a:cubicBezTo>
                  <a:pt x="57333" y="87272"/>
                  <a:pt x="54761" y="86872"/>
                  <a:pt x="52316" y="86155"/>
                </a:cubicBezTo>
                <a:lnTo>
                  <a:pt x="60483" y="62427"/>
                </a:lnTo>
                <a:cubicBezTo>
                  <a:pt x="60483" y="62427"/>
                  <a:pt x="67838" y="82577"/>
                  <a:pt x="69033" y="85711"/>
                </a:cubicBezTo>
                <a:cubicBezTo>
                  <a:pt x="66200" y="86705"/>
                  <a:pt x="63166" y="87272"/>
                  <a:pt x="60000" y="87272"/>
                </a:cubicBezTo>
                <a:moveTo>
                  <a:pt x="32727" y="60000"/>
                </a:moveTo>
                <a:cubicBezTo>
                  <a:pt x="32727" y="56211"/>
                  <a:pt x="33500" y="52611"/>
                  <a:pt x="34894" y="49333"/>
                </a:cubicBezTo>
                <a:lnTo>
                  <a:pt x="47655" y="84300"/>
                </a:lnTo>
                <a:cubicBezTo>
                  <a:pt x="38805" y="79788"/>
                  <a:pt x="32727" y="70616"/>
                  <a:pt x="32727" y="60000"/>
                </a:cubicBezTo>
                <a:moveTo>
                  <a:pt x="60000" y="27272"/>
                </a:moveTo>
                <a:cubicBezTo>
                  <a:pt x="41927" y="27272"/>
                  <a:pt x="27272" y="41927"/>
                  <a:pt x="27272" y="60000"/>
                </a:cubicBezTo>
                <a:cubicBezTo>
                  <a:pt x="27272" y="78077"/>
                  <a:pt x="41927" y="92727"/>
                  <a:pt x="60000" y="92727"/>
                </a:cubicBezTo>
                <a:cubicBezTo>
                  <a:pt x="78077" y="92727"/>
                  <a:pt x="92727" y="78077"/>
                  <a:pt x="92727" y="60000"/>
                </a:cubicBezTo>
                <a:cubicBezTo>
                  <a:pt x="92727" y="41927"/>
                  <a:pt x="78077" y="27272"/>
                  <a:pt x="60000" y="27272"/>
                </a:cubicBezTo>
                <a:moveTo>
                  <a:pt x="60000" y="114544"/>
                </a:moveTo>
                <a:cubicBezTo>
                  <a:pt x="29872" y="114544"/>
                  <a:pt x="5455" y="90127"/>
                  <a:pt x="5455" y="60000"/>
                </a:cubicBezTo>
                <a:cubicBezTo>
                  <a:pt x="5455" y="29877"/>
                  <a:pt x="29872" y="5455"/>
                  <a:pt x="60000" y="5455"/>
                </a:cubicBezTo>
                <a:cubicBezTo>
                  <a:pt x="90127" y="5455"/>
                  <a:pt x="114544" y="29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moveTo>
                  <a:pt x="60000" y="0"/>
                </a:moveTo>
                <a:cubicBezTo>
                  <a:pt x="26861" y="0"/>
                  <a:pt x="0" y="26861"/>
                  <a:pt x="0" y="60000"/>
                </a:cubicBezTo>
                <a:cubicBezTo>
                  <a:pt x="0" y="93138"/>
                  <a:pt x="26861" y="120000"/>
                  <a:pt x="60000" y="120000"/>
                </a:cubicBezTo>
                <a:cubicBezTo>
                  <a:pt x="93138" y="120000"/>
                  <a:pt x="120000" y="93138"/>
                  <a:pt x="120000" y="60000"/>
                </a:cubicBezTo>
                <a:cubicBezTo>
                  <a:pt x="120000" y="26861"/>
                  <a:pt x="93138" y="0"/>
                  <a:pt x="60000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9038" tIns="19038" rIns="19038" bIns="19038" anchor="ctr"/>
          <a:lstStyle/>
          <a:p>
            <a:endParaRPr lang="en-US" dirty="0"/>
          </a:p>
        </p:txBody>
      </p:sp>
      <p:sp>
        <p:nvSpPr>
          <p:cNvPr id="55310" name="Shape 4839">
            <a:extLst>
              <a:ext uri="{FF2B5EF4-FFF2-40B4-BE49-F238E27FC236}">
                <a16:creationId xmlns:a16="http://schemas.microsoft.com/office/drawing/2014/main" id="{FE2AFA62-EDC8-4C59-B89E-B90B2EE87541}"/>
              </a:ext>
            </a:extLst>
          </p:cNvPr>
          <p:cNvSpPr>
            <a:spLocks/>
          </p:cNvSpPr>
          <p:nvPr/>
        </p:nvSpPr>
        <p:spPr bwMode="auto">
          <a:xfrm>
            <a:off x="3817938" y="3525838"/>
            <a:ext cx="374650" cy="374650"/>
          </a:xfrm>
          <a:custGeom>
            <a:avLst/>
            <a:gdLst>
              <a:gd name="T0" fmla="*/ 60000 w 120000"/>
              <a:gd name="T1" fmla="*/ 114544 h 120000"/>
              <a:gd name="T2" fmla="*/ 5455 w 120000"/>
              <a:gd name="T3" fmla="*/ 60000 h 120000"/>
              <a:gd name="T4" fmla="*/ 60000 w 120000"/>
              <a:gd name="T5" fmla="*/ 5455 h 120000"/>
              <a:gd name="T6" fmla="*/ 114544 w 120000"/>
              <a:gd name="T7" fmla="*/ 60000 h 120000"/>
              <a:gd name="T8" fmla="*/ 60000 w 120000"/>
              <a:gd name="T9" fmla="*/ 114544 h 120000"/>
              <a:gd name="T10" fmla="*/ 60000 w 120000"/>
              <a:gd name="T11" fmla="*/ 0 h 120000"/>
              <a:gd name="T12" fmla="*/ 0 w 120000"/>
              <a:gd name="T13" fmla="*/ 60000 h 120000"/>
              <a:gd name="T14" fmla="*/ 60000 w 120000"/>
              <a:gd name="T15" fmla="*/ 120000 h 120000"/>
              <a:gd name="T16" fmla="*/ 120000 w 120000"/>
              <a:gd name="T17" fmla="*/ 60000 h 120000"/>
              <a:gd name="T18" fmla="*/ 60000 w 120000"/>
              <a:gd name="T19" fmla="*/ 0 h 120000"/>
              <a:gd name="T20" fmla="*/ 79088 w 120000"/>
              <a:gd name="T21" fmla="*/ 57272 h 120000"/>
              <a:gd name="T22" fmla="*/ 68066 w 120000"/>
              <a:gd name="T23" fmla="*/ 58644 h 120000"/>
              <a:gd name="T24" fmla="*/ 65350 w 120000"/>
              <a:gd name="T25" fmla="*/ 52688 h 120000"/>
              <a:gd name="T26" fmla="*/ 81066 w 120000"/>
              <a:gd name="T27" fmla="*/ 42677 h 120000"/>
              <a:gd name="T28" fmla="*/ 87177 w 120000"/>
              <a:gd name="T29" fmla="*/ 58094 h 120000"/>
              <a:gd name="T30" fmla="*/ 79088 w 120000"/>
              <a:gd name="T31" fmla="*/ 57272 h 120000"/>
              <a:gd name="T32" fmla="*/ 73477 w 120000"/>
              <a:gd name="T33" fmla="*/ 83694 h 120000"/>
              <a:gd name="T34" fmla="*/ 69944 w 120000"/>
              <a:gd name="T35" fmla="*/ 63794 h 120000"/>
              <a:gd name="T36" fmla="*/ 79088 w 120000"/>
              <a:gd name="T37" fmla="*/ 62727 h 120000"/>
              <a:gd name="T38" fmla="*/ 87005 w 120000"/>
              <a:gd name="T39" fmla="*/ 63616 h 120000"/>
              <a:gd name="T40" fmla="*/ 73477 w 120000"/>
              <a:gd name="T41" fmla="*/ 83694 h 120000"/>
              <a:gd name="T42" fmla="*/ 60000 w 120000"/>
              <a:gd name="T43" fmla="*/ 87272 h 120000"/>
              <a:gd name="T44" fmla="*/ 44283 w 120000"/>
              <a:gd name="T45" fmla="*/ 82266 h 120000"/>
              <a:gd name="T46" fmla="*/ 64700 w 120000"/>
              <a:gd name="T47" fmla="*/ 65383 h 120000"/>
              <a:gd name="T48" fmla="*/ 68133 w 120000"/>
              <a:gd name="T49" fmla="*/ 86038 h 120000"/>
              <a:gd name="T50" fmla="*/ 60000 w 120000"/>
              <a:gd name="T51" fmla="*/ 87272 h 120000"/>
              <a:gd name="T52" fmla="*/ 32727 w 120000"/>
              <a:gd name="T53" fmla="*/ 60000 h 120000"/>
              <a:gd name="T54" fmla="*/ 60288 w 120000"/>
              <a:gd name="T55" fmla="*/ 54850 h 120000"/>
              <a:gd name="T56" fmla="*/ 62827 w 120000"/>
              <a:gd name="T57" fmla="*/ 60266 h 120000"/>
              <a:gd name="T58" fmla="*/ 40138 w 120000"/>
              <a:gd name="T59" fmla="*/ 78650 h 120000"/>
              <a:gd name="T60" fmla="*/ 32727 w 120000"/>
              <a:gd name="T61" fmla="*/ 60000 h 120000"/>
              <a:gd name="T62" fmla="*/ 46433 w 120000"/>
              <a:gd name="T63" fmla="*/ 36366 h 120000"/>
              <a:gd name="T64" fmla="*/ 57516 w 120000"/>
              <a:gd name="T65" fmla="*/ 50000 h 120000"/>
              <a:gd name="T66" fmla="*/ 33277 w 120000"/>
              <a:gd name="T67" fmla="*/ 54516 h 120000"/>
              <a:gd name="T68" fmla="*/ 46433 w 120000"/>
              <a:gd name="T69" fmla="*/ 36366 h 120000"/>
              <a:gd name="T70" fmla="*/ 60000 w 120000"/>
              <a:gd name="T71" fmla="*/ 32727 h 120000"/>
              <a:gd name="T72" fmla="*/ 77122 w 120000"/>
              <a:gd name="T73" fmla="*/ 38788 h 120000"/>
              <a:gd name="T74" fmla="*/ 62677 w 120000"/>
              <a:gd name="T75" fmla="*/ 47844 h 120000"/>
              <a:gd name="T76" fmla="*/ 51850 w 120000"/>
              <a:gd name="T77" fmla="*/ 33966 h 120000"/>
              <a:gd name="T78" fmla="*/ 60000 w 120000"/>
              <a:gd name="T79" fmla="*/ 32727 h 120000"/>
              <a:gd name="T80" fmla="*/ 60000 w 120000"/>
              <a:gd name="T81" fmla="*/ 27272 h 120000"/>
              <a:gd name="T82" fmla="*/ 27272 w 120000"/>
              <a:gd name="T83" fmla="*/ 60000 h 120000"/>
              <a:gd name="T84" fmla="*/ 60000 w 120000"/>
              <a:gd name="T85" fmla="*/ 92727 h 120000"/>
              <a:gd name="T86" fmla="*/ 92727 w 120000"/>
              <a:gd name="T87" fmla="*/ 60000 h 120000"/>
              <a:gd name="T88" fmla="*/ 60000 w 120000"/>
              <a:gd name="T89" fmla="*/ 27272 h 120000"/>
              <a:gd name="T90" fmla="*/ 0 w 120000"/>
              <a:gd name="T91" fmla="*/ 0 h 120000"/>
              <a:gd name="T92" fmla="*/ 120000 w 120000"/>
              <a:gd name="T9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T90" t="T91" r="T92" b="T93"/>
            <a:pathLst>
              <a:path w="120000" h="120000" extrusionOk="0">
                <a:moveTo>
                  <a:pt x="60000" y="114544"/>
                </a:moveTo>
                <a:cubicBezTo>
                  <a:pt x="29872" y="114544"/>
                  <a:pt x="5455" y="90127"/>
                  <a:pt x="5455" y="60000"/>
                </a:cubicBezTo>
                <a:cubicBezTo>
                  <a:pt x="5455" y="29872"/>
                  <a:pt x="29872" y="5455"/>
                  <a:pt x="60000" y="5455"/>
                </a:cubicBezTo>
                <a:cubicBezTo>
                  <a:pt x="90127" y="5455"/>
                  <a:pt x="114544" y="29872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moveTo>
                  <a:pt x="60000" y="0"/>
                </a:moveTo>
                <a:cubicBezTo>
                  <a:pt x="26866" y="0"/>
                  <a:pt x="0" y="26861"/>
                  <a:pt x="0" y="60000"/>
                </a:cubicBezTo>
                <a:cubicBezTo>
                  <a:pt x="0" y="93138"/>
                  <a:pt x="26866" y="120000"/>
                  <a:pt x="60000" y="120000"/>
                </a:cubicBezTo>
                <a:cubicBezTo>
                  <a:pt x="93133" y="120000"/>
                  <a:pt x="120000" y="93138"/>
                  <a:pt x="120000" y="60000"/>
                </a:cubicBezTo>
                <a:cubicBezTo>
                  <a:pt x="120000" y="26861"/>
                  <a:pt x="93133" y="0"/>
                  <a:pt x="60000" y="0"/>
                </a:cubicBezTo>
                <a:moveTo>
                  <a:pt x="79088" y="57272"/>
                </a:moveTo>
                <a:cubicBezTo>
                  <a:pt x="75288" y="57272"/>
                  <a:pt x="71605" y="57783"/>
                  <a:pt x="68066" y="58644"/>
                </a:cubicBezTo>
                <a:cubicBezTo>
                  <a:pt x="67244" y="56616"/>
                  <a:pt x="66338" y="54633"/>
                  <a:pt x="65350" y="52688"/>
                </a:cubicBezTo>
                <a:cubicBezTo>
                  <a:pt x="71016" y="50005"/>
                  <a:pt x="76266" y="46611"/>
                  <a:pt x="81066" y="42677"/>
                </a:cubicBezTo>
                <a:cubicBezTo>
                  <a:pt x="84566" y="46933"/>
                  <a:pt x="86772" y="52261"/>
                  <a:pt x="87177" y="58094"/>
                </a:cubicBezTo>
                <a:cubicBezTo>
                  <a:pt x="84544" y="57611"/>
                  <a:pt x="81866" y="57272"/>
                  <a:pt x="79088" y="57272"/>
                </a:cubicBezTo>
                <a:moveTo>
                  <a:pt x="73477" y="83694"/>
                </a:moveTo>
                <a:cubicBezTo>
                  <a:pt x="73155" y="76783"/>
                  <a:pt x="71983" y="70100"/>
                  <a:pt x="69944" y="63794"/>
                </a:cubicBezTo>
                <a:cubicBezTo>
                  <a:pt x="72888" y="63116"/>
                  <a:pt x="75938" y="62727"/>
                  <a:pt x="79088" y="62727"/>
                </a:cubicBezTo>
                <a:cubicBezTo>
                  <a:pt x="81811" y="62727"/>
                  <a:pt x="84438" y="63100"/>
                  <a:pt x="87005" y="63616"/>
                </a:cubicBezTo>
                <a:cubicBezTo>
                  <a:pt x="85861" y="72227"/>
                  <a:pt x="80716" y="79566"/>
                  <a:pt x="73477" y="83694"/>
                </a:cubicBezTo>
                <a:moveTo>
                  <a:pt x="60000" y="87272"/>
                </a:moveTo>
                <a:cubicBezTo>
                  <a:pt x="54144" y="87272"/>
                  <a:pt x="48733" y="85411"/>
                  <a:pt x="44283" y="82266"/>
                </a:cubicBezTo>
                <a:cubicBezTo>
                  <a:pt x="49011" y="74605"/>
                  <a:pt x="56155" y="68600"/>
                  <a:pt x="64700" y="65383"/>
                </a:cubicBezTo>
                <a:cubicBezTo>
                  <a:pt x="66816" y="71905"/>
                  <a:pt x="68005" y="78838"/>
                  <a:pt x="68133" y="86038"/>
                </a:cubicBezTo>
                <a:cubicBezTo>
                  <a:pt x="65561" y="86838"/>
                  <a:pt x="62833" y="87272"/>
                  <a:pt x="60000" y="87272"/>
                </a:cubicBezTo>
                <a:moveTo>
                  <a:pt x="32727" y="60000"/>
                </a:moveTo>
                <a:cubicBezTo>
                  <a:pt x="42450" y="60000"/>
                  <a:pt x="51738" y="58166"/>
                  <a:pt x="60288" y="54850"/>
                </a:cubicBezTo>
                <a:cubicBezTo>
                  <a:pt x="61200" y="56622"/>
                  <a:pt x="62061" y="58416"/>
                  <a:pt x="62827" y="60266"/>
                </a:cubicBezTo>
                <a:cubicBezTo>
                  <a:pt x="53411" y="63800"/>
                  <a:pt x="45500" y="70322"/>
                  <a:pt x="40138" y="78650"/>
                </a:cubicBezTo>
                <a:cubicBezTo>
                  <a:pt x="35555" y="73772"/>
                  <a:pt x="32727" y="67222"/>
                  <a:pt x="32727" y="60000"/>
                </a:cubicBezTo>
                <a:moveTo>
                  <a:pt x="46433" y="36366"/>
                </a:moveTo>
                <a:cubicBezTo>
                  <a:pt x="50650" y="40438"/>
                  <a:pt x="54405" y="44994"/>
                  <a:pt x="57516" y="50000"/>
                </a:cubicBezTo>
                <a:cubicBezTo>
                  <a:pt x="49950" y="52827"/>
                  <a:pt x="41811" y="54450"/>
                  <a:pt x="33277" y="54516"/>
                </a:cubicBezTo>
                <a:cubicBezTo>
                  <a:pt x="34866" y="46744"/>
                  <a:pt x="39766" y="40200"/>
                  <a:pt x="46433" y="36366"/>
                </a:cubicBezTo>
                <a:moveTo>
                  <a:pt x="60000" y="32727"/>
                </a:moveTo>
                <a:cubicBezTo>
                  <a:pt x="66488" y="32727"/>
                  <a:pt x="72444" y="35000"/>
                  <a:pt x="77122" y="38788"/>
                </a:cubicBezTo>
                <a:cubicBezTo>
                  <a:pt x="72705" y="42344"/>
                  <a:pt x="67872" y="45411"/>
                  <a:pt x="62677" y="47844"/>
                </a:cubicBezTo>
                <a:cubicBezTo>
                  <a:pt x="59622" y="42788"/>
                  <a:pt x="55961" y="38161"/>
                  <a:pt x="51850" y="33966"/>
                </a:cubicBezTo>
                <a:cubicBezTo>
                  <a:pt x="54427" y="33166"/>
                  <a:pt x="57161" y="32727"/>
                  <a:pt x="60000" y="32727"/>
                </a:cubicBezTo>
                <a:moveTo>
                  <a:pt x="60000" y="27272"/>
                </a:moveTo>
                <a:cubicBezTo>
                  <a:pt x="41927" y="27272"/>
                  <a:pt x="27272" y="41927"/>
                  <a:pt x="27272" y="60000"/>
                </a:cubicBezTo>
                <a:cubicBezTo>
                  <a:pt x="27272" y="78072"/>
                  <a:pt x="41927" y="92727"/>
                  <a:pt x="60000" y="92727"/>
                </a:cubicBezTo>
                <a:cubicBezTo>
                  <a:pt x="78072" y="92727"/>
                  <a:pt x="92727" y="78072"/>
                  <a:pt x="92727" y="60000"/>
                </a:cubicBezTo>
                <a:cubicBezTo>
                  <a:pt x="92727" y="41927"/>
                  <a:pt x="78072" y="27272"/>
                  <a:pt x="60000" y="2727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9038" tIns="19038" rIns="19038" bIns="19038" anchor="ctr"/>
          <a:lstStyle/>
          <a:p>
            <a:endParaRPr lang="en-US" dirty="0"/>
          </a:p>
        </p:txBody>
      </p:sp>
      <p:sp>
        <p:nvSpPr>
          <p:cNvPr id="55311" name="Shape 4840">
            <a:extLst>
              <a:ext uri="{FF2B5EF4-FFF2-40B4-BE49-F238E27FC236}">
                <a16:creationId xmlns:a16="http://schemas.microsoft.com/office/drawing/2014/main" id="{D2CCF2BC-EEEC-40DC-813A-ECD4F0738C24}"/>
              </a:ext>
            </a:extLst>
          </p:cNvPr>
          <p:cNvSpPr>
            <a:spLocks/>
          </p:cNvSpPr>
          <p:nvPr/>
        </p:nvSpPr>
        <p:spPr bwMode="auto">
          <a:xfrm>
            <a:off x="4351338" y="3525838"/>
            <a:ext cx="374650" cy="374650"/>
          </a:xfrm>
          <a:custGeom>
            <a:avLst/>
            <a:gdLst>
              <a:gd name="T0" fmla="*/ 114544 w 120000"/>
              <a:gd name="T1" fmla="*/ 109088 h 120000"/>
              <a:gd name="T2" fmla="*/ 109088 w 120000"/>
              <a:gd name="T3" fmla="*/ 114544 h 120000"/>
              <a:gd name="T4" fmla="*/ 10911 w 120000"/>
              <a:gd name="T5" fmla="*/ 114544 h 120000"/>
              <a:gd name="T6" fmla="*/ 5455 w 120000"/>
              <a:gd name="T7" fmla="*/ 109088 h 120000"/>
              <a:gd name="T8" fmla="*/ 5455 w 120000"/>
              <a:gd name="T9" fmla="*/ 10911 h 120000"/>
              <a:gd name="T10" fmla="*/ 10911 w 120000"/>
              <a:gd name="T11" fmla="*/ 5455 h 120000"/>
              <a:gd name="T12" fmla="*/ 109088 w 120000"/>
              <a:gd name="T13" fmla="*/ 5455 h 120000"/>
              <a:gd name="T14" fmla="*/ 114544 w 120000"/>
              <a:gd name="T15" fmla="*/ 10911 h 120000"/>
              <a:gd name="T16" fmla="*/ 114544 w 120000"/>
              <a:gd name="T17" fmla="*/ 109088 h 120000"/>
              <a:gd name="T18" fmla="*/ 109088 w 120000"/>
              <a:gd name="T19" fmla="*/ 0 h 120000"/>
              <a:gd name="T20" fmla="*/ 10911 w 120000"/>
              <a:gd name="T21" fmla="*/ 0 h 120000"/>
              <a:gd name="T22" fmla="*/ 0 w 120000"/>
              <a:gd name="T23" fmla="*/ 10911 h 120000"/>
              <a:gd name="T24" fmla="*/ 0 w 120000"/>
              <a:gd name="T25" fmla="*/ 109088 h 120000"/>
              <a:gd name="T26" fmla="*/ 10911 w 120000"/>
              <a:gd name="T27" fmla="*/ 120000 h 120000"/>
              <a:gd name="T28" fmla="*/ 109088 w 120000"/>
              <a:gd name="T29" fmla="*/ 120000 h 120000"/>
              <a:gd name="T30" fmla="*/ 120000 w 120000"/>
              <a:gd name="T31" fmla="*/ 109088 h 120000"/>
              <a:gd name="T32" fmla="*/ 120000 w 120000"/>
              <a:gd name="T33" fmla="*/ 10911 h 120000"/>
              <a:gd name="T34" fmla="*/ 109088 w 120000"/>
              <a:gd name="T35" fmla="*/ 0 h 120000"/>
              <a:gd name="T36" fmla="*/ 88494 w 120000"/>
              <a:gd name="T37" fmla="*/ 38988 h 120000"/>
              <a:gd name="T38" fmla="*/ 81388 w 120000"/>
              <a:gd name="T39" fmla="*/ 41661 h 120000"/>
              <a:gd name="T40" fmla="*/ 73222 w 120000"/>
              <a:gd name="T41" fmla="*/ 38188 h 120000"/>
              <a:gd name="T42" fmla="*/ 62027 w 120000"/>
              <a:gd name="T43" fmla="*/ 49200 h 120000"/>
              <a:gd name="T44" fmla="*/ 62316 w 120000"/>
              <a:gd name="T45" fmla="*/ 51711 h 120000"/>
              <a:gd name="T46" fmla="*/ 39255 w 120000"/>
              <a:gd name="T47" fmla="*/ 40200 h 120000"/>
              <a:gd name="T48" fmla="*/ 37738 w 120000"/>
              <a:gd name="T49" fmla="*/ 45738 h 120000"/>
              <a:gd name="T50" fmla="*/ 42716 w 120000"/>
              <a:gd name="T51" fmla="*/ 54905 h 120000"/>
              <a:gd name="T52" fmla="*/ 37650 w 120000"/>
              <a:gd name="T53" fmla="*/ 53527 h 120000"/>
              <a:gd name="T54" fmla="*/ 37644 w 120000"/>
              <a:gd name="T55" fmla="*/ 53666 h 120000"/>
              <a:gd name="T56" fmla="*/ 46622 w 120000"/>
              <a:gd name="T57" fmla="*/ 64466 h 120000"/>
              <a:gd name="T58" fmla="*/ 43672 w 120000"/>
              <a:gd name="T59" fmla="*/ 64850 h 120000"/>
              <a:gd name="T60" fmla="*/ 41572 w 120000"/>
              <a:gd name="T61" fmla="*/ 64655 h 120000"/>
              <a:gd name="T62" fmla="*/ 52022 w 120000"/>
              <a:gd name="T63" fmla="*/ 72305 h 120000"/>
              <a:gd name="T64" fmla="*/ 38122 w 120000"/>
              <a:gd name="T65" fmla="*/ 77016 h 120000"/>
              <a:gd name="T66" fmla="*/ 35455 w 120000"/>
              <a:gd name="T67" fmla="*/ 76872 h 120000"/>
              <a:gd name="T68" fmla="*/ 52611 w 120000"/>
              <a:gd name="T69" fmla="*/ 81816 h 120000"/>
              <a:gd name="T70" fmla="*/ 84444 w 120000"/>
              <a:gd name="T71" fmla="*/ 50477 h 120000"/>
              <a:gd name="T72" fmla="*/ 84416 w 120000"/>
              <a:gd name="T73" fmla="*/ 49050 h 120000"/>
              <a:gd name="T74" fmla="*/ 90000 w 120000"/>
              <a:gd name="T75" fmla="*/ 43355 h 120000"/>
              <a:gd name="T76" fmla="*/ 83572 w 120000"/>
              <a:gd name="T77" fmla="*/ 45083 h 120000"/>
              <a:gd name="T78" fmla="*/ 88494 w 120000"/>
              <a:gd name="T79" fmla="*/ 38988 h 120000"/>
              <a:gd name="T80" fmla="*/ 0 w 120000"/>
              <a:gd name="T81" fmla="*/ 0 h 120000"/>
              <a:gd name="T82" fmla="*/ 120000 w 120000"/>
              <a:gd name="T8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T80" t="T81" r="T82" b="T83"/>
            <a:pathLst>
              <a:path w="120000" h="120000" extrusionOk="0">
                <a:moveTo>
                  <a:pt x="114544" y="109088"/>
                </a:moveTo>
                <a:cubicBezTo>
                  <a:pt x="114544" y="112105"/>
                  <a:pt x="112100" y="114544"/>
                  <a:pt x="109088" y="114544"/>
                </a:cubicBezTo>
                <a:lnTo>
                  <a:pt x="10911" y="114544"/>
                </a:lnTo>
                <a:cubicBezTo>
                  <a:pt x="7900" y="114544"/>
                  <a:pt x="5455" y="112105"/>
                  <a:pt x="5455" y="109088"/>
                </a:cubicBezTo>
                <a:lnTo>
                  <a:pt x="5455" y="10911"/>
                </a:lnTo>
                <a:cubicBezTo>
                  <a:pt x="5455" y="7900"/>
                  <a:pt x="7900" y="5455"/>
                  <a:pt x="10911" y="5455"/>
                </a:cubicBezTo>
                <a:lnTo>
                  <a:pt x="109088" y="5455"/>
                </a:lnTo>
                <a:cubicBezTo>
                  <a:pt x="112100" y="5455"/>
                  <a:pt x="114544" y="7900"/>
                  <a:pt x="114544" y="10911"/>
                </a:cubicBezTo>
                <a:cubicBezTo>
                  <a:pt x="114544" y="10911"/>
                  <a:pt x="114544" y="109088"/>
                  <a:pt x="114544" y="109088"/>
                </a:cubicBezTo>
                <a:close/>
                <a:moveTo>
                  <a:pt x="109088" y="0"/>
                </a:moveTo>
                <a:lnTo>
                  <a:pt x="10911" y="0"/>
                </a:lnTo>
                <a:cubicBezTo>
                  <a:pt x="4883" y="0"/>
                  <a:pt x="0" y="4883"/>
                  <a:pt x="0" y="10911"/>
                </a:cubicBezTo>
                <a:lnTo>
                  <a:pt x="0" y="109088"/>
                </a:lnTo>
                <a:cubicBezTo>
                  <a:pt x="0" y="115116"/>
                  <a:pt x="4883" y="120000"/>
                  <a:pt x="10911" y="120000"/>
                </a:cubicBezTo>
                <a:lnTo>
                  <a:pt x="109088" y="120000"/>
                </a:lnTo>
                <a:cubicBezTo>
                  <a:pt x="115116" y="120000"/>
                  <a:pt x="120000" y="115116"/>
                  <a:pt x="120000" y="109088"/>
                </a:cubicBezTo>
                <a:lnTo>
                  <a:pt x="120000" y="10911"/>
                </a:lnTo>
                <a:cubicBezTo>
                  <a:pt x="120000" y="4883"/>
                  <a:pt x="115116" y="0"/>
                  <a:pt x="109088" y="0"/>
                </a:cubicBezTo>
                <a:moveTo>
                  <a:pt x="88494" y="38988"/>
                </a:moveTo>
                <a:cubicBezTo>
                  <a:pt x="86333" y="40255"/>
                  <a:pt x="83933" y="41172"/>
                  <a:pt x="81388" y="41661"/>
                </a:cubicBezTo>
                <a:cubicBezTo>
                  <a:pt x="79344" y="39522"/>
                  <a:pt x="76438" y="38188"/>
                  <a:pt x="73222" y="38188"/>
                </a:cubicBezTo>
                <a:cubicBezTo>
                  <a:pt x="67038" y="38188"/>
                  <a:pt x="62027" y="43122"/>
                  <a:pt x="62027" y="49200"/>
                </a:cubicBezTo>
                <a:cubicBezTo>
                  <a:pt x="62027" y="50061"/>
                  <a:pt x="62127" y="50900"/>
                  <a:pt x="62316" y="51711"/>
                </a:cubicBezTo>
                <a:cubicBezTo>
                  <a:pt x="53016" y="51250"/>
                  <a:pt x="44772" y="46866"/>
                  <a:pt x="39255" y="40200"/>
                </a:cubicBezTo>
                <a:cubicBezTo>
                  <a:pt x="38288" y="41827"/>
                  <a:pt x="37738" y="43722"/>
                  <a:pt x="37738" y="45738"/>
                </a:cubicBezTo>
                <a:cubicBezTo>
                  <a:pt x="37738" y="49561"/>
                  <a:pt x="39711" y="52933"/>
                  <a:pt x="42716" y="54905"/>
                </a:cubicBezTo>
                <a:cubicBezTo>
                  <a:pt x="40883" y="54850"/>
                  <a:pt x="39155" y="54355"/>
                  <a:pt x="37650" y="53527"/>
                </a:cubicBezTo>
                <a:cubicBezTo>
                  <a:pt x="37644" y="53577"/>
                  <a:pt x="37644" y="53622"/>
                  <a:pt x="37644" y="53666"/>
                </a:cubicBezTo>
                <a:cubicBezTo>
                  <a:pt x="37644" y="59005"/>
                  <a:pt x="41505" y="63455"/>
                  <a:pt x="46622" y="64466"/>
                </a:cubicBezTo>
                <a:cubicBezTo>
                  <a:pt x="45683" y="64722"/>
                  <a:pt x="44694" y="64850"/>
                  <a:pt x="43672" y="64850"/>
                </a:cubicBezTo>
                <a:cubicBezTo>
                  <a:pt x="42955" y="64850"/>
                  <a:pt x="42255" y="64783"/>
                  <a:pt x="41572" y="64655"/>
                </a:cubicBezTo>
                <a:cubicBezTo>
                  <a:pt x="42994" y="69033"/>
                  <a:pt x="47122" y="72216"/>
                  <a:pt x="52022" y="72305"/>
                </a:cubicBezTo>
                <a:cubicBezTo>
                  <a:pt x="48188" y="75261"/>
                  <a:pt x="43366" y="77016"/>
                  <a:pt x="38122" y="77016"/>
                </a:cubicBezTo>
                <a:cubicBezTo>
                  <a:pt x="37216" y="77016"/>
                  <a:pt x="36327" y="76972"/>
                  <a:pt x="35455" y="76872"/>
                </a:cubicBezTo>
                <a:cubicBezTo>
                  <a:pt x="40405" y="79988"/>
                  <a:pt x="46288" y="81816"/>
                  <a:pt x="52611" y="81816"/>
                </a:cubicBezTo>
                <a:cubicBezTo>
                  <a:pt x="73188" y="81816"/>
                  <a:pt x="84444" y="65033"/>
                  <a:pt x="84444" y="50477"/>
                </a:cubicBezTo>
                <a:cubicBezTo>
                  <a:pt x="84444" y="50000"/>
                  <a:pt x="84438" y="49522"/>
                  <a:pt x="84416" y="49050"/>
                </a:cubicBezTo>
                <a:cubicBezTo>
                  <a:pt x="86600" y="47500"/>
                  <a:pt x="88500" y="45561"/>
                  <a:pt x="90000" y="43355"/>
                </a:cubicBezTo>
                <a:cubicBezTo>
                  <a:pt x="87994" y="44222"/>
                  <a:pt x="85838" y="44816"/>
                  <a:pt x="83572" y="45083"/>
                </a:cubicBezTo>
                <a:cubicBezTo>
                  <a:pt x="85883" y="43722"/>
                  <a:pt x="87655" y="41566"/>
                  <a:pt x="88494" y="3898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9038" tIns="19038" rIns="19038" bIns="19038" anchor="ctr"/>
          <a:lstStyle/>
          <a:p>
            <a:endParaRPr lang="en-US" dirty="0"/>
          </a:p>
        </p:txBody>
      </p:sp>
      <p:sp>
        <p:nvSpPr>
          <p:cNvPr id="55312" name="Shape 4841">
            <a:extLst>
              <a:ext uri="{FF2B5EF4-FFF2-40B4-BE49-F238E27FC236}">
                <a16:creationId xmlns:a16="http://schemas.microsoft.com/office/drawing/2014/main" id="{CE4A3913-4A14-424F-8653-E277EDF1846F}"/>
              </a:ext>
            </a:extLst>
          </p:cNvPr>
          <p:cNvSpPr>
            <a:spLocks/>
          </p:cNvSpPr>
          <p:nvPr/>
        </p:nvSpPr>
        <p:spPr bwMode="auto">
          <a:xfrm>
            <a:off x="4884738" y="3525838"/>
            <a:ext cx="374650" cy="374650"/>
          </a:xfrm>
          <a:custGeom>
            <a:avLst/>
            <a:gdLst>
              <a:gd name="T0" fmla="*/ 65422 w 120000"/>
              <a:gd name="T1" fmla="*/ 47044 h 120000"/>
              <a:gd name="T2" fmla="*/ 69044 w 120000"/>
              <a:gd name="T3" fmla="*/ 43655 h 120000"/>
              <a:gd name="T4" fmla="*/ 73583 w 120000"/>
              <a:gd name="T5" fmla="*/ 43655 h 120000"/>
              <a:gd name="T6" fmla="*/ 73583 w 120000"/>
              <a:gd name="T7" fmla="*/ 35450 h 120000"/>
              <a:gd name="T8" fmla="*/ 66322 w 120000"/>
              <a:gd name="T9" fmla="*/ 35450 h 120000"/>
              <a:gd name="T10" fmla="*/ 54533 w 120000"/>
              <a:gd name="T11" fmla="*/ 46461 h 120000"/>
              <a:gd name="T12" fmla="*/ 54533 w 120000"/>
              <a:gd name="T13" fmla="*/ 51788 h 120000"/>
              <a:gd name="T14" fmla="*/ 49094 w 120000"/>
              <a:gd name="T15" fmla="*/ 51788 h 120000"/>
              <a:gd name="T16" fmla="*/ 49094 w 120000"/>
              <a:gd name="T17" fmla="*/ 60000 h 120000"/>
              <a:gd name="T18" fmla="*/ 54533 w 120000"/>
              <a:gd name="T19" fmla="*/ 60000 h 120000"/>
              <a:gd name="T20" fmla="*/ 54533 w 120000"/>
              <a:gd name="T21" fmla="*/ 84550 h 120000"/>
              <a:gd name="T22" fmla="*/ 65411 w 120000"/>
              <a:gd name="T23" fmla="*/ 84550 h 120000"/>
              <a:gd name="T24" fmla="*/ 65411 w 120000"/>
              <a:gd name="T25" fmla="*/ 60000 h 120000"/>
              <a:gd name="T26" fmla="*/ 72672 w 120000"/>
              <a:gd name="T27" fmla="*/ 60000 h 120000"/>
              <a:gd name="T28" fmla="*/ 73633 w 120000"/>
              <a:gd name="T29" fmla="*/ 51788 h 120000"/>
              <a:gd name="T30" fmla="*/ 65411 w 120000"/>
              <a:gd name="T31" fmla="*/ 51788 h 120000"/>
              <a:gd name="T32" fmla="*/ 65422 w 120000"/>
              <a:gd name="T33" fmla="*/ 47044 h 120000"/>
              <a:gd name="T34" fmla="*/ 114544 w 120000"/>
              <a:gd name="T35" fmla="*/ 109088 h 120000"/>
              <a:gd name="T36" fmla="*/ 109088 w 120000"/>
              <a:gd name="T37" fmla="*/ 114544 h 120000"/>
              <a:gd name="T38" fmla="*/ 10911 w 120000"/>
              <a:gd name="T39" fmla="*/ 114544 h 120000"/>
              <a:gd name="T40" fmla="*/ 5455 w 120000"/>
              <a:gd name="T41" fmla="*/ 109088 h 120000"/>
              <a:gd name="T42" fmla="*/ 5455 w 120000"/>
              <a:gd name="T43" fmla="*/ 10911 h 120000"/>
              <a:gd name="T44" fmla="*/ 10911 w 120000"/>
              <a:gd name="T45" fmla="*/ 5455 h 120000"/>
              <a:gd name="T46" fmla="*/ 109088 w 120000"/>
              <a:gd name="T47" fmla="*/ 5455 h 120000"/>
              <a:gd name="T48" fmla="*/ 114544 w 120000"/>
              <a:gd name="T49" fmla="*/ 10911 h 120000"/>
              <a:gd name="T50" fmla="*/ 114544 w 120000"/>
              <a:gd name="T51" fmla="*/ 109088 h 120000"/>
              <a:gd name="T52" fmla="*/ 109088 w 120000"/>
              <a:gd name="T53" fmla="*/ 0 h 120000"/>
              <a:gd name="T54" fmla="*/ 10911 w 120000"/>
              <a:gd name="T55" fmla="*/ 0 h 120000"/>
              <a:gd name="T56" fmla="*/ 0 w 120000"/>
              <a:gd name="T57" fmla="*/ 10911 h 120000"/>
              <a:gd name="T58" fmla="*/ 0 w 120000"/>
              <a:gd name="T59" fmla="*/ 109088 h 120000"/>
              <a:gd name="T60" fmla="*/ 10911 w 120000"/>
              <a:gd name="T61" fmla="*/ 120000 h 120000"/>
              <a:gd name="T62" fmla="*/ 109088 w 120000"/>
              <a:gd name="T63" fmla="*/ 120000 h 120000"/>
              <a:gd name="T64" fmla="*/ 120000 w 120000"/>
              <a:gd name="T65" fmla="*/ 109088 h 120000"/>
              <a:gd name="T66" fmla="*/ 120000 w 120000"/>
              <a:gd name="T67" fmla="*/ 10911 h 120000"/>
              <a:gd name="T68" fmla="*/ 109088 w 120000"/>
              <a:gd name="T69" fmla="*/ 0 h 120000"/>
              <a:gd name="T70" fmla="*/ 0 w 120000"/>
              <a:gd name="T71" fmla="*/ 0 h 120000"/>
              <a:gd name="T72" fmla="*/ 120000 w 120000"/>
              <a:gd name="T7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T70" t="T71" r="T72" b="T73"/>
            <a:pathLst>
              <a:path w="120000" h="120000" extrusionOk="0">
                <a:moveTo>
                  <a:pt x="65422" y="47044"/>
                </a:moveTo>
                <a:cubicBezTo>
                  <a:pt x="65422" y="44838"/>
                  <a:pt x="65650" y="43655"/>
                  <a:pt x="69044" y="43655"/>
                </a:cubicBezTo>
                <a:lnTo>
                  <a:pt x="73583" y="43655"/>
                </a:lnTo>
                <a:lnTo>
                  <a:pt x="73583" y="35450"/>
                </a:lnTo>
                <a:lnTo>
                  <a:pt x="66322" y="35450"/>
                </a:lnTo>
                <a:cubicBezTo>
                  <a:pt x="57600" y="35450"/>
                  <a:pt x="54533" y="39555"/>
                  <a:pt x="54533" y="46461"/>
                </a:cubicBezTo>
                <a:lnTo>
                  <a:pt x="54533" y="51788"/>
                </a:lnTo>
                <a:lnTo>
                  <a:pt x="49094" y="51788"/>
                </a:lnTo>
                <a:lnTo>
                  <a:pt x="49094" y="60000"/>
                </a:lnTo>
                <a:lnTo>
                  <a:pt x="54533" y="60000"/>
                </a:lnTo>
                <a:lnTo>
                  <a:pt x="54533" y="84550"/>
                </a:lnTo>
                <a:lnTo>
                  <a:pt x="65411" y="84550"/>
                </a:lnTo>
                <a:lnTo>
                  <a:pt x="65411" y="60000"/>
                </a:lnTo>
                <a:lnTo>
                  <a:pt x="72672" y="60000"/>
                </a:lnTo>
                <a:lnTo>
                  <a:pt x="73633" y="51788"/>
                </a:lnTo>
                <a:lnTo>
                  <a:pt x="65411" y="51788"/>
                </a:lnTo>
                <a:cubicBezTo>
                  <a:pt x="65411" y="51788"/>
                  <a:pt x="65422" y="47044"/>
                  <a:pt x="65422" y="47044"/>
                </a:cubicBezTo>
                <a:close/>
                <a:moveTo>
                  <a:pt x="114544" y="109088"/>
                </a:moveTo>
                <a:cubicBezTo>
                  <a:pt x="114544" y="112105"/>
                  <a:pt x="112105" y="114544"/>
                  <a:pt x="109088" y="114544"/>
                </a:cubicBezTo>
                <a:lnTo>
                  <a:pt x="10911" y="114544"/>
                </a:lnTo>
                <a:cubicBezTo>
                  <a:pt x="7900" y="114544"/>
                  <a:pt x="5455" y="112105"/>
                  <a:pt x="5455" y="109088"/>
                </a:cubicBezTo>
                <a:lnTo>
                  <a:pt x="5455" y="10911"/>
                </a:lnTo>
                <a:cubicBezTo>
                  <a:pt x="5455" y="7900"/>
                  <a:pt x="7900" y="5455"/>
                  <a:pt x="10911" y="5455"/>
                </a:cubicBezTo>
                <a:lnTo>
                  <a:pt x="109088" y="5455"/>
                </a:lnTo>
                <a:cubicBezTo>
                  <a:pt x="112105" y="5455"/>
                  <a:pt x="114544" y="7900"/>
                  <a:pt x="114544" y="10911"/>
                </a:cubicBezTo>
                <a:cubicBezTo>
                  <a:pt x="114544" y="10911"/>
                  <a:pt x="114544" y="109088"/>
                  <a:pt x="114544" y="109088"/>
                </a:cubicBezTo>
                <a:close/>
                <a:moveTo>
                  <a:pt x="109088" y="0"/>
                </a:moveTo>
                <a:lnTo>
                  <a:pt x="10911" y="0"/>
                </a:lnTo>
                <a:cubicBezTo>
                  <a:pt x="4883" y="0"/>
                  <a:pt x="0" y="4883"/>
                  <a:pt x="0" y="10911"/>
                </a:cubicBezTo>
                <a:lnTo>
                  <a:pt x="0" y="109088"/>
                </a:lnTo>
                <a:cubicBezTo>
                  <a:pt x="0" y="115116"/>
                  <a:pt x="4883" y="120000"/>
                  <a:pt x="10911" y="120000"/>
                </a:cubicBezTo>
                <a:lnTo>
                  <a:pt x="109088" y="120000"/>
                </a:lnTo>
                <a:cubicBezTo>
                  <a:pt x="115116" y="120000"/>
                  <a:pt x="120000" y="115116"/>
                  <a:pt x="120000" y="109088"/>
                </a:cubicBezTo>
                <a:lnTo>
                  <a:pt x="120000" y="10911"/>
                </a:lnTo>
                <a:cubicBezTo>
                  <a:pt x="120000" y="4883"/>
                  <a:pt x="115116" y="0"/>
                  <a:pt x="109088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9038" tIns="19038" rIns="19038" bIns="19038" anchor="ctr"/>
          <a:lstStyle/>
          <a:p>
            <a:endParaRPr lang="en-US" dirty="0"/>
          </a:p>
        </p:txBody>
      </p:sp>
      <p:sp>
        <p:nvSpPr>
          <p:cNvPr id="55313" name="Shape 4842">
            <a:extLst>
              <a:ext uri="{FF2B5EF4-FFF2-40B4-BE49-F238E27FC236}">
                <a16:creationId xmlns:a16="http://schemas.microsoft.com/office/drawing/2014/main" id="{10E334EA-404A-4CE5-B9F1-91A23A952098}"/>
              </a:ext>
            </a:extLst>
          </p:cNvPr>
          <p:cNvSpPr>
            <a:spLocks/>
          </p:cNvSpPr>
          <p:nvPr/>
        </p:nvSpPr>
        <p:spPr bwMode="auto">
          <a:xfrm>
            <a:off x="5418138" y="3525838"/>
            <a:ext cx="374650" cy="374650"/>
          </a:xfrm>
          <a:custGeom>
            <a:avLst/>
            <a:gdLst>
              <a:gd name="T0" fmla="*/ 77888 w 120000"/>
              <a:gd name="T1" fmla="*/ 71461 h 120000"/>
              <a:gd name="T2" fmla="*/ 79577 w 120000"/>
              <a:gd name="T3" fmla="*/ 67166 h 120000"/>
              <a:gd name="T4" fmla="*/ 77888 w 120000"/>
              <a:gd name="T5" fmla="*/ 74155 h 120000"/>
              <a:gd name="T6" fmla="*/ 81272 w 120000"/>
              <a:gd name="T7" fmla="*/ 78177 h 120000"/>
              <a:gd name="T8" fmla="*/ 84927 w 120000"/>
              <a:gd name="T9" fmla="*/ 79255 h 120000"/>
              <a:gd name="T10" fmla="*/ 74511 w 120000"/>
              <a:gd name="T11" fmla="*/ 68777 h 120000"/>
              <a:gd name="T12" fmla="*/ 71694 w 120000"/>
              <a:gd name="T13" fmla="*/ 78716 h 120000"/>
              <a:gd name="T14" fmla="*/ 64933 w 120000"/>
              <a:gd name="T15" fmla="*/ 82750 h 120000"/>
              <a:gd name="T16" fmla="*/ 64933 w 120000"/>
              <a:gd name="T17" fmla="*/ 58033 h 120000"/>
              <a:gd name="T18" fmla="*/ 71694 w 120000"/>
              <a:gd name="T19" fmla="*/ 68511 h 120000"/>
              <a:gd name="T20" fmla="*/ 55072 w 120000"/>
              <a:gd name="T21" fmla="*/ 82750 h 120000"/>
              <a:gd name="T22" fmla="*/ 48311 w 120000"/>
              <a:gd name="T23" fmla="*/ 80866 h 120000"/>
              <a:gd name="T24" fmla="*/ 51688 w 120000"/>
              <a:gd name="T25" fmla="*/ 79788 h 120000"/>
              <a:gd name="T26" fmla="*/ 55072 w 120000"/>
              <a:gd name="T27" fmla="*/ 64211 h 120000"/>
              <a:gd name="T28" fmla="*/ 47750 w 120000"/>
              <a:gd name="T29" fmla="*/ 61522 h 120000"/>
              <a:gd name="T30" fmla="*/ 39577 w 120000"/>
              <a:gd name="T31" fmla="*/ 82750 h 120000"/>
              <a:gd name="T32" fmla="*/ 35355 w 120000"/>
              <a:gd name="T33" fmla="*/ 58033 h 120000"/>
              <a:gd name="T34" fmla="*/ 80705 w 120000"/>
              <a:gd name="T35" fmla="*/ 52388 h 120000"/>
              <a:gd name="T36" fmla="*/ 30844 w 120000"/>
              <a:gd name="T37" fmla="*/ 60450 h 120000"/>
              <a:gd name="T38" fmla="*/ 39300 w 120000"/>
              <a:gd name="T39" fmla="*/ 89466 h 120000"/>
              <a:gd name="T40" fmla="*/ 89161 w 120000"/>
              <a:gd name="T41" fmla="*/ 81400 h 120000"/>
              <a:gd name="T42" fmla="*/ 80705 w 120000"/>
              <a:gd name="T43" fmla="*/ 52388 h 120000"/>
              <a:gd name="T44" fmla="*/ 64933 w 120000"/>
              <a:gd name="T45" fmla="*/ 79311 h 120000"/>
              <a:gd name="T46" fmla="*/ 68311 w 120000"/>
              <a:gd name="T47" fmla="*/ 69050 h 120000"/>
              <a:gd name="T48" fmla="*/ 109088 w 120000"/>
              <a:gd name="T49" fmla="*/ 114544 h 120000"/>
              <a:gd name="T50" fmla="*/ 5455 w 120000"/>
              <a:gd name="T51" fmla="*/ 10911 h 120000"/>
              <a:gd name="T52" fmla="*/ 114544 w 120000"/>
              <a:gd name="T53" fmla="*/ 10911 h 120000"/>
              <a:gd name="T54" fmla="*/ 10911 w 120000"/>
              <a:gd name="T55" fmla="*/ 0 h 120000"/>
              <a:gd name="T56" fmla="*/ 10911 w 120000"/>
              <a:gd name="T57" fmla="*/ 120000 h 120000"/>
              <a:gd name="T58" fmla="*/ 120000 w 120000"/>
              <a:gd name="T59" fmla="*/ 10911 h 120000"/>
              <a:gd name="T60" fmla="*/ 48311 w 120000"/>
              <a:gd name="T61" fmla="*/ 48616 h 120000"/>
              <a:gd name="T62" fmla="*/ 49155 w 120000"/>
              <a:gd name="T63" fmla="*/ 27611 h 120000"/>
              <a:gd name="T64" fmla="*/ 39577 w 120000"/>
              <a:gd name="T65" fmla="*/ 27611 h 120000"/>
              <a:gd name="T66" fmla="*/ 56477 w 120000"/>
              <a:gd name="T67" fmla="*/ 36855 h 120000"/>
              <a:gd name="T68" fmla="*/ 59861 w 120000"/>
              <a:gd name="T69" fmla="*/ 44694 h 120000"/>
              <a:gd name="T70" fmla="*/ 56477 w 120000"/>
              <a:gd name="T71" fmla="*/ 36855 h 120000"/>
              <a:gd name="T72" fmla="*/ 63238 w 120000"/>
              <a:gd name="T73" fmla="*/ 44416 h 120000"/>
              <a:gd name="T74" fmla="*/ 57605 w 120000"/>
              <a:gd name="T75" fmla="*/ 32650 h 120000"/>
              <a:gd name="T76" fmla="*/ 57605 w 120000"/>
              <a:gd name="T77" fmla="*/ 48894 h 120000"/>
              <a:gd name="T78" fmla="*/ 73100 w 120000"/>
              <a:gd name="T79" fmla="*/ 48616 h 120000"/>
              <a:gd name="T80" fmla="*/ 73100 w 120000"/>
              <a:gd name="T81" fmla="*/ 32650 h 120000"/>
              <a:gd name="T82" fmla="*/ 69722 w 120000"/>
              <a:gd name="T83" fmla="*/ 45538 h 120000"/>
              <a:gd name="T84" fmla="*/ 66338 w 120000"/>
              <a:gd name="T85" fmla="*/ 46655 h 120000"/>
              <a:gd name="T86" fmla="*/ 0 w 120000"/>
              <a:gd name="T87" fmla="*/ 0 h 120000"/>
              <a:gd name="T88" fmla="*/ 120000 w 120000"/>
              <a:gd name="T89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T86" t="T87" r="T88" b="T89"/>
            <a:pathLst>
              <a:path w="120000" h="120000" extrusionOk="0">
                <a:moveTo>
                  <a:pt x="79577" y="67166"/>
                </a:moveTo>
                <a:cubicBezTo>
                  <a:pt x="77888" y="67166"/>
                  <a:pt x="77888" y="69050"/>
                  <a:pt x="77888" y="69050"/>
                </a:cubicBezTo>
                <a:lnTo>
                  <a:pt x="77888" y="71461"/>
                </a:lnTo>
                <a:lnTo>
                  <a:pt x="81272" y="71461"/>
                </a:lnTo>
                <a:lnTo>
                  <a:pt x="81272" y="69050"/>
                </a:lnTo>
                <a:cubicBezTo>
                  <a:pt x="81272" y="69050"/>
                  <a:pt x="81272" y="67166"/>
                  <a:pt x="79577" y="67166"/>
                </a:cubicBezTo>
                <a:moveTo>
                  <a:pt x="84927" y="68777"/>
                </a:moveTo>
                <a:lnTo>
                  <a:pt x="84927" y="74155"/>
                </a:lnTo>
                <a:lnTo>
                  <a:pt x="77888" y="74155"/>
                </a:lnTo>
                <a:lnTo>
                  <a:pt x="77888" y="78177"/>
                </a:lnTo>
                <a:cubicBezTo>
                  <a:pt x="77888" y="78177"/>
                  <a:pt x="77888" y="80061"/>
                  <a:pt x="79577" y="80061"/>
                </a:cubicBezTo>
                <a:cubicBezTo>
                  <a:pt x="81272" y="80061"/>
                  <a:pt x="81272" y="78177"/>
                  <a:pt x="81272" y="78177"/>
                </a:cubicBezTo>
                <a:lnTo>
                  <a:pt x="81272" y="76300"/>
                </a:lnTo>
                <a:lnTo>
                  <a:pt x="84927" y="76300"/>
                </a:lnTo>
                <a:lnTo>
                  <a:pt x="84927" y="79255"/>
                </a:lnTo>
                <a:cubicBezTo>
                  <a:pt x="84927" y="79255"/>
                  <a:pt x="84366" y="83016"/>
                  <a:pt x="79861" y="83016"/>
                </a:cubicBezTo>
                <a:cubicBezTo>
                  <a:pt x="75355" y="83016"/>
                  <a:pt x="74511" y="79255"/>
                  <a:pt x="74511" y="79255"/>
                </a:cubicBezTo>
                <a:lnTo>
                  <a:pt x="74511" y="68777"/>
                </a:lnTo>
                <a:cubicBezTo>
                  <a:pt x="74511" y="68777"/>
                  <a:pt x="74511" y="64211"/>
                  <a:pt x="79861" y="64211"/>
                </a:cubicBezTo>
                <a:cubicBezTo>
                  <a:pt x="85211" y="64211"/>
                  <a:pt x="84927" y="68777"/>
                  <a:pt x="84927" y="68777"/>
                </a:cubicBezTo>
                <a:moveTo>
                  <a:pt x="71694" y="78716"/>
                </a:moveTo>
                <a:cubicBezTo>
                  <a:pt x="71694" y="78716"/>
                  <a:pt x="71694" y="83016"/>
                  <a:pt x="68594" y="83016"/>
                </a:cubicBezTo>
                <a:cubicBezTo>
                  <a:pt x="66694" y="83016"/>
                  <a:pt x="65544" y="82011"/>
                  <a:pt x="64933" y="81227"/>
                </a:cubicBezTo>
                <a:lnTo>
                  <a:pt x="64933" y="82750"/>
                </a:lnTo>
                <a:lnTo>
                  <a:pt x="61266" y="82750"/>
                </a:lnTo>
                <a:lnTo>
                  <a:pt x="61266" y="58033"/>
                </a:lnTo>
                <a:lnTo>
                  <a:pt x="64933" y="58033"/>
                </a:lnTo>
                <a:lnTo>
                  <a:pt x="64933" y="66044"/>
                </a:lnTo>
                <a:cubicBezTo>
                  <a:pt x="65488" y="65455"/>
                  <a:pt x="66872" y="64211"/>
                  <a:pt x="68594" y="64211"/>
                </a:cubicBezTo>
                <a:cubicBezTo>
                  <a:pt x="70844" y="64211"/>
                  <a:pt x="71694" y="66088"/>
                  <a:pt x="71694" y="68511"/>
                </a:cubicBezTo>
                <a:cubicBezTo>
                  <a:pt x="71694" y="68511"/>
                  <a:pt x="71694" y="78716"/>
                  <a:pt x="71694" y="78716"/>
                </a:cubicBezTo>
                <a:close/>
                <a:moveTo>
                  <a:pt x="58450" y="82750"/>
                </a:moveTo>
                <a:lnTo>
                  <a:pt x="55072" y="82750"/>
                </a:lnTo>
                <a:lnTo>
                  <a:pt x="55072" y="81138"/>
                </a:lnTo>
                <a:cubicBezTo>
                  <a:pt x="55072" y="81138"/>
                  <a:pt x="53100" y="83016"/>
                  <a:pt x="50844" y="83016"/>
                </a:cubicBezTo>
                <a:cubicBezTo>
                  <a:pt x="48594" y="83016"/>
                  <a:pt x="48311" y="80866"/>
                  <a:pt x="48311" y="80866"/>
                </a:cubicBezTo>
                <a:lnTo>
                  <a:pt x="48311" y="64211"/>
                </a:lnTo>
                <a:lnTo>
                  <a:pt x="51688" y="64211"/>
                </a:lnTo>
                <a:lnTo>
                  <a:pt x="51688" y="79788"/>
                </a:lnTo>
                <a:cubicBezTo>
                  <a:pt x="51688" y="79788"/>
                  <a:pt x="51688" y="80600"/>
                  <a:pt x="52816" y="80600"/>
                </a:cubicBezTo>
                <a:cubicBezTo>
                  <a:pt x="53944" y="80600"/>
                  <a:pt x="55072" y="79255"/>
                  <a:pt x="55072" y="79255"/>
                </a:cubicBezTo>
                <a:lnTo>
                  <a:pt x="55072" y="64211"/>
                </a:lnTo>
                <a:lnTo>
                  <a:pt x="58450" y="64211"/>
                </a:lnTo>
                <a:cubicBezTo>
                  <a:pt x="58450" y="64211"/>
                  <a:pt x="58450" y="82750"/>
                  <a:pt x="58450" y="82750"/>
                </a:cubicBezTo>
                <a:close/>
                <a:moveTo>
                  <a:pt x="47750" y="61522"/>
                </a:moveTo>
                <a:lnTo>
                  <a:pt x="43522" y="61522"/>
                </a:lnTo>
                <a:lnTo>
                  <a:pt x="43522" y="82750"/>
                </a:lnTo>
                <a:lnTo>
                  <a:pt x="39577" y="82750"/>
                </a:lnTo>
                <a:lnTo>
                  <a:pt x="39577" y="61522"/>
                </a:lnTo>
                <a:lnTo>
                  <a:pt x="35355" y="61522"/>
                </a:lnTo>
                <a:lnTo>
                  <a:pt x="35355" y="58033"/>
                </a:lnTo>
                <a:lnTo>
                  <a:pt x="47750" y="58033"/>
                </a:lnTo>
                <a:cubicBezTo>
                  <a:pt x="47750" y="58033"/>
                  <a:pt x="47750" y="61522"/>
                  <a:pt x="47750" y="61522"/>
                </a:cubicBezTo>
                <a:close/>
                <a:moveTo>
                  <a:pt x="80705" y="52388"/>
                </a:moveTo>
                <a:cubicBezTo>
                  <a:pt x="80705" y="52388"/>
                  <a:pt x="70372" y="51855"/>
                  <a:pt x="60000" y="51855"/>
                </a:cubicBezTo>
                <a:cubicBezTo>
                  <a:pt x="49672" y="51855"/>
                  <a:pt x="39300" y="52388"/>
                  <a:pt x="39300" y="52388"/>
                </a:cubicBezTo>
                <a:cubicBezTo>
                  <a:pt x="34633" y="52388"/>
                  <a:pt x="30844" y="56000"/>
                  <a:pt x="30844" y="60450"/>
                </a:cubicBezTo>
                <a:cubicBezTo>
                  <a:pt x="30844" y="60450"/>
                  <a:pt x="30000" y="65677"/>
                  <a:pt x="30000" y="70927"/>
                </a:cubicBezTo>
                <a:cubicBezTo>
                  <a:pt x="30000" y="76155"/>
                  <a:pt x="30844" y="81400"/>
                  <a:pt x="30844" y="81400"/>
                </a:cubicBezTo>
                <a:cubicBezTo>
                  <a:pt x="30844" y="85855"/>
                  <a:pt x="34633" y="89466"/>
                  <a:pt x="39300" y="89466"/>
                </a:cubicBezTo>
                <a:cubicBezTo>
                  <a:pt x="39300" y="89466"/>
                  <a:pt x="49472" y="90000"/>
                  <a:pt x="60000" y="90000"/>
                </a:cubicBezTo>
                <a:cubicBezTo>
                  <a:pt x="70172" y="90000"/>
                  <a:pt x="80705" y="89466"/>
                  <a:pt x="80705" y="89466"/>
                </a:cubicBezTo>
                <a:cubicBezTo>
                  <a:pt x="85372" y="89466"/>
                  <a:pt x="89161" y="85855"/>
                  <a:pt x="89161" y="81400"/>
                </a:cubicBezTo>
                <a:cubicBezTo>
                  <a:pt x="89161" y="81400"/>
                  <a:pt x="90000" y="76111"/>
                  <a:pt x="90000" y="70927"/>
                </a:cubicBezTo>
                <a:cubicBezTo>
                  <a:pt x="90000" y="65633"/>
                  <a:pt x="89161" y="60450"/>
                  <a:pt x="89161" y="60450"/>
                </a:cubicBezTo>
                <a:cubicBezTo>
                  <a:pt x="89161" y="56000"/>
                  <a:pt x="85372" y="52388"/>
                  <a:pt x="80705" y="52388"/>
                </a:cubicBezTo>
                <a:moveTo>
                  <a:pt x="66622" y="67166"/>
                </a:moveTo>
                <a:cubicBezTo>
                  <a:pt x="65888" y="67166"/>
                  <a:pt x="65316" y="67594"/>
                  <a:pt x="64933" y="68016"/>
                </a:cubicBezTo>
                <a:lnTo>
                  <a:pt x="64933" y="79311"/>
                </a:lnTo>
                <a:cubicBezTo>
                  <a:pt x="65283" y="79694"/>
                  <a:pt x="65822" y="80061"/>
                  <a:pt x="66622" y="80061"/>
                </a:cubicBezTo>
                <a:cubicBezTo>
                  <a:pt x="68311" y="80061"/>
                  <a:pt x="68311" y="78177"/>
                  <a:pt x="68311" y="78177"/>
                </a:cubicBezTo>
                <a:lnTo>
                  <a:pt x="68311" y="69050"/>
                </a:lnTo>
                <a:cubicBezTo>
                  <a:pt x="68311" y="69050"/>
                  <a:pt x="68027" y="67166"/>
                  <a:pt x="66622" y="67166"/>
                </a:cubicBezTo>
                <a:moveTo>
                  <a:pt x="114544" y="109088"/>
                </a:moveTo>
                <a:cubicBezTo>
                  <a:pt x="114544" y="112105"/>
                  <a:pt x="112105" y="114544"/>
                  <a:pt x="109088" y="114544"/>
                </a:cubicBezTo>
                <a:lnTo>
                  <a:pt x="10911" y="114544"/>
                </a:lnTo>
                <a:cubicBezTo>
                  <a:pt x="7900" y="114544"/>
                  <a:pt x="5455" y="112105"/>
                  <a:pt x="5455" y="109088"/>
                </a:cubicBezTo>
                <a:lnTo>
                  <a:pt x="5455" y="10911"/>
                </a:lnTo>
                <a:cubicBezTo>
                  <a:pt x="5455" y="7900"/>
                  <a:pt x="7900" y="5455"/>
                  <a:pt x="10911" y="5455"/>
                </a:cubicBezTo>
                <a:lnTo>
                  <a:pt x="109088" y="5455"/>
                </a:lnTo>
                <a:cubicBezTo>
                  <a:pt x="112105" y="5455"/>
                  <a:pt x="114544" y="7900"/>
                  <a:pt x="114544" y="10911"/>
                </a:cubicBezTo>
                <a:cubicBezTo>
                  <a:pt x="114544" y="10911"/>
                  <a:pt x="114544" y="109088"/>
                  <a:pt x="114544" y="109088"/>
                </a:cubicBezTo>
                <a:close/>
                <a:moveTo>
                  <a:pt x="109088" y="0"/>
                </a:moveTo>
                <a:lnTo>
                  <a:pt x="10911" y="0"/>
                </a:lnTo>
                <a:cubicBezTo>
                  <a:pt x="4883" y="0"/>
                  <a:pt x="0" y="4883"/>
                  <a:pt x="0" y="10911"/>
                </a:cubicBezTo>
                <a:lnTo>
                  <a:pt x="0" y="109088"/>
                </a:lnTo>
                <a:cubicBezTo>
                  <a:pt x="0" y="115116"/>
                  <a:pt x="4883" y="120000"/>
                  <a:pt x="10911" y="120000"/>
                </a:cubicBezTo>
                <a:lnTo>
                  <a:pt x="109088" y="120000"/>
                </a:lnTo>
                <a:cubicBezTo>
                  <a:pt x="115116" y="120000"/>
                  <a:pt x="120000" y="115116"/>
                  <a:pt x="120000" y="109088"/>
                </a:cubicBezTo>
                <a:lnTo>
                  <a:pt x="120000" y="10911"/>
                </a:lnTo>
                <a:cubicBezTo>
                  <a:pt x="120000" y="4883"/>
                  <a:pt x="115116" y="0"/>
                  <a:pt x="109088" y="0"/>
                </a:cubicBezTo>
                <a:moveTo>
                  <a:pt x="44366" y="48616"/>
                </a:moveTo>
                <a:lnTo>
                  <a:pt x="48311" y="48616"/>
                </a:lnTo>
                <a:lnTo>
                  <a:pt x="48311" y="39933"/>
                </a:lnTo>
                <a:lnTo>
                  <a:pt x="52816" y="27611"/>
                </a:lnTo>
                <a:lnTo>
                  <a:pt x="49155" y="27611"/>
                </a:lnTo>
                <a:lnTo>
                  <a:pt x="46338" y="35738"/>
                </a:lnTo>
                <a:lnTo>
                  <a:pt x="43522" y="27611"/>
                </a:lnTo>
                <a:lnTo>
                  <a:pt x="39577" y="27611"/>
                </a:lnTo>
                <a:lnTo>
                  <a:pt x="44366" y="39933"/>
                </a:lnTo>
                <a:cubicBezTo>
                  <a:pt x="44366" y="39933"/>
                  <a:pt x="44366" y="48616"/>
                  <a:pt x="44366" y="48616"/>
                </a:cubicBezTo>
                <a:close/>
                <a:moveTo>
                  <a:pt x="56477" y="36855"/>
                </a:moveTo>
                <a:cubicBezTo>
                  <a:pt x="56477" y="35927"/>
                  <a:pt x="57238" y="35177"/>
                  <a:pt x="58172" y="35177"/>
                </a:cubicBezTo>
                <a:cubicBezTo>
                  <a:pt x="59105" y="35177"/>
                  <a:pt x="59861" y="35927"/>
                  <a:pt x="59861" y="36855"/>
                </a:cubicBezTo>
                <a:lnTo>
                  <a:pt x="59861" y="44694"/>
                </a:lnTo>
                <a:cubicBezTo>
                  <a:pt x="59861" y="45622"/>
                  <a:pt x="59105" y="46377"/>
                  <a:pt x="58172" y="46377"/>
                </a:cubicBezTo>
                <a:cubicBezTo>
                  <a:pt x="57238" y="46377"/>
                  <a:pt x="56477" y="45622"/>
                  <a:pt x="56477" y="44694"/>
                </a:cubicBezTo>
                <a:cubicBezTo>
                  <a:pt x="56477" y="44694"/>
                  <a:pt x="56477" y="36855"/>
                  <a:pt x="56477" y="36855"/>
                </a:cubicBezTo>
                <a:close/>
                <a:moveTo>
                  <a:pt x="57605" y="48894"/>
                </a:moveTo>
                <a:lnTo>
                  <a:pt x="58733" y="48894"/>
                </a:lnTo>
                <a:cubicBezTo>
                  <a:pt x="61222" y="48894"/>
                  <a:pt x="63238" y="46888"/>
                  <a:pt x="63238" y="44416"/>
                </a:cubicBezTo>
                <a:lnTo>
                  <a:pt x="63238" y="37133"/>
                </a:lnTo>
                <a:cubicBezTo>
                  <a:pt x="63238" y="34661"/>
                  <a:pt x="61222" y="32650"/>
                  <a:pt x="58733" y="32650"/>
                </a:cubicBezTo>
                <a:lnTo>
                  <a:pt x="57605" y="32650"/>
                </a:lnTo>
                <a:cubicBezTo>
                  <a:pt x="55116" y="32650"/>
                  <a:pt x="53100" y="34661"/>
                  <a:pt x="53100" y="37133"/>
                </a:cubicBezTo>
                <a:lnTo>
                  <a:pt x="53100" y="44416"/>
                </a:lnTo>
                <a:cubicBezTo>
                  <a:pt x="53100" y="46888"/>
                  <a:pt x="55116" y="48894"/>
                  <a:pt x="57605" y="48894"/>
                </a:cubicBezTo>
                <a:moveTo>
                  <a:pt x="68877" y="48894"/>
                </a:moveTo>
                <a:cubicBezTo>
                  <a:pt x="71127" y="48894"/>
                  <a:pt x="73100" y="46938"/>
                  <a:pt x="73100" y="46938"/>
                </a:cubicBezTo>
                <a:lnTo>
                  <a:pt x="73100" y="48616"/>
                </a:lnTo>
                <a:lnTo>
                  <a:pt x="76483" y="48616"/>
                </a:lnTo>
                <a:lnTo>
                  <a:pt x="76483" y="32650"/>
                </a:lnTo>
                <a:lnTo>
                  <a:pt x="73100" y="32650"/>
                </a:lnTo>
                <a:lnTo>
                  <a:pt x="73100" y="44977"/>
                </a:lnTo>
                <a:cubicBezTo>
                  <a:pt x="73100" y="44977"/>
                  <a:pt x="71972" y="46377"/>
                  <a:pt x="70844" y="46377"/>
                </a:cubicBezTo>
                <a:cubicBezTo>
                  <a:pt x="69722" y="46377"/>
                  <a:pt x="69722" y="45538"/>
                  <a:pt x="69722" y="45538"/>
                </a:cubicBezTo>
                <a:lnTo>
                  <a:pt x="69722" y="32650"/>
                </a:lnTo>
                <a:lnTo>
                  <a:pt x="66338" y="32650"/>
                </a:lnTo>
                <a:lnTo>
                  <a:pt x="66338" y="46655"/>
                </a:lnTo>
                <a:cubicBezTo>
                  <a:pt x="66338" y="46655"/>
                  <a:pt x="66622" y="48894"/>
                  <a:pt x="68877" y="48894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9038" tIns="19038" rIns="19038" bIns="19038" anchor="ctr"/>
          <a:lstStyle/>
          <a:p>
            <a:endParaRPr lang="en-US" dirty="0"/>
          </a:p>
        </p:txBody>
      </p:sp>
      <p:sp>
        <p:nvSpPr>
          <p:cNvPr id="55314" name="Shape 4843">
            <a:extLst>
              <a:ext uri="{FF2B5EF4-FFF2-40B4-BE49-F238E27FC236}">
                <a16:creationId xmlns:a16="http://schemas.microsoft.com/office/drawing/2014/main" id="{58193763-629A-450F-BDD2-4F9C27D713F5}"/>
              </a:ext>
            </a:extLst>
          </p:cNvPr>
          <p:cNvSpPr>
            <a:spLocks/>
          </p:cNvSpPr>
          <p:nvPr/>
        </p:nvSpPr>
        <p:spPr bwMode="auto">
          <a:xfrm>
            <a:off x="5951538" y="3525838"/>
            <a:ext cx="373062" cy="374650"/>
          </a:xfrm>
          <a:custGeom>
            <a:avLst/>
            <a:gdLst>
              <a:gd name="T0" fmla="*/ 109088 w 120000"/>
              <a:gd name="T1" fmla="*/ 114544 h 120000"/>
              <a:gd name="T2" fmla="*/ 5455 w 120000"/>
              <a:gd name="T3" fmla="*/ 109088 h 120000"/>
              <a:gd name="T4" fmla="*/ 10911 w 120000"/>
              <a:gd name="T5" fmla="*/ 5455 h 120000"/>
              <a:gd name="T6" fmla="*/ 114544 w 120000"/>
              <a:gd name="T7" fmla="*/ 10911 h 120000"/>
              <a:gd name="T8" fmla="*/ 109088 w 120000"/>
              <a:gd name="T9" fmla="*/ 0 h 120000"/>
              <a:gd name="T10" fmla="*/ 0 w 120000"/>
              <a:gd name="T11" fmla="*/ 10911 h 120000"/>
              <a:gd name="T12" fmla="*/ 10911 w 120000"/>
              <a:gd name="T13" fmla="*/ 120000 h 120000"/>
              <a:gd name="T14" fmla="*/ 120000 w 120000"/>
              <a:gd name="T15" fmla="*/ 109088 h 120000"/>
              <a:gd name="T16" fmla="*/ 109088 w 120000"/>
              <a:gd name="T17" fmla="*/ 0 h 120000"/>
              <a:gd name="T18" fmla="*/ 55805 w 120000"/>
              <a:gd name="T19" fmla="*/ 35888 h 120000"/>
              <a:gd name="T20" fmla="*/ 39294 w 120000"/>
              <a:gd name="T21" fmla="*/ 49200 h 120000"/>
              <a:gd name="T22" fmla="*/ 43577 w 120000"/>
              <a:gd name="T23" fmla="*/ 66422 h 120000"/>
              <a:gd name="T24" fmla="*/ 46877 w 120000"/>
              <a:gd name="T25" fmla="*/ 64683 h 120000"/>
              <a:gd name="T26" fmla="*/ 45811 w 120000"/>
              <a:gd name="T27" fmla="*/ 60772 h 120000"/>
              <a:gd name="T28" fmla="*/ 44650 w 120000"/>
              <a:gd name="T29" fmla="*/ 55288 h 120000"/>
              <a:gd name="T30" fmla="*/ 56077 w 120000"/>
              <a:gd name="T31" fmla="*/ 41372 h 120000"/>
              <a:gd name="T32" fmla="*/ 65183 w 120000"/>
              <a:gd name="T33" fmla="*/ 41372 h 120000"/>
              <a:gd name="T34" fmla="*/ 73483 w 120000"/>
              <a:gd name="T35" fmla="*/ 56683 h 120000"/>
              <a:gd name="T36" fmla="*/ 64822 w 120000"/>
              <a:gd name="T37" fmla="*/ 69377 h 120000"/>
              <a:gd name="T38" fmla="*/ 58400 w 120000"/>
              <a:gd name="T39" fmla="*/ 63988 h 120000"/>
              <a:gd name="T40" fmla="*/ 57950 w 120000"/>
              <a:gd name="T41" fmla="*/ 47638 h 120000"/>
              <a:gd name="T42" fmla="*/ 50983 w 120000"/>
              <a:gd name="T43" fmla="*/ 58072 h 120000"/>
              <a:gd name="T44" fmla="*/ 49738 w 120000"/>
              <a:gd name="T45" fmla="*/ 69116 h 120000"/>
              <a:gd name="T46" fmla="*/ 47150 w 120000"/>
              <a:gd name="T47" fmla="*/ 80950 h 120000"/>
              <a:gd name="T48" fmla="*/ 47327 w 120000"/>
              <a:gd name="T49" fmla="*/ 87127 h 120000"/>
              <a:gd name="T50" fmla="*/ 47772 w 120000"/>
              <a:gd name="T51" fmla="*/ 90000 h 120000"/>
              <a:gd name="T52" fmla="*/ 53844 w 120000"/>
              <a:gd name="T53" fmla="*/ 80866 h 120000"/>
              <a:gd name="T54" fmla="*/ 56433 w 120000"/>
              <a:gd name="T55" fmla="*/ 71033 h 120000"/>
              <a:gd name="T56" fmla="*/ 58222 w 120000"/>
              <a:gd name="T57" fmla="*/ 72861 h 120000"/>
              <a:gd name="T58" fmla="*/ 76877 w 120000"/>
              <a:gd name="T59" fmla="*/ 68855 h 120000"/>
              <a:gd name="T60" fmla="*/ 81522 w 120000"/>
              <a:gd name="T61" fmla="*/ 57116 h 120000"/>
              <a:gd name="T62" fmla="*/ 59288 w 120000"/>
              <a:gd name="T63" fmla="*/ 35455 h 120000"/>
              <a:gd name="T64" fmla="*/ 0 w 120000"/>
              <a:gd name="T65" fmla="*/ 0 h 120000"/>
              <a:gd name="T66" fmla="*/ 120000 w 120000"/>
              <a:gd name="T67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T64" t="T65" r="T66" b="T67"/>
            <a:pathLst>
              <a:path w="120000" h="120000" extrusionOk="0">
                <a:moveTo>
                  <a:pt x="114544" y="109088"/>
                </a:moveTo>
                <a:cubicBezTo>
                  <a:pt x="114544" y="112105"/>
                  <a:pt x="112100" y="114544"/>
                  <a:pt x="109088" y="114544"/>
                </a:cubicBezTo>
                <a:lnTo>
                  <a:pt x="10911" y="114544"/>
                </a:lnTo>
                <a:cubicBezTo>
                  <a:pt x="7900" y="114544"/>
                  <a:pt x="5455" y="112105"/>
                  <a:pt x="5455" y="109088"/>
                </a:cubicBezTo>
                <a:lnTo>
                  <a:pt x="5455" y="10911"/>
                </a:lnTo>
                <a:cubicBezTo>
                  <a:pt x="5455" y="7900"/>
                  <a:pt x="7900" y="5455"/>
                  <a:pt x="10911" y="5455"/>
                </a:cubicBezTo>
                <a:lnTo>
                  <a:pt x="109088" y="5455"/>
                </a:lnTo>
                <a:cubicBezTo>
                  <a:pt x="112100" y="5455"/>
                  <a:pt x="114544" y="7900"/>
                  <a:pt x="114544" y="10911"/>
                </a:cubicBezTo>
                <a:cubicBezTo>
                  <a:pt x="114544" y="10911"/>
                  <a:pt x="114544" y="109088"/>
                  <a:pt x="114544" y="109088"/>
                </a:cubicBezTo>
                <a:close/>
                <a:moveTo>
                  <a:pt x="109088" y="0"/>
                </a:moveTo>
                <a:lnTo>
                  <a:pt x="10911" y="0"/>
                </a:lnTo>
                <a:cubicBezTo>
                  <a:pt x="4883" y="0"/>
                  <a:pt x="0" y="4883"/>
                  <a:pt x="0" y="10911"/>
                </a:cubicBezTo>
                <a:lnTo>
                  <a:pt x="0" y="109088"/>
                </a:lnTo>
                <a:cubicBezTo>
                  <a:pt x="0" y="115116"/>
                  <a:pt x="4883" y="120000"/>
                  <a:pt x="10911" y="120000"/>
                </a:cubicBezTo>
                <a:lnTo>
                  <a:pt x="109088" y="120000"/>
                </a:lnTo>
                <a:cubicBezTo>
                  <a:pt x="115116" y="120000"/>
                  <a:pt x="120000" y="115116"/>
                  <a:pt x="120000" y="109088"/>
                </a:cubicBezTo>
                <a:lnTo>
                  <a:pt x="120000" y="10911"/>
                </a:lnTo>
                <a:cubicBezTo>
                  <a:pt x="120000" y="4883"/>
                  <a:pt x="115116" y="0"/>
                  <a:pt x="109088" y="0"/>
                </a:cubicBezTo>
                <a:moveTo>
                  <a:pt x="59288" y="35455"/>
                </a:moveTo>
                <a:cubicBezTo>
                  <a:pt x="58127" y="35605"/>
                  <a:pt x="56972" y="35750"/>
                  <a:pt x="55805" y="35888"/>
                </a:cubicBezTo>
                <a:cubicBezTo>
                  <a:pt x="53622" y="36433"/>
                  <a:pt x="51238" y="36944"/>
                  <a:pt x="49472" y="37977"/>
                </a:cubicBezTo>
                <a:cubicBezTo>
                  <a:pt x="44750" y="40738"/>
                  <a:pt x="41483" y="43961"/>
                  <a:pt x="39294" y="49200"/>
                </a:cubicBezTo>
                <a:cubicBezTo>
                  <a:pt x="38938" y="50050"/>
                  <a:pt x="38927" y="50872"/>
                  <a:pt x="38666" y="51811"/>
                </a:cubicBezTo>
                <a:cubicBezTo>
                  <a:pt x="36988" y="57916"/>
                  <a:pt x="39966" y="64238"/>
                  <a:pt x="43577" y="66422"/>
                </a:cubicBezTo>
                <a:cubicBezTo>
                  <a:pt x="44272" y="66844"/>
                  <a:pt x="45855" y="67588"/>
                  <a:pt x="46433" y="66594"/>
                </a:cubicBezTo>
                <a:cubicBezTo>
                  <a:pt x="46755" y="66050"/>
                  <a:pt x="46683" y="65322"/>
                  <a:pt x="46877" y="64683"/>
                </a:cubicBezTo>
                <a:cubicBezTo>
                  <a:pt x="47011" y="64266"/>
                  <a:pt x="47422" y="63466"/>
                  <a:pt x="47327" y="62944"/>
                </a:cubicBezTo>
                <a:cubicBezTo>
                  <a:pt x="47166" y="62055"/>
                  <a:pt x="46211" y="61488"/>
                  <a:pt x="45811" y="60772"/>
                </a:cubicBezTo>
                <a:cubicBezTo>
                  <a:pt x="44994" y="59311"/>
                  <a:pt x="44955" y="58022"/>
                  <a:pt x="44555" y="56072"/>
                </a:cubicBezTo>
                <a:cubicBezTo>
                  <a:pt x="44588" y="55811"/>
                  <a:pt x="44616" y="55550"/>
                  <a:pt x="44650" y="55288"/>
                </a:cubicBezTo>
                <a:cubicBezTo>
                  <a:pt x="44766" y="53105"/>
                  <a:pt x="45133" y="51533"/>
                  <a:pt x="45811" y="49983"/>
                </a:cubicBezTo>
                <a:cubicBezTo>
                  <a:pt x="47783" y="45427"/>
                  <a:pt x="50955" y="42888"/>
                  <a:pt x="56077" y="41372"/>
                </a:cubicBezTo>
                <a:cubicBezTo>
                  <a:pt x="57222" y="41033"/>
                  <a:pt x="60455" y="40488"/>
                  <a:pt x="62150" y="40850"/>
                </a:cubicBezTo>
                <a:cubicBezTo>
                  <a:pt x="63161" y="41027"/>
                  <a:pt x="64172" y="41194"/>
                  <a:pt x="65183" y="41372"/>
                </a:cubicBezTo>
                <a:cubicBezTo>
                  <a:pt x="68850" y="42527"/>
                  <a:pt x="71522" y="44655"/>
                  <a:pt x="72950" y="47983"/>
                </a:cubicBezTo>
                <a:cubicBezTo>
                  <a:pt x="73844" y="50055"/>
                  <a:pt x="74105" y="54022"/>
                  <a:pt x="73483" y="56683"/>
                </a:cubicBezTo>
                <a:cubicBezTo>
                  <a:pt x="73188" y="57938"/>
                  <a:pt x="73238" y="59022"/>
                  <a:pt x="72861" y="60161"/>
                </a:cubicBezTo>
                <a:cubicBezTo>
                  <a:pt x="71472" y="64383"/>
                  <a:pt x="69433" y="68294"/>
                  <a:pt x="64822" y="69377"/>
                </a:cubicBezTo>
                <a:cubicBezTo>
                  <a:pt x="61783" y="70100"/>
                  <a:pt x="59505" y="68244"/>
                  <a:pt x="58755" y="66338"/>
                </a:cubicBezTo>
                <a:cubicBezTo>
                  <a:pt x="58544" y="65811"/>
                  <a:pt x="58188" y="64866"/>
                  <a:pt x="58400" y="63988"/>
                </a:cubicBezTo>
                <a:cubicBezTo>
                  <a:pt x="59200" y="60561"/>
                  <a:pt x="60361" y="57494"/>
                  <a:pt x="61255" y="54072"/>
                </a:cubicBezTo>
                <a:cubicBezTo>
                  <a:pt x="62105" y="50811"/>
                  <a:pt x="60488" y="48238"/>
                  <a:pt x="57950" y="47638"/>
                </a:cubicBezTo>
                <a:cubicBezTo>
                  <a:pt x="54794" y="46883"/>
                  <a:pt x="52355" y="49811"/>
                  <a:pt x="51522" y="51722"/>
                </a:cubicBezTo>
                <a:cubicBezTo>
                  <a:pt x="50861" y="53244"/>
                  <a:pt x="50461" y="56050"/>
                  <a:pt x="50983" y="58072"/>
                </a:cubicBezTo>
                <a:cubicBezTo>
                  <a:pt x="51155" y="58716"/>
                  <a:pt x="51927" y="60433"/>
                  <a:pt x="51788" y="61033"/>
                </a:cubicBezTo>
                <a:cubicBezTo>
                  <a:pt x="51183" y="63677"/>
                  <a:pt x="50488" y="66522"/>
                  <a:pt x="49738" y="69116"/>
                </a:cubicBezTo>
                <a:cubicBezTo>
                  <a:pt x="48955" y="71827"/>
                  <a:pt x="48533" y="74594"/>
                  <a:pt x="47772" y="77211"/>
                </a:cubicBezTo>
                <a:cubicBezTo>
                  <a:pt x="47422" y="78411"/>
                  <a:pt x="47438" y="79700"/>
                  <a:pt x="47150" y="80950"/>
                </a:cubicBezTo>
                <a:lnTo>
                  <a:pt x="47150" y="82777"/>
                </a:lnTo>
                <a:cubicBezTo>
                  <a:pt x="46888" y="83933"/>
                  <a:pt x="47083" y="85988"/>
                  <a:pt x="47327" y="87127"/>
                </a:cubicBezTo>
                <a:cubicBezTo>
                  <a:pt x="47488" y="87861"/>
                  <a:pt x="47233" y="88766"/>
                  <a:pt x="47594" y="89300"/>
                </a:cubicBezTo>
                <a:cubicBezTo>
                  <a:pt x="47600" y="89688"/>
                  <a:pt x="47650" y="89777"/>
                  <a:pt x="47772" y="90000"/>
                </a:cubicBezTo>
                <a:cubicBezTo>
                  <a:pt x="48888" y="89966"/>
                  <a:pt x="50433" y="87027"/>
                  <a:pt x="50983" y="86172"/>
                </a:cubicBezTo>
                <a:cubicBezTo>
                  <a:pt x="52050" y="84533"/>
                  <a:pt x="53033" y="82783"/>
                  <a:pt x="53844" y="80866"/>
                </a:cubicBezTo>
                <a:cubicBezTo>
                  <a:pt x="54572" y="79138"/>
                  <a:pt x="54688" y="77227"/>
                  <a:pt x="55272" y="75383"/>
                </a:cubicBezTo>
                <a:cubicBezTo>
                  <a:pt x="55694" y="74050"/>
                  <a:pt x="56294" y="72494"/>
                  <a:pt x="56433" y="71033"/>
                </a:cubicBezTo>
                <a:lnTo>
                  <a:pt x="56522" y="71033"/>
                </a:lnTo>
                <a:cubicBezTo>
                  <a:pt x="56755" y="71833"/>
                  <a:pt x="57594" y="72416"/>
                  <a:pt x="58222" y="72861"/>
                </a:cubicBezTo>
                <a:cubicBezTo>
                  <a:pt x="60183" y="74261"/>
                  <a:pt x="63566" y="75555"/>
                  <a:pt x="67233" y="74688"/>
                </a:cubicBezTo>
                <a:cubicBezTo>
                  <a:pt x="71388" y="73705"/>
                  <a:pt x="74700" y="71755"/>
                  <a:pt x="76877" y="68855"/>
                </a:cubicBezTo>
                <a:cubicBezTo>
                  <a:pt x="78483" y="66727"/>
                  <a:pt x="79694" y="64261"/>
                  <a:pt x="80627" y="61466"/>
                </a:cubicBezTo>
                <a:cubicBezTo>
                  <a:pt x="81088" y="60094"/>
                  <a:pt x="81183" y="58572"/>
                  <a:pt x="81522" y="57116"/>
                </a:cubicBezTo>
                <a:cubicBezTo>
                  <a:pt x="82372" y="53466"/>
                  <a:pt x="81238" y="49072"/>
                  <a:pt x="80183" y="46677"/>
                </a:cubicBezTo>
                <a:cubicBezTo>
                  <a:pt x="76977" y="39433"/>
                  <a:pt x="70166" y="35300"/>
                  <a:pt x="59288" y="35455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9038" tIns="19038" rIns="19038" bIns="19038" anchor="ctr"/>
          <a:lstStyle/>
          <a:p>
            <a:endParaRPr lang="en-US" dirty="0"/>
          </a:p>
        </p:txBody>
      </p:sp>
      <p:sp>
        <p:nvSpPr>
          <p:cNvPr id="55315" name="Shape 4844">
            <a:extLst>
              <a:ext uri="{FF2B5EF4-FFF2-40B4-BE49-F238E27FC236}">
                <a16:creationId xmlns:a16="http://schemas.microsoft.com/office/drawing/2014/main" id="{63E53E7A-8B79-4489-9F4B-6123DB089DA7}"/>
              </a:ext>
            </a:extLst>
          </p:cNvPr>
          <p:cNvSpPr>
            <a:spLocks/>
          </p:cNvSpPr>
          <p:nvPr/>
        </p:nvSpPr>
        <p:spPr bwMode="auto">
          <a:xfrm>
            <a:off x="6484938" y="3525838"/>
            <a:ext cx="373062" cy="374650"/>
          </a:xfrm>
          <a:custGeom>
            <a:avLst/>
            <a:gdLst>
              <a:gd name="T0" fmla="*/ 79338 w 120000"/>
              <a:gd name="T1" fmla="*/ 38172 h 120000"/>
              <a:gd name="T2" fmla="*/ 63916 w 120000"/>
              <a:gd name="T3" fmla="*/ 49955 h 120000"/>
              <a:gd name="T4" fmla="*/ 67955 w 120000"/>
              <a:gd name="T5" fmla="*/ 49161 h 120000"/>
              <a:gd name="T6" fmla="*/ 71627 w 120000"/>
              <a:gd name="T7" fmla="*/ 53466 h 120000"/>
              <a:gd name="T8" fmla="*/ 67955 w 120000"/>
              <a:gd name="T9" fmla="*/ 61061 h 120000"/>
              <a:gd name="T10" fmla="*/ 62816 w 120000"/>
              <a:gd name="T11" fmla="*/ 66044 h 120000"/>
              <a:gd name="T12" fmla="*/ 58777 w 120000"/>
              <a:gd name="T13" fmla="*/ 58344 h 120000"/>
              <a:gd name="T14" fmla="*/ 56572 w 120000"/>
              <a:gd name="T15" fmla="*/ 46783 h 120000"/>
              <a:gd name="T16" fmla="*/ 48738 w 120000"/>
              <a:gd name="T17" fmla="*/ 38733 h 120000"/>
              <a:gd name="T18" fmla="*/ 40666 w 120000"/>
              <a:gd name="T19" fmla="*/ 43266 h 120000"/>
              <a:gd name="T20" fmla="*/ 32705 w 120000"/>
              <a:gd name="T21" fmla="*/ 49844 h 120000"/>
              <a:gd name="T22" fmla="*/ 35277 w 120000"/>
              <a:gd name="T23" fmla="*/ 52900 h 120000"/>
              <a:gd name="T24" fmla="*/ 39561 w 120000"/>
              <a:gd name="T25" fmla="*/ 50522 h 120000"/>
              <a:gd name="T26" fmla="*/ 44822 w 120000"/>
              <a:gd name="T27" fmla="*/ 58683 h 120000"/>
              <a:gd name="T28" fmla="*/ 49227 w 120000"/>
              <a:gd name="T29" fmla="*/ 73638 h 120000"/>
              <a:gd name="T30" fmla="*/ 57311 w 120000"/>
              <a:gd name="T31" fmla="*/ 81794 h 120000"/>
              <a:gd name="T32" fmla="*/ 76161 w 120000"/>
              <a:gd name="T33" fmla="*/ 68427 h 120000"/>
              <a:gd name="T34" fmla="*/ 87294 w 120000"/>
              <a:gd name="T35" fmla="*/ 48255 h 120000"/>
              <a:gd name="T36" fmla="*/ 79338 w 120000"/>
              <a:gd name="T37" fmla="*/ 38172 h 120000"/>
              <a:gd name="T38" fmla="*/ 114544 w 120000"/>
              <a:gd name="T39" fmla="*/ 109088 h 120000"/>
              <a:gd name="T40" fmla="*/ 109088 w 120000"/>
              <a:gd name="T41" fmla="*/ 114544 h 120000"/>
              <a:gd name="T42" fmla="*/ 10911 w 120000"/>
              <a:gd name="T43" fmla="*/ 114544 h 120000"/>
              <a:gd name="T44" fmla="*/ 5455 w 120000"/>
              <a:gd name="T45" fmla="*/ 109088 h 120000"/>
              <a:gd name="T46" fmla="*/ 5455 w 120000"/>
              <a:gd name="T47" fmla="*/ 10911 h 120000"/>
              <a:gd name="T48" fmla="*/ 10911 w 120000"/>
              <a:gd name="T49" fmla="*/ 5455 h 120000"/>
              <a:gd name="T50" fmla="*/ 109088 w 120000"/>
              <a:gd name="T51" fmla="*/ 5455 h 120000"/>
              <a:gd name="T52" fmla="*/ 114544 w 120000"/>
              <a:gd name="T53" fmla="*/ 10911 h 120000"/>
              <a:gd name="T54" fmla="*/ 114544 w 120000"/>
              <a:gd name="T55" fmla="*/ 109088 h 120000"/>
              <a:gd name="T56" fmla="*/ 109088 w 120000"/>
              <a:gd name="T57" fmla="*/ 0 h 120000"/>
              <a:gd name="T58" fmla="*/ 10911 w 120000"/>
              <a:gd name="T59" fmla="*/ 0 h 120000"/>
              <a:gd name="T60" fmla="*/ 0 w 120000"/>
              <a:gd name="T61" fmla="*/ 10911 h 120000"/>
              <a:gd name="T62" fmla="*/ 0 w 120000"/>
              <a:gd name="T63" fmla="*/ 109088 h 120000"/>
              <a:gd name="T64" fmla="*/ 10911 w 120000"/>
              <a:gd name="T65" fmla="*/ 120000 h 120000"/>
              <a:gd name="T66" fmla="*/ 109088 w 120000"/>
              <a:gd name="T67" fmla="*/ 120000 h 120000"/>
              <a:gd name="T68" fmla="*/ 120000 w 120000"/>
              <a:gd name="T69" fmla="*/ 109088 h 120000"/>
              <a:gd name="T70" fmla="*/ 120000 w 120000"/>
              <a:gd name="T71" fmla="*/ 10911 h 120000"/>
              <a:gd name="T72" fmla="*/ 109088 w 120000"/>
              <a:gd name="T73" fmla="*/ 0 h 120000"/>
              <a:gd name="T74" fmla="*/ 0 w 120000"/>
              <a:gd name="T75" fmla="*/ 0 h 120000"/>
              <a:gd name="T76" fmla="*/ 120000 w 120000"/>
              <a:gd name="T77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T74" t="T75" r="T76" b="T77"/>
            <a:pathLst>
              <a:path w="120000" h="120000" extrusionOk="0">
                <a:moveTo>
                  <a:pt x="79338" y="38172"/>
                </a:moveTo>
                <a:cubicBezTo>
                  <a:pt x="71750" y="37944"/>
                  <a:pt x="66611" y="41872"/>
                  <a:pt x="63916" y="49955"/>
                </a:cubicBezTo>
                <a:cubicBezTo>
                  <a:pt x="65300" y="49427"/>
                  <a:pt x="66655" y="49161"/>
                  <a:pt x="67955" y="49161"/>
                </a:cubicBezTo>
                <a:cubicBezTo>
                  <a:pt x="70733" y="49161"/>
                  <a:pt x="71955" y="50600"/>
                  <a:pt x="71627" y="53466"/>
                </a:cubicBezTo>
                <a:cubicBezTo>
                  <a:pt x="71461" y="55205"/>
                  <a:pt x="70238" y="57738"/>
                  <a:pt x="67955" y="61061"/>
                </a:cubicBezTo>
                <a:cubicBezTo>
                  <a:pt x="65672" y="64383"/>
                  <a:pt x="63955" y="66044"/>
                  <a:pt x="62816" y="66044"/>
                </a:cubicBezTo>
                <a:cubicBezTo>
                  <a:pt x="61350" y="66044"/>
                  <a:pt x="60000" y="63477"/>
                  <a:pt x="58777" y="58344"/>
                </a:cubicBezTo>
                <a:cubicBezTo>
                  <a:pt x="58366" y="56833"/>
                  <a:pt x="57633" y="52977"/>
                  <a:pt x="56572" y="46783"/>
                </a:cubicBezTo>
                <a:cubicBezTo>
                  <a:pt x="55594" y="41044"/>
                  <a:pt x="52983" y="38355"/>
                  <a:pt x="48738" y="38733"/>
                </a:cubicBezTo>
                <a:cubicBezTo>
                  <a:pt x="46944" y="38888"/>
                  <a:pt x="44255" y="40400"/>
                  <a:pt x="40666" y="43266"/>
                </a:cubicBezTo>
                <a:cubicBezTo>
                  <a:pt x="38050" y="45461"/>
                  <a:pt x="35400" y="47650"/>
                  <a:pt x="32705" y="49844"/>
                </a:cubicBezTo>
                <a:lnTo>
                  <a:pt x="35277" y="52900"/>
                </a:lnTo>
                <a:cubicBezTo>
                  <a:pt x="37722" y="51316"/>
                  <a:pt x="39150" y="50522"/>
                  <a:pt x="39561" y="50522"/>
                </a:cubicBezTo>
                <a:cubicBezTo>
                  <a:pt x="41438" y="50522"/>
                  <a:pt x="43188" y="53238"/>
                  <a:pt x="44822" y="58683"/>
                </a:cubicBezTo>
                <a:cubicBezTo>
                  <a:pt x="46294" y="63672"/>
                  <a:pt x="47761" y="68655"/>
                  <a:pt x="49227" y="73638"/>
                </a:cubicBezTo>
                <a:cubicBezTo>
                  <a:pt x="51433" y="79077"/>
                  <a:pt x="54127" y="81794"/>
                  <a:pt x="57311" y="81794"/>
                </a:cubicBezTo>
                <a:cubicBezTo>
                  <a:pt x="62450" y="81794"/>
                  <a:pt x="68727" y="77338"/>
                  <a:pt x="76161" y="68427"/>
                </a:cubicBezTo>
                <a:cubicBezTo>
                  <a:pt x="83338" y="59888"/>
                  <a:pt x="87050" y="53166"/>
                  <a:pt x="87294" y="48255"/>
                </a:cubicBezTo>
                <a:cubicBezTo>
                  <a:pt x="87622" y="41683"/>
                  <a:pt x="84972" y="38327"/>
                  <a:pt x="79338" y="38172"/>
                </a:cubicBezTo>
                <a:moveTo>
                  <a:pt x="114544" y="109088"/>
                </a:moveTo>
                <a:cubicBezTo>
                  <a:pt x="114544" y="112105"/>
                  <a:pt x="112105" y="114544"/>
                  <a:pt x="109088" y="114544"/>
                </a:cubicBezTo>
                <a:lnTo>
                  <a:pt x="10911" y="114544"/>
                </a:lnTo>
                <a:cubicBezTo>
                  <a:pt x="7894" y="114544"/>
                  <a:pt x="5455" y="112105"/>
                  <a:pt x="5455" y="109088"/>
                </a:cubicBezTo>
                <a:lnTo>
                  <a:pt x="5455" y="10911"/>
                </a:lnTo>
                <a:cubicBezTo>
                  <a:pt x="5455" y="7894"/>
                  <a:pt x="7894" y="5455"/>
                  <a:pt x="10911" y="5455"/>
                </a:cubicBezTo>
                <a:lnTo>
                  <a:pt x="109088" y="5455"/>
                </a:lnTo>
                <a:cubicBezTo>
                  <a:pt x="112105" y="5455"/>
                  <a:pt x="114544" y="7894"/>
                  <a:pt x="114544" y="10911"/>
                </a:cubicBezTo>
                <a:cubicBezTo>
                  <a:pt x="114544" y="10911"/>
                  <a:pt x="114544" y="109088"/>
                  <a:pt x="114544" y="109088"/>
                </a:cubicBezTo>
                <a:close/>
                <a:moveTo>
                  <a:pt x="109088" y="0"/>
                </a:moveTo>
                <a:lnTo>
                  <a:pt x="10911" y="0"/>
                </a:lnTo>
                <a:cubicBezTo>
                  <a:pt x="4883" y="0"/>
                  <a:pt x="0" y="4883"/>
                  <a:pt x="0" y="10911"/>
                </a:cubicBezTo>
                <a:lnTo>
                  <a:pt x="0" y="109088"/>
                </a:lnTo>
                <a:cubicBezTo>
                  <a:pt x="0" y="115116"/>
                  <a:pt x="4883" y="120000"/>
                  <a:pt x="10911" y="120000"/>
                </a:cubicBezTo>
                <a:lnTo>
                  <a:pt x="109088" y="120000"/>
                </a:lnTo>
                <a:cubicBezTo>
                  <a:pt x="115116" y="120000"/>
                  <a:pt x="120000" y="115116"/>
                  <a:pt x="120000" y="109088"/>
                </a:cubicBezTo>
                <a:lnTo>
                  <a:pt x="120000" y="10911"/>
                </a:lnTo>
                <a:cubicBezTo>
                  <a:pt x="120000" y="4883"/>
                  <a:pt x="115116" y="0"/>
                  <a:pt x="109088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9038" tIns="19038" rIns="19038" bIns="19038" anchor="ctr"/>
          <a:lstStyle/>
          <a:p>
            <a:endParaRPr lang="en-US" dirty="0"/>
          </a:p>
        </p:txBody>
      </p:sp>
      <p:sp>
        <p:nvSpPr>
          <p:cNvPr id="55316" name="Shape 4845">
            <a:extLst>
              <a:ext uri="{FF2B5EF4-FFF2-40B4-BE49-F238E27FC236}">
                <a16:creationId xmlns:a16="http://schemas.microsoft.com/office/drawing/2014/main" id="{1FE9C763-4A48-4F74-99B1-5C59B3818644}"/>
              </a:ext>
            </a:extLst>
          </p:cNvPr>
          <p:cNvSpPr>
            <a:spLocks/>
          </p:cNvSpPr>
          <p:nvPr/>
        </p:nvSpPr>
        <p:spPr bwMode="auto">
          <a:xfrm>
            <a:off x="7018338" y="3525838"/>
            <a:ext cx="373062" cy="374650"/>
          </a:xfrm>
          <a:custGeom>
            <a:avLst/>
            <a:gdLst>
              <a:gd name="T0" fmla="*/ 109088 w 120000"/>
              <a:gd name="T1" fmla="*/ 114544 h 120000"/>
              <a:gd name="T2" fmla="*/ 5455 w 120000"/>
              <a:gd name="T3" fmla="*/ 109088 h 120000"/>
              <a:gd name="T4" fmla="*/ 10911 w 120000"/>
              <a:gd name="T5" fmla="*/ 5455 h 120000"/>
              <a:gd name="T6" fmla="*/ 114544 w 120000"/>
              <a:gd name="T7" fmla="*/ 10911 h 120000"/>
              <a:gd name="T8" fmla="*/ 109088 w 120000"/>
              <a:gd name="T9" fmla="*/ 0 h 120000"/>
              <a:gd name="T10" fmla="*/ 0 w 120000"/>
              <a:gd name="T11" fmla="*/ 10911 h 120000"/>
              <a:gd name="T12" fmla="*/ 10911 w 120000"/>
              <a:gd name="T13" fmla="*/ 120000 h 120000"/>
              <a:gd name="T14" fmla="*/ 120000 w 120000"/>
              <a:gd name="T15" fmla="*/ 109088 h 120000"/>
              <a:gd name="T16" fmla="*/ 109088 w 120000"/>
              <a:gd name="T17" fmla="*/ 0 h 120000"/>
              <a:gd name="T18" fmla="*/ 76344 w 120000"/>
              <a:gd name="T19" fmla="*/ 40888 h 120000"/>
              <a:gd name="T20" fmla="*/ 68138 w 120000"/>
              <a:gd name="T21" fmla="*/ 49072 h 120000"/>
              <a:gd name="T22" fmla="*/ 76344 w 120000"/>
              <a:gd name="T23" fmla="*/ 54527 h 120000"/>
              <a:gd name="T24" fmla="*/ 81800 w 120000"/>
              <a:gd name="T25" fmla="*/ 62683 h 120000"/>
              <a:gd name="T26" fmla="*/ 90022 w 120000"/>
              <a:gd name="T27" fmla="*/ 54527 h 120000"/>
              <a:gd name="T28" fmla="*/ 81800 w 120000"/>
              <a:gd name="T29" fmla="*/ 49072 h 120000"/>
              <a:gd name="T30" fmla="*/ 51783 w 120000"/>
              <a:gd name="T31" fmla="*/ 77477 h 120000"/>
              <a:gd name="T32" fmla="*/ 52477 w 120000"/>
              <a:gd name="T33" fmla="*/ 66272 h 120000"/>
              <a:gd name="T34" fmla="*/ 52583 w 120000"/>
              <a:gd name="T35" fmla="*/ 66272 h 120000"/>
              <a:gd name="T36" fmla="*/ 55927 w 120000"/>
              <a:gd name="T37" fmla="*/ 67244 h 120000"/>
              <a:gd name="T38" fmla="*/ 59538 w 120000"/>
              <a:gd name="T39" fmla="*/ 71966 h 120000"/>
              <a:gd name="T40" fmla="*/ 47455 w 120000"/>
              <a:gd name="T41" fmla="*/ 48550 h 120000"/>
              <a:gd name="T42" fmla="*/ 50905 w 120000"/>
              <a:gd name="T43" fmla="*/ 42288 h 120000"/>
              <a:gd name="T44" fmla="*/ 50911 w 120000"/>
              <a:gd name="T45" fmla="*/ 41161 h 120000"/>
              <a:gd name="T46" fmla="*/ 56605 w 120000"/>
              <a:gd name="T47" fmla="*/ 49194 h 120000"/>
              <a:gd name="T48" fmla="*/ 53055 w 120000"/>
              <a:gd name="T49" fmla="*/ 55561 h 120000"/>
              <a:gd name="T50" fmla="*/ 47455 w 120000"/>
              <a:gd name="T51" fmla="*/ 48550 h 120000"/>
              <a:gd name="T52" fmla="*/ 57455 w 120000"/>
              <a:gd name="T53" fmla="*/ 59150 h 120000"/>
              <a:gd name="T54" fmla="*/ 63255 w 120000"/>
              <a:gd name="T55" fmla="*/ 48800 h 120000"/>
              <a:gd name="T56" fmla="*/ 62433 w 120000"/>
              <a:gd name="T57" fmla="*/ 42555 h 120000"/>
              <a:gd name="T58" fmla="*/ 52572 w 120000"/>
              <a:gd name="T59" fmla="*/ 38183 h 120000"/>
              <a:gd name="T60" fmla="*/ 50755 w 120000"/>
              <a:gd name="T61" fmla="*/ 59155 h 120000"/>
              <a:gd name="T62" fmla="*/ 51200 w 120000"/>
              <a:gd name="T63" fmla="*/ 62777 h 120000"/>
              <a:gd name="T64" fmla="*/ 51805 w 120000"/>
              <a:gd name="T65" fmla="*/ 81816 h 120000"/>
              <a:gd name="T66" fmla="*/ 60211 w 120000"/>
              <a:gd name="T67" fmla="*/ 62200 h 120000"/>
              <a:gd name="T68" fmla="*/ 0 w 120000"/>
              <a:gd name="T69" fmla="*/ 0 h 120000"/>
              <a:gd name="T70" fmla="*/ 120000 w 120000"/>
              <a:gd name="T7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T68" t="T69" r="T70" b="T71"/>
            <a:pathLst>
              <a:path w="120000" h="120000" extrusionOk="0">
                <a:moveTo>
                  <a:pt x="114544" y="109088"/>
                </a:moveTo>
                <a:cubicBezTo>
                  <a:pt x="114544" y="112105"/>
                  <a:pt x="112100" y="114544"/>
                  <a:pt x="109088" y="114544"/>
                </a:cubicBezTo>
                <a:lnTo>
                  <a:pt x="10911" y="114544"/>
                </a:lnTo>
                <a:cubicBezTo>
                  <a:pt x="7894" y="114544"/>
                  <a:pt x="5455" y="112105"/>
                  <a:pt x="5455" y="109088"/>
                </a:cubicBezTo>
                <a:lnTo>
                  <a:pt x="5455" y="10911"/>
                </a:lnTo>
                <a:cubicBezTo>
                  <a:pt x="5455" y="7900"/>
                  <a:pt x="7894" y="5455"/>
                  <a:pt x="10911" y="5455"/>
                </a:cubicBezTo>
                <a:lnTo>
                  <a:pt x="109088" y="5455"/>
                </a:lnTo>
                <a:cubicBezTo>
                  <a:pt x="112100" y="5455"/>
                  <a:pt x="114544" y="7900"/>
                  <a:pt x="114544" y="10911"/>
                </a:cubicBezTo>
                <a:cubicBezTo>
                  <a:pt x="114544" y="10911"/>
                  <a:pt x="114544" y="109088"/>
                  <a:pt x="114544" y="109088"/>
                </a:cubicBezTo>
                <a:close/>
                <a:moveTo>
                  <a:pt x="109088" y="0"/>
                </a:moveTo>
                <a:lnTo>
                  <a:pt x="10911" y="0"/>
                </a:lnTo>
                <a:cubicBezTo>
                  <a:pt x="4883" y="0"/>
                  <a:pt x="0" y="4883"/>
                  <a:pt x="0" y="10911"/>
                </a:cubicBezTo>
                <a:lnTo>
                  <a:pt x="0" y="109088"/>
                </a:lnTo>
                <a:cubicBezTo>
                  <a:pt x="0" y="115116"/>
                  <a:pt x="4883" y="120000"/>
                  <a:pt x="10911" y="120000"/>
                </a:cubicBezTo>
                <a:lnTo>
                  <a:pt x="109088" y="120000"/>
                </a:lnTo>
                <a:cubicBezTo>
                  <a:pt x="115116" y="120000"/>
                  <a:pt x="120000" y="115116"/>
                  <a:pt x="120000" y="109088"/>
                </a:cubicBezTo>
                <a:lnTo>
                  <a:pt x="120000" y="10911"/>
                </a:lnTo>
                <a:cubicBezTo>
                  <a:pt x="120000" y="4883"/>
                  <a:pt x="115116" y="0"/>
                  <a:pt x="109088" y="0"/>
                </a:cubicBezTo>
                <a:moveTo>
                  <a:pt x="81800" y="40888"/>
                </a:moveTo>
                <a:lnTo>
                  <a:pt x="76344" y="40888"/>
                </a:lnTo>
                <a:lnTo>
                  <a:pt x="76344" y="49072"/>
                </a:lnTo>
                <a:lnTo>
                  <a:pt x="68138" y="49072"/>
                </a:lnTo>
                <a:lnTo>
                  <a:pt x="68138" y="54527"/>
                </a:lnTo>
                <a:lnTo>
                  <a:pt x="76344" y="54527"/>
                </a:lnTo>
                <a:lnTo>
                  <a:pt x="76344" y="62683"/>
                </a:lnTo>
                <a:lnTo>
                  <a:pt x="81800" y="62683"/>
                </a:lnTo>
                <a:lnTo>
                  <a:pt x="81800" y="54527"/>
                </a:lnTo>
                <a:lnTo>
                  <a:pt x="90022" y="54527"/>
                </a:lnTo>
                <a:lnTo>
                  <a:pt x="90022" y="49072"/>
                </a:lnTo>
                <a:lnTo>
                  <a:pt x="81800" y="49072"/>
                </a:lnTo>
                <a:cubicBezTo>
                  <a:pt x="81800" y="49072"/>
                  <a:pt x="81800" y="40888"/>
                  <a:pt x="81800" y="40888"/>
                </a:cubicBezTo>
                <a:close/>
                <a:moveTo>
                  <a:pt x="51783" y="77477"/>
                </a:moveTo>
                <a:cubicBezTo>
                  <a:pt x="47888" y="77477"/>
                  <a:pt x="44833" y="74972"/>
                  <a:pt x="44833" y="71772"/>
                </a:cubicBezTo>
                <a:cubicBezTo>
                  <a:pt x="44833" y="68844"/>
                  <a:pt x="48405" y="66272"/>
                  <a:pt x="52477" y="66272"/>
                </a:cubicBezTo>
                <a:lnTo>
                  <a:pt x="52477" y="65127"/>
                </a:lnTo>
                <a:lnTo>
                  <a:pt x="52583" y="66272"/>
                </a:lnTo>
                <a:cubicBezTo>
                  <a:pt x="53461" y="66277"/>
                  <a:pt x="54316" y="66411"/>
                  <a:pt x="55122" y="66666"/>
                </a:cubicBezTo>
                <a:lnTo>
                  <a:pt x="55927" y="67244"/>
                </a:lnTo>
                <a:cubicBezTo>
                  <a:pt x="57994" y="68727"/>
                  <a:pt x="59094" y="69561"/>
                  <a:pt x="59416" y="70911"/>
                </a:cubicBezTo>
                <a:cubicBezTo>
                  <a:pt x="59500" y="71261"/>
                  <a:pt x="59538" y="71616"/>
                  <a:pt x="59538" y="71966"/>
                </a:cubicBezTo>
                <a:cubicBezTo>
                  <a:pt x="59538" y="75622"/>
                  <a:pt x="56927" y="77477"/>
                  <a:pt x="51783" y="77477"/>
                </a:cubicBezTo>
                <a:moveTo>
                  <a:pt x="47455" y="48550"/>
                </a:moveTo>
                <a:cubicBezTo>
                  <a:pt x="47188" y="46455"/>
                  <a:pt x="47633" y="44522"/>
                  <a:pt x="48633" y="43366"/>
                </a:cubicBezTo>
                <a:cubicBezTo>
                  <a:pt x="49244" y="42666"/>
                  <a:pt x="50033" y="42288"/>
                  <a:pt x="50905" y="42288"/>
                </a:cubicBezTo>
                <a:lnTo>
                  <a:pt x="50905" y="41161"/>
                </a:lnTo>
                <a:lnTo>
                  <a:pt x="50911" y="41161"/>
                </a:lnTo>
                <a:lnTo>
                  <a:pt x="51011" y="42294"/>
                </a:lnTo>
                <a:cubicBezTo>
                  <a:pt x="53627" y="42377"/>
                  <a:pt x="56138" y="45472"/>
                  <a:pt x="56605" y="49194"/>
                </a:cubicBezTo>
                <a:cubicBezTo>
                  <a:pt x="56872" y="51327"/>
                  <a:pt x="56411" y="53305"/>
                  <a:pt x="55383" y="54494"/>
                </a:cubicBezTo>
                <a:cubicBezTo>
                  <a:pt x="54777" y="55194"/>
                  <a:pt x="54005" y="55566"/>
                  <a:pt x="53055" y="55561"/>
                </a:cubicBezTo>
                <a:lnTo>
                  <a:pt x="53050" y="55561"/>
                </a:lnTo>
                <a:cubicBezTo>
                  <a:pt x="50483" y="55488"/>
                  <a:pt x="47916" y="52272"/>
                  <a:pt x="47455" y="48550"/>
                </a:cubicBezTo>
                <a:moveTo>
                  <a:pt x="60211" y="62200"/>
                </a:moveTo>
                <a:cubicBezTo>
                  <a:pt x="58811" y="61161"/>
                  <a:pt x="57505" y="59622"/>
                  <a:pt x="57455" y="59150"/>
                </a:cubicBezTo>
                <a:cubicBezTo>
                  <a:pt x="57455" y="58327"/>
                  <a:pt x="57455" y="57950"/>
                  <a:pt x="59383" y="56377"/>
                </a:cubicBezTo>
                <a:cubicBezTo>
                  <a:pt x="61877" y="54333"/>
                  <a:pt x="63255" y="51644"/>
                  <a:pt x="63255" y="48800"/>
                </a:cubicBezTo>
                <a:cubicBezTo>
                  <a:pt x="63255" y="46344"/>
                  <a:pt x="62566" y="44150"/>
                  <a:pt x="61383" y="42555"/>
                </a:cubicBezTo>
                <a:lnTo>
                  <a:pt x="62433" y="42555"/>
                </a:lnTo>
                <a:lnTo>
                  <a:pt x="68200" y="38183"/>
                </a:lnTo>
                <a:lnTo>
                  <a:pt x="52572" y="38183"/>
                </a:lnTo>
                <a:cubicBezTo>
                  <a:pt x="46300" y="38183"/>
                  <a:pt x="40805" y="43111"/>
                  <a:pt x="40805" y="48716"/>
                </a:cubicBezTo>
                <a:cubicBezTo>
                  <a:pt x="40805" y="54511"/>
                  <a:pt x="45050" y="58916"/>
                  <a:pt x="50755" y="59155"/>
                </a:cubicBezTo>
                <a:cubicBezTo>
                  <a:pt x="50672" y="59566"/>
                  <a:pt x="50627" y="59972"/>
                  <a:pt x="50627" y="60372"/>
                </a:cubicBezTo>
                <a:cubicBezTo>
                  <a:pt x="50627" y="61211"/>
                  <a:pt x="50816" y="62011"/>
                  <a:pt x="51200" y="62777"/>
                </a:cubicBezTo>
                <a:cubicBezTo>
                  <a:pt x="44122" y="62827"/>
                  <a:pt x="38161" y="67561"/>
                  <a:pt x="38161" y="73150"/>
                </a:cubicBezTo>
                <a:cubicBezTo>
                  <a:pt x="38161" y="78172"/>
                  <a:pt x="43900" y="81816"/>
                  <a:pt x="51805" y="81816"/>
                </a:cubicBezTo>
                <a:cubicBezTo>
                  <a:pt x="60338" y="81816"/>
                  <a:pt x="64944" y="76477"/>
                  <a:pt x="64944" y="71444"/>
                </a:cubicBezTo>
                <a:cubicBezTo>
                  <a:pt x="64944" y="67266"/>
                  <a:pt x="63661" y="64755"/>
                  <a:pt x="60211" y="6220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9038" tIns="19038" rIns="19038" bIns="19038" anchor="ctr"/>
          <a:lstStyle/>
          <a:p>
            <a:endParaRPr lang="en-US" dirty="0"/>
          </a:p>
        </p:txBody>
      </p:sp>
      <p:sp>
        <p:nvSpPr>
          <p:cNvPr id="55317" name="Shape 4846">
            <a:extLst>
              <a:ext uri="{FF2B5EF4-FFF2-40B4-BE49-F238E27FC236}">
                <a16:creationId xmlns:a16="http://schemas.microsoft.com/office/drawing/2014/main" id="{04B3A542-17E5-446C-B42B-AB327A7B8007}"/>
              </a:ext>
            </a:extLst>
          </p:cNvPr>
          <p:cNvSpPr>
            <a:spLocks/>
          </p:cNvSpPr>
          <p:nvPr/>
        </p:nvSpPr>
        <p:spPr bwMode="auto">
          <a:xfrm>
            <a:off x="7550150" y="3525838"/>
            <a:ext cx="374650" cy="374650"/>
          </a:xfrm>
          <a:custGeom>
            <a:avLst/>
            <a:gdLst>
              <a:gd name="T0" fmla="*/ 74611 w 120000"/>
              <a:gd name="T1" fmla="*/ 51783 h 120000"/>
              <a:gd name="T2" fmla="*/ 65444 w 120000"/>
              <a:gd name="T3" fmla="*/ 56644 h 120000"/>
              <a:gd name="T4" fmla="*/ 65455 w 120000"/>
              <a:gd name="T5" fmla="*/ 51816 h 120000"/>
              <a:gd name="T6" fmla="*/ 54544 w 120000"/>
              <a:gd name="T7" fmla="*/ 51816 h 120000"/>
              <a:gd name="T8" fmla="*/ 54544 w 120000"/>
              <a:gd name="T9" fmla="*/ 81816 h 120000"/>
              <a:gd name="T10" fmla="*/ 65455 w 120000"/>
              <a:gd name="T11" fmla="*/ 81816 h 120000"/>
              <a:gd name="T12" fmla="*/ 65455 w 120000"/>
              <a:gd name="T13" fmla="*/ 65455 h 120000"/>
              <a:gd name="T14" fmla="*/ 70088 w 120000"/>
              <a:gd name="T15" fmla="*/ 59961 h 120000"/>
              <a:gd name="T16" fmla="*/ 73638 w 120000"/>
              <a:gd name="T17" fmla="*/ 65455 h 120000"/>
              <a:gd name="T18" fmla="*/ 73638 w 120000"/>
              <a:gd name="T19" fmla="*/ 81816 h 120000"/>
              <a:gd name="T20" fmla="*/ 84544 w 120000"/>
              <a:gd name="T21" fmla="*/ 81816 h 120000"/>
              <a:gd name="T22" fmla="*/ 84544 w 120000"/>
              <a:gd name="T23" fmla="*/ 65455 h 120000"/>
              <a:gd name="T24" fmla="*/ 74611 w 120000"/>
              <a:gd name="T25" fmla="*/ 51783 h 120000"/>
              <a:gd name="T26" fmla="*/ 38183 w 120000"/>
              <a:gd name="T27" fmla="*/ 81816 h 120000"/>
              <a:gd name="T28" fmla="*/ 49050 w 120000"/>
              <a:gd name="T29" fmla="*/ 81816 h 120000"/>
              <a:gd name="T30" fmla="*/ 49050 w 120000"/>
              <a:gd name="T31" fmla="*/ 51783 h 120000"/>
              <a:gd name="T32" fmla="*/ 38183 w 120000"/>
              <a:gd name="T33" fmla="*/ 51783 h 120000"/>
              <a:gd name="T34" fmla="*/ 38183 w 120000"/>
              <a:gd name="T35" fmla="*/ 81816 h 120000"/>
              <a:gd name="T36" fmla="*/ 114544 w 120000"/>
              <a:gd name="T37" fmla="*/ 109088 h 120000"/>
              <a:gd name="T38" fmla="*/ 109088 w 120000"/>
              <a:gd name="T39" fmla="*/ 114544 h 120000"/>
              <a:gd name="T40" fmla="*/ 10911 w 120000"/>
              <a:gd name="T41" fmla="*/ 114544 h 120000"/>
              <a:gd name="T42" fmla="*/ 5455 w 120000"/>
              <a:gd name="T43" fmla="*/ 109088 h 120000"/>
              <a:gd name="T44" fmla="*/ 5455 w 120000"/>
              <a:gd name="T45" fmla="*/ 10911 h 120000"/>
              <a:gd name="T46" fmla="*/ 10911 w 120000"/>
              <a:gd name="T47" fmla="*/ 5455 h 120000"/>
              <a:gd name="T48" fmla="*/ 109088 w 120000"/>
              <a:gd name="T49" fmla="*/ 5455 h 120000"/>
              <a:gd name="T50" fmla="*/ 114544 w 120000"/>
              <a:gd name="T51" fmla="*/ 10911 h 120000"/>
              <a:gd name="T52" fmla="*/ 114544 w 120000"/>
              <a:gd name="T53" fmla="*/ 109088 h 120000"/>
              <a:gd name="T54" fmla="*/ 109088 w 120000"/>
              <a:gd name="T55" fmla="*/ 0 h 120000"/>
              <a:gd name="T56" fmla="*/ 10911 w 120000"/>
              <a:gd name="T57" fmla="*/ 0 h 120000"/>
              <a:gd name="T58" fmla="*/ 0 w 120000"/>
              <a:gd name="T59" fmla="*/ 10911 h 120000"/>
              <a:gd name="T60" fmla="*/ 0 w 120000"/>
              <a:gd name="T61" fmla="*/ 109088 h 120000"/>
              <a:gd name="T62" fmla="*/ 10911 w 120000"/>
              <a:gd name="T63" fmla="*/ 120000 h 120000"/>
              <a:gd name="T64" fmla="*/ 109088 w 120000"/>
              <a:gd name="T65" fmla="*/ 120000 h 120000"/>
              <a:gd name="T66" fmla="*/ 120000 w 120000"/>
              <a:gd name="T67" fmla="*/ 109088 h 120000"/>
              <a:gd name="T68" fmla="*/ 120000 w 120000"/>
              <a:gd name="T69" fmla="*/ 10911 h 120000"/>
              <a:gd name="T70" fmla="*/ 109088 w 120000"/>
              <a:gd name="T71" fmla="*/ 0 h 120000"/>
              <a:gd name="T72" fmla="*/ 43616 w 120000"/>
              <a:gd name="T73" fmla="*/ 38183 h 120000"/>
              <a:gd name="T74" fmla="*/ 38183 w 120000"/>
              <a:gd name="T75" fmla="*/ 43644 h 120000"/>
              <a:gd name="T76" fmla="*/ 43616 w 120000"/>
              <a:gd name="T77" fmla="*/ 49105 h 120000"/>
              <a:gd name="T78" fmla="*/ 49050 w 120000"/>
              <a:gd name="T79" fmla="*/ 43644 h 120000"/>
              <a:gd name="T80" fmla="*/ 43616 w 120000"/>
              <a:gd name="T81" fmla="*/ 38183 h 120000"/>
              <a:gd name="T82" fmla="*/ 0 w 120000"/>
              <a:gd name="T83" fmla="*/ 0 h 120000"/>
              <a:gd name="T84" fmla="*/ 120000 w 120000"/>
              <a:gd name="T85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T82" t="T83" r="T84" b="T85"/>
            <a:pathLst>
              <a:path w="120000" h="120000" extrusionOk="0">
                <a:moveTo>
                  <a:pt x="74611" y="51783"/>
                </a:moveTo>
                <a:cubicBezTo>
                  <a:pt x="66527" y="51783"/>
                  <a:pt x="65444" y="56644"/>
                  <a:pt x="65444" y="56644"/>
                </a:cubicBezTo>
                <a:lnTo>
                  <a:pt x="65455" y="51816"/>
                </a:lnTo>
                <a:lnTo>
                  <a:pt x="54544" y="51816"/>
                </a:lnTo>
                <a:lnTo>
                  <a:pt x="54544" y="81816"/>
                </a:lnTo>
                <a:lnTo>
                  <a:pt x="65455" y="81816"/>
                </a:lnTo>
                <a:lnTo>
                  <a:pt x="65455" y="65455"/>
                </a:lnTo>
                <a:cubicBezTo>
                  <a:pt x="65455" y="65455"/>
                  <a:pt x="65455" y="59961"/>
                  <a:pt x="70088" y="59961"/>
                </a:cubicBezTo>
                <a:cubicBezTo>
                  <a:pt x="72700" y="59961"/>
                  <a:pt x="73638" y="62400"/>
                  <a:pt x="73638" y="65455"/>
                </a:cubicBezTo>
                <a:lnTo>
                  <a:pt x="73638" y="81816"/>
                </a:lnTo>
                <a:lnTo>
                  <a:pt x="84544" y="81816"/>
                </a:lnTo>
                <a:lnTo>
                  <a:pt x="84544" y="65455"/>
                </a:lnTo>
                <a:cubicBezTo>
                  <a:pt x="84544" y="56916"/>
                  <a:pt x="80833" y="51783"/>
                  <a:pt x="74611" y="51783"/>
                </a:cubicBezTo>
                <a:moveTo>
                  <a:pt x="38183" y="81816"/>
                </a:moveTo>
                <a:lnTo>
                  <a:pt x="49050" y="81816"/>
                </a:lnTo>
                <a:lnTo>
                  <a:pt x="49050" y="51783"/>
                </a:lnTo>
                <a:lnTo>
                  <a:pt x="38183" y="51783"/>
                </a:lnTo>
                <a:cubicBezTo>
                  <a:pt x="38183" y="51783"/>
                  <a:pt x="38183" y="81816"/>
                  <a:pt x="38183" y="81816"/>
                </a:cubicBezTo>
                <a:close/>
                <a:moveTo>
                  <a:pt x="114544" y="109088"/>
                </a:moveTo>
                <a:cubicBezTo>
                  <a:pt x="114544" y="112105"/>
                  <a:pt x="112105" y="114544"/>
                  <a:pt x="109088" y="114544"/>
                </a:cubicBezTo>
                <a:lnTo>
                  <a:pt x="10911" y="114544"/>
                </a:lnTo>
                <a:cubicBezTo>
                  <a:pt x="7894" y="114544"/>
                  <a:pt x="5455" y="112105"/>
                  <a:pt x="5455" y="109088"/>
                </a:cubicBezTo>
                <a:lnTo>
                  <a:pt x="5455" y="10911"/>
                </a:lnTo>
                <a:cubicBezTo>
                  <a:pt x="5455" y="7894"/>
                  <a:pt x="7894" y="5455"/>
                  <a:pt x="10911" y="5455"/>
                </a:cubicBezTo>
                <a:lnTo>
                  <a:pt x="109088" y="5455"/>
                </a:lnTo>
                <a:cubicBezTo>
                  <a:pt x="112105" y="5455"/>
                  <a:pt x="114544" y="7894"/>
                  <a:pt x="114544" y="10911"/>
                </a:cubicBezTo>
                <a:cubicBezTo>
                  <a:pt x="114544" y="10911"/>
                  <a:pt x="114544" y="109088"/>
                  <a:pt x="114544" y="109088"/>
                </a:cubicBezTo>
                <a:close/>
                <a:moveTo>
                  <a:pt x="109088" y="0"/>
                </a:moveTo>
                <a:lnTo>
                  <a:pt x="10911" y="0"/>
                </a:lnTo>
                <a:cubicBezTo>
                  <a:pt x="4883" y="0"/>
                  <a:pt x="0" y="4883"/>
                  <a:pt x="0" y="10911"/>
                </a:cubicBezTo>
                <a:lnTo>
                  <a:pt x="0" y="109088"/>
                </a:lnTo>
                <a:cubicBezTo>
                  <a:pt x="0" y="115116"/>
                  <a:pt x="4883" y="120000"/>
                  <a:pt x="10911" y="120000"/>
                </a:cubicBezTo>
                <a:lnTo>
                  <a:pt x="109088" y="120000"/>
                </a:lnTo>
                <a:cubicBezTo>
                  <a:pt x="115116" y="120000"/>
                  <a:pt x="120000" y="115116"/>
                  <a:pt x="120000" y="109088"/>
                </a:cubicBezTo>
                <a:lnTo>
                  <a:pt x="120000" y="10911"/>
                </a:lnTo>
                <a:cubicBezTo>
                  <a:pt x="120000" y="4883"/>
                  <a:pt x="115116" y="0"/>
                  <a:pt x="109088" y="0"/>
                </a:cubicBezTo>
                <a:moveTo>
                  <a:pt x="43616" y="38183"/>
                </a:moveTo>
                <a:cubicBezTo>
                  <a:pt x="40616" y="38183"/>
                  <a:pt x="38183" y="40627"/>
                  <a:pt x="38183" y="43644"/>
                </a:cubicBezTo>
                <a:cubicBezTo>
                  <a:pt x="38183" y="46661"/>
                  <a:pt x="40616" y="49105"/>
                  <a:pt x="43616" y="49105"/>
                </a:cubicBezTo>
                <a:cubicBezTo>
                  <a:pt x="46616" y="49105"/>
                  <a:pt x="49050" y="46661"/>
                  <a:pt x="49050" y="43644"/>
                </a:cubicBezTo>
                <a:cubicBezTo>
                  <a:pt x="49050" y="40627"/>
                  <a:pt x="46616" y="38183"/>
                  <a:pt x="43616" y="3818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9038" tIns="19038" rIns="19038" bIns="19038" anchor="ctr"/>
          <a:lstStyle/>
          <a:p>
            <a:endParaRPr lang="en-US" dirty="0"/>
          </a:p>
        </p:txBody>
      </p:sp>
      <p:sp>
        <p:nvSpPr>
          <p:cNvPr id="55318" name="Shape 4847">
            <a:extLst>
              <a:ext uri="{FF2B5EF4-FFF2-40B4-BE49-F238E27FC236}">
                <a16:creationId xmlns:a16="http://schemas.microsoft.com/office/drawing/2014/main" id="{0E9BE1AD-A3F5-41B7-A9B2-30B4211F2F6D}"/>
              </a:ext>
            </a:extLst>
          </p:cNvPr>
          <p:cNvSpPr>
            <a:spLocks/>
          </p:cNvSpPr>
          <p:nvPr/>
        </p:nvSpPr>
        <p:spPr bwMode="auto">
          <a:xfrm>
            <a:off x="8083550" y="3525838"/>
            <a:ext cx="374650" cy="374650"/>
          </a:xfrm>
          <a:custGeom>
            <a:avLst/>
            <a:gdLst>
              <a:gd name="T0" fmla="*/ 114544 w 120000"/>
              <a:gd name="T1" fmla="*/ 109088 h 120000"/>
              <a:gd name="T2" fmla="*/ 109088 w 120000"/>
              <a:gd name="T3" fmla="*/ 114544 h 120000"/>
              <a:gd name="T4" fmla="*/ 10911 w 120000"/>
              <a:gd name="T5" fmla="*/ 114544 h 120000"/>
              <a:gd name="T6" fmla="*/ 5455 w 120000"/>
              <a:gd name="T7" fmla="*/ 109088 h 120000"/>
              <a:gd name="T8" fmla="*/ 5455 w 120000"/>
              <a:gd name="T9" fmla="*/ 10911 h 120000"/>
              <a:gd name="T10" fmla="*/ 10911 w 120000"/>
              <a:gd name="T11" fmla="*/ 5455 h 120000"/>
              <a:gd name="T12" fmla="*/ 109088 w 120000"/>
              <a:gd name="T13" fmla="*/ 5455 h 120000"/>
              <a:gd name="T14" fmla="*/ 114544 w 120000"/>
              <a:gd name="T15" fmla="*/ 10911 h 120000"/>
              <a:gd name="T16" fmla="*/ 114544 w 120000"/>
              <a:gd name="T17" fmla="*/ 109088 h 120000"/>
              <a:gd name="T18" fmla="*/ 109088 w 120000"/>
              <a:gd name="T19" fmla="*/ 0 h 120000"/>
              <a:gd name="T20" fmla="*/ 10911 w 120000"/>
              <a:gd name="T21" fmla="*/ 0 h 120000"/>
              <a:gd name="T22" fmla="*/ 0 w 120000"/>
              <a:gd name="T23" fmla="*/ 10911 h 120000"/>
              <a:gd name="T24" fmla="*/ 0 w 120000"/>
              <a:gd name="T25" fmla="*/ 109088 h 120000"/>
              <a:gd name="T26" fmla="*/ 10911 w 120000"/>
              <a:gd name="T27" fmla="*/ 120000 h 120000"/>
              <a:gd name="T28" fmla="*/ 109088 w 120000"/>
              <a:gd name="T29" fmla="*/ 120000 h 120000"/>
              <a:gd name="T30" fmla="*/ 120000 w 120000"/>
              <a:gd name="T31" fmla="*/ 109088 h 120000"/>
              <a:gd name="T32" fmla="*/ 120000 w 120000"/>
              <a:gd name="T33" fmla="*/ 10911 h 120000"/>
              <a:gd name="T34" fmla="*/ 109088 w 120000"/>
              <a:gd name="T35" fmla="*/ 0 h 120000"/>
              <a:gd name="T36" fmla="*/ 64400 w 120000"/>
              <a:gd name="T37" fmla="*/ 73838 h 120000"/>
              <a:gd name="T38" fmla="*/ 62727 w 120000"/>
              <a:gd name="T39" fmla="*/ 72100 h 120000"/>
              <a:gd name="T40" fmla="*/ 62722 w 120000"/>
              <a:gd name="T41" fmla="*/ 57216 h 120000"/>
              <a:gd name="T42" fmla="*/ 73644 w 120000"/>
              <a:gd name="T43" fmla="*/ 57216 h 120000"/>
              <a:gd name="T44" fmla="*/ 73644 w 120000"/>
              <a:gd name="T45" fmla="*/ 49088 h 120000"/>
              <a:gd name="T46" fmla="*/ 62733 w 120000"/>
              <a:gd name="T47" fmla="*/ 49088 h 120000"/>
              <a:gd name="T48" fmla="*/ 62733 w 120000"/>
              <a:gd name="T49" fmla="*/ 38183 h 120000"/>
              <a:gd name="T50" fmla="*/ 55788 w 120000"/>
              <a:gd name="T51" fmla="*/ 38216 h 120000"/>
              <a:gd name="T52" fmla="*/ 54166 w 120000"/>
              <a:gd name="T53" fmla="*/ 43772 h 120000"/>
              <a:gd name="T54" fmla="*/ 51038 w 120000"/>
              <a:gd name="T55" fmla="*/ 47516 h 120000"/>
              <a:gd name="T56" fmla="*/ 46355 w 120000"/>
              <a:gd name="T57" fmla="*/ 49911 h 120000"/>
              <a:gd name="T58" fmla="*/ 46361 w 120000"/>
              <a:gd name="T59" fmla="*/ 57272 h 120000"/>
              <a:gd name="T60" fmla="*/ 51822 w 120000"/>
              <a:gd name="T61" fmla="*/ 57216 h 120000"/>
              <a:gd name="T62" fmla="*/ 51822 w 120000"/>
              <a:gd name="T63" fmla="*/ 71366 h 120000"/>
              <a:gd name="T64" fmla="*/ 52488 w 120000"/>
              <a:gd name="T65" fmla="*/ 75922 h 120000"/>
              <a:gd name="T66" fmla="*/ 54883 w 120000"/>
              <a:gd name="T67" fmla="*/ 78900 h 120000"/>
              <a:gd name="T68" fmla="*/ 59050 w 120000"/>
              <a:gd name="T69" fmla="*/ 81050 h 120000"/>
              <a:gd name="T70" fmla="*/ 64550 w 120000"/>
              <a:gd name="T71" fmla="*/ 81816 h 120000"/>
              <a:gd name="T72" fmla="*/ 69538 w 120000"/>
              <a:gd name="T73" fmla="*/ 81272 h 120000"/>
              <a:gd name="T74" fmla="*/ 75433 w 120000"/>
              <a:gd name="T75" fmla="*/ 79427 h 120000"/>
              <a:gd name="T76" fmla="*/ 75461 w 120000"/>
              <a:gd name="T77" fmla="*/ 72727 h 120000"/>
              <a:gd name="T78" fmla="*/ 67916 w 120000"/>
              <a:gd name="T79" fmla="*/ 74705 h 120000"/>
              <a:gd name="T80" fmla="*/ 64400 w 120000"/>
              <a:gd name="T81" fmla="*/ 73838 h 120000"/>
              <a:gd name="T82" fmla="*/ 0 w 120000"/>
              <a:gd name="T83" fmla="*/ 0 h 120000"/>
              <a:gd name="T84" fmla="*/ 120000 w 120000"/>
              <a:gd name="T85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T82" t="T83" r="T84" b="T85"/>
            <a:pathLst>
              <a:path w="120000" h="120000" extrusionOk="0">
                <a:moveTo>
                  <a:pt x="114544" y="109088"/>
                </a:moveTo>
                <a:cubicBezTo>
                  <a:pt x="114544" y="112105"/>
                  <a:pt x="112100" y="114544"/>
                  <a:pt x="109088" y="114544"/>
                </a:cubicBezTo>
                <a:lnTo>
                  <a:pt x="10911" y="114544"/>
                </a:lnTo>
                <a:cubicBezTo>
                  <a:pt x="7900" y="114544"/>
                  <a:pt x="5455" y="112105"/>
                  <a:pt x="5455" y="109088"/>
                </a:cubicBezTo>
                <a:lnTo>
                  <a:pt x="5455" y="10911"/>
                </a:lnTo>
                <a:cubicBezTo>
                  <a:pt x="5455" y="7900"/>
                  <a:pt x="7900" y="5455"/>
                  <a:pt x="10911" y="5455"/>
                </a:cubicBezTo>
                <a:lnTo>
                  <a:pt x="109088" y="5455"/>
                </a:lnTo>
                <a:cubicBezTo>
                  <a:pt x="112100" y="5455"/>
                  <a:pt x="114544" y="7900"/>
                  <a:pt x="114544" y="10911"/>
                </a:cubicBezTo>
                <a:cubicBezTo>
                  <a:pt x="114544" y="10911"/>
                  <a:pt x="114544" y="109088"/>
                  <a:pt x="114544" y="109088"/>
                </a:cubicBezTo>
                <a:close/>
                <a:moveTo>
                  <a:pt x="109088" y="0"/>
                </a:moveTo>
                <a:lnTo>
                  <a:pt x="10911" y="0"/>
                </a:lnTo>
                <a:cubicBezTo>
                  <a:pt x="4883" y="0"/>
                  <a:pt x="0" y="4883"/>
                  <a:pt x="0" y="10911"/>
                </a:cubicBezTo>
                <a:lnTo>
                  <a:pt x="0" y="109088"/>
                </a:lnTo>
                <a:cubicBezTo>
                  <a:pt x="0" y="115116"/>
                  <a:pt x="4883" y="120000"/>
                  <a:pt x="10911" y="120000"/>
                </a:cubicBezTo>
                <a:lnTo>
                  <a:pt x="109088" y="120000"/>
                </a:lnTo>
                <a:cubicBezTo>
                  <a:pt x="115116" y="120000"/>
                  <a:pt x="120000" y="115116"/>
                  <a:pt x="120000" y="109088"/>
                </a:cubicBezTo>
                <a:lnTo>
                  <a:pt x="120000" y="10911"/>
                </a:lnTo>
                <a:cubicBezTo>
                  <a:pt x="120000" y="4883"/>
                  <a:pt x="115116" y="0"/>
                  <a:pt x="109088" y="0"/>
                </a:cubicBezTo>
                <a:moveTo>
                  <a:pt x="64400" y="73838"/>
                </a:moveTo>
                <a:cubicBezTo>
                  <a:pt x="63622" y="73405"/>
                  <a:pt x="63011" y="72822"/>
                  <a:pt x="62727" y="72100"/>
                </a:cubicBezTo>
                <a:cubicBezTo>
                  <a:pt x="62688" y="71977"/>
                  <a:pt x="62722" y="57216"/>
                  <a:pt x="62722" y="57216"/>
                </a:cubicBezTo>
                <a:lnTo>
                  <a:pt x="73644" y="57216"/>
                </a:lnTo>
                <a:lnTo>
                  <a:pt x="73644" y="49088"/>
                </a:lnTo>
                <a:lnTo>
                  <a:pt x="62733" y="49088"/>
                </a:lnTo>
                <a:lnTo>
                  <a:pt x="62733" y="38183"/>
                </a:lnTo>
                <a:lnTo>
                  <a:pt x="55788" y="38216"/>
                </a:lnTo>
                <a:cubicBezTo>
                  <a:pt x="55488" y="40466"/>
                  <a:pt x="54950" y="42322"/>
                  <a:pt x="54166" y="43772"/>
                </a:cubicBezTo>
                <a:cubicBezTo>
                  <a:pt x="53377" y="45233"/>
                  <a:pt x="52333" y="46477"/>
                  <a:pt x="51038" y="47516"/>
                </a:cubicBezTo>
                <a:cubicBezTo>
                  <a:pt x="49738" y="48555"/>
                  <a:pt x="48177" y="49350"/>
                  <a:pt x="46355" y="49911"/>
                </a:cubicBezTo>
                <a:lnTo>
                  <a:pt x="46361" y="57272"/>
                </a:lnTo>
                <a:lnTo>
                  <a:pt x="51822" y="57216"/>
                </a:lnTo>
                <a:lnTo>
                  <a:pt x="51822" y="71366"/>
                </a:lnTo>
                <a:cubicBezTo>
                  <a:pt x="51822" y="73355"/>
                  <a:pt x="52044" y="74877"/>
                  <a:pt x="52488" y="75922"/>
                </a:cubicBezTo>
                <a:cubicBezTo>
                  <a:pt x="52933" y="76977"/>
                  <a:pt x="53727" y="77966"/>
                  <a:pt x="54883" y="78900"/>
                </a:cubicBezTo>
                <a:cubicBezTo>
                  <a:pt x="56033" y="79833"/>
                  <a:pt x="57422" y="80544"/>
                  <a:pt x="59050" y="81050"/>
                </a:cubicBezTo>
                <a:cubicBezTo>
                  <a:pt x="60677" y="81550"/>
                  <a:pt x="62433" y="81816"/>
                  <a:pt x="64550" y="81816"/>
                </a:cubicBezTo>
                <a:cubicBezTo>
                  <a:pt x="66416" y="81816"/>
                  <a:pt x="67933" y="81627"/>
                  <a:pt x="69538" y="81272"/>
                </a:cubicBezTo>
                <a:cubicBezTo>
                  <a:pt x="71144" y="80916"/>
                  <a:pt x="73450" y="80305"/>
                  <a:pt x="75433" y="79427"/>
                </a:cubicBezTo>
                <a:lnTo>
                  <a:pt x="75461" y="72727"/>
                </a:lnTo>
                <a:cubicBezTo>
                  <a:pt x="73138" y="74161"/>
                  <a:pt x="70266" y="74705"/>
                  <a:pt x="67916" y="74705"/>
                </a:cubicBezTo>
                <a:cubicBezTo>
                  <a:pt x="66594" y="74705"/>
                  <a:pt x="65422" y="74416"/>
                  <a:pt x="64400" y="7383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9038" tIns="19038" rIns="19038" bIns="19038" anchor="ctr"/>
          <a:lstStyle/>
          <a:p>
            <a:endParaRPr lang="en-US" dirty="0"/>
          </a:p>
        </p:txBody>
      </p:sp>
      <p:sp>
        <p:nvSpPr>
          <p:cNvPr id="55319" name="Shape 4848">
            <a:extLst>
              <a:ext uri="{FF2B5EF4-FFF2-40B4-BE49-F238E27FC236}">
                <a16:creationId xmlns:a16="http://schemas.microsoft.com/office/drawing/2014/main" id="{55CD14FB-C589-4A16-B9E2-8BDC81FD4CED}"/>
              </a:ext>
            </a:extLst>
          </p:cNvPr>
          <p:cNvSpPr>
            <a:spLocks/>
          </p:cNvSpPr>
          <p:nvPr/>
        </p:nvSpPr>
        <p:spPr bwMode="auto">
          <a:xfrm>
            <a:off x="8616950" y="3525838"/>
            <a:ext cx="374650" cy="374650"/>
          </a:xfrm>
          <a:custGeom>
            <a:avLst/>
            <a:gdLst>
              <a:gd name="T0" fmla="*/ 114544 w 120000"/>
              <a:gd name="T1" fmla="*/ 109088 h 120000"/>
              <a:gd name="T2" fmla="*/ 109088 w 120000"/>
              <a:gd name="T3" fmla="*/ 114544 h 120000"/>
              <a:gd name="T4" fmla="*/ 10911 w 120000"/>
              <a:gd name="T5" fmla="*/ 114544 h 120000"/>
              <a:gd name="T6" fmla="*/ 5455 w 120000"/>
              <a:gd name="T7" fmla="*/ 109088 h 120000"/>
              <a:gd name="T8" fmla="*/ 5455 w 120000"/>
              <a:gd name="T9" fmla="*/ 10911 h 120000"/>
              <a:gd name="T10" fmla="*/ 10911 w 120000"/>
              <a:gd name="T11" fmla="*/ 5455 h 120000"/>
              <a:gd name="T12" fmla="*/ 109088 w 120000"/>
              <a:gd name="T13" fmla="*/ 5455 h 120000"/>
              <a:gd name="T14" fmla="*/ 114544 w 120000"/>
              <a:gd name="T15" fmla="*/ 10911 h 120000"/>
              <a:gd name="T16" fmla="*/ 114544 w 120000"/>
              <a:gd name="T17" fmla="*/ 109088 h 120000"/>
              <a:gd name="T18" fmla="*/ 109088 w 120000"/>
              <a:gd name="T19" fmla="*/ 0 h 120000"/>
              <a:gd name="T20" fmla="*/ 10911 w 120000"/>
              <a:gd name="T21" fmla="*/ 0 h 120000"/>
              <a:gd name="T22" fmla="*/ 0 w 120000"/>
              <a:gd name="T23" fmla="*/ 10911 h 120000"/>
              <a:gd name="T24" fmla="*/ 0 w 120000"/>
              <a:gd name="T25" fmla="*/ 109088 h 120000"/>
              <a:gd name="T26" fmla="*/ 10911 w 120000"/>
              <a:gd name="T27" fmla="*/ 120000 h 120000"/>
              <a:gd name="T28" fmla="*/ 109088 w 120000"/>
              <a:gd name="T29" fmla="*/ 120000 h 120000"/>
              <a:gd name="T30" fmla="*/ 120000 w 120000"/>
              <a:gd name="T31" fmla="*/ 109088 h 120000"/>
              <a:gd name="T32" fmla="*/ 120000 w 120000"/>
              <a:gd name="T33" fmla="*/ 10911 h 120000"/>
              <a:gd name="T34" fmla="*/ 109088 w 120000"/>
              <a:gd name="T35" fmla="*/ 0 h 120000"/>
              <a:gd name="T36" fmla="*/ 79394 w 120000"/>
              <a:gd name="T37" fmla="*/ 38811 h 120000"/>
              <a:gd name="T38" fmla="*/ 78522 w 120000"/>
              <a:gd name="T39" fmla="*/ 38727 h 120000"/>
              <a:gd name="T40" fmla="*/ 75400 w 120000"/>
              <a:gd name="T41" fmla="*/ 41633 h 120000"/>
              <a:gd name="T42" fmla="*/ 72455 w 120000"/>
              <a:gd name="T43" fmla="*/ 71783 h 120000"/>
              <a:gd name="T44" fmla="*/ 72477 w 120000"/>
              <a:gd name="T45" fmla="*/ 72333 h 120000"/>
              <a:gd name="T46" fmla="*/ 73011 w 120000"/>
              <a:gd name="T47" fmla="*/ 72400 h 120000"/>
              <a:gd name="T48" fmla="*/ 73177 w 120000"/>
              <a:gd name="T49" fmla="*/ 72394 h 120000"/>
              <a:gd name="T50" fmla="*/ 74850 w 120000"/>
              <a:gd name="T51" fmla="*/ 72688 h 120000"/>
              <a:gd name="T52" fmla="*/ 75438 w 120000"/>
              <a:gd name="T53" fmla="*/ 72922 h 120000"/>
              <a:gd name="T54" fmla="*/ 75544 w 120000"/>
              <a:gd name="T55" fmla="*/ 72288 h 120000"/>
              <a:gd name="T56" fmla="*/ 80788 w 120000"/>
              <a:gd name="T57" fmla="*/ 46961 h 120000"/>
              <a:gd name="T58" fmla="*/ 81655 w 120000"/>
              <a:gd name="T59" fmla="*/ 43127 h 120000"/>
              <a:gd name="T60" fmla="*/ 81311 w 120000"/>
              <a:gd name="T61" fmla="*/ 40033 h 120000"/>
              <a:gd name="T62" fmla="*/ 79394 w 120000"/>
              <a:gd name="T63" fmla="*/ 38811 h 120000"/>
              <a:gd name="T64" fmla="*/ 73777 w 120000"/>
              <a:gd name="T65" fmla="*/ 75588 h 120000"/>
              <a:gd name="T66" fmla="*/ 69827 w 120000"/>
              <a:gd name="T67" fmla="*/ 77944 h 120000"/>
              <a:gd name="T68" fmla="*/ 70166 w 120000"/>
              <a:gd name="T69" fmla="*/ 80327 h 120000"/>
              <a:gd name="T70" fmla="*/ 72122 w 120000"/>
              <a:gd name="T71" fmla="*/ 81672 h 120000"/>
              <a:gd name="T72" fmla="*/ 73177 w 120000"/>
              <a:gd name="T73" fmla="*/ 81822 h 120000"/>
              <a:gd name="T74" fmla="*/ 76100 w 120000"/>
              <a:gd name="T75" fmla="*/ 79655 h 120000"/>
              <a:gd name="T76" fmla="*/ 75788 w 120000"/>
              <a:gd name="T77" fmla="*/ 76988 h 120000"/>
              <a:gd name="T78" fmla="*/ 73777 w 120000"/>
              <a:gd name="T79" fmla="*/ 75588 h 120000"/>
              <a:gd name="T80" fmla="*/ 72300 w 120000"/>
              <a:gd name="T81" fmla="*/ 39044 h 120000"/>
              <a:gd name="T82" fmla="*/ 72766 w 120000"/>
              <a:gd name="T83" fmla="*/ 38244 h 120000"/>
              <a:gd name="T84" fmla="*/ 71838 w 120000"/>
              <a:gd name="T85" fmla="*/ 38244 h 120000"/>
              <a:gd name="T86" fmla="*/ 71700 w 120000"/>
              <a:gd name="T87" fmla="*/ 38261 h 120000"/>
              <a:gd name="T88" fmla="*/ 66572 w 120000"/>
              <a:gd name="T89" fmla="*/ 38261 h 120000"/>
              <a:gd name="T90" fmla="*/ 66116 w 120000"/>
              <a:gd name="T91" fmla="*/ 38244 h 120000"/>
              <a:gd name="T92" fmla="*/ 55488 w 120000"/>
              <a:gd name="T93" fmla="*/ 56422 h 120000"/>
              <a:gd name="T94" fmla="*/ 44816 w 120000"/>
              <a:gd name="T95" fmla="*/ 38177 h 120000"/>
              <a:gd name="T96" fmla="*/ 44444 w 120000"/>
              <a:gd name="T97" fmla="*/ 38277 h 120000"/>
              <a:gd name="T98" fmla="*/ 39377 w 120000"/>
              <a:gd name="T99" fmla="*/ 38261 h 120000"/>
              <a:gd name="T100" fmla="*/ 38211 w 120000"/>
              <a:gd name="T101" fmla="*/ 38244 h 120000"/>
              <a:gd name="T102" fmla="*/ 52677 w 120000"/>
              <a:gd name="T103" fmla="*/ 63288 h 120000"/>
              <a:gd name="T104" fmla="*/ 52244 w 120000"/>
              <a:gd name="T105" fmla="*/ 81255 h 120000"/>
              <a:gd name="T106" fmla="*/ 52261 w 120000"/>
              <a:gd name="T107" fmla="*/ 81788 h 120000"/>
              <a:gd name="T108" fmla="*/ 52788 w 120000"/>
              <a:gd name="T109" fmla="*/ 81788 h 120000"/>
              <a:gd name="T110" fmla="*/ 52922 w 120000"/>
              <a:gd name="T111" fmla="*/ 81772 h 120000"/>
              <a:gd name="T112" fmla="*/ 58050 w 120000"/>
              <a:gd name="T113" fmla="*/ 81772 h 120000"/>
              <a:gd name="T114" fmla="*/ 58738 w 120000"/>
              <a:gd name="T115" fmla="*/ 81788 h 120000"/>
              <a:gd name="T116" fmla="*/ 58400 w 120000"/>
              <a:gd name="T117" fmla="*/ 63277 h 120000"/>
              <a:gd name="T118" fmla="*/ 65211 w 120000"/>
              <a:gd name="T119" fmla="*/ 51000 h 120000"/>
              <a:gd name="T120" fmla="*/ 72300 w 120000"/>
              <a:gd name="T121" fmla="*/ 39044 h 120000"/>
              <a:gd name="T122" fmla="*/ 0 w 120000"/>
              <a:gd name="T123" fmla="*/ 0 h 120000"/>
              <a:gd name="T124" fmla="*/ 120000 w 120000"/>
              <a:gd name="T125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T122" t="T123" r="T124" b="T125"/>
            <a:pathLst>
              <a:path w="120000" h="120000" extrusionOk="0">
                <a:moveTo>
                  <a:pt x="114544" y="109088"/>
                </a:moveTo>
                <a:cubicBezTo>
                  <a:pt x="114544" y="112105"/>
                  <a:pt x="112100" y="114544"/>
                  <a:pt x="109088" y="114544"/>
                </a:cubicBezTo>
                <a:lnTo>
                  <a:pt x="10911" y="114544"/>
                </a:lnTo>
                <a:cubicBezTo>
                  <a:pt x="7900" y="114544"/>
                  <a:pt x="5455" y="112105"/>
                  <a:pt x="5455" y="109088"/>
                </a:cubicBezTo>
                <a:lnTo>
                  <a:pt x="5455" y="10911"/>
                </a:lnTo>
                <a:cubicBezTo>
                  <a:pt x="5455" y="7900"/>
                  <a:pt x="7900" y="5455"/>
                  <a:pt x="10911" y="5455"/>
                </a:cubicBezTo>
                <a:lnTo>
                  <a:pt x="109088" y="5455"/>
                </a:lnTo>
                <a:cubicBezTo>
                  <a:pt x="112100" y="5455"/>
                  <a:pt x="114544" y="7900"/>
                  <a:pt x="114544" y="10911"/>
                </a:cubicBezTo>
                <a:cubicBezTo>
                  <a:pt x="114544" y="10911"/>
                  <a:pt x="114544" y="109088"/>
                  <a:pt x="114544" y="109088"/>
                </a:cubicBezTo>
                <a:close/>
                <a:moveTo>
                  <a:pt x="109088" y="0"/>
                </a:moveTo>
                <a:lnTo>
                  <a:pt x="10911" y="0"/>
                </a:lnTo>
                <a:cubicBezTo>
                  <a:pt x="4883" y="0"/>
                  <a:pt x="0" y="4883"/>
                  <a:pt x="0" y="10911"/>
                </a:cubicBezTo>
                <a:lnTo>
                  <a:pt x="0" y="109088"/>
                </a:lnTo>
                <a:cubicBezTo>
                  <a:pt x="0" y="115116"/>
                  <a:pt x="4883" y="120000"/>
                  <a:pt x="10911" y="120000"/>
                </a:cubicBezTo>
                <a:lnTo>
                  <a:pt x="109088" y="120000"/>
                </a:lnTo>
                <a:cubicBezTo>
                  <a:pt x="115116" y="120000"/>
                  <a:pt x="120000" y="115116"/>
                  <a:pt x="120000" y="109088"/>
                </a:cubicBezTo>
                <a:lnTo>
                  <a:pt x="120000" y="10911"/>
                </a:lnTo>
                <a:cubicBezTo>
                  <a:pt x="120000" y="4883"/>
                  <a:pt x="115116" y="0"/>
                  <a:pt x="109088" y="0"/>
                </a:cubicBezTo>
                <a:moveTo>
                  <a:pt x="79394" y="38811"/>
                </a:moveTo>
                <a:cubicBezTo>
                  <a:pt x="79116" y="38755"/>
                  <a:pt x="78816" y="38727"/>
                  <a:pt x="78522" y="38727"/>
                </a:cubicBezTo>
                <a:cubicBezTo>
                  <a:pt x="76711" y="38727"/>
                  <a:pt x="75544" y="39811"/>
                  <a:pt x="75400" y="41633"/>
                </a:cubicBezTo>
                <a:cubicBezTo>
                  <a:pt x="73566" y="65022"/>
                  <a:pt x="72466" y="71716"/>
                  <a:pt x="72455" y="71783"/>
                </a:cubicBezTo>
                <a:lnTo>
                  <a:pt x="72477" y="72333"/>
                </a:lnTo>
                <a:lnTo>
                  <a:pt x="73011" y="72400"/>
                </a:lnTo>
                <a:lnTo>
                  <a:pt x="73177" y="72394"/>
                </a:lnTo>
                <a:cubicBezTo>
                  <a:pt x="73783" y="72394"/>
                  <a:pt x="74366" y="72500"/>
                  <a:pt x="74850" y="72688"/>
                </a:cubicBezTo>
                <a:lnTo>
                  <a:pt x="75438" y="72922"/>
                </a:lnTo>
                <a:lnTo>
                  <a:pt x="75544" y="72288"/>
                </a:lnTo>
                <a:cubicBezTo>
                  <a:pt x="76872" y="64011"/>
                  <a:pt x="79422" y="52916"/>
                  <a:pt x="80788" y="46961"/>
                </a:cubicBezTo>
                <a:cubicBezTo>
                  <a:pt x="81211" y="45116"/>
                  <a:pt x="81527" y="43761"/>
                  <a:pt x="81655" y="43127"/>
                </a:cubicBezTo>
                <a:cubicBezTo>
                  <a:pt x="81916" y="41833"/>
                  <a:pt x="81800" y="40794"/>
                  <a:pt x="81311" y="40033"/>
                </a:cubicBezTo>
                <a:cubicBezTo>
                  <a:pt x="80905" y="39400"/>
                  <a:pt x="80261" y="38988"/>
                  <a:pt x="79394" y="38811"/>
                </a:cubicBezTo>
                <a:moveTo>
                  <a:pt x="73777" y="75588"/>
                </a:moveTo>
                <a:cubicBezTo>
                  <a:pt x="71783" y="75133"/>
                  <a:pt x="70333" y="76011"/>
                  <a:pt x="69827" y="77944"/>
                </a:cubicBezTo>
                <a:cubicBezTo>
                  <a:pt x="69605" y="78816"/>
                  <a:pt x="69716" y="79638"/>
                  <a:pt x="70166" y="80327"/>
                </a:cubicBezTo>
                <a:cubicBezTo>
                  <a:pt x="70588" y="80966"/>
                  <a:pt x="71283" y="81444"/>
                  <a:pt x="72122" y="81672"/>
                </a:cubicBezTo>
                <a:cubicBezTo>
                  <a:pt x="72472" y="81772"/>
                  <a:pt x="72827" y="81822"/>
                  <a:pt x="73177" y="81822"/>
                </a:cubicBezTo>
                <a:cubicBezTo>
                  <a:pt x="74655" y="81822"/>
                  <a:pt x="75772" y="80988"/>
                  <a:pt x="76100" y="79655"/>
                </a:cubicBezTo>
                <a:cubicBezTo>
                  <a:pt x="76338" y="78638"/>
                  <a:pt x="76233" y="77716"/>
                  <a:pt x="75788" y="76988"/>
                </a:cubicBezTo>
                <a:cubicBezTo>
                  <a:pt x="75372" y="76294"/>
                  <a:pt x="74661" y="75794"/>
                  <a:pt x="73777" y="75588"/>
                </a:cubicBezTo>
                <a:moveTo>
                  <a:pt x="72300" y="39044"/>
                </a:moveTo>
                <a:lnTo>
                  <a:pt x="72766" y="38244"/>
                </a:lnTo>
                <a:lnTo>
                  <a:pt x="71838" y="38244"/>
                </a:lnTo>
                <a:lnTo>
                  <a:pt x="71700" y="38261"/>
                </a:lnTo>
                <a:cubicBezTo>
                  <a:pt x="70255" y="38672"/>
                  <a:pt x="68022" y="38672"/>
                  <a:pt x="66572" y="38261"/>
                </a:cubicBezTo>
                <a:lnTo>
                  <a:pt x="66116" y="38244"/>
                </a:lnTo>
                <a:lnTo>
                  <a:pt x="55488" y="56422"/>
                </a:lnTo>
                <a:lnTo>
                  <a:pt x="44816" y="38177"/>
                </a:lnTo>
                <a:lnTo>
                  <a:pt x="44444" y="38277"/>
                </a:lnTo>
                <a:cubicBezTo>
                  <a:pt x="42994" y="38677"/>
                  <a:pt x="40816" y="38672"/>
                  <a:pt x="39377" y="38261"/>
                </a:cubicBezTo>
                <a:lnTo>
                  <a:pt x="38211" y="38244"/>
                </a:lnTo>
                <a:lnTo>
                  <a:pt x="52677" y="63288"/>
                </a:lnTo>
                <a:lnTo>
                  <a:pt x="52244" y="81255"/>
                </a:lnTo>
                <a:lnTo>
                  <a:pt x="52261" y="81788"/>
                </a:lnTo>
                <a:lnTo>
                  <a:pt x="52788" y="81788"/>
                </a:lnTo>
                <a:lnTo>
                  <a:pt x="52922" y="81772"/>
                </a:lnTo>
                <a:cubicBezTo>
                  <a:pt x="54366" y="81361"/>
                  <a:pt x="56611" y="81361"/>
                  <a:pt x="58050" y="81772"/>
                </a:cubicBezTo>
                <a:lnTo>
                  <a:pt x="58738" y="81788"/>
                </a:lnTo>
                <a:lnTo>
                  <a:pt x="58400" y="63277"/>
                </a:lnTo>
                <a:cubicBezTo>
                  <a:pt x="58888" y="62383"/>
                  <a:pt x="61944" y="56694"/>
                  <a:pt x="65211" y="51000"/>
                </a:cubicBezTo>
                <a:cubicBezTo>
                  <a:pt x="68566" y="45144"/>
                  <a:pt x="72266" y="39111"/>
                  <a:pt x="72300" y="39044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9038" tIns="19038" rIns="19038" bIns="19038" anchor="ctr"/>
          <a:lstStyle/>
          <a:p>
            <a:endParaRPr lang="en-US" dirty="0"/>
          </a:p>
        </p:txBody>
      </p:sp>
      <p:sp>
        <p:nvSpPr>
          <p:cNvPr id="55320" name="Shape 4849">
            <a:extLst>
              <a:ext uri="{FF2B5EF4-FFF2-40B4-BE49-F238E27FC236}">
                <a16:creationId xmlns:a16="http://schemas.microsoft.com/office/drawing/2014/main" id="{9CA93E27-A8D2-4071-A8FA-2329807CA49D}"/>
              </a:ext>
            </a:extLst>
          </p:cNvPr>
          <p:cNvSpPr>
            <a:spLocks/>
          </p:cNvSpPr>
          <p:nvPr/>
        </p:nvSpPr>
        <p:spPr bwMode="auto">
          <a:xfrm>
            <a:off x="5418138" y="4059238"/>
            <a:ext cx="374650" cy="373062"/>
          </a:xfrm>
          <a:custGeom>
            <a:avLst/>
            <a:gdLst>
              <a:gd name="T0" fmla="*/ 72566 w 120000"/>
              <a:gd name="T1" fmla="*/ 32722 h 120000"/>
              <a:gd name="T2" fmla="*/ 59922 w 120000"/>
              <a:gd name="T3" fmla="*/ 43200 h 120000"/>
              <a:gd name="T4" fmla="*/ 77361 w 120000"/>
              <a:gd name="T5" fmla="*/ 54027 h 120000"/>
              <a:gd name="T6" fmla="*/ 90000 w 120000"/>
              <a:gd name="T7" fmla="*/ 44033 h 120000"/>
              <a:gd name="T8" fmla="*/ 72566 w 120000"/>
              <a:gd name="T9" fmla="*/ 32722 h 120000"/>
              <a:gd name="T10" fmla="*/ 114544 w 120000"/>
              <a:gd name="T11" fmla="*/ 109088 h 120000"/>
              <a:gd name="T12" fmla="*/ 109088 w 120000"/>
              <a:gd name="T13" fmla="*/ 114544 h 120000"/>
              <a:gd name="T14" fmla="*/ 10911 w 120000"/>
              <a:gd name="T15" fmla="*/ 114544 h 120000"/>
              <a:gd name="T16" fmla="*/ 5455 w 120000"/>
              <a:gd name="T17" fmla="*/ 109088 h 120000"/>
              <a:gd name="T18" fmla="*/ 5455 w 120000"/>
              <a:gd name="T19" fmla="*/ 10911 h 120000"/>
              <a:gd name="T20" fmla="*/ 10911 w 120000"/>
              <a:gd name="T21" fmla="*/ 5455 h 120000"/>
              <a:gd name="T22" fmla="*/ 109088 w 120000"/>
              <a:gd name="T23" fmla="*/ 5455 h 120000"/>
              <a:gd name="T24" fmla="*/ 114544 w 120000"/>
              <a:gd name="T25" fmla="*/ 10911 h 120000"/>
              <a:gd name="T26" fmla="*/ 114544 w 120000"/>
              <a:gd name="T27" fmla="*/ 109088 h 120000"/>
              <a:gd name="T28" fmla="*/ 109088 w 120000"/>
              <a:gd name="T29" fmla="*/ 0 h 120000"/>
              <a:gd name="T30" fmla="*/ 10911 w 120000"/>
              <a:gd name="T31" fmla="*/ 0 h 120000"/>
              <a:gd name="T32" fmla="*/ 0 w 120000"/>
              <a:gd name="T33" fmla="*/ 10911 h 120000"/>
              <a:gd name="T34" fmla="*/ 0 w 120000"/>
              <a:gd name="T35" fmla="*/ 109088 h 120000"/>
              <a:gd name="T36" fmla="*/ 10911 w 120000"/>
              <a:gd name="T37" fmla="*/ 120000 h 120000"/>
              <a:gd name="T38" fmla="*/ 109088 w 120000"/>
              <a:gd name="T39" fmla="*/ 120000 h 120000"/>
              <a:gd name="T40" fmla="*/ 120000 w 120000"/>
              <a:gd name="T41" fmla="*/ 109088 h 120000"/>
              <a:gd name="T42" fmla="*/ 120000 w 120000"/>
              <a:gd name="T43" fmla="*/ 10911 h 120000"/>
              <a:gd name="T44" fmla="*/ 109088 w 120000"/>
              <a:gd name="T45" fmla="*/ 0 h 120000"/>
              <a:gd name="T46" fmla="*/ 30000 w 120000"/>
              <a:gd name="T47" fmla="*/ 44594 h 120000"/>
              <a:gd name="T48" fmla="*/ 42483 w 120000"/>
              <a:gd name="T49" fmla="*/ 54238 h 120000"/>
              <a:gd name="T50" fmla="*/ 59922 w 120000"/>
              <a:gd name="T51" fmla="*/ 43200 h 120000"/>
              <a:gd name="T52" fmla="*/ 47944 w 120000"/>
              <a:gd name="T53" fmla="*/ 32727 h 120000"/>
              <a:gd name="T54" fmla="*/ 30000 w 120000"/>
              <a:gd name="T55" fmla="*/ 44594 h 120000"/>
              <a:gd name="T56" fmla="*/ 77361 w 120000"/>
              <a:gd name="T57" fmla="*/ 54033 h 120000"/>
              <a:gd name="T58" fmla="*/ 77361 w 120000"/>
              <a:gd name="T59" fmla="*/ 54027 h 120000"/>
              <a:gd name="T60" fmla="*/ 77361 w 120000"/>
              <a:gd name="T61" fmla="*/ 54027 h 120000"/>
              <a:gd name="T62" fmla="*/ 77355 w 120000"/>
              <a:gd name="T63" fmla="*/ 54027 h 120000"/>
              <a:gd name="T64" fmla="*/ 77361 w 120000"/>
              <a:gd name="T65" fmla="*/ 54033 h 120000"/>
              <a:gd name="T66" fmla="*/ 72027 w 120000"/>
              <a:gd name="T67" fmla="*/ 81661 h 120000"/>
              <a:gd name="T68" fmla="*/ 71994 w 120000"/>
              <a:gd name="T69" fmla="*/ 81705 h 120000"/>
              <a:gd name="T70" fmla="*/ 60005 w 120000"/>
              <a:gd name="T71" fmla="*/ 72783 h 120000"/>
              <a:gd name="T72" fmla="*/ 48505 w 120000"/>
              <a:gd name="T73" fmla="*/ 81583 h 120000"/>
              <a:gd name="T74" fmla="*/ 48400 w 120000"/>
              <a:gd name="T75" fmla="*/ 81750 h 120000"/>
              <a:gd name="T76" fmla="*/ 42061 w 120000"/>
              <a:gd name="T77" fmla="*/ 77916 h 120000"/>
              <a:gd name="T78" fmla="*/ 42061 w 120000"/>
              <a:gd name="T79" fmla="*/ 81261 h 120000"/>
              <a:gd name="T80" fmla="*/ 59994 w 120000"/>
              <a:gd name="T81" fmla="*/ 92733 h 120000"/>
              <a:gd name="T82" fmla="*/ 77783 w 120000"/>
              <a:gd name="T83" fmla="*/ 81261 h 120000"/>
              <a:gd name="T84" fmla="*/ 77783 w 120000"/>
              <a:gd name="T85" fmla="*/ 78150 h 120000"/>
              <a:gd name="T86" fmla="*/ 72027 w 120000"/>
              <a:gd name="T87" fmla="*/ 81661 h 120000"/>
              <a:gd name="T88" fmla="*/ 72027 w 120000"/>
              <a:gd name="T89" fmla="*/ 81661 h 120000"/>
              <a:gd name="T90" fmla="*/ 42450 w 120000"/>
              <a:gd name="T91" fmla="*/ 54255 h 120000"/>
              <a:gd name="T92" fmla="*/ 30022 w 120000"/>
              <a:gd name="T93" fmla="*/ 64316 h 120000"/>
              <a:gd name="T94" fmla="*/ 40833 w 120000"/>
              <a:gd name="T95" fmla="*/ 70811 h 120000"/>
              <a:gd name="T96" fmla="*/ 40838 w 120000"/>
              <a:gd name="T97" fmla="*/ 70805 h 120000"/>
              <a:gd name="T98" fmla="*/ 43011 w 120000"/>
              <a:gd name="T99" fmla="*/ 72122 h 120000"/>
              <a:gd name="T100" fmla="*/ 47950 w 120000"/>
              <a:gd name="T101" fmla="*/ 75088 h 120000"/>
              <a:gd name="T102" fmla="*/ 55888 w 120000"/>
              <a:gd name="T103" fmla="*/ 69061 h 120000"/>
              <a:gd name="T104" fmla="*/ 59888 w 120000"/>
              <a:gd name="T105" fmla="*/ 65994 h 120000"/>
              <a:gd name="T106" fmla="*/ 59905 w 120000"/>
              <a:gd name="T107" fmla="*/ 66011 h 120000"/>
              <a:gd name="T108" fmla="*/ 59922 w 120000"/>
              <a:gd name="T109" fmla="*/ 66000 h 120000"/>
              <a:gd name="T110" fmla="*/ 59988 w 120000"/>
              <a:gd name="T111" fmla="*/ 66044 h 120000"/>
              <a:gd name="T112" fmla="*/ 60022 w 120000"/>
              <a:gd name="T113" fmla="*/ 65994 h 120000"/>
              <a:gd name="T114" fmla="*/ 69527 w 120000"/>
              <a:gd name="T115" fmla="*/ 73072 h 120000"/>
              <a:gd name="T116" fmla="*/ 72261 w 120000"/>
              <a:gd name="T117" fmla="*/ 75083 h 120000"/>
              <a:gd name="T118" fmla="*/ 89994 w 120000"/>
              <a:gd name="T119" fmla="*/ 64305 h 120000"/>
              <a:gd name="T120" fmla="*/ 77361 w 120000"/>
              <a:gd name="T121" fmla="*/ 54033 h 120000"/>
              <a:gd name="T122" fmla="*/ 59927 w 120000"/>
              <a:gd name="T123" fmla="*/ 65083 h 120000"/>
              <a:gd name="T124" fmla="*/ 42450 w 120000"/>
              <a:gd name="T125" fmla="*/ 54255 h 120000"/>
              <a:gd name="T126" fmla="*/ 0 w 120000"/>
              <a:gd name="T127" fmla="*/ 0 h 120000"/>
              <a:gd name="T128" fmla="*/ 120000 w 120000"/>
              <a:gd name="T129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T126" t="T127" r="T128" b="T129"/>
            <a:pathLst>
              <a:path w="120000" h="120000" extrusionOk="0">
                <a:moveTo>
                  <a:pt x="72566" y="32722"/>
                </a:moveTo>
                <a:lnTo>
                  <a:pt x="59922" y="43200"/>
                </a:lnTo>
                <a:lnTo>
                  <a:pt x="77361" y="54027"/>
                </a:lnTo>
                <a:lnTo>
                  <a:pt x="90000" y="44033"/>
                </a:lnTo>
                <a:cubicBezTo>
                  <a:pt x="90000" y="44033"/>
                  <a:pt x="72566" y="32722"/>
                  <a:pt x="72566" y="32722"/>
                </a:cubicBezTo>
                <a:close/>
                <a:moveTo>
                  <a:pt x="114544" y="109088"/>
                </a:moveTo>
                <a:cubicBezTo>
                  <a:pt x="114544" y="112105"/>
                  <a:pt x="112105" y="114544"/>
                  <a:pt x="109088" y="114544"/>
                </a:cubicBezTo>
                <a:lnTo>
                  <a:pt x="10911" y="114544"/>
                </a:lnTo>
                <a:cubicBezTo>
                  <a:pt x="7900" y="114544"/>
                  <a:pt x="5455" y="112105"/>
                  <a:pt x="5455" y="109088"/>
                </a:cubicBezTo>
                <a:lnTo>
                  <a:pt x="5455" y="10911"/>
                </a:lnTo>
                <a:cubicBezTo>
                  <a:pt x="5455" y="7894"/>
                  <a:pt x="7900" y="5455"/>
                  <a:pt x="10911" y="5455"/>
                </a:cubicBezTo>
                <a:lnTo>
                  <a:pt x="109088" y="5455"/>
                </a:lnTo>
                <a:cubicBezTo>
                  <a:pt x="112105" y="5455"/>
                  <a:pt x="114544" y="7894"/>
                  <a:pt x="114544" y="10911"/>
                </a:cubicBezTo>
                <a:cubicBezTo>
                  <a:pt x="114544" y="10911"/>
                  <a:pt x="114544" y="109088"/>
                  <a:pt x="114544" y="109088"/>
                </a:cubicBezTo>
                <a:close/>
                <a:moveTo>
                  <a:pt x="109088" y="0"/>
                </a:moveTo>
                <a:lnTo>
                  <a:pt x="10911" y="0"/>
                </a:lnTo>
                <a:cubicBezTo>
                  <a:pt x="4883" y="0"/>
                  <a:pt x="0" y="4883"/>
                  <a:pt x="0" y="10911"/>
                </a:cubicBezTo>
                <a:lnTo>
                  <a:pt x="0" y="109088"/>
                </a:lnTo>
                <a:cubicBezTo>
                  <a:pt x="0" y="115116"/>
                  <a:pt x="4883" y="120000"/>
                  <a:pt x="10911" y="120000"/>
                </a:cubicBezTo>
                <a:lnTo>
                  <a:pt x="109088" y="120000"/>
                </a:lnTo>
                <a:cubicBezTo>
                  <a:pt x="115116" y="120000"/>
                  <a:pt x="120000" y="115116"/>
                  <a:pt x="120000" y="109088"/>
                </a:cubicBezTo>
                <a:lnTo>
                  <a:pt x="120000" y="10911"/>
                </a:lnTo>
                <a:cubicBezTo>
                  <a:pt x="120000" y="4883"/>
                  <a:pt x="115116" y="0"/>
                  <a:pt x="109088" y="0"/>
                </a:cubicBezTo>
                <a:moveTo>
                  <a:pt x="30000" y="44594"/>
                </a:moveTo>
                <a:lnTo>
                  <a:pt x="42483" y="54238"/>
                </a:lnTo>
                <a:lnTo>
                  <a:pt x="59922" y="43200"/>
                </a:lnTo>
                <a:lnTo>
                  <a:pt x="47944" y="32727"/>
                </a:lnTo>
                <a:cubicBezTo>
                  <a:pt x="47944" y="32727"/>
                  <a:pt x="30000" y="44594"/>
                  <a:pt x="30000" y="44594"/>
                </a:cubicBezTo>
                <a:close/>
                <a:moveTo>
                  <a:pt x="77361" y="54033"/>
                </a:moveTo>
                <a:lnTo>
                  <a:pt x="77361" y="54027"/>
                </a:lnTo>
                <a:lnTo>
                  <a:pt x="77355" y="54027"/>
                </a:lnTo>
                <a:cubicBezTo>
                  <a:pt x="77355" y="54027"/>
                  <a:pt x="77361" y="54033"/>
                  <a:pt x="77361" y="54033"/>
                </a:cubicBezTo>
                <a:close/>
                <a:moveTo>
                  <a:pt x="72027" y="81661"/>
                </a:moveTo>
                <a:lnTo>
                  <a:pt x="71994" y="81705"/>
                </a:lnTo>
                <a:lnTo>
                  <a:pt x="60005" y="72783"/>
                </a:lnTo>
                <a:lnTo>
                  <a:pt x="48505" y="81583"/>
                </a:lnTo>
                <a:lnTo>
                  <a:pt x="48400" y="81750"/>
                </a:lnTo>
                <a:lnTo>
                  <a:pt x="42061" y="77916"/>
                </a:lnTo>
                <a:lnTo>
                  <a:pt x="42061" y="81261"/>
                </a:lnTo>
                <a:lnTo>
                  <a:pt x="59994" y="92733"/>
                </a:lnTo>
                <a:lnTo>
                  <a:pt x="77783" y="81261"/>
                </a:lnTo>
                <a:lnTo>
                  <a:pt x="77783" y="78150"/>
                </a:lnTo>
                <a:lnTo>
                  <a:pt x="72027" y="81661"/>
                </a:lnTo>
                <a:cubicBezTo>
                  <a:pt x="72027" y="81661"/>
                  <a:pt x="72027" y="81661"/>
                  <a:pt x="72027" y="81661"/>
                </a:cubicBezTo>
                <a:close/>
                <a:moveTo>
                  <a:pt x="42450" y="54255"/>
                </a:moveTo>
                <a:lnTo>
                  <a:pt x="30022" y="64316"/>
                </a:lnTo>
                <a:lnTo>
                  <a:pt x="40833" y="70811"/>
                </a:lnTo>
                <a:lnTo>
                  <a:pt x="40838" y="70805"/>
                </a:lnTo>
                <a:lnTo>
                  <a:pt x="43011" y="72122"/>
                </a:lnTo>
                <a:lnTo>
                  <a:pt x="47950" y="75088"/>
                </a:lnTo>
                <a:lnTo>
                  <a:pt x="55888" y="69061"/>
                </a:lnTo>
                <a:lnTo>
                  <a:pt x="59888" y="65994"/>
                </a:lnTo>
                <a:lnTo>
                  <a:pt x="59905" y="66011"/>
                </a:lnTo>
                <a:lnTo>
                  <a:pt x="59922" y="66000"/>
                </a:lnTo>
                <a:lnTo>
                  <a:pt x="59988" y="66044"/>
                </a:lnTo>
                <a:lnTo>
                  <a:pt x="60022" y="65994"/>
                </a:lnTo>
                <a:lnTo>
                  <a:pt x="69527" y="73072"/>
                </a:lnTo>
                <a:lnTo>
                  <a:pt x="72261" y="75083"/>
                </a:lnTo>
                <a:lnTo>
                  <a:pt x="89994" y="64305"/>
                </a:lnTo>
                <a:lnTo>
                  <a:pt x="77361" y="54033"/>
                </a:lnTo>
                <a:lnTo>
                  <a:pt x="59927" y="65083"/>
                </a:lnTo>
                <a:cubicBezTo>
                  <a:pt x="59927" y="65083"/>
                  <a:pt x="42450" y="54255"/>
                  <a:pt x="42450" y="542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9038" tIns="19038" rIns="19038" bIns="19038" anchor="ctr"/>
          <a:lstStyle/>
          <a:p>
            <a:endParaRPr lang="en-US" dirty="0"/>
          </a:p>
        </p:txBody>
      </p:sp>
      <p:sp>
        <p:nvSpPr>
          <p:cNvPr id="55321" name="Shape 4850">
            <a:extLst>
              <a:ext uri="{FF2B5EF4-FFF2-40B4-BE49-F238E27FC236}">
                <a16:creationId xmlns:a16="http://schemas.microsoft.com/office/drawing/2014/main" id="{32B7B359-ADB1-4A6C-A201-3C9F66AD06DF}"/>
              </a:ext>
            </a:extLst>
          </p:cNvPr>
          <p:cNvSpPr>
            <a:spLocks/>
          </p:cNvSpPr>
          <p:nvPr/>
        </p:nvSpPr>
        <p:spPr bwMode="auto">
          <a:xfrm>
            <a:off x="5951538" y="4059238"/>
            <a:ext cx="373062" cy="373062"/>
          </a:xfrm>
          <a:custGeom>
            <a:avLst/>
            <a:gdLst>
              <a:gd name="T0" fmla="*/ 81816 w 120000"/>
              <a:gd name="T1" fmla="*/ 76361 h 120000"/>
              <a:gd name="T2" fmla="*/ 76361 w 120000"/>
              <a:gd name="T3" fmla="*/ 81816 h 120000"/>
              <a:gd name="T4" fmla="*/ 43638 w 120000"/>
              <a:gd name="T5" fmla="*/ 81816 h 120000"/>
              <a:gd name="T6" fmla="*/ 38183 w 120000"/>
              <a:gd name="T7" fmla="*/ 76361 h 120000"/>
              <a:gd name="T8" fmla="*/ 38183 w 120000"/>
              <a:gd name="T9" fmla="*/ 57272 h 120000"/>
              <a:gd name="T10" fmla="*/ 43911 w 120000"/>
              <a:gd name="T11" fmla="*/ 57272 h 120000"/>
              <a:gd name="T12" fmla="*/ 43638 w 120000"/>
              <a:gd name="T13" fmla="*/ 60000 h 120000"/>
              <a:gd name="T14" fmla="*/ 60000 w 120000"/>
              <a:gd name="T15" fmla="*/ 76361 h 120000"/>
              <a:gd name="T16" fmla="*/ 76361 w 120000"/>
              <a:gd name="T17" fmla="*/ 60000 h 120000"/>
              <a:gd name="T18" fmla="*/ 76088 w 120000"/>
              <a:gd name="T19" fmla="*/ 57272 h 120000"/>
              <a:gd name="T20" fmla="*/ 81816 w 120000"/>
              <a:gd name="T21" fmla="*/ 57272 h 120000"/>
              <a:gd name="T22" fmla="*/ 81816 w 120000"/>
              <a:gd name="T23" fmla="*/ 76361 h 120000"/>
              <a:gd name="T24" fmla="*/ 60000 w 120000"/>
              <a:gd name="T25" fmla="*/ 49088 h 120000"/>
              <a:gd name="T26" fmla="*/ 70911 w 120000"/>
              <a:gd name="T27" fmla="*/ 60000 h 120000"/>
              <a:gd name="T28" fmla="*/ 60000 w 120000"/>
              <a:gd name="T29" fmla="*/ 70911 h 120000"/>
              <a:gd name="T30" fmla="*/ 49088 w 120000"/>
              <a:gd name="T31" fmla="*/ 60000 h 120000"/>
              <a:gd name="T32" fmla="*/ 60000 w 120000"/>
              <a:gd name="T33" fmla="*/ 49088 h 120000"/>
              <a:gd name="T34" fmla="*/ 70911 w 120000"/>
              <a:gd name="T35" fmla="*/ 40911 h 120000"/>
              <a:gd name="T36" fmla="*/ 79088 w 120000"/>
              <a:gd name="T37" fmla="*/ 40911 h 120000"/>
              <a:gd name="T38" fmla="*/ 79088 w 120000"/>
              <a:gd name="T39" fmla="*/ 49088 h 120000"/>
              <a:gd name="T40" fmla="*/ 70911 w 120000"/>
              <a:gd name="T41" fmla="*/ 49088 h 120000"/>
              <a:gd name="T42" fmla="*/ 70911 w 120000"/>
              <a:gd name="T43" fmla="*/ 40911 h 120000"/>
              <a:gd name="T44" fmla="*/ 76361 w 120000"/>
              <a:gd name="T45" fmla="*/ 32727 h 120000"/>
              <a:gd name="T46" fmla="*/ 43638 w 120000"/>
              <a:gd name="T47" fmla="*/ 32727 h 120000"/>
              <a:gd name="T48" fmla="*/ 32727 w 120000"/>
              <a:gd name="T49" fmla="*/ 43638 h 120000"/>
              <a:gd name="T50" fmla="*/ 32727 w 120000"/>
              <a:gd name="T51" fmla="*/ 76361 h 120000"/>
              <a:gd name="T52" fmla="*/ 43638 w 120000"/>
              <a:gd name="T53" fmla="*/ 87272 h 120000"/>
              <a:gd name="T54" fmla="*/ 76361 w 120000"/>
              <a:gd name="T55" fmla="*/ 87272 h 120000"/>
              <a:gd name="T56" fmla="*/ 87272 w 120000"/>
              <a:gd name="T57" fmla="*/ 76361 h 120000"/>
              <a:gd name="T58" fmla="*/ 87272 w 120000"/>
              <a:gd name="T59" fmla="*/ 43638 h 120000"/>
              <a:gd name="T60" fmla="*/ 76361 w 120000"/>
              <a:gd name="T61" fmla="*/ 32727 h 120000"/>
              <a:gd name="T62" fmla="*/ 114544 w 120000"/>
              <a:gd name="T63" fmla="*/ 109088 h 120000"/>
              <a:gd name="T64" fmla="*/ 109088 w 120000"/>
              <a:gd name="T65" fmla="*/ 114544 h 120000"/>
              <a:gd name="T66" fmla="*/ 10911 w 120000"/>
              <a:gd name="T67" fmla="*/ 114544 h 120000"/>
              <a:gd name="T68" fmla="*/ 5455 w 120000"/>
              <a:gd name="T69" fmla="*/ 109088 h 120000"/>
              <a:gd name="T70" fmla="*/ 5455 w 120000"/>
              <a:gd name="T71" fmla="*/ 10911 h 120000"/>
              <a:gd name="T72" fmla="*/ 10911 w 120000"/>
              <a:gd name="T73" fmla="*/ 5455 h 120000"/>
              <a:gd name="T74" fmla="*/ 109088 w 120000"/>
              <a:gd name="T75" fmla="*/ 5455 h 120000"/>
              <a:gd name="T76" fmla="*/ 114544 w 120000"/>
              <a:gd name="T77" fmla="*/ 10911 h 120000"/>
              <a:gd name="T78" fmla="*/ 114544 w 120000"/>
              <a:gd name="T79" fmla="*/ 109088 h 120000"/>
              <a:gd name="T80" fmla="*/ 109088 w 120000"/>
              <a:gd name="T81" fmla="*/ 0 h 120000"/>
              <a:gd name="T82" fmla="*/ 10911 w 120000"/>
              <a:gd name="T83" fmla="*/ 0 h 120000"/>
              <a:gd name="T84" fmla="*/ 0 w 120000"/>
              <a:gd name="T85" fmla="*/ 10911 h 120000"/>
              <a:gd name="T86" fmla="*/ 0 w 120000"/>
              <a:gd name="T87" fmla="*/ 109088 h 120000"/>
              <a:gd name="T88" fmla="*/ 10911 w 120000"/>
              <a:gd name="T89" fmla="*/ 120000 h 120000"/>
              <a:gd name="T90" fmla="*/ 109088 w 120000"/>
              <a:gd name="T91" fmla="*/ 120000 h 120000"/>
              <a:gd name="T92" fmla="*/ 120000 w 120000"/>
              <a:gd name="T93" fmla="*/ 109088 h 120000"/>
              <a:gd name="T94" fmla="*/ 120000 w 120000"/>
              <a:gd name="T95" fmla="*/ 10911 h 120000"/>
              <a:gd name="T96" fmla="*/ 109088 w 120000"/>
              <a:gd name="T97" fmla="*/ 0 h 120000"/>
              <a:gd name="T98" fmla="*/ 0 w 120000"/>
              <a:gd name="T99" fmla="*/ 0 h 120000"/>
              <a:gd name="T100" fmla="*/ 120000 w 120000"/>
              <a:gd name="T10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T98" t="T99" r="T100" b="T101"/>
            <a:pathLst>
              <a:path w="120000" h="120000" extrusionOk="0">
                <a:moveTo>
                  <a:pt x="81816" y="76361"/>
                </a:moveTo>
                <a:cubicBezTo>
                  <a:pt x="81816" y="79377"/>
                  <a:pt x="79372" y="81816"/>
                  <a:pt x="76361" y="81816"/>
                </a:cubicBezTo>
                <a:lnTo>
                  <a:pt x="43638" y="81816"/>
                </a:lnTo>
                <a:cubicBezTo>
                  <a:pt x="40627" y="81816"/>
                  <a:pt x="38183" y="79377"/>
                  <a:pt x="38183" y="76361"/>
                </a:cubicBezTo>
                <a:lnTo>
                  <a:pt x="38183" y="57272"/>
                </a:lnTo>
                <a:lnTo>
                  <a:pt x="43911" y="57272"/>
                </a:lnTo>
                <a:cubicBezTo>
                  <a:pt x="43761" y="58166"/>
                  <a:pt x="43638" y="59066"/>
                  <a:pt x="43638" y="60000"/>
                </a:cubicBezTo>
                <a:cubicBezTo>
                  <a:pt x="43638" y="69038"/>
                  <a:pt x="50961" y="76361"/>
                  <a:pt x="60000" y="76361"/>
                </a:cubicBezTo>
                <a:cubicBezTo>
                  <a:pt x="69038" y="76361"/>
                  <a:pt x="76361" y="69038"/>
                  <a:pt x="76361" y="60000"/>
                </a:cubicBezTo>
                <a:cubicBezTo>
                  <a:pt x="76361" y="59066"/>
                  <a:pt x="76238" y="58166"/>
                  <a:pt x="76088" y="57272"/>
                </a:cubicBezTo>
                <a:lnTo>
                  <a:pt x="81816" y="57272"/>
                </a:lnTo>
                <a:cubicBezTo>
                  <a:pt x="81816" y="57272"/>
                  <a:pt x="81816" y="76361"/>
                  <a:pt x="81816" y="76361"/>
                </a:cubicBezTo>
                <a:close/>
                <a:moveTo>
                  <a:pt x="60000" y="49088"/>
                </a:moveTo>
                <a:cubicBezTo>
                  <a:pt x="66022" y="49088"/>
                  <a:pt x="70911" y="53977"/>
                  <a:pt x="70911" y="60000"/>
                </a:cubicBezTo>
                <a:cubicBezTo>
                  <a:pt x="70911" y="66022"/>
                  <a:pt x="66022" y="70911"/>
                  <a:pt x="60000" y="70911"/>
                </a:cubicBezTo>
                <a:cubicBezTo>
                  <a:pt x="53977" y="70911"/>
                  <a:pt x="49088" y="66022"/>
                  <a:pt x="49088" y="60000"/>
                </a:cubicBezTo>
                <a:cubicBezTo>
                  <a:pt x="49088" y="53977"/>
                  <a:pt x="53977" y="49088"/>
                  <a:pt x="60000" y="49088"/>
                </a:cubicBezTo>
                <a:moveTo>
                  <a:pt x="70911" y="40911"/>
                </a:moveTo>
                <a:lnTo>
                  <a:pt x="79088" y="40911"/>
                </a:lnTo>
                <a:lnTo>
                  <a:pt x="79088" y="49088"/>
                </a:lnTo>
                <a:lnTo>
                  <a:pt x="70911" y="49088"/>
                </a:lnTo>
                <a:cubicBezTo>
                  <a:pt x="70911" y="49088"/>
                  <a:pt x="70911" y="40911"/>
                  <a:pt x="70911" y="40911"/>
                </a:cubicBezTo>
                <a:close/>
                <a:moveTo>
                  <a:pt x="76361" y="32727"/>
                </a:moveTo>
                <a:lnTo>
                  <a:pt x="43638" y="32727"/>
                </a:lnTo>
                <a:cubicBezTo>
                  <a:pt x="37611" y="32727"/>
                  <a:pt x="32727" y="37611"/>
                  <a:pt x="32727" y="43638"/>
                </a:cubicBezTo>
                <a:lnTo>
                  <a:pt x="32727" y="76361"/>
                </a:lnTo>
                <a:cubicBezTo>
                  <a:pt x="32727" y="82388"/>
                  <a:pt x="37611" y="87272"/>
                  <a:pt x="43638" y="87272"/>
                </a:cubicBezTo>
                <a:lnTo>
                  <a:pt x="76361" y="87272"/>
                </a:lnTo>
                <a:cubicBezTo>
                  <a:pt x="82388" y="87272"/>
                  <a:pt x="87272" y="82388"/>
                  <a:pt x="87272" y="76361"/>
                </a:cubicBezTo>
                <a:lnTo>
                  <a:pt x="87272" y="43638"/>
                </a:lnTo>
                <a:cubicBezTo>
                  <a:pt x="87272" y="37611"/>
                  <a:pt x="82388" y="32727"/>
                  <a:pt x="76361" y="32727"/>
                </a:cubicBezTo>
                <a:moveTo>
                  <a:pt x="114544" y="109088"/>
                </a:moveTo>
                <a:cubicBezTo>
                  <a:pt x="114544" y="112100"/>
                  <a:pt x="112100" y="114544"/>
                  <a:pt x="109088" y="114544"/>
                </a:cubicBezTo>
                <a:lnTo>
                  <a:pt x="10911" y="114544"/>
                </a:lnTo>
                <a:cubicBezTo>
                  <a:pt x="7900" y="114544"/>
                  <a:pt x="5455" y="112100"/>
                  <a:pt x="5455" y="109088"/>
                </a:cubicBezTo>
                <a:lnTo>
                  <a:pt x="5455" y="10911"/>
                </a:lnTo>
                <a:cubicBezTo>
                  <a:pt x="5455" y="7900"/>
                  <a:pt x="7900" y="5455"/>
                  <a:pt x="10911" y="5455"/>
                </a:cubicBezTo>
                <a:lnTo>
                  <a:pt x="109088" y="5455"/>
                </a:lnTo>
                <a:cubicBezTo>
                  <a:pt x="112100" y="5455"/>
                  <a:pt x="114544" y="7900"/>
                  <a:pt x="114544" y="10911"/>
                </a:cubicBezTo>
                <a:cubicBezTo>
                  <a:pt x="114544" y="10911"/>
                  <a:pt x="114544" y="109088"/>
                  <a:pt x="114544" y="109088"/>
                </a:cubicBezTo>
                <a:close/>
                <a:moveTo>
                  <a:pt x="109088" y="0"/>
                </a:moveTo>
                <a:lnTo>
                  <a:pt x="10911" y="0"/>
                </a:lnTo>
                <a:cubicBezTo>
                  <a:pt x="4883" y="0"/>
                  <a:pt x="0" y="4883"/>
                  <a:pt x="0" y="10911"/>
                </a:cubicBezTo>
                <a:lnTo>
                  <a:pt x="0" y="109088"/>
                </a:lnTo>
                <a:cubicBezTo>
                  <a:pt x="0" y="115116"/>
                  <a:pt x="4883" y="120000"/>
                  <a:pt x="10911" y="120000"/>
                </a:cubicBezTo>
                <a:lnTo>
                  <a:pt x="109088" y="120000"/>
                </a:lnTo>
                <a:cubicBezTo>
                  <a:pt x="115116" y="120000"/>
                  <a:pt x="120000" y="115116"/>
                  <a:pt x="120000" y="109088"/>
                </a:cubicBezTo>
                <a:lnTo>
                  <a:pt x="120000" y="10911"/>
                </a:lnTo>
                <a:cubicBezTo>
                  <a:pt x="120000" y="4883"/>
                  <a:pt x="115116" y="0"/>
                  <a:pt x="109088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9038" tIns="19038" rIns="19038" bIns="19038" anchor="ctr"/>
          <a:lstStyle/>
          <a:p>
            <a:endParaRPr lang="en-US" dirty="0"/>
          </a:p>
        </p:txBody>
      </p:sp>
      <p:sp>
        <p:nvSpPr>
          <p:cNvPr id="55322" name="Shape 4851">
            <a:extLst>
              <a:ext uri="{FF2B5EF4-FFF2-40B4-BE49-F238E27FC236}">
                <a16:creationId xmlns:a16="http://schemas.microsoft.com/office/drawing/2014/main" id="{BF21CB8D-F9C5-4CE4-851C-0D398F27A506}"/>
              </a:ext>
            </a:extLst>
          </p:cNvPr>
          <p:cNvSpPr>
            <a:spLocks/>
          </p:cNvSpPr>
          <p:nvPr/>
        </p:nvSpPr>
        <p:spPr bwMode="auto">
          <a:xfrm>
            <a:off x="6484938" y="4059238"/>
            <a:ext cx="373062" cy="373062"/>
          </a:xfrm>
          <a:custGeom>
            <a:avLst/>
            <a:gdLst>
              <a:gd name="T0" fmla="*/ 87272 w 120000"/>
              <a:gd name="T1" fmla="*/ 60000 h 120000"/>
              <a:gd name="T2" fmla="*/ 74183 w 120000"/>
              <a:gd name="T3" fmla="*/ 83261 h 120000"/>
              <a:gd name="T4" fmla="*/ 82411 w 120000"/>
              <a:gd name="T5" fmla="*/ 59477 h 120000"/>
              <a:gd name="T6" fmla="*/ 84516 w 120000"/>
              <a:gd name="T7" fmla="*/ 49544 h 120000"/>
              <a:gd name="T8" fmla="*/ 84411 w 120000"/>
              <a:gd name="T9" fmla="*/ 47888 h 120000"/>
              <a:gd name="T10" fmla="*/ 87272 w 120000"/>
              <a:gd name="T11" fmla="*/ 60000 h 120000"/>
              <a:gd name="T12" fmla="*/ 63822 w 120000"/>
              <a:gd name="T13" fmla="*/ 47000 h 120000"/>
              <a:gd name="T14" fmla="*/ 66994 w 120000"/>
              <a:gd name="T15" fmla="*/ 46738 h 120000"/>
              <a:gd name="T16" fmla="*/ 66816 w 120000"/>
              <a:gd name="T17" fmla="*/ 44450 h 120000"/>
              <a:gd name="T18" fmla="*/ 59427 w 120000"/>
              <a:gd name="T19" fmla="*/ 44805 h 120000"/>
              <a:gd name="T20" fmla="*/ 52122 w 120000"/>
              <a:gd name="T21" fmla="*/ 44450 h 120000"/>
              <a:gd name="T22" fmla="*/ 51944 w 120000"/>
              <a:gd name="T23" fmla="*/ 46738 h 120000"/>
              <a:gd name="T24" fmla="*/ 54855 w 120000"/>
              <a:gd name="T25" fmla="*/ 47000 h 120000"/>
              <a:gd name="T26" fmla="*/ 59177 w 120000"/>
              <a:gd name="T27" fmla="*/ 58838 h 120000"/>
              <a:gd name="T28" fmla="*/ 53111 w 120000"/>
              <a:gd name="T29" fmla="*/ 77033 h 120000"/>
              <a:gd name="T30" fmla="*/ 43011 w 120000"/>
              <a:gd name="T31" fmla="*/ 47000 h 120000"/>
              <a:gd name="T32" fmla="*/ 46183 w 120000"/>
              <a:gd name="T33" fmla="*/ 46738 h 120000"/>
              <a:gd name="T34" fmla="*/ 46005 w 120000"/>
              <a:gd name="T35" fmla="*/ 44450 h 120000"/>
              <a:gd name="T36" fmla="*/ 38616 w 120000"/>
              <a:gd name="T37" fmla="*/ 44805 h 120000"/>
              <a:gd name="T38" fmla="*/ 37372 w 120000"/>
              <a:gd name="T39" fmla="*/ 44783 h 120000"/>
              <a:gd name="T40" fmla="*/ 60000 w 120000"/>
              <a:gd name="T41" fmla="*/ 32727 h 120000"/>
              <a:gd name="T42" fmla="*/ 78022 w 120000"/>
              <a:gd name="T43" fmla="*/ 39566 h 120000"/>
              <a:gd name="T44" fmla="*/ 73883 w 120000"/>
              <a:gd name="T45" fmla="*/ 44450 h 120000"/>
              <a:gd name="T46" fmla="*/ 76433 w 120000"/>
              <a:gd name="T47" fmla="*/ 50955 h 120000"/>
              <a:gd name="T48" fmla="*/ 78716 w 120000"/>
              <a:gd name="T49" fmla="*/ 58600 h 120000"/>
              <a:gd name="T50" fmla="*/ 76605 w 120000"/>
              <a:gd name="T51" fmla="*/ 67566 h 120000"/>
              <a:gd name="T52" fmla="*/ 73838 w 120000"/>
              <a:gd name="T53" fmla="*/ 76805 h 120000"/>
              <a:gd name="T54" fmla="*/ 63822 w 120000"/>
              <a:gd name="T55" fmla="*/ 47000 h 120000"/>
              <a:gd name="T56" fmla="*/ 60000 w 120000"/>
              <a:gd name="T57" fmla="*/ 87272 h 120000"/>
              <a:gd name="T58" fmla="*/ 52322 w 120000"/>
              <a:gd name="T59" fmla="*/ 86155 h 120000"/>
              <a:gd name="T60" fmla="*/ 60483 w 120000"/>
              <a:gd name="T61" fmla="*/ 62422 h 120000"/>
              <a:gd name="T62" fmla="*/ 69027 w 120000"/>
              <a:gd name="T63" fmla="*/ 85711 h 120000"/>
              <a:gd name="T64" fmla="*/ 60000 w 120000"/>
              <a:gd name="T65" fmla="*/ 87272 h 120000"/>
              <a:gd name="T66" fmla="*/ 32727 w 120000"/>
              <a:gd name="T67" fmla="*/ 60000 h 120000"/>
              <a:gd name="T68" fmla="*/ 34894 w 120000"/>
              <a:gd name="T69" fmla="*/ 49333 h 120000"/>
              <a:gd name="T70" fmla="*/ 47661 w 120000"/>
              <a:gd name="T71" fmla="*/ 84300 h 120000"/>
              <a:gd name="T72" fmla="*/ 32727 w 120000"/>
              <a:gd name="T73" fmla="*/ 60000 h 120000"/>
              <a:gd name="T74" fmla="*/ 60000 w 120000"/>
              <a:gd name="T75" fmla="*/ 27272 h 120000"/>
              <a:gd name="T76" fmla="*/ 27272 w 120000"/>
              <a:gd name="T77" fmla="*/ 60000 h 120000"/>
              <a:gd name="T78" fmla="*/ 60000 w 120000"/>
              <a:gd name="T79" fmla="*/ 92727 h 120000"/>
              <a:gd name="T80" fmla="*/ 92727 w 120000"/>
              <a:gd name="T81" fmla="*/ 60000 h 120000"/>
              <a:gd name="T82" fmla="*/ 60000 w 120000"/>
              <a:gd name="T83" fmla="*/ 27272 h 120000"/>
              <a:gd name="T84" fmla="*/ 114544 w 120000"/>
              <a:gd name="T85" fmla="*/ 109088 h 120000"/>
              <a:gd name="T86" fmla="*/ 109088 w 120000"/>
              <a:gd name="T87" fmla="*/ 114544 h 120000"/>
              <a:gd name="T88" fmla="*/ 10911 w 120000"/>
              <a:gd name="T89" fmla="*/ 114544 h 120000"/>
              <a:gd name="T90" fmla="*/ 5455 w 120000"/>
              <a:gd name="T91" fmla="*/ 109088 h 120000"/>
              <a:gd name="T92" fmla="*/ 5455 w 120000"/>
              <a:gd name="T93" fmla="*/ 10911 h 120000"/>
              <a:gd name="T94" fmla="*/ 10911 w 120000"/>
              <a:gd name="T95" fmla="*/ 5455 h 120000"/>
              <a:gd name="T96" fmla="*/ 109088 w 120000"/>
              <a:gd name="T97" fmla="*/ 5455 h 120000"/>
              <a:gd name="T98" fmla="*/ 114544 w 120000"/>
              <a:gd name="T99" fmla="*/ 10911 h 120000"/>
              <a:gd name="T100" fmla="*/ 114544 w 120000"/>
              <a:gd name="T101" fmla="*/ 109088 h 120000"/>
              <a:gd name="T102" fmla="*/ 109088 w 120000"/>
              <a:gd name="T103" fmla="*/ 0 h 120000"/>
              <a:gd name="T104" fmla="*/ 10911 w 120000"/>
              <a:gd name="T105" fmla="*/ 0 h 120000"/>
              <a:gd name="T106" fmla="*/ 0 w 120000"/>
              <a:gd name="T107" fmla="*/ 10911 h 120000"/>
              <a:gd name="T108" fmla="*/ 0 w 120000"/>
              <a:gd name="T109" fmla="*/ 109088 h 120000"/>
              <a:gd name="T110" fmla="*/ 10911 w 120000"/>
              <a:gd name="T111" fmla="*/ 120000 h 120000"/>
              <a:gd name="T112" fmla="*/ 109088 w 120000"/>
              <a:gd name="T113" fmla="*/ 120000 h 120000"/>
              <a:gd name="T114" fmla="*/ 120000 w 120000"/>
              <a:gd name="T115" fmla="*/ 109088 h 120000"/>
              <a:gd name="T116" fmla="*/ 120000 w 120000"/>
              <a:gd name="T117" fmla="*/ 10911 h 120000"/>
              <a:gd name="T118" fmla="*/ 109088 w 120000"/>
              <a:gd name="T119" fmla="*/ 0 h 120000"/>
              <a:gd name="T120" fmla="*/ 0 w 120000"/>
              <a:gd name="T121" fmla="*/ 0 h 120000"/>
              <a:gd name="T122" fmla="*/ 120000 w 120000"/>
              <a:gd name="T12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T120" t="T121" r="T122" b="T123"/>
            <a:pathLst>
              <a:path w="120000" h="120000" extrusionOk="0">
                <a:moveTo>
                  <a:pt x="87272" y="60000"/>
                </a:moveTo>
                <a:cubicBezTo>
                  <a:pt x="87272" y="69861"/>
                  <a:pt x="82022" y="78472"/>
                  <a:pt x="74183" y="83261"/>
                </a:cubicBezTo>
                <a:lnTo>
                  <a:pt x="82411" y="59477"/>
                </a:lnTo>
                <a:cubicBezTo>
                  <a:pt x="83988" y="55522"/>
                  <a:pt x="84516" y="52361"/>
                  <a:pt x="84516" y="49544"/>
                </a:cubicBezTo>
                <a:cubicBezTo>
                  <a:pt x="84516" y="48950"/>
                  <a:pt x="84450" y="48433"/>
                  <a:pt x="84411" y="47888"/>
                </a:cubicBezTo>
                <a:cubicBezTo>
                  <a:pt x="86227" y="51538"/>
                  <a:pt x="87272" y="55644"/>
                  <a:pt x="87272" y="60000"/>
                </a:cubicBezTo>
                <a:moveTo>
                  <a:pt x="63822" y="47000"/>
                </a:moveTo>
                <a:cubicBezTo>
                  <a:pt x="65488" y="46911"/>
                  <a:pt x="66994" y="46738"/>
                  <a:pt x="66994" y="46738"/>
                </a:cubicBezTo>
                <a:cubicBezTo>
                  <a:pt x="68488" y="46555"/>
                  <a:pt x="68311" y="44366"/>
                  <a:pt x="66816" y="44450"/>
                </a:cubicBezTo>
                <a:cubicBezTo>
                  <a:pt x="66816" y="44450"/>
                  <a:pt x="62327" y="44805"/>
                  <a:pt x="59427" y="44805"/>
                </a:cubicBezTo>
                <a:cubicBezTo>
                  <a:pt x="56700" y="44805"/>
                  <a:pt x="52122" y="44450"/>
                  <a:pt x="52122" y="44450"/>
                </a:cubicBezTo>
                <a:cubicBezTo>
                  <a:pt x="50627" y="44366"/>
                  <a:pt x="50455" y="46644"/>
                  <a:pt x="51944" y="46738"/>
                </a:cubicBezTo>
                <a:cubicBezTo>
                  <a:pt x="51944" y="46738"/>
                  <a:pt x="53361" y="46911"/>
                  <a:pt x="54855" y="47000"/>
                </a:cubicBezTo>
                <a:lnTo>
                  <a:pt x="59177" y="58838"/>
                </a:lnTo>
                <a:lnTo>
                  <a:pt x="53111" y="77033"/>
                </a:lnTo>
                <a:lnTo>
                  <a:pt x="43011" y="47000"/>
                </a:lnTo>
                <a:cubicBezTo>
                  <a:pt x="44677" y="46911"/>
                  <a:pt x="46183" y="46738"/>
                  <a:pt x="46183" y="46738"/>
                </a:cubicBezTo>
                <a:cubicBezTo>
                  <a:pt x="47677" y="46555"/>
                  <a:pt x="47500" y="44366"/>
                  <a:pt x="46005" y="44450"/>
                </a:cubicBezTo>
                <a:cubicBezTo>
                  <a:pt x="46005" y="44450"/>
                  <a:pt x="41516" y="44805"/>
                  <a:pt x="38616" y="44805"/>
                </a:cubicBezTo>
                <a:cubicBezTo>
                  <a:pt x="38250" y="44805"/>
                  <a:pt x="37800" y="44794"/>
                  <a:pt x="37372" y="44783"/>
                </a:cubicBezTo>
                <a:cubicBezTo>
                  <a:pt x="42266" y="37511"/>
                  <a:pt x="50572" y="32727"/>
                  <a:pt x="60000" y="32727"/>
                </a:cubicBezTo>
                <a:cubicBezTo>
                  <a:pt x="66916" y="32727"/>
                  <a:pt x="73211" y="35322"/>
                  <a:pt x="78022" y="39566"/>
                </a:cubicBezTo>
                <a:cubicBezTo>
                  <a:pt x="75500" y="39761"/>
                  <a:pt x="73883" y="42016"/>
                  <a:pt x="73883" y="44450"/>
                </a:cubicBezTo>
                <a:cubicBezTo>
                  <a:pt x="73883" y="46738"/>
                  <a:pt x="75027" y="48672"/>
                  <a:pt x="76433" y="50955"/>
                </a:cubicBezTo>
                <a:cubicBezTo>
                  <a:pt x="77488" y="52800"/>
                  <a:pt x="78716" y="55172"/>
                  <a:pt x="78716" y="58600"/>
                </a:cubicBezTo>
                <a:cubicBezTo>
                  <a:pt x="78716" y="60972"/>
                  <a:pt x="77805" y="63727"/>
                  <a:pt x="76605" y="67566"/>
                </a:cubicBezTo>
                <a:lnTo>
                  <a:pt x="73838" y="76805"/>
                </a:lnTo>
                <a:cubicBezTo>
                  <a:pt x="73838" y="76805"/>
                  <a:pt x="63822" y="47000"/>
                  <a:pt x="63822" y="47000"/>
                </a:cubicBezTo>
                <a:close/>
                <a:moveTo>
                  <a:pt x="60000" y="87272"/>
                </a:moveTo>
                <a:cubicBezTo>
                  <a:pt x="57327" y="87272"/>
                  <a:pt x="54761" y="86872"/>
                  <a:pt x="52322" y="86155"/>
                </a:cubicBezTo>
                <a:lnTo>
                  <a:pt x="60483" y="62422"/>
                </a:lnTo>
                <a:cubicBezTo>
                  <a:pt x="60483" y="62422"/>
                  <a:pt x="67838" y="82583"/>
                  <a:pt x="69027" y="85711"/>
                </a:cubicBezTo>
                <a:cubicBezTo>
                  <a:pt x="66200" y="86705"/>
                  <a:pt x="63172" y="87272"/>
                  <a:pt x="60000" y="87272"/>
                </a:cubicBezTo>
                <a:moveTo>
                  <a:pt x="32727" y="60000"/>
                </a:moveTo>
                <a:cubicBezTo>
                  <a:pt x="32727" y="56211"/>
                  <a:pt x="33500" y="52611"/>
                  <a:pt x="34894" y="49333"/>
                </a:cubicBezTo>
                <a:lnTo>
                  <a:pt x="47661" y="84300"/>
                </a:lnTo>
                <a:cubicBezTo>
                  <a:pt x="38805" y="79788"/>
                  <a:pt x="32727" y="70616"/>
                  <a:pt x="32727" y="60000"/>
                </a:cubicBezTo>
                <a:moveTo>
                  <a:pt x="60000" y="27272"/>
                </a:moveTo>
                <a:cubicBezTo>
                  <a:pt x="41927" y="27272"/>
                  <a:pt x="27272" y="41927"/>
                  <a:pt x="27272" y="60000"/>
                </a:cubicBezTo>
                <a:cubicBezTo>
                  <a:pt x="27272" y="78077"/>
                  <a:pt x="41927" y="92727"/>
                  <a:pt x="60000" y="92727"/>
                </a:cubicBezTo>
                <a:cubicBezTo>
                  <a:pt x="78072" y="92727"/>
                  <a:pt x="92727" y="78077"/>
                  <a:pt x="92727" y="60000"/>
                </a:cubicBezTo>
                <a:cubicBezTo>
                  <a:pt x="92727" y="41927"/>
                  <a:pt x="78072" y="27272"/>
                  <a:pt x="60000" y="27272"/>
                </a:cubicBezTo>
                <a:moveTo>
                  <a:pt x="114544" y="109088"/>
                </a:moveTo>
                <a:cubicBezTo>
                  <a:pt x="114544" y="112100"/>
                  <a:pt x="112100" y="114544"/>
                  <a:pt x="109088" y="114544"/>
                </a:cubicBezTo>
                <a:lnTo>
                  <a:pt x="10911" y="114544"/>
                </a:lnTo>
                <a:cubicBezTo>
                  <a:pt x="7900" y="114544"/>
                  <a:pt x="5455" y="112100"/>
                  <a:pt x="5455" y="109088"/>
                </a:cubicBezTo>
                <a:lnTo>
                  <a:pt x="5455" y="10911"/>
                </a:lnTo>
                <a:cubicBezTo>
                  <a:pt x="5455" y="7900"/>
                  <a:pt x="7900" y="5455"/>
                  <a:pt x="10911" y="5455"/>
                </a:cubicBezTo>
                <a:lnTo>
                  <a:pt x="109088" y="5455"/>
                </a:lnTo>
                <a:cubicBezTo>
                  <a:pt x="112100" y="5455"/>
                  <a:pt x="114544" y="7900"/>
                  <a:pt x="114544" y="10911"/>
                </a:cubicBezTo>
                <a:cubicBezTo>
                  <a:pt x="114544" y="10911"/>
                  <a:pt x="114544" y="109088"/>
                  <a:pt x="114544" y="109088"/>
                </a:cubicBezTo>
                <a:close/>
                <a:moveTo>
                  <a:pt x="109088" y="0"/>
                </a:moveTo>
                <a:lnTo>
                  <a:pt x="10911" y="0"/>
                </a:lnTo>
                <a:cubicBezTo>
                  <a:pt x="4883" y="0"/>
                  <a:pt x="0" y="4883"/>
                  <a:pt x="0" y="10911"/>
                </a:cubicBezTo>
                <a:lnTo>
                  <a:pt x="0" y="109088"/>
                </a:lnTo>
                <a:cubicBezTo>
                  <a:pt x="0" y="115116"/>
                  <a:pt x="4883" y="120000"/>
                  <a:pt x="10911" y="120000"/>
                </a:cubicBezTo>
                <a:lnTo>
                  <a:pt x="109088" y="120000"/>
                </a:lnTo>
                <a:cubicBezTo>
                  <a:pt x="115116" y="120000"/>
                  <a:pt x="120000" y="115116"/>
                  <a:pt x="120000" y="109088"/>
                </a:cubicBezTo>
                <a:lnTo>
                  <a:pt x="120000" y="10911"/>
                </a:lnTo>
                <a:cubicBezTo>
                  <a:pt x="120000" y="4883"/>
                  <a:pt x="115116" y="0"/>
                  <a:pt x="109088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9038" tIns="19038" rIns="19038" bIns="19038" anchor="ctr"/>
          <a:lstStyle/>
          <a:p>
            <a:endParaRPr lang="en-US" dirty="0"/>
          </a:p>
        </p:txBody>
      </p:sp>
      <p:sp>
        <p:nvSpPr>
          <p:cNvPr id="55323" name="Shape 4852">
            <a:extLst>
              <a:ext uri="{FF2B5EF4-FFF2-40B4-BE49-F238E27FC236}">
                <a16:creationId xmlns:a16="http://schemas.microsoft.com/office/drawing/2014/main" id="{AD2F5499-BB38-45AD-862F-882EF1468A9E}"/>
              </a:ext>
            </a:extLst>
          </p:cNvPr>
          <p:cNvSpPr>
            <a:spLocks/>
          </p:cNvSpPr>
          <p:nvPr/>
        </p:nvSpPr>
        <p:spPr bwMode="auto">
          <a:xfrm>
            <a:off x="7018338" y="4059238"/>
            <a:ext cx="373062" cy="373062"/>
          </a:xfrm>
          <a:custGeom>
            <a:avLst/>
            <a:gdLst>
              <a:gd name="T0" fmla="*/ 79088 w 120000"/>
              <a:gd name="T1" fmla="*/ 57272 h 120000"/>
              <a:gd name="T2" fmla="*/ 68066 w 120000"/>
              <a:gd name="T3" fmla="*/ 58644 h 120000"/>
              <a:gd name="T4" fmla="*/ 65350 w 120000"/>
              <a:gd name="T5" fmla="*/ 52688 h 120000"/>
              <a:gd name="T6" fmla="*/ 81066 w 120000"/>
              <a:gd name="T7" fmla="*/ 42677 h 120000"/>
              <a:gd name="T8" fmla="*/ 87177 w 120000"/>
              <a:gd name="T9" fmla="*/ 58094 h 120000"/>
              <a:gd name="T10" fmla="*/ 79088 w 120000"/>
              <a:gd name="T11" fmla="*/ 57272 h 120000"/>
              <a:gd name="T12" fmla="*/ 73477 w 120000"/>
              <a:gd name="T13" fmla="*/ 83694 h 120000"/>
              <a:gd name="T14" fmla="*/ 69944 w 120000"/>
              <a:gd name="T15" fmla="*/ 63794 h 120000"/>
              <a:gd name="T16" fmla="*/ 79088 w 120000"/>
              <a:gd name="T17" fmla="*/ 62727 h 120000"/>
              <a:gd name="T18" fmla="*/ 87005 w 120000"/>
              <a:gd name="T19" fmla="*/ 63616 h 120000"/>
              <a:gd name="T20" fmla="*/ 73477 w 120000"/>
              <a:gd name="T21" fmla="*/ 83694 h 120000"/>
              <a:gd name="T22" fmla="*/ 60000 w 120000"/>
              <a:gd name="T23" fmla="*/ 87272 h 120000"/>
              <a:gd name="T24" fmla="*/ 44283 w 120000"/>
              <a:gd name="T25" fmla="*/ 82266 h 120000"/>
              <a:gd name="T26" fmla="*/ 64700 w 120000"/>
              <a:gd name="T27" fmla="*/ 65377 h 120000"/>
              <a:gd name="T28" fmla="*/ 68133 w 120000"/>
              <a:gd name="T29" fmla="*/ 86038 h 120000"/>
              <a:gd name="T30" fmla="*/ 60000 w 120000"/>
              <a:gd name="T31" fmla="*/ 87272 h 120000"/>
              <a:gd name="T32" fmla="*/ 32727 w 120000"/>
              <a:gd name="T33" fmla="*/ 60000 h 120000"/>
              <a:gd name="T34" fmla="*/ 60288 w 120000"/>
              <a:gd name="T35" fmla="*/ 54850 h 120000"/>
              <a:gd name="T36" fmla="*/ 62827 w 120000"/>
              <a:gd name="T37" fmla="*/ 60266 h 120000"/>
              <a:gd name="T38" fmla="*/ 40138 w 120000"/>
              <a:gd name="T39" fmla="*/ 78650 h 120000"/>
              <a:gd name="T40" fmla="*/ 32727 w 120000"/>
              <a:gd name="T41" fmla="*/ 60000 h 120000"/>
              <a:gd name="T42" fmla="*/ 46433 w 120000"/>
              <a:gd name="T43" fmla="*/ 36366 h 120000"/>
              <a:gd name="T44" fmla="*/ 57516 w 120000"/>
              <a:gd name="T45" fmla="*/ 50005 h 120000"/>
              <a:gd name="T46" fmla="*/ 33277 w 120000"/>
              <a:gd name="T47" fmla="*/ 54516 h 120000"/>
              <a:gd name="T48" fmla="*/ 46433 w 120000"/>
              <a:gd name="T49" fmla="*/ 36366 h 120000"/>
              <a:gd name="T50" fmla="*/ 60000 w 120000"/>
              <a:gd name="T51" fmla="*/ 32727 h 120000"/>
              <a:gd name="T52" fmla="*/ 77122 w 120000"/>
              <a:gd name="T53" fmla="*/ 38788 h 120000"/>
              <a:gd name="T54" fmla="*/ 62677 w 120000"/>
              <a:gd name="T55" fmla="*/ 47844 h 120000"/>
              <a:gd name="T56" fmla="*/ 51850 w 120000"/>
              <a:gd name="T57" fmla="*/ 33966 h 120000"/>
              <a:gd name="T58" fmla="*/ 60000 w 120000"/>
              <a:gd name="T59" fmla="*/ 32727 h 120000"/>
              <a:gd name="T60" fmla="*/ 60000 w 120000"/>
              <a:gd name="T61" fmla="*/ 27272 h 120000"/>
              <a:gd name="T62" fmla="*/ 27272 w 120000"/>
              <a:gd name="T63" fmla="*/ 60000 h 120000"/>
              <a:gd name="T64" fmla="*/ 60000 w 120000"/>
              <a:gd name="T65" fmla="*/ 92727 h 120000"/>
              <a:gd name="T66" fmla="*/ 92727 w 120000"/>
              <a:gd name="T67" fmla="*/ 60000 h 120000"/>
              <a:gd name="T68" fmla="*/ 60000 w 120000"/>
              <a:gd name="T69" fmla="*/ 27272 h 120000"/>
              <a:gd name="T70" fmla="*/ 114544 w 120000"/>
              <a:gd name="T71" fmla="*/ 109088 h 120000"/>
              <a:gd name="T72" fmla="*/ 109088 w 120000"/>
              <a:gd name="T73" fmla="*/ 114544 h 120000"/>
              <a:gd name="T74" fmla="*/ 10911 w 120000"/>
              <a:gd name="T75" fmla="*/ 114544 h 120000"/>
              <a:gd name="T76" fmla="*/ 5455 w 120000"/>
              <a:gd name="T77" fmla="*/ 109088 h 120000"/>
              <a:gd name="T78" fmla="*/ 5455 w 120000"/>
              <a:gd name="T79" fmla="*/ 10911 h 120000"/>
              <a:gd name="T80" fmla="*/ 10911 w 120000"/>
              <a:gd name="T81" fmla="*/ 5455 h 120000"/>
              <a:gd name="T82" fmla="*/ 109088 w 120000"/>
              <a:gd name="T83" fmla="*/ 5455 h 120000"/>
              <a:gd name="T84" fmla="*/ 114544 w 120000"/>
              <a:gd name="T85" fmla="*/ 10911 h 120000"/>
              <a:gd name="T86" fmla="*/ 114544 w 120000"/>
              <a:gd name="T87" fmla="*/ 109088 h 120000"/>
              <a:gd name="T88" fmla="*/ 109088 w 120000"/>
              <a:gd name="T89" fmla="*/ 0 h 120000"/>
              <a:gd name="T90" fmla="*/ 10911 w 120000"/>
              <a:gd name="T91" fmla="*/ 0 h 120000"/>
              <a:gd name="T92" fmla="*/ 0 w 120000"/>
              <a:gd name="T93" fmla="*/ 10911 h 120000"/>
              <a:gd name="T94" fmla="*/ 0 w 120000"/>
              <a:gd name="T95" fmla="*/ 109088 h 120000"/>
              <a:gd name="T96" fmla="*/ 10911 w 120000"/>
              <a:gd name="T97" fmla="*/ 120000 h 120000"/>
              <a:gd name="T98" fmla="*/ 109088 w 120000"/>
              <a:gd name="T99" fmla="*/ 120000 h 120000"/>
              <a:gd name="T100" fmla="*/ 120000 w 120000"/>
              <a:gd name="T101" fmla="*/ 109088 h 120000"/>
              <a:gd name="T102" fmla="*/ 120000 w 120000"/>
              <a:gd name="T103" fmla="*/ 10911 h 120000"/>
              <a:gd name="T104" fmla="*/ 109088 w 120000"/>
              <a:gd name="T105" fmla="*/ 0 h 120000"/>
              <a:gd name="T106" fmla="*/ 0 w 120000"/>
              <a:gd name="T107" fmla="*/ 0 h 120000"/>
              <a:gd name="T108" fmla="*/ 120000 w 120000"/>
              <a:gd name="T109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T106" t="T107" r="T108" b="T109"/>
            <a:pathLst>
              <a:path w="120000" h="120000" extrusionOk="0">
                <a:moveTo>
                  <a:pt x="79088" y="57272"/>
                </a:moveTo>
                <a:cubicBezTo>
                  <a:pt x="75283" y="57272"/>
                  <a:pt x="71605" y="57783"/>
                  <a:pt x="68066" y="58644"/>
                </a:cubicBezTo>
                <a:cubicBezTo>
                  <a:pt x="67244" y="56616"/>
                  <a:pt x="66338" y="54633"/>
                  <a:pt x="65350" y="52688"/>
                </a:cubicBezTo>
                <a:cubicBezTo>
                  <a:pt x="71016" y="50005"/>
                  <a:pt x="76266" y="46611"/>
                  <a:pt x="81066" y="42677"/>
                </a:cubicBezTo>
                <a:cubicBezTo>
                  <a:pt x="84566" y="46933"/>
                  <a:pt x="86772" y="52261"/>
                  <a:pt x="87177" y="58094"/>
                </a:cubicBezTo>
                <a:cubicBezTo>
                  <a:pt x="84544" y="57611"/>
                  <a:pt x="81866" y="57272"/>
                  <a:pt x="79088" y="57272"/>
                </a:cubicBezTo>
                <a:moveTo>
                  <a:pt x="73477" y="83694"/>
                </a:moveTo>
                <a:cubicBezTo>
                  <a:pt x="73155" y="76783"/>
                  <a:pt x="71983" y="70100"/>
                  <a:pt x="69944" y="63794"/>
                </a:cubicBezTo>
                <a:cubicBezTo>
                  <a:pt x="72888" y="63116"/>
                  <a:pt x="75938" y="62727"/>
                  <a:pt x="79088" y="62727"/>
                </a:cubicBezTo>
                <a:cubicBezTo>
                  <a:pt x="81811" y="62727"/>
                  <a:pt x="84438" y="63100"/>
                  <a:pt x="87005" y="63616"/>
                </a:cubicBezTo>
                <a:cubicBezTo>
                  <a:pt x="85861" y="72227"/>
                  <a:pt x="80711" y="79566"/>
                  <a:pt x="73477" y="83694"/>
                </a:cubicBezTo>
                <a:moveTo>
                  <a:pt x="60000" y="87272"/>
                </a:moveTo>
                <a:cubicBezTo>
                  <a:pt x="54144" y="87272"/>
                  <a:pt x="48733" y="85411"/>
                  <a:pt x="44283" y="82266"/>
                </a:cubicBezTo>
                <a:cubicBezTo>
                  <a:pt x="49011" y="74605"/>
                  <a:pt x="56155" y="68600"/>
                  <a:pt x="64700" y="65377"/>
                </a:cubicBezTo>
                <a:cubicBezTo>
                  <a:pt x="66816" y="71905"/>
                  <a:pt x="68005" y="78838"/>
                  <a:pt x="68133" y="86038"/>
                </a:cubicBezTo>
                <a:cubicBezTo>
                  <a:pt x="65561" y="86838"/>
                  <a:pt x="62833" y="87272"/>
                  <a:pt x="60000" y="87272"/>
                </a:cubicBezTo>
                <a:moveTo>
                  <a:pt x="32727" y="60000"/>
                </a:moveTo>
                <a:cubicBezTo>
                  <a:pt x="42444" y="60000"/>
                  <a:pt x="51733" y="58161"/>
                  <a:pt x="60288" y="54850"/>
                </a:cubicBezTo>
                <a:cubicBezTo>
                  <a:pt x="61194" y="56622"/>
                  <a:pt x="62061" y="58416"/>
                  <a:pt x="62827" y="60266"/>
                </a:cubicBezTo>
                <a:cubicBezTo>
                  <a:pt x="53411" y="63800"/>
                  <a:pt x="45500" y="70322"/>
                  <a:pt x="40138" y="78650"/>
                </a:cubicBezTo>
                <a:cubicBezTo>
                  <a:pt x="35555" y="73772"/>
                  <a:pt x="32727" y="67222"/>
                  <a:pt x="32727" y="60000"/>
                </a:cubicBezTo>
                <a:moveTo>
                  <a:pt x="46433" y="36366"/>
                </a:moveTo>
                <a:cubicBezTo>
                  <a:pt x="50650" y="40438"/>
                  <a:pt x="54405" y="44988"/>
                  <a:pt x="57516" y="50005"/>
                </a:cubicBezTo>
                <a:cubicBezTo>
                  <a:pt x="49950" y="52827"/>
                  <a:pt x="41811" y="54450"/>
                  <a:pt x="33277" y="54516"/>
                </a:cubicBezTo>
                <a:cubicBezTo>
                  <a:pt x="34866" y="46744"/>
                  <a:pt x="39766" y="40200"/>
                  <a:pt x="46433" y="36366"/>
                </a:cubicBezTo>
                <a:moveTo>
                  <a:pt x="60000" y="32727"/>
                </a:moveTo>
                <a:cubicBezTo>
                  <a:pt x="66488" y="32727"/>
                  <a:pt x="72444" y="35000"/>
                  <a:pt x="77122" y="38788"/>
                </a:cubicBezTo>
                <a:cubicBezTo>
                  <a:pt x="72705" y="42344"/>
                  <a:pt x="67872" y="45411"/>
                  <a:pt x="62677" y="47844"/>
                </a:cubicBezTo>
                <a:cubicBezTo>
                  <a:pt x="59622" y="42788"/>
                  <a:pt x="55961" y="38161"/>
                  <a:pt x="51850" y="33966"/>
                </a:cubicBezTo>
                <a:cubicBezTo>
                  <a:pt x="54427" y="33166"/>
                  <a:pt x="57161" y="32727"/>
                  <a:pt x="60000" y="32727"/>
                </a:cubicBezTo>
                <a:moveTo>
                  <a:pt x="60000" y="27272"/>
                </a:moveTo>
                <a:cubicBezTo>
                  <a:pt x="41927" y="27272"/>
                  <a:pt x="27272" y="41927"/>
                  <a:pt x="27272" y="60000"/>
                </a:cubicBezTo>
                <a:cubicBezTo>
                  <a:pt x="27272" y="78077"/>
                  <a:pt x="41927" y="92727"/>
                  <a:pt x="60000" y="92727"/>
                </a:cubicBezTo>
                <a:cubicBezTo>
                  <a:pt x="78072" y="92727"/>
                  <a:pt x="92727" y="78077"/>
                  <a:pt x="92727" y="60000"/>
                </a:cubicBezTo>
                <a:cubicBezTo>
                  <a:pt x="92727" y="41927"/>
                  <a:pt x="78072" y="27272"/>
                  <a:pt x="60000" y="27272"/>
                </a:cubicBezTo>
                <a:moveTo>
                  <a:pt x="114544" y="109088"/>
                </a:moveTo>
                <a:cubicBezTo>
                  <a:pt x="114544" y="112100"/>
                  <a:pt x="112100" y="114544"/>
                  <a:pt x="109088" y="114544"/>
                </a:cubicBezTo>
                <a:lnTo>
                  <a:pt x="10911" y="114544"/>
                </a:lnTo>
                <a:cubicBezTo>
                  <a:pt x="7900" y="114544"/>
                  <a:pt x="5455" y="112100"/>
                  <a:pt x="5455" y="109088"/>
                </a:cubicBezTo>
                <a:lnTo>
                  <a:pt x="5455" y="10911"/>
                </a:lnTo>
                <a:cubicBezTo>
                  <a:pt x="5455" y="7900"/>
                  <a:pt x="7900" y="5455"/>
                  <a:pt x="10911" y="5455"/>
                </a:cubicBezTo>
                <a:lnTo>
                  <a:pt x="109088" y="5455"/>
                </a:lnTo>
                <a:cubicBezTo>
                  <a:pt x="112100" y="5455"/>
                  <a:pt x="114544" y="7900"/>
                  <a:pt x="114544" y="10911"/>
                </a:cubicBezTo>
                <a:cubicBezTo>
                  <a:pt x="114544" y="10911"/>
                  <a:pt x="114544" y="109088"/>
                  <a:pt x="114544" y="109088"/>
                </a:cubicBezTo>
                <a:close/>
                <a:moveTo>
                  <a:pt x="109088" y="0"/>
                </a:moveTo>
                <a:lnTo>
                  <a:pt x="10911" y="0"/>
                </a:lnTo>
                <a:cubicBezTo>
                  <a:pt x="4883" y="0"/>
                  <a:pt x="0" y="4883"/>
                  <a:pt x="0" y="10911"/>
                </a:cubicBezTo>
                <a:lnTo>
                  <a:pt x="0" y="109088"/>
                </a:lnTo>
                <a:cubicBezTo>
                  <a:pt x="0" y="115116"/>
                  <a:pt x="4883" y="120000"/>
                  <a:pt x="10911" y="120000"/>
                </a:cubicBezTo>
                <a:lnTo>
                  <a:pt x="109088" y="120000"/>
                </a:lnTo>
                <a:cubicBezTo>
                  <a:pt x="115116" y="120000"/>
                  <a:pt x="120000" y="115116"/>
                  <a:pt x="120000" y="109088"/>
                </a:cubicBezTo>
                <a:lnTo>
                  <a:pt x="120000" y="10911"/>
                </a:lnTo>
                <a:cubicBezTo>
                  <a:pt x="120000" y="4883"/>
                  <a:pt x="115116" y="0"/>
                  <a:pt x="109088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9038" tIns="19038" rIns="19038" bIns="19038" anchor="ctr"/>
          <a:lstStyle/>
          <a:p>
            <a:endParaRPr lang="en-US" dirty="0"/>
          </a:p>
        </p:txBody>
      </p:sp>
      <p:sp>
        <p:nvSpPr>
          <p:cNvPr id="55324" name="Shape 4917">
            <a:extLst>
              <a:ext uri="{FF2B5EF4-FFF2-40B4-BE49-F238E27FC236}">
                <a16:creationId xmlns:a16="http://schemas.microsoft.com/office/drawing/2014/main" id="{6D0BE0C1-3902-424F-9804-7E1527E4E01C}"/>
              </a:ext>
            </a:extLst>
          </p:cNvPr>
          <p:cNvSpPr>
            <a:spLocks/>
          </p:cNvSpPr>
          <p:nvPr/>
        </p:nvSpPr>
        <p:spPr bwMode="auto">
          <a:xfrm>
            <a:off x="4884738" y="4059238"/>
            <a:ext cx="374650" cy="373062"/>
          </a:xfrm>
          <a:custGeom>
            <a:avLst/>
            <a:gdLst>
              <a:gd name="T0" fmla="*/ 108694 w 120000"/>
              <a:gd name="T1" fmla="*/ 54033 h 120000"/>
              <a:gd name="T2" fmla="*/ 107911 w 120000"/>
              <a:gd name="T3" fmla="*/ 49405 h 120000"/>
              <a:gd name="T4" fmla="*/ 106766 w 120000"/>
              <a:gd name="T5" fmla="*/ 45088 h 120000"/>
              <a:gd name="T6" fmla="*/ 104627 w 120000"/>
              <a:gd name="T7" fmla="*/ 39633 h 120000"/>
              <a:gd name="T8" fmla="*/ 102500 w 120000"/>
              <a:gd name="T9" fmla="*/ 35505 h 120000"/>
              <a:gd name="T10" fmla="*/ 100172 w 120000"/>
              <a:gd name="T11" fmla="*/ 31838 h 120000"/>
              <a:gd name="T12" fmla="*/ 92955 w 120000"/>
              <a:gd name="T13" fmla="*/ 23694 h 120000"/>
              <a:gd name="T14" fmla="*/ 89894 w 120000"/>
              <a:gd name="T15" fmla="*/ 21127 h 120000"/>
              <a:gd name="T16" fmla="*/ 76900 w 120000"/>
              <a:gd name="T17" fmla="*/ 13961 h 120000"/>
              <a:gd name="T18" fmla="*/ 74827 w 120000"/>
              <a:gd name="T19" fmla="*/ 26250 h 120000"/>
              <a:gd name="T20" fmla="*/ 85227 w 120000"/>
              <a:gd name="T21" fmla="*/ 35794 h 120000"/>
              <a:gd name="T22" fmla="*/ 88122 w 120000"/>
              <a:gd name="T23" fmla="*/ 54377 h 120000"/>
              <a:gd name="T24" fmla="*/ 106944 w 120000"/>
              <a:gd name="T25" fmla="*/ 74355 h 120000"/>
              <a:gd name="T26" fmla="*/ 108244 w 120000"/>
              <a:gd name="T27" fmla="*/ 68900 h 120000"/>
              <a:gd name="T28" fmla="*/ 108866 w 120000"/>
              <a:gd name="T29" fmla="*/ 64466 h 120000"/>
              <a:gd name="T30" fmla="*/ 108861 w 120000"/>
              <a:gd name="T31" fmla="*/ 55444 h 120000"/>
              <a:gd name="T32" fmla="*/ 5455 w 120000"/>
              <a:gd name="T33" fmla="*/ 60000 h 120000"/>
              <a:gd name="T34" fmla="*/ 114544 w 120000"/>
              <a:gd name="T35" fmla="*/ 60000 h 120000"/>
              <a:gd name="T36" fmla="*/ 60000 w 120000"/>
              <a:gd name="T37" fmla="*/ 0 h 120000"/>
              <a:gd name="T38" fmla="*/ 60000 w 120000"/>
              <a:gd name="T39" fmla="*/ 120000 h 120000"/>
              <a:gd name="T40" fmla="*/ 60000 w 120000"/>
              <a:gd name="T41" fmla="*/ 0 h 120000"/>
              <a:gd name="T42" fmla="*/ 57611 w 120000"/>
              <a:gd name="T43" fmla="*/ 44150 h 120000"/>
              <a:gd name="T44" fmla="*/ 56933 w 120000"/>
              <a:gd name="T45" fmla="*/ 32727 h 120000"/>
              <a:gd name="T46" fmla="*/ 51644 w 120000"/>
              <a:gd name="T47" fmla="*/ 31194 h 120000"/>
              <a:gd name="T48" fmla="*/ 44827 w 120000"/>
              <a:gd name="T49" fmla="*/ 25400 h 120000"/>
              <a:gd name="T50" fmla="*/ 28388 w 120000"/>
              <a:gd name="T51" fmla="*/ 22466 h 120000"/>
              <a:gd name="T52" fmla="*/ 20966 w 120000"/>
              <a:gd name="T53" fmla="*/ 54033 h 120000"/>
              <a:gd name="T54" fmla="*/ 38350 w 120000"/>
              <a:gd name="T55" fmla="*/ 64088 h 120000"/>
              <a:gd name="T56" fmla="*/ 41933 w 120000"/>
              <a:gd name="T57" fmla="*/ 56250 h 120000"/>
              <a:gd name="T58" fmla="*/ 90255 w 120000"/>
              <a:gd name="T59" fmla="*/ 71505 h 120000"/>
              <a:gd name="T60" fmla="*/ 95877 w 120000"/>
              <a:gd name="T61" fmla="*/ 76788 h 120000"/>
              <a:gd name="T62" fmla="*/ 66816 w 120000"/>
              <a:gd name="T63" fmla="*/ 71933 h 120000"/>
              <a:gd name="T64" fmla="*/ 44316 w 120000"/>
              <a:gd name="T65" fmla="*/ 76705 h 120000"/>
              <a:gd name="T66" fmla="*/ 53694 w 120000"/>
              <a:gd name="T67" fmla="*/ 101588 h 120000"/>
              <a:gd name="T68" fmla="*/ 66644 w 120000"/>
              <a:gd name="T69" fmla="*/ 85566 h 120000"/>
              <a:gd name="T70" fmla="*/ 0 w 120000"/>
              <a:gd name="T71" fmla="*/ 0 h 120000"/>
              <a:gd name="T72" fmla="*/ 120000 w 120000"/>
              <a:gd name="T7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T70" t="T71" r="T72" b="T73"/>
            <a:pathLst>
              <a:path w="120000" h="120000" extrusionOk="0">
                <a:moveTo>
                  <a:pt x="108861" y="55444"/>
                </a:moveTo>
                <a:cubicBezTo>
                  <a:pt x="108816" y="54966"/>
                  <a:pt x="108750" y="54505"/>
                  <a:pt x="108694" y="54033"/>
                </a:cubicBezTo>
                <a:cubicBezTo>
                  <a:pt x="108566" y="52994"/>
                  <a:pt x="108411" y="51972"/>
                  <a:pt x="108222" y="50955"/>
                </a:cubicBezTo>
                <a:cubicBezTo>
                  <a:pt x="108127" y="50433"/>
                  <a:pt x="108022" y="49922"/>
                  <a:pt x="107911" y="49405"/>
                </a:cubicBezTo>
                <a:cubicBezTo>
                  <a:pt x="107688" y="48400"/>
                  <a:pt x="107427" y="47405"/>
                  <a:pt x="107144" y="46422"/>
                </a:cubicBezTo>
                <a:cubicBezTo>
                  <a:pt x="107016" y="45977"/>
                  <a:pt x="106911" y="45527"/>
                  <a:pt x="106766" y="45088"/>
                </a:cubicBezTo>
                <a:cubicBezTo>
                  <a:pt x="106350" y="43772"/>
                  <a:pt x="105872" y="42477"/>
                  <a:pt x="105350" y="41211"/>
                </a:cubicBezTo>
                <a:cubicBezTo>
                  <a:pt x="105127" y="40672"/>
                  <a:pt x="104866" y="40161"/>
                  <a:pt x="104627" y="39633"/>
                </a:cubicBezTo>
                <a:cubicBezTo>
                  <a:pt x="104283" y="38883"/>
                  <a:pt x="103933" y="38138"/>
                  <a:pt x="103555" y="37411"/>
                </a:cubicBezTo>
                <a:cubicBezTo>
                  <a:pt x="103222" y="36766"/>
                  <a:pt x="102866" y="36133"/>
                  <a:pt x="102500" y="35505"/>
                </a:cubicBezTo>
                <a:cubicBezTo>
                  <a:pt x="102177" y="34950"/>
                  <a:pt x="101838" y="34400"/>
                  <a:pt x="101494" y="33855"/>
                </a:cubicBezTo>
                <a:cubicBezTo>
                  <a:pt x="101066" y="33172"/>
                  <a:pt x="100633" y="32494"/>
                  <a:pt x="100172" y="31838"/>
                </a:cubicBezTo>
                <a:cubicBezTo>
                  <a:pt x="99922" y="31483"/>
                  <a:pt x="99644" y="31138"/>
                  <a:pt x="99383" y="30783"/>
                </a:cubicBezTo>
                <a:cubicBezTo>
                  <a:pt x="97466" y="28222"/>
                  <a:pt x="95327" y="25838"/>
                  <a:pt x="92955" y="23694"/>
                </a:cubicBezTo>
                <a:cubicBezTo>
                  <a:pt x="92805" y="23561"/>
                  <a:pt x="92661" y="23422"/>
                  <a:pt x="92511" y="23288"/>
                </a:cubicBezTo>
                <a:cubicBezTo>
                  <a:pt x="91661" y="22544"/>
                  <a:pt x="90794" y="21816"/>
                  <a:pt x="89894" y="21127"/>
                </a:cubicBezTo>
                <a:cubicBezTo>
                  <a:pt x="89850" y="21088"/>
                  <a:pt x="89805" y="21055"/>
                  <a:pt x="89755" y="21022"/>
                </a:cubicBezTo>
                <a:cubicBezTo>
                  <a:pt x="85883" y="18066"/>
                  <a:pt x="81555" y="15672"/>
                  <a:pt x="76900" y="13961"/>
                </a:cubicBezTo>
                <a:cubicBezTo>
                  <a:pt x="75511" y="16177"/>
                  <a:pt x="74094" y="19000"/>
                  <a:pt x="72444" y="19944"/>
                </a:cubicBezTo>
                <a:cubicBezTo>
                  <a:pt x="70055" y="21305"/>
                  <a:pt x="70227" y="26761"/>
                  <a:pt x="74827" y="26250"/>
                </a:cubicBezTo>
                <a:cubicBezTo>
                  <a:pt x="74827" y="26250"/>
                  <a:pt x="73466" y="27611"/>
                  <a:pt x="74827" y="32555"/>
                </a:cubicBezTo>
                <a:cubicBezTo>
                  <a:pt x="76194" y="37500"/>
                  <a:pt x="78477" y="38572"/>
                  <a:pt x="85227" y="35794"/>
                </a:cubicBezTo>
                <a:cubicBezTo>
                  <a:pt x="88122" y="34600"/>
                  <a:pt x="90322" y="35222"/>
                  <a:pt x="90000" y="38183"/>
                </a:cubicBezTo>
                <a:cubicBezTo>
                  <a:pt x="89316" y="44488"/>
                  <a:pt x="84455" y="44222"/>
                  <a:pt x="88122" y="54377"/>
                </a:cubicBezTo>
                <a:cubicBezTo>
                  <a:pt x="90338" y="60511"/>
                  <a:pt x="95794" y="62900"/>
                  <a:pt x="97838" y="67672"/>
                </a:cubicBezTo>
                <a:cubicBezTo>
                  <a:pt x="98966" y="70294"/>
                  <a:pt x="103283" y="72711"/>
                  <a:pt x="106944" y="74355"/>
                </a:cubicBezTo>
                <a:cubicBezTo>
                  <a:pt x="107338" y="73072"/>
                  <a:pt x="107666" y="71761"/>
                  <a:pt x="107955" y="70427"/>
                </a:cubicBezTo>
                <a:cubicBezTo>
                  <a:pt x="108066" y="69927"/>
                  <a:pt x="108150" y="69411"/>
                  <a:pt x="108244" y="68900"/>
                </a:cubicBezTo>
                <a:cubicBezTo>
                  <a:pt x="108427" y="67911"/>
                  <a:pt x="108583" y="66911"/>
                  <a:pt x="108700" y="65900"/>
                </a:cubicBezTo>
                <a:cubicBezTo>
                  <a:pt x="108755" y="65422"/>
                  <a:pt x="108822" y="64950"/>
                  <a:pt x="108866" y="64466"/>
                </a:cubicBezTo>
                <a:cubicBezTo>
                  <a:pt x="109000" y="63000"/>
                  <a:pt x="109088" y="61511"/>
                  <a:pt x="109088" y="60000"/>
                </a:cubicBezTo>
                <a:cubicBezTo>
                  <a:pt x="109088" y="58461"/>
                  <a:pt x="109000" y="56944"/>
                  <a:pt x="108861" y="55444"/>
                </a:cubicBezTo>
                <a:moveTo>
                  <a:pt x="60000" y="114544"/>
                </a:moveTo>
                <a:cubicBezTo>
                  <a:pt x="29872" y="114544"/>
                  <a:pt x="5455" y="90127"/>
                  <a:pt x="5455" y="60000"/>
                </a:cubicBezTo>
                <a:cubicBezTo>
                  <a:pt x="5455" y="29872"/>
                  <a:pt x="29872" y="5455"/>
                  <a:pt x="60000" y="5455"/>
                </a:cubicBezTo>
                <a:cubicBezTo>
                  <a:pt x="90122" y="5455"/>
                  <a:pt x="114544" y="29872"/>
                  <a:pt x="114544" y="60000"/>
                </a:cubicBezTo>
                <a:cubicBezTo>
                  <a:pt x="114544" y="90127"/>
                  <a:pt x="90122" y="114544"/>
                  <a:pt x="60000" y="114544"/>
                </a:cubicBezTo>
                <a:moveTo>
                  <a:pt x="60000" y="0"/>
                </a:moveTo>
                <a:cubicBezTo>
                  <a:pt x="26861" y="0"/>
                  <a:pt x="0" y="26866"/>
                  <a:pt x="0" y="60000"/>
                </a:cubicBezTo>
                <a:cubicBezTo>
                  <a:pt x="0" y="93138"/>
                  <a:pt x="26861" y="120000"/>
                  <a:pt x="60000" y="120000"/>
                </a:cubicBezTo>
                <a:cubicBezTo>
                  <a:pt x="93133" y="120000"/>
                  <a:pt x="120000" y="93138"/>
                  <a:pt x="120000" y="60000"/>
                </a:cubicBezTo>
                <a:cubicBezTo>
                  <a:pt x="120000" y="26866"/>
                  <a:pt x="93133" y="0"/>
                  <a:pt x="60000" y="0"/>
                </a:cubicBezTo>
                <a:moveTo>
                  <a:pt x="46705" y="54033"/>
                </a:moveTo>
                <a:cubicBezTo>
                  <a:pt x="47044" y="50111"/>
                  <a:pt x="53350" y="46022"/>
                  <a:pt x="57611" y="44150"/>
                </a:cubicBezTo>
                <a:cubicBezTo>
                  <a:pt x="61872" y="42272"/>
                  <a:pt x="65794" y="41588"/>
                  <a:pt x="65283" y="38350"/>
                </a:cubicBezTo>
                <a:cubicBezTo>
                  <a:pt x="64772" y="35111"/>
                  <a:pt x="63577" y="32727"/>
                  <a:pt x="56933" y="32727"/>
                </a:cubicBezTo>
                <a:cubicBezTo>
                  <a:pt x="50283" y="32727"/>
                  <a:pt x="53183" y="41588"/>
                  <a:pt x="47727" y="36305"/>
                </a:cubicBezTo>
                <a:cubicBezTo>
                  <a:pt x="42272" y="31022"/>
                  <a:pt x="48916" y="32388"/>
                  <a:pt x="51644" y="31194"/>
                </a:cubicBezTo>
                <a:cubicBezTo>
                  <a:pt x="54372" y="30000"/>
                  <a:pt x="57100" y="25055"/>
                  <a:pt x="52327" y="24716"/>
                </a:cubicBezTo>
                <a:cubicBezTo>
                  <a:pt x="47555" y="24377"/>
                  <a:pt x="48577" y="26761"/>
                  <a:pt x="44827" y="25400"/>
                </a:cubicBezTo>
                <a:cubicBezTo>
                  <a:pt x="41077" y="24033"/>
                  <a:pt x="39372" y="30172"/>
                  <a:pt x="36988" y="29316"/>
                </a:cubicBezTo>
                <a:cubicBezTo>
                  <a:pt x="35405" y="28755"/>
                  <a:pt x="31183" y="25583"/>
                  <a:pt x="28388" y="22466"/>
                </a:cubicBezTo>
                <a:cubicBezTo>
                  <a:pt x="22744" y="27222"/>
                  <a:pt x="18205" y="33233"/>
                  <a:pt x="15161" y="40066"/>
                </a:cubicBezTo>
                <a:cubicBezTo>
                  <a:pt x="15972" y="49233"/>
                  <a:pt x="20966" y="54033"/>
                  <a:pt x="20966" y="54033"/>
                </a:cubicBezTo>
                <a:cubicBezTo>
                  <a:pt x="20966" y="54033"/>
                  <a:pt x="23522" y="60000"/>
                  <a:pt x="38861" y="67327"/>
                </a:cubicBezTo>
                <a:cubicBezTo>
                  <a:pt x="38861" y="67327"/>
                  <a:pt x="41761" y="67500"/>
                  <a:pt x="38350" y="64088"/>
                </a:cubicBezTo>
                <a:cubicBezTo>
                  <a:pt x="34944" y="60683"/>
                  <a:pt x="31194" y="56422"/>
                  <a:pt x="35455" y="54205"/>
                </a:cubicBezTo>
                <a:cubicBezTo>
                  <a:pt x="39716" y="51988"/>
                  <a:pt x="40911" y="52161"/>
                  <a:pt x="41933" y="56250"/>
                </a:cubicBezTo>
                <a:cubicBezTo>
                  <a:pt x="42955" y="60338"/>
                  <a:pt x="46361" y="57955"/>
                  <a:pt x="46705" y="54033"/>
                </a:cubicBezTo>
                <a:moveTo>
                  <a:pt x="90255" y="71505"/>
                </a:moveTo>
                <a:cubicBezTo>
                  <a:pt x="88294" y="72700"/>
                  <a:pt x="88377" y="75338"/>
                  <a:pt x="90000" y="76788"/>
                </a:cubicBezTo>
                <a:cubicBezTo>
                  <a:pt x="91616" y="78238"/>
                  <a:pt x="94855" y="80111"/>
                  <a:pt x="95877" y="76788"/>
                </a:cubicBezTo>
                <a:cubicBezTo>
                  <a:pt x="96900" y="73466"/>
                  <a:pt x="92216" y="70311"/>
                  <a:pt x="90255" y="71505"/>
                </a:cubicBezTo>
                <a:moveTo>
                  <a:pt x="66816" y="71933"/>
                </a:moveTo>
                <a:cubicBezTo>
                  <a:pt x="61022" y="66988"/>
                  <a:pt x="61705" y="64772"/>
                  <a:pt x="54372" y="64772"/>
                </a:cubicBezTo>
                <a:cubicBezTo>
                  <a:pt x="47044" y="64772"/>
                  <a:pt x="42444" y="66477"/>
                  <a:pt x="44316" y="76705"/>
                </a:cubicBezTo>
                <a:cubicBezTo>
                  <a:pt x="46194" y="86933"/>
                  <a:pt x="51644" y="82327"/>
                  <a:pt x="51138" y="90172"/>
                </a:cubicBezTo>
                <a:cubicBezTo>
                  <a:pt x="50622" y="98011"/>
                  <a:pt x="52500" y="99716"/>
                  <a:pt x="53694" y="101588"/>
                </a:cubicBezTo>
                <a:cubicBezTo>
                  <a:pt x="54888" y="103466"/>
                  <a:pt x="58466" y="108922"/>
                  <a:pt x="59827" y="101250"/>
                </a:cubicBezTo>
                <a:cubicBezTo>
                  <a:pt x="61194" y="93577"/>
                  <a:pt x="63750" y="89316"/>
                  <a:pt x="66644" y="85566"/>
                </a:cubicBezTo>
                <a:cubicBezTo>
                  <a:pt x="69544" y="81816"/>
                  <a:pt x="72611" y="76872"/>
                  <a:pt x="66816" y="7193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9038" tIns="19038" rIns="19038" bIns="19038" anchor="ctr"/>
          <a:lstStyle/>
          <a:p>
            <a:endParaRPr lang="en-US" dirty="0"/>
          </a:p>
        </p:txBody>
      </p:sp>
      <p:sp>
        <p:nvSpPr>
          <p:cNvPr id="30" name="Rectangle 10">
            <a:extLst>
              <a:ext uri="{FF2B5EF4-FFF2-40B4-BE49-F238E27FC236}">
                <a16:creationId xmlns:a16="http://schemas.microsoft.com/office/drawing/2014/main" id="{1747699C-E304-4FED-AA05-CD6247CAEBBE}"/>
              </a:ext>
            </a:extLst>
          </p:cNvPr>
          <p:cNvSpPr/>
          <p:nvPr/>
        </p:nvSpPr>
        <p:spPr>
          <a:xfrm>
            <a:off x="108117" y="161815"/>
            <a:ext cx="11936566" cy="6584823"/>
          </a:xfrm>
          <a:prstGeom prst="rect">
            <a:avLst/>
          </a:prstGeom>
          <a:gradFill flip="none" rotWithShape="1">
            <a:gsLst>
              <a:gs pos="0">
                <a:srgbClr val="20537F">
                  <a:alpha val="80000"/>
                </a:srgbClr>
              </a:gs>
              <a:gs pos="50000">
                <a:srgbClr val="2C7D88">
                  <a:alpha val="80000"/>
                </a:srgbClr>
              </a:gs>
              <a:gs pos="100000">
                <a:srgbClr val="3DB692">
                  <a:alpha val="80000"/>
                </a:srgbClr>
              </a:gs>
            </a:gsLst>
            <a:lin ang="189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72" y="161815"/>
            <a:ext cx="1287466" cy="46816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418" y="216674"/>
            <a:ext cx="322805" cy="358452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598264" y="206770"/>
            <a:ext cx="7217531" cy="1313077"/>
          </a:xfrm>
          <a:prstGeom prst="roundRect">
            <a:avLst/>
          </a:prstGeom>
          <a:solidFill>
            <a:srgbClr val="B4C7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Обзор контрольных мероприятий Минздрава России 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(по состоянию на </a:t>
            </a:r>
            <a:r>
              <a:rPr lang="ru-RU" sz="2800" b="1" dirty="0" smtClean="0">
                <a:solidFill>
                  <a:schemeClr val="tx1"/>
                </a:solidFill>
              </a:rPr>
              <a:t>01.12.2023</a:t>
            </a:r>
            <a:r>
              <a:rPr lang="ru-RU" sz="2800" b="1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7688" y="5216523"/>
            <a:ext cx="707197" cy="71329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7423" y="5258070"/>
            <a:ext cx="694730" cy="69473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8211" y="5252617"/>
            <a:ext cx="700183" cy="700183"/>
          </a:xfrm>
          <a:prstGeom prst="rect">
            <a:avLst/>
          </a:prstGeom>
        </p:spPr>
      </p:pic>
      <p:sp>
        <p:nvSpPr>
          <p:cNvPr id="55" name="Скругленный прямоугольник 54"/>
          <p:cNvSpPr/>
          <p:nvPr/>
        </p:nvSpPr>
        <p:spPr>
          <a:xfrm>
            <a:off x="2486015" y="2320542"/>
            <a:ext cx="7455094" cy="5851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>
                <a:solidFill>
                  <a:schemeClr val="tx1"/>
                </a:solidFill>
              </a:rPr>
              <a:t>внеплановые проверки ФХД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349779" y="2316138"/>
            <a:ext cx="600649" cy="58285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4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486015" y="2963111"/>
            <a:ext cx="7455094" cy="5851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chemeClr val="tx1"/>
                </a:solidFill>
              </a:rPr>
              <a:t>плановые проверки в сфере закупок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2492546" y="1664945"/>
            <a:ext cx="7455094" cy="5851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>
                <a:solidFill>
                  <a:schemeClr val="tx1"/>
                </a:solidFill>
              </a:rPr>
              <a:t>плановые проверки ФХД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10365043" y="2781891"/>
            <a:ext cx="1368333" cy="11185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Всего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2492547" y="4249813"/>
            <a:ext cx="7455094" cy="5851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внеплановые проверки исполнения устранения ранее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выявленных </a:t>
            </a:r>
            <a:r>
              <a:rPr lang="ru-RU" dirty="0">
                <a:solidFill>
                  <a:schemeClr val="tx1"/>
                </a:solidFill>
              </a:rPr>
              <a:t>нарушений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2492546" y="3602658"/>
            <a:ext cx="7455094" cy="5851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плановые проверки исполнения устранения </a:t>
            </a:r>
            <a:r>
              <a:rPr lang="ru-RU" dirty="0" smtClean="0">
                <a:solidFill>
                  <a:schemeClr val="tx1"/>
                </a:solidFill>
              </a:rPr>
              <a:t>ранее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выявленных </a:t>
            </a:r>
            <a:r>
              <a:rPr lang="ru-RU" dirty="0">
                <a:solidFill>
                  <a:schemeClr val="tx1"/>
                </a:solidFill>
              </a:rPr>
              <a:t>нарушений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9333927" y="2959648"/>
            <a:ext cx="600649" cy="58285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5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9346991" y="3599648"/>
            <a:ext cx="600649" cy="58285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9346991" y="4256520"/>
            <a:ext cx="600649" cy="58285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10799267" y="3283126"/>
            <a:ext cx="508752" cy="51875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25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9346991" y="1666114"/>
            <a:ext cx="600649" cy="58285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13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50111" y="5388504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min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268287" y="5402330"/>
            <a:ext cx="589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max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941587" y="4883024"/>
            <a:ext cx="2392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Выявлено нарушений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818176" y="6047241"/>
            <a:ext cx="501284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ИНФОРМАЦИЯ ПЕРЕДАНА ПО КОМПЕТЕНЦИИ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 ФЕДЕРАЛЬНОЕ КАЗНАЧЕЙСТВО И ФАС РОССИИ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8" name="Rectangle: Rounded Corners 37">
            <a:extLst>
              <a:ext uri="{FF2B5EF4-FFF2-40B4-BE49-F238E27FC236}">
                <a16:creationId xmlns:a16="http://schemas.microsoft.com/office/drawing/2014/main" id="{DF3AB4F2-C5F3-47A9-9C49-F52E4C308728}"/>
              </a:ext>
            </a:extLst>
          </p:cNvPr>
          <p:cNvSpPr/>
          <p:nvPr/>
        </p:nvSpPr>
        <p:spPr>
          <a:xfrm>
            <a:off x="504202" y="6396616"/>
            <a:ext cx="481165" cy="29474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714502" y="5279019"/>
            <a:ext cx="1959397" cy="5193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ФЦССХ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г. Хабаровск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7901289" y="5269334"/>
            <a:ext cx="1959397" cy="5193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ФГБОУ ВО ПИМУ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42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0E79655-719F-4242-909A-6869ADD16A36}"/>
              </a:ext>
            </a:extLst>
          </p:cNvPr>
          <p:cNvSpPr/>
          <p:nvPr/>
        </p:nvSpPr>
        <p:spPr>
          <a:xfrm>
            <a:off x="0" y="0"/>
            <a:ext cx="12192000" cy="3615397"/>
          </a:xfrm>
          <a:prstGeom prst="rect">
            <a:avLst/>
          </a:prstGeom>
          <a:gradFill flip="none" rotWithShape="1">
            <a:gsLst>
              <a:gs pos="0">
                <a:srgbClr val="20537F">
                  <a:alpha val="80000"/>
                </a:srgbClr>
              </a:gs>
              <a:gs pos="50000">
                <a:srgbClr val="2C7D88">
                  <a:alpha val="80000"/>
                </a:srgbClr>
              </a:gs>
              <a:gs pos="100000">
                <a:srgbClr val="3DB692">
                  <a:alpha val="8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prstClr val="white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F35EBC-83E4-4D1F-9B5C-03E7C0C58171}"/>
              </a:ext>
            </a:extLst>
          </p:cNvPr>
          <p:cNvSpPr txBox="1"/>
          <p:nvPr/>
        </p:nvSpPr>
        <p:spPr bwMode="auto">
          <a:xfrm>
            <a:off x="3034094" y="1480502"/>
            <a:ext cx="61238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i="1" dirty="0" smtClean="0">
                <a:solidFill>
                  <a:prstClr val="white"/>
                </a:solidFill>
                <a:latin typeface="Lato Black" panose="020F0A02020204030203" pitchFamily="34" charset="0"/>
                <a:ea typeface="Lato Black" panose="020F0502020204030203" pitchFamily="34" charset="0"/>
                <a:cs typeface="Times New Roman" panose="02020603050405020304" pitchFamily="18" charset="0"/>
              </a:rPr>
              <a:t>Спасибо за внимание!</a:t>
            </a:r>
            <a:endParaRPr lang="en-US" sz="4400" i="1" dirty="0">
              <a:solidFill>
                <a:prstClr val="white"/>
              </a:solidFill>
              <a:latin typeface="Lato Black" panose="020F0A02020204030203" pitchFamily="34" charset="0"/>
              <a:ea typeface="Lato Black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BD14EE-2F0D-41E5-BF91-F40C94AAA34A}"/>
              </a:ext>
            </a:extLst>
          </p:cNvPr>
          <p:cNvSpPr txBox="1"/>
          <p:nvPr/>
        </p:nvSpPr>
        <p:spPr>
          <a:xfrm>
            <a:off x="4399191" y="4528543"/>
            <a:ext cx="3393615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Министерство здравоохранения Российской Федерации</a:t>
            </a:r>
          </a:p>
          <a:p>
            <a:pPr algn="ctr">
              <a:defRPr/>
            </a:pPr>
            <a:endParaRPr lang="en-US" sz="1400" b="1" dirty="0" smtClean="0">
              <a:solidFill>
                <a:prstClr val="black">
                  <a:lumMod val="75000"/>
                  <a:lumOff val="25000"/>
                </a:prstClr>
              </a:solidFill>
              <a:latin typeface="Lato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 Адрес: 127994, ГСП-4, г. Москва, Рахмановский пер, д. </a:t>
            </a: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3</a:t>
            </a:r>
            <a:endParaRPr lang="en-US" sz="1400" b="1" dirty="0" smtClean="0">
              <a:solidFill>
                <a:prstClr val="black">
                  <a:lumMod val="75000"/>
                  <a:lumOff val="25000"/>
                </a:prstClr>
              </a:solidFill>
              <a:latin typeface="Lato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algn="ctr">
              <a:defRPr/>
            </a:pPr>
            <a:endParaRPr lang="ru-RU" sz="1400" b="1" dirty="0">
              <a:solidFill>
                <a:prstClr val="black">
                  <a:lumMod val="75000"/>
                  <a:lumOff val="25000"/>
                </a:prstClr>
              </a:solidFill>
              <a:latin typeface="Lato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Официальный сайт: https://minzdrav.gov.ru/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1625" y="2817223"/>
            <a:ext cx="1548745" cy="171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56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0">
            <a:extLst>
              <a:ext uri="{FF2B5EF4-FFF2-40B4-BE49-F238E27FC236}">
                <a16:creationId xmlns:a16="http://schemas.microsoft.com/office/drawing/2014/main" id="{1747699C-E304-4FED-AA05-CD6247CAEBBE}"/>
              </a:ext>
            </a:extLst>
          </p:cNvPr>
          <p:cNvSpPr/>
          <p:nvPr/>
        </p:nvSpPr>
        <p:spPr>
          <a:xfrm>
            <a:off x="287893" y="186193"/>
            <a:ext cx="12069326" cy="6342794"/>
          </a:xfrm>
          <a:prstGeom prst="rect">
            <a:avLst/>
          </a:prstGeom>
          <a:gradFill flip="none" rotWithShape="1">
            <a:gsLst>
              <a:gs pos="0">
                <a:srgbClr val="20537F">
                  <a:alpha val="80000"/>
                </a:srgbClr>
              </a:gs>
              <a:gs pos="50000">
                <a:srgbClr val="2C7D88">
                  <a:alpha val="80000"/>
                </a:srgbClr>
              </a:gs>
              <a:gs pos="100000">
                <a:srgbClr val="3DB692">
                  <a:alpha val="80000"/>
                </a:srgbClr>
              </a:gs>
            </a:gsLst>
            <a:lin ang="189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1" name="Rectangle: Rounded Corners 5">
            <a:extLst>
              <a:ext uri="{FF2B5EF4-FFF2-40B4-BE49-F238E27FC236}">
                <a16:creationId xmlns:a16="http://schemas.microsoft.com/office/drawing/2014/main" id="{4FBD297C-E1C6-48BE-9DF6-37F0F495443D}"/>
              </a:ext>
            </a:extLst>
          </p:cNvPr>
          <p:cNvSpPr/>
          <p:nvPr/>
        </p:nvSpPr>
        <p:spPr>
          <a:xfrm>
            <a:off x="2955585" y="186193"/>
            <a:ext cx="6347885" cy="14902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800" b="1" i="1" dirty="0" smtClean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Проверки Минздрава России </a:t>
            </a:r>
          </a:p>
          <a:p>
            <a:pPr lvl="0" algn="ctr">
              <a:defRPr/>
            </a:pPr>
            <a:r>
              <a:rPr lang="ru-RU" sz="2800" b="1" i="1" dirty="0" smtClean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до конца 2023 года</a:t>
            </a:r>
            <a:endParaRPr lang="en-US" sz="2800" b="1" i="1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929467" y="1676400"/>
            <a:ext cx="1947333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288405" y="1676400"/>
            <a:ext cx="1872528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429586" y="2145038"/>
            <a:ext cx="4260947" cy="5851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</a:rPr>
              <a:t>плановая проверка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089884" y="2147377"/>
            <a:ext cx="600649" cy="58285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1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288405" y="2164310"/>
            <a:ext cx="4260947" cy="5851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</a:rPr>
              <a:t>внеплановая проверка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948703" y="2166649"/>
            <a:ext cx="600649" cy="58285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10764" y="3205716"/>
            <a:ext cx="5837525" cy="2677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 учетом проверок Федерального Казначейства</a:t>
            </a:r>
          </a:p>
          <a:p>
            <a:pPr algn="ctr"/>
            <a:endParaRPr lang="ru-RU" sz="2800" dirty="0"/>
          </a:p>
          <a:p>
            <a:pPr algn="ctr"/>
            <a:r>
              <a:rPr lang="ru-RU" sz="2800" dirty="0"/>
              <a:t>в</a:t>
            </a:r>
            <a:r>
              <a:rPr lang="ru-RU" sz="2800" dirty="0" smtClean="0"/>
              <a:t> 2023 году</a:t>
            </a:r>
            <a:r>
              <a:rPr lang="ru-RU" sz="2800" dirty="0"/>
              <a:t> </a:t>
            </a:r>
            <a:r>
              <a:rPr lang="ru-RU" sz="2800" b="1" dirty="0" smtClean="0"/>
              <a:t>проверено</a:t>
            </a:r>
          </a:p>
          <a:p>
            <a:pPr algn="ctr"/>
            <a:r>
              <a:rPr lang="ru-RU" sz="2800" b="1" dirty="0"/>
              <a:t>к</a:t>
            </a:r>
            <a:r>
              <a:rPr lang="ru-RU" sz="2800" b="1" dirty="0" smtClean="0"/>
              <a:t>аждое 5 подведомственное </a:t>
            </a:r>
            <a:r>
              <a:rPr lang="ru-RU" sz="2800" dirty="0" smtClean="0"/>
              <a:t>учреждение Минздрава России</a:t>
            </a:r>
          </a:p>
        </p:txBody>
      </p:sp>
      <p:sp>
        <p:nvSpPr>
          <p:cNvPr id="25" name="Rectangle: Rounded Corners 37">
            <a:extLst>
              <a:ext uri="{FF2B5EF4-FFF2-40B4-BE49-F238E27FC236}">
                <a16:creationId xmlns:a16="http://schemas.microsoft.com/office/drawing/2014/main" id="{DF3AB4F2-C5F3-47A9-9C49-F52E4C308728}"/>
              </a:ext>
            </a:extLst>
          </p:cNvPr>
          <p:cNvSpPr/>
          <p:nvPr/>
        </p:nvSpPr>
        <p:spPr>
          <a:xfrm>
            <a:off x="504202" y="6396616"/>
            <a:ext cx="481165" cy="29474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57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0130" y="1718388"/>
            <a:ext cx="496700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Обзорное письмо </a:t>
            </a:r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ru-RU" sz="3200" b="1" dirty="0" smtClean="0">
                <a:solidFill>
                  <a:schemeClr val="bg1"/>
                </a:solidFill>
              </a:rPr>
              <a:t>по </a:t>
            </a:r>
            <a:r>
              <a:rPr lang="ru-RU" sz="3200" b="1" dirty="0">
                <a:solidFill>
                  <a:schemeClr val="bg1"/>
                </a:solidFill>
              </a:rPr>
              <a:t>типичным нарушениям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80130" y="4789777"/>
            <a:ext cx="5367986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Письмо Минздрава России </a:t>
            </a:r>
            <a:endParaRPr lang="ru-RU" sz="2800" dirty="0" smtClean="0"/>
          </a:p>
          <a:p>
            <a:pPr algn="ctr"/>
            <a:r>
              <a:rPr lang="ru-RU" sz="2800" dirty="0" smtClean="0"/>
              <a:t>в </a:t>
            </a:r>
            <a:r>
              <a:rPr lang="ru-RU" sz="2800" dirty="0"/>
              <a:t>подведомственные учреждения </a:t>
            </a:r>
            <a:endParaRPr lang="ru-RU" sz="2800" dirty="0" smtClean="0"/>
          </a:p>
          <a:p>
            <a:pPr algn="ctr"/>
            <a:r>
              <a:rPr lang="ru-RU" sz="2800" dirty="0" smtClean="0"/>
              <a:t>от </a:t>
            </a:r>
            <a:r>
              <a:rPr lang="ru-RU" sz="2800" dirty="0"/>
              <a:t>09.11.2023 № 22-6/И/2-20800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97" y="108427"/>
            <a:ext cx="322805" cy="35845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41" y="53568"/>
            <a:ext cx="1287466" cy="468169"/>
          </a:xfrm>
          <a:prstGeom prst="rect">
            <a:avLst/>
          </a:prstGeom>
        </p:spPr>
      </p:pic>
      <p:sp>
        <p:nvSpPr>
          <p:cNvPr id="33" name="Rectangle 10">
            <a:extLst>
              <a:ext uri="{FF2B5EF4-FFF2-40B4-BE49-F238E27FC236}">
                <a16:creationId xmlns:a16="http://schemas.microsoft.com/office/drawing/2014/main" id="{1747699C-E304-4FED-AA05-CD6247CAEBBE}"/>
              </a:ext>
            </a:extLst>
          </p:cNvPr>
          <p:cNvSpPr/>
          <p:nvPr/>
        </p:nvSpPr>
        <p:spPr>
          <a:xfrm>
            <a:off x="6795807" y="674245"/>
            <a:ext cx="283385" cy="134696"/>
          </a:xfrm>
          <a:prstGeom prst="rect">
            <a:avLst/>
          </a:prstGeom>
          <a:gradFill flip="none" rotWithShape="1">
            <a:gsLst>
              <a:gs pos="0">
                <a:srgbClr val="20537F">
                  <a:alpha val="80000"/>
                </a:srgbClr>
              </a:gs>
              <a:gs pos="50000">
                <a:srgbClr val="2C7D88">
                  <a:alpha val="80000"/>
                </a:srgbClr>
              </a:gs>
              <a:gs pos="100000">
                <a:srgbClr val="3DB692">
                  <a:alpha val="80000"/>
                </a:srgbClr>
              </a:gs>
            </a:gsLst>
            <a:lin ang="189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42" name="TextBox 41"/>
          <p:cNvSpPr txBox="1"/>
          <p:nvPr/>
        </p:nvSpPr>
        <p:spPr>
          <a:xfrm>
            <a:off x="6937508" y="164114"/>
            <a:ext cx="4792372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Нарушения порядка </a:t>
            </a:r>
            <a:r>
              <a:rPr lang="ru-RU" dirty="0" smtClean="0"/>
              <a:t>определения </a:t>
            </a:r>
          </a:p>
          <a:p>
            <a:pPr algn="ctr"/>
            <a:r>
              <a:rPr lang="ru-RU" dirty="0" smtClean="0"/>
              <a:t>и обоснования НМЦК (в том числе </a:t>
            </a:r>
          </a:p>
          <a:p>
            <a:pPr algn="ctr"/>
            <a:r>
              <a:rPr lang="ru-RU" dirty="0" smtClean="0"/>
              <a:t>на лекарственные препараты и медицинские изделия)</a:t>
            </a:r>
          </a:p>
        </p:txBody>
      </p:sp>
      <p:sp>
        <p:nvSpPr>
          <p:cNvPr id="50" name="Rectangle 10">
            <a:extLst>
              <a:ext uri="{FF2B5EF4-FFF2-40B4-BE49-F238E27FC236}">
                <a16:creationId xmlns:a16="http://schemas.microsoft.com/office/drawing/2014/main" id="{1747699C-E304-4FED-AA05-CD6247CAEBBE}"/>
              </a:ext>
            </a:extLst>
          </p:cNvPr>
          <p:cNvSpPr/>
          <p:nvPr/>
        </p:nvSpPr>
        <p:spPr>
          <a:xfrm>
            <a:off x="6805743" y="1689988"/>
            <a:ext cx="283385" cy="134696"/>
          </a:xfrm>
          <a:prstGeom prst="rect">
            <a:avLst/>
          </a:prstGeom>
          <a:gradFill flip="none" rotWithShape="1">
            <a:gsLst>
              <a:gs pos="0">
                <a:srgbClr val="20537F">
                  <a:alpha val="80000"/>
                </a:srgbClr>
              </a:gs>
              <a:gs pos="50000">
                <a:srgbClr val="2C7D88">
                  <a:alpha val="80000"/>
                </a:srgbClr>
              </a:gs>
              <a:gs pos="100000">
                <a:srgbClr val="3DB692">
                  <a:alpha val="80000"/>
                </a:srgbClr>
              </a:gs>
            </a:gsLst>
            <a:lin ang="189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51" name="Rectangle 10">
            <a:extLst>
              <a:ext uri="{FF2B5EF4-FFF2-40B4-BE49-F238E27FC236}">
                <a16:creationId xmlns:a16="http://schemas.microsoft.com/office/drawing/2014/main" id="{1747699C-E304-4FED-AA05-CD6247CAEBBE}"/>
              </a:ext>
            </a:extLst>
          </p:cNvPr>
          <p:cNvSpPr/>
          <p:nvPr/>
        </p:nvSpPr>
        <p:spPr>
          <a:xfrm>
            <a:off x="6805743" y="2432094"/>
            <a:ext cx="283385" cy="134696"/>
          </a:xfrm>
          <a:prstGeom prst="rect">
            <a:avLst/>
          </a:prstGeom>
          <a:gradFill flip="none" rotWithShape="1">
            <a:gsLst>
              <a:gs pos="0">
                <a:srgbClr val="20537F">
                  <a:alpha val="80000"/>
                </a:srgbClr>
              </a:gs>
              <a:gs pos="50000">
                <a:srgbClr val="2C7D88">
                  <a:alpha val="80000"/>
                </a:srgbClr>
              </a:gs>
              <a:gs pos="100000">
                <a:srgbClr val="3DB692">
                  <a:alpha val="80000"/>
                </a:srgbClr>
              </a:gs>
            </a:gsLst>
            <a:lin ang="189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52" name="Rectangle 10">
            <a:extLst>
              <a:ext uri="{FF2B5EF4-FFF2-40B4-BE49-F238E27FC236}">
                <a16:creationId xmlns:a16="http://schemas.microsoft.com/office/drawing/2014/main" id="{1747699C-E304-4FED-AA05-CD6247CAEBBE}"/>
              </a:ext>
            </a:extLst>
          </p:cNvPr>
          <p:cNvSpPr/>
          <p:nvPr/>
        </p:nvSpPr>
        <p:spPr>
          <a:xfrm>
            <a:off x="6805743" y="3330083"/>
            <a:ext cx="283385" cy="134696"/>
          </a:xfrm>
          <a:prstGeom prst="rect">
            <a:avLst/>
          </a:prstGeom>
          <a:gradFill flip="none" rotWithShape="1">
            <a:gsLst>
              <a:gs pos="0">
                <a:srgbClr val="20537F">
                  <a:alpha val="80000"/>
                </a:srgbClr>
              </a:gs>
              <a:gs pos="50000">
                <a:srgbClr val="2C7D88">
                  <a:alpha val="80000"/>
                </a:srgbClr>
              </a:gs>
              <a:gs pos="100000">
                <a:srgbClr val="3DB692">
                  <a:alpha val="80000"/>
                </a:srgbClr>
              </a:gs>
            </a:gsLst>
            <a:lin ang="189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53" name="Rectangle 10">
            <a:extLst>
              <a:ext uri="{FF2B5EF4-FFF2-40B4-BE49-F238E27FC236}">
                <a16:creationId xmlns:a16="http://schemas.microsoft.com/office/drawing/2014/main" id="{1747699C-E304-4FED-AA05-CD6247CAEBBE}"/>
              </a:ext>
            </a:extLst>
          </p:cNvPr>
          <p:cNvSpPr/>
          <p:nvPr/>
        </p:nvSpPr>
        <p:spPr>
          <a:xfrm>
            <a:off x="6805743" y="4028894"/>
            <a:ext cx="283385" cy="134696"/>
          </a:xfrm>
          <a:prstGeom prst="rect">
            <a:avLst/>
          </a:prstGeom>
          <a:gradFill flip="none" rotWithShape="1">
            <a:gsLst>
              <a:gs pos="0">
                <a:srgbClr val="20537F">
                  <a:alpha val="80000"/>
                </a:srgbClr>
              </a:gs>
              <a:gs pos="50000">
                <a:srgbClr val="2C7D88">
                  <a:alpha val="80000"/>
                </a:srgbClr>
              </a:gs>
              <a:gs pos="100000">
                <a:srgbClr val="3DB692">
                  <a:alpha val="80000"/>
                </a:srgbClr>
              </a:gs>
            </a:gsLst>
            <a:lin ang="189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54" name="Rectangle 10">
            <a:extLst>
              <a:ext uri="{FF2B5EF4-FFF2-40B4-BE49-F238E27FC236}">
                <a16:creationId xmlns:a16="http://schemas.microsoft.com/office/drawing/2014/main" id="{1747699C-E304-4FED-AA05-CD6247CAEBBE}"/>
              </a:ext>
            </a:extLst>
          </p:cNvPr>
          <p:cNvSpPr/>
          <p:nvPr/>
        </p:nvSpPr>
        <p:spPr>
          <a:xfrm>
            <a:off x="6794350" y="4663530"/>
            <a:ext cx="283385" cy="134696"/>
          </a:xfrm>
          <a:prstGeom prst="rect">
            <a:avLst/>
          </a:prstGeom>
          <a:gradFill flip="none" rotWithShape="1">
            <a:gsLst>
              <a:gs pos="0">
                <a:srgbClr val="20537F">
                  <a:alpha val="80000"/>
                </a:srgbClr>
              </a:gs>
              <a:gs pos="50000">
                <a:srgbClr val="2C7D88">
                  <a:alpha val="80000"/>
                </a:srgbClr>
              </a:gs>
              <a:gs pos="100000">
                <a:srgbClr val="3DB692">
                  <a:alpha val="80000"/>
                </a:srgbClr>
              </a:gs>
            </a:gsLst>
            <a:lin ang="189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55" name="Rectangle 10">
            <a:extLst>
              <a:ext uri="{FF2B5EF4-FFF2-40B4-BE49-F238E27FC236}">
                <a16:creationId xmlns:a16="http://schemas.microsoft.com/office/drawing/2014/main" id="{1747699C-E304-4FED-AA05-CD6247CAEBBE}"/>
              </a:ext>
            </a:extLst>
          </p:cNvPr>
          <p:cNvSpPr/>
          <p:nvPr/>
        </p:nvSpPr>
        <p:spPr>
          <a:xfrm>
            <a:off x="6805743" y="5431212"/>
            <a:ext cx="283385" cy="134696"/>
          </a:xfrm>
          <a:prstGeom prst="rect">
            <a:avLst/>
          </a:prstGeom>
          <a:gradFill flip="none" rotWithShape="1">
            <a:gsLst>
              <a:gs pos="0">
                <a:srgbClr val="20537F">
                  <a:alpha val="80000"/>
                </a:srgbClr>
              </a:gs>
              <a:gs pos="50000">
                <a:srgbClr val="2C7D88">
                  <a:alpha val="80000"/>
                </a:srgbClr>
              </a:gs>
              <a:gs pos="100000">
                <a:srgbClr val="3DB692">
                  <a:alpha val="80000"/>
                </a:srgbClr>
              </a:gs>
            </a:gsLst>
            <a:lin ang="189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56" name="Rectangle 10">
            <a:extLst>
              <a:ext uri="{FF2B5EF4-FFF2-40B4-BE49-F238E27FC236}">
                <a16:creationId xmlns:a16="http://schemas.microsoft.com/office/drawing/2014/main" id="{1747699C-E304-4FED-AA05-CD6247CAEBBE}"/>
              </a:ext>
            </a:extLst>
          </p:cNvPr>
          <p:cNvSpPr/>
          <p:nvPr/>
        </p:nvSpPr>
        <p:spPr>
          <a:xfrm>
            <a:off x="6794350" y="6219463"/>
            <a:ext cx="283385" cy="134696"/>
          </a:xfrm>
          <a:prstGeom prst="rect">
            <a:avLst/>
          </a:prstGeom>
          <a:gradFill flip="none" rotWithShape="1">
            <a:gsLst>
              <a:gs pos="0">
                <a:srgbClr val="20537F">
                  <a:alpha val="80000"/>
                </a:srgbClr>
              </a:gs>
              <a:gs pos="50000">
                <a:srgbClr val="2C7D88">
                  <a:alpha val="80000"/>
                </a:srgbClr>
              </a:gs>
              <a:gs pos="100000">
                <a:srgbClr val="3DB692">
                  <a:alpha val="80000"/>
                </a:srgbClr>
              </a:gs>
            </a:gsLst>
            <a:lin ang="189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57" name="TextBox 56"/>
          <p:cNvSpPr txBox="1"/>
          <p:nvPr/>
        </p:nvSpPr>
        <p:spPr>
          <a:xfrm>
            <a:off x="6937504" y="1468902"/>
            <a:ext cx="4792376" cy="64633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Нарушения порядка применения национального режима</a:t>
            </a:r>
            <a:endParaRPr lang="ru-RU" dirty="0"/>
          </a:p>
        </p:txBody>
      </p:sp>
      <p:sp>
        <p:nvSpPr>
          <p:cNvPr id="58" name="TextBox 57"/>
          <p:cNvSpPr txBox="1"/>
          <p:nvPr/>
        </p:nvSpPr>
        <p:spPr>
          <a:xfrm>
            <a:off x="6937503" y="2314015"/>
            <a:ext cx="4792377" cy="37696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Нарушения использования КТРУ</a:t>
            </a:r>
            <a:endParaRPr lang="ru-RU" dirty="0"/>
          </a:p>
        </p:txBody>
      </p:sp>
      <p:sp>
        <p:nvSpPr>
          <p:cNvPr id="59" name="TextBox 58"/>
          <p:cNvSpPr txBox="1"/>
          <p:nvPr/>
        </p:nvSpPr>
        <p:spPr>
          <a:xfrm>
            <a:off x="6937504" y="2903149"/>
            <a:ext cx="4792376" cy="92333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Несоблюдение порядка формирования </a:t>
            </a:r>
            <a:r>
              <a:rPr lang="ru-RU" dirty="0" smtClean="0"/>
              <a:t>извещений (доп. требования, объединение лотов, неправомерные преимущества) </a:t>
            </a:r>
            <a:endParaRPr lang="ru-RU" dirty="0"/>
          </a:p>
        </p:txBody>
      </p:sp>
      <p:sp>
        <p:nvSpPr>
          <p:cNvPr id="60" name="TextBox 59"/>
          <p:cNvSpPr txBox="1"/>
          <p:nvPr/>
        </p:nvSpPr>
        <p:spPr>
          <a:xfrm>
            <a:off x="6936042" y="3919095"/>
            <a:ext cx="4792380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Неприменение типовых условий контрактов</a:t>
            </a:r>
            <a:endParaRPr lang="ru-RU" dirty="0"/>
          </a:p>
        </p:txBody>
      </p:sp>
      <p:sp>
        <p:nvSpPr>
          <p:cNvPr id="61" name="TextBox 60"/>
          <p:cNvSpPr txBox="1"/>
          <p:nvPr/>
        </p:nvSpPr>
        <p:spPr>
          <a:xfrm>
            <a:off x="6937500" y="4408325"/>
            <a:ext cx="4792380" cy="64633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Нарушения в ходе исполнения контрактов </a:t>
            </a:r>
            <a:r>
              <a:rPr lang="ru-RU" dirty="0" smtClean="0"/>
              <a:t>(приемка</a:t>
            </a:r>
            <a:r>
              <a:rPr lang="ru-RU" dirty="0"/>
              <a:t>, изменение существенных условий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62" name="TextBox 61"/>
          <p:cNvSpPr txBox="1"/>
          <p:nvPr/>
        </p:nvSpPr>
        <p:spPr>
          <a:xfrm>
            <a:off x="6936042" y="5174554"/>
            <a:ext cx="4792380" cy="64633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Несоблюдение правил применения мер </a:t>
            </a:r>
            <a:r>
              <a:rPr lang="ru-RU" dirty="0" smtClean="0"/>
              <a:t>ответственности</a:t>
            </a:r>
            <a:endParaRPr lang="ru-RU" dirty="0"/>
          </a:p>
        </p:txBody>
      </p:sp>
      <p:sp>
        <p:nvSpPr>
          <p:cNvPr id="63" name="TextBox 62"/>
          <p:cNvSpPr txBox="1"/>
          <p:nvPr/>
        </p:nvSpPr>
        <p:spPr>
          <a:xfrm>
            <a:off x="6937500" y="5963646"/>
            <a:ext cx="4792380" cy="64633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Несоблюдение правил ведения реестра контрактов, договоров </a:t>
            </a:r>
          </a:p>
        </p:txBody>
      </p:sp>
      <p:sp>
        <p:nvSpPr>
          <p:cNvPr id="64" name="Rectangle: Rounded Corners 37">
            <a:extLst>
              <a:ext uri="{FF2B5EF4-FFF2-40B4-BE49-F238E27FC236}">
                <a16:creationId xmlns:a16="http://schemas.microsoft.com/office/drawing/2014/main" id="{DF3AB4F2-C5F3-47A9-9C49-F52E4C308728}"/>
              </a:ext>
            </a:extLst>
          </p:cNvPr>
          <p:cNvSpPr/>
          <p:nvPr/>
        </p:nvSpPr>
        <p:spPr>
          <a:xfrm>
            <a:off x="504202" y="6396616"/>
            <a:ext cx="481165" cy="29474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61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31FE1EA2-36C9-4384-A1B8-1BDB6E46D9EC}"/>
              </a:ext>
            </a:extLst>
          </p:cNvPr>
          <p:cNvSpPr/>
          <p:nvPr/>
        </p:nvSpPr>
        <p:spPr>
          <a:xfrm>
            <a:off x="0" y="0"/>
            <a:ext cx="2032000" cy="6858000"/>
          </a:xfrm>
          <a:prstGeom prst="rect">
            <a:avLst/>
          </a:prstGeom>
          <a:gradFill flip="none" rotWithShape="1">
            <a:gsLst>
              <a:gs pos="0">
                <a:srgbClr val="20537F">
                  <a:alpha val="80000"/>
                </a:srgbClr>
              </a:gs>
              <a:gs pos="50000">
                <a:srgbClr val="2C7D88">
                  <a:alpha val="80000"/>
                </a:srgbClr>
              </a:gs>
              <a:gs pos="100000">
                <a:srgbClr val="3DB692">
                  <a:alpha val="8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Результаты ведомственного контроля по направлениям:</a:t>
            </a:r>
          </a:p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bg1"/>
                </a:solidFill>
              </a:rPr>
              <a:t>Размещение отчетов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ru-RU" b="1" dirty="0" smtClean="0">
              <a:solidFill>
                <a:schemeClr val="bg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bg1"/>
                </a:solidFill>
              </a:rPr>
              <a:t>Достижение доли закупок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у СМП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ru-RU" b="1" dirty="0" smtClean="0">
              <a:solidFill>
                <a:schemeClr val="bg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bg1"/>
                </a:solidFill>
              </a:rPr>
              <a:t>Реестр контрактов</a:t>
            </a:r>
            <a:endParaRPr lang="en-SG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97" y="108427"/>
            <a:ext cx="322805" cy="3584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41" y="53568"/>
            <a:ext cx="1287466" cy="468169"/>
          </a:xfrm>
          <a:prstGeom prst="rect">
            <a:avLst/>
          </a:prstGeom>
        </p:spPr>
      </p:pic>
      <p:sp>
        <p:nvSpPr>
          <p:cNvPr id="34" name="Rectangle: Rounded Corners 37">
            <a:extLst>
              <a:ext uri="{FF2B5EF4-FFF2-40B4-BE49-F238E27FC236}">
                <a16:creationId xmlns:a16="http://schemas.microsoft.com/office/drawing/2014/main" id="{DF3AB4F2-C5F3-47A9-9C49-F52E4C308728}"/>
              </a:ext>
            </a:extLst>
          </p:cNvPr>
          <p:cNvSpPr/>
          <p:nvPr/>
        </p:nvSpPr>
        <p:spPr>
          <a:xfrm>
            <a:off x="504202" y="6396616"/>
            <a:ext cx="481165" cy="29474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H="1">
            <a:off x="7482179" y="108427"/>
            <a:ext cx="14818" cy="540470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Скругленный прямоугольник 45"/>
          <p:cNvSpPr/>
          <p:nvPr/>
        </p:nvSpPr>
        <p:spPr>
          <a:xfrm>
            <a:off x="2623975" y="63713"/>
            <a:ext cx="3923261" cy="6360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Неразмещение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отчета об объеме закупок </a:t>
            </a:r>
            <a:r>
              <a:rPr lang="ru-RU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российских товаров</a:t>
            </a:r>
            <a:endParaRPr lang="ru-RU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8239365" y="55532"/>
            <a:ext cx="3232886" cy="65237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Недостижение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доли закупок у СМП и СОНО</a:t>
            </a:r>
            <a:endParaRPr lang="ru-RU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7972517" y="5564726"/>
            <a:ext cx="3766582" cy="6360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Неразмещение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отчета об объеме закупок </a:t>
            </a:r>
            <a:r>
              <a:rPr lang="ru-RU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СМП и СОНО</a:t>
            </a:r>
            <a:endParaRPr lang="ru-RU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208960" y="665921"/>
            <a:ext cx="509625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Ижевская </a:t>
            </a:r>
            <a:r>
              <a:rPr lang="ru-RU" dirty="0" smtClean="0"/>
              <a:t>ГМА</a:t>
            </a:r>
          </a:p>
          <a:p>
            <a:r>
              <a:rPr lang="ru-RU" b="1" dirty="0"/>
              <a:t>(</a:t>
            </a:r>
            <a:r>
              <a:rPr lang="ru-RU" b="1" dirty="0" smtClean="0"/>
              <a:t>предупреждение по </a:t>
            </a:r>
            <a:r>
              <a:rPr lang="ru-RU" b="1" dirty="0"/>
              <a:t>ч. 3 ст. 7.30 КоАП </a:t>
            </a:r>
            <a:r>
              <a:rPr lang="ru-RU" b="1" dirty="0" smtClean="0"/>
              <a:t>РФ)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Курский ГМУ </a:t>
            </a:r>
            <a:r>
              <a:rPr lang="ru-RU" b="1" dirty="0" smtClean="0"/>
              <a:t>(рассмотрение в Курском УФАС России)</a:t>
            </a:r>
          </a:p>
          <a:p>
            <a:endParaRPr lang="ru-RU" dirty="0"/>
          </a:p>
          <a:p>
            <a:r>
              <a:rPr lang="ru-RU" dirty="0" smtClean="0"/>
              <a:t>ВУНМЦ по </a:t>
            </a:r>
            <a:r>
              <a:rPr lang="ru-RU" dirty="0"/>
              <a:t>непрерывному медицинскому и фармацевтическому </a:t>
            </a:r>
            <a:r>
              <a:rPr lang="ru-RU" dirty="0" smtClean="0"/>
              <a:t>образованию </a:t>
            </a:r>
            <a:r>
              <a:rPr lang="ru-RU" b="1" dirty="0" smtClean="0"/>
              <a:t>(должностное </a:t>
            </a:r>
            <a:r>
              <a:rPr lang="ru-RU" b="1" dirty="0"/>
              <a:t>лицо признано </a:t>
            </a:r>
            <a:r>
              <a:rPr lang="ru-RU" b="1" dirty="0" smtClean="0"/>
              <a:t>виновным в </a:t>
            </a:r>
            <a:r>
              <a:rPr lang="ru-RU" b="1" dirty="0"/>
              <a:t>административном правонарушении по ч. </a:t>
            </a:r>
            <a:r>
              <a:rPr lang="ru-RU" b="1" dirty="0" smtClean="0"/>
              <a:t>1.4 ст</a:t>
            </a:r>
            <a:r>
              <a:rPr lang="ru-RU" b="1" dirty="0"/>
              <a:t>. 7.30 КоАП </a:t>
            </a:r>
            <a:r>
              <a:rPr lang="ru-RU" b="1" dirty="0" smtClean="0"/>
              <a:t>РФ)</a:t>
            </a:r>
            <a:endParaRPr lang="ru-RU" b="1" dirty="0"/>
          </a:p>
          <a:p>
            <a:endParaRPr lang="ru-RU" dirty="0" smtClean="0"/>
          </a:p>
          <a:p>
            <a:r>
              <a:rPr lang="ru-RU" dirty="0" smtClean="0"/>
              <a:t>Северо-Кавказский ММЦ </a:t>
            </a:r>
            <a:r>
              <a:rPr lang="ru-RU" b="1" dirty="0" smtClean="0"/>
              <a:t>(рассмотрение в Северо-Осетинском УФАС России)</a:t>
            </a:r>
          </a:p>
          <a:p>
            <a:endParaRPr lang="ru-RU" dirty="0" smtClean="0"/>
          </a:p>
          <a:p>
            <a:r>
              <a:rPr lang="ru-RU" dirty="0"/>
              <a:t>П</a:t>
            </a:r>
            <a:r>
              <a:rPr lang="ru-RU" dirty="0" smtClean="0"/>
              <a:t>ротивотуберкулезный </a:t>
            </a:r>
            <a:r>
              <a:rPr lang="ru-RU" dirty="0"/>
              <a:t>санаторий «Пионер» Минздрава </a:t>
            </a:r>
            <a:r>
              <a:rPr lang="ru-RU" dirty="0" smtClean="0"/>
              <a:t>России </a:t>
            </a:r>
            <a:r>
              <a:rPr lang="ru-RU" b="1" dirty="0" smtClean="0"/>
              <a:t>(Рассмотрение в Краснодарском УФАС России)</a:t>
            </a:r>
          </a:p>
          <a:p>
            <a:endParaRPr lang="ru-RU" dirty="0"/>
          </a:p>
          <a:p>
            <a:r>
              <a:rPr lang="ru-RU" dirty="0" smtClean="0"/>
              <a:t>Центр </a:t>
            </a:r>
            <a:r>
              <a:rPr lang="ru-RU" dirty="0"/>
              <a:t>реабилитации (для детей с нарушением слуха</a:t>
            </a:r>
            <a:r>
              <a:rPr lang="ru-RU" dirty="0" smtClean="0"/>
              <a:t>) </a:t>
            </a:r>
            <a:r>
              <a:rPr lang="ru-RU" b="1" dirty="0" smtClean="0"/>
              <a:t>(</a:t>
            </a:r>
            <a:r>
              <a:rPr lang="ru-RU" b="1" dirty="0"/>
              <a:t>должностное лицо признано виновным в административном правонарушении по ч. 1.4 ст. 7.30 КоАП </a:t>
            </a:r>
            <a:r>
              <a:rPr lang="ru-RU" b="1" dirty="0" smtClean="0"/>
              <a:t>РФ)</a:t>
            </a:r>
            <a:endParaRPr lang="ru-RU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5747651" y="6149142"/>
            <a:ext cx="79733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Ижевская ГМА</a:t>
            </a:r>
          </a:p>
          <a:p>
            <a:pPr algn="ctr"/>
            <a:r>
              <a:rPr lang="ru-RU" b="1" dirty="0"/>
              <a:t>(предупреждение по ч. 3 ст. 7.30 КоАП РФ)</a:t>
            </a:r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</p:txBody>
      </p:sp>
      <p:sp>
        <p:nvSpPr>
          <p:cNvPr id="56" name="Прямоугольник 55"/>
          <p:cNvSpPr/>
          <p:nvPr/>
        </p:nvSpPr>
        <p:spPr>
          <a:xfrm>
            <a:off x="7673957" y="804420"/>
            <a:ext cx="45161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ВУНМЦ по непрерывному </a:t>
            </a:r>
            <a:r>
              <a:rPr lang="ru-RU" dirty="0" smtClean="0"/>
              <a:t>медицинскому </a:t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фармацевтическому </a:t>
            </a:r>
            <a:r>
              <a:rPr lang="ru-RU" dirty="0" smtClean="0"/>
              <a:t>образованию </a:t>
            </a:r>
            <a:r>
              <a:rPr lang="ru-RU" dirty="0"/>
              <a:t>– 0%</a:t>
            </a:r>
            <a:r>
              <a:rPr lang="ru-RU" dirty="0" smtClean="0"/>
              <a:t> </a:t>
            </a:r>
          </a:p>
          <a:p>
            <a:r>
              <a:rPr lang="ru-RU" b="1" dirty="0" smtClean="0"/>
              <a:t>(должностное </a:t>
            </a:r>
            <a:r>
              <a:rPr lang="ru-RU" b="1" dirty="0"/>
              <a:t>лицо признано виновным </a:t>
            </a:r>
            <a:br>
              <a:rPr lang="ru-RU" b="1" dirty="0"/>
            </a:br>
            <a:r>
              <a:rPr lang="ru-RU" b="1" dirty="0"/>
              <a:t>в административном </a:t>
            </a:r>
            <a:r>
              <a:rPr lang="ru-RU" b="1" dirty="0" smtClean="0"/>
              <a:t>правонарушении </a:t>
            </a:r>
            <a:br>
              <a:rPr lang="ru-RU" b="1" dirty="0" smtClean="0"/>
            </a:br>
            <a:r>
              <a:rPr lang="ru-RU" b="1" dirty="0" smtClean="0"/>
              <a:t>по ч. 11 </a:t>
            </a:r>
            <a:r>
              <a:rPr lang="ru-RU" b="1" dirty="0"/>
              <a:t>ст. 7.30 КоАП </a:t>
            </a:r>
            <a:r>
              <a:rPr lang="ru-RU" b="1" dirty="0" smtClean="0"/>
              <a:t>РФ</a:t>
            </a:r>
            <a:r>
              <a:rPr lang="ru-RU" b="1" dirty="0"/>
              <a:t>)</a:t>
            </a:r>
          </a:p>
          <a:p>
            <a:endParaRPr lang="ru-RU" dirty="0" smtClean="0"/>
          </a:p>
          <a:p>
            <a:r>
              <a:rPr lang="ru-RU" dirty="0" smtClean="0"/>
              <a:t>Пензенский </a:t>
            </a:r>
            <a:r>
              <a:rPr lang="ru-RU" dirty="0"/>
              <a:t>базовый медицинский </a:t>
            </a:r>
            <a:r>
              <a:rPr lang="ru-RU" dirty="0" smtClean="0"/>
              <a:t>колледж </a:t>
            </a:r>
            <a:r>
              <a:rPr lang="ru-RU" dirty="0"/>
              <a:t>– 0% </a:t>
            </a:r>
          </a:p>
          <a:p>
            <a:r>
              <a:rPr lang="ru-RU" dirty="0" smtClean="0"/>
              <a:t>(</a:t>
            </a:r>
            <a:r>
              <a:rPr lang="ru-RU" b="1" dirty="0" smtClean="0"/>
              <a:t>к административной ответственности </a:t>
            </a:r>
            <a:br>
              <a:rPr lang="ru-RU" b="1" dirty="0" smtClean="0"/>
            </a:br>
            <a:r>
              <a:rPr lang="ru-RU" b="1" dirty="0" smtClean="0"/>
              <a:t>не привлечено – в 2022 году закупки только у ед. поставщика)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Федеральный </a:t>
            </a:r>
            <a:r>
              <a:rPr lang="ru-RU" dirty="0"/>
              <a:t>центр планирования и организации лекарственного обеспечения </a:t>
            </a:r>
            <a:r>
              <a:rPr lang="ru-RU" dirty="0" smtClean="0"/>
              <a:t>граждан</a:t>
            </a:r>
            <a:r>
              <a:rPr lang="ru-RU" dirty="0"/>
              <a:t> </a:t>
            </a:r>
            <a:r>
              <a:rPr lang="ru-RU" dirty="0" smtClean="0"/>
              <a:t>– </a:t>
            </a:r>
            <a:r>
              <a:rPr lang="ru-RU" dirty="0"/>
              <a:t>0</a:t>
            </a:r>
            <a:r>
              <a:rPr lang="ru-RU" dirty="0" smtClean="0"/>
              <a:t>% </a:t>
            </a:r>
            <a:r>
              <a:rPr lang="ru-RU" b="1" dirty="0" smtClean="0"/>
              <a:t>(назначена дата и время рассмотрения дела об административном правонарушении)</a:t>
            </a:r>
            <a:endParaRPr lang="ru-RU" dirty="0"/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3090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91351" y="-64850"/>
            <a:ext cx="9098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14187"/>
                </a:solidFill>
              </a:rPr>
              <a:t>Динамика количества </a:t>
            </a:r>
            <a:r>
              <a:rPr lang="ru-RU" sz="2400" b="1" dirty="0" err="1" smtClean="0">
                <a:solidFill>
                  <a:srgbClr val="114187"/>
                </a:solidFill>
              </a:rPr>
              <a:t>неактуализированных</a:t>
            </a:r>
            <a:r>
              <a:rPr lang="ru-RU" sz="2400" b="1" dirty="0" smtClean="0">
                <a:solidFill>
                  <a:srgbClr val="114187"/>
                </a:solidFill>
              </a:rPr>
              <a:t> контрактов </a:t>
            </a:r>
            <a:br>
              <a:rPr lang="ru-RU" sz="2400" b="1" dirty="0" smtClean="0">
                <a:solidFill>
                  <a:srgbClr val="114187"/>
                </a:solidFill>
              </a:rPr>
            </a:br>
            <a:r>
              <a:rPr lang="ru-RU" sz="2400" b="1" dirty="0" smtClean="0">
                <a:solidFill>
                  <a:srgbClr val="114187"/>
                </a:solidFill>
              </a:rPr>
              <a:t>со сроками исполнения до 31.12.2022 с начала 2023 года</a:t>
            </a:r>
            <a:endParaRPr lang="ru-RU" sz="2400" b="1" dirty="0">
              <a:solidFill>
                <a:srgbClr val="114187"/>
              </a:solidFill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8934300" y="3561747"/>
            <a:ext cx="3219698" cy="2492339"/>
          </a:xfrm>
        </p:spPr>
        <p:txBody>
          <a:bodyPr>
            <a:normAutofit fontScale="92500" lnSpcReduction="10000"/>
          </a:bodyPr>
          <a:lstStyle/>
          <a:p>
            <a:endParaRPr lang="ru-RU" sz="1800" dirty="0" smtClean="0"/>
          </a:p>
          <a:p>
            <a:r>
              <a:rPr lang="ru-RU" sz="1800" dirty="0" smtClean="0"/>
              <a:t>Учреждениями, подведомственными Минздраву России, </a:t>
            </a:r>
            <a:br>
              <a:rPr lang="ru-RU" sz="1800" dirty="0" smtClean="0"/>
            </a:br>
            <a:r>
              <a:rPr lang="ru-RU" sz="1800" dirty="0" smtClean="0"/>
              <a:t>с начала 2023 года </a:t>
            </a:r>
            <a:r>
              <a:rPr lang="ru-RU" sz="1800" b="1" dirty="0" smtClean="0"/>
              <a:t>актуализировано </a:t>
            </a:r>
            <a:br>
              <a:rPr lang="ru-RU" sz="1800" b="1" dirty="0" smtClean="0"/>
            </a:br>
            <a:r>
              <a:rPr lang="ru-RU" sz="1800" b="1" dirty="0" smtClean="0"/>
              <a:t>93,5% контрактов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solidFill>
                  <a:srgbClr val="114187"/>
                </a:solidFill>
              </a:rPr>
              <a:t>(5051 контрактов)</a:t>
            </a:r>
          </a:p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(по состоянию на 01.11.2023)</a:t>
            </a:r>
            <a:endParaRPr lang="ru-RU" sz="18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621119"/>
              </p:ext>
            </p:extLst>
          </p:nvPr>
        </p:nvGraphicFramePr>
        <p:xfrm>
          <a:off x="9042762" y="1185503"/>
          <a:ext cx="2876024" cy="1975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8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8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Количество контрактов</a:t>
                      </a:r>
                      <a:endParaRPr lang="ru-RU" sz="12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23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На 01.01</a:t>
                      </a:r>
                      <a:endParaRPr lang="ru-RU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5 400</a:t>
                      </a:r>
                      <a:endParaRPr lang="ru-RU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На 01.03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1 724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На 01.07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501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На 01.11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349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8495954"/>
              </p:ext>
            </p:extLst>
          </p:nvPr>
        </p:nvGraphicFramePr>
        <p:xfrm>
          <a:off x="1634530" y="1486706"/>
          <a:ext cx="6137011" cy="3901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: Rounded Corners 37">
            <a:extLst>
              <a:ext uri="{FF2B5EF4-FFF2-40B4-BE49-F238E27FC236}">
                <a16:creationId xmlns:a16="http://schemas.microsoft.com/office/drawing/2014/main" id="{DF3AB4F2-C5F3-47A9-9C49-F52E4C308728}"/>
              </a:ext>
            </a:extLst>
          </p:cNvPr>
          <p:cNvSpPr/>
          <p:nvPr/>
        </p:nvSpPr>
        <p:spPr>
          <a:xfrm>
            <a:off x="504202" y="6396616"/>
            <a:ext cx="481165" cy="29474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41" y="53568"/>
            <a:ext cx="1287466" cy="4681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397" y="108427"/>
            <a:ext cx="322805" cy="35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11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971546" y="60072"/>
            <a:ext cx="1042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14187"/>
                </a:solidFill>
              </a:rPr>
              <a:t>Удельный вес учреждений, имеющих </a:t>
            </a:r>
            <a:r>
              <a:rPr lang="ru-RU" sz="2400" b="1" dirty="0" err="1" smtClean="0">
                <a:solidFill>
                  <a:srgbClr val="114187"/>
                </a:solidFill>
              </a:rPr>
              <a:t>неактуализированные</a:t>
            </a:r>
            <a:r>
              <a:rPr lang="ru-RU" sz="2400" b="1" dirty="0" smtClean="0">
                <a:solidFill>
                  <a:srgbClr val="114187"/>
                </a:solidFill>
              </a:rPr>
              <a:t> контракты</a:t>
            </a:r>
            <a:endParaRPr lang="ru-RU" sz="2400" b="1" dirty="0">
              <a:solidFill>
                <a:srgbClr val="114187"/>
              </a:solidFill>
            </a:endParaRPr>
          </a:p>
        </p:txBody>
      </p:sp>
      <p:graphicFrame>
        <p:nvGraphicFramePr>
          <p:cNvPr id="9" name="Объект 3">
            <a:extLst>
              <a:ext uri="{FF2B5EF4-FFF2-40B4-BE49-F238E27FC236}">
                <a16:creationId xmlns:a16="http://schemas.microsoft.com/office/drawing/2014/main" id="{ACB0F97B-2D16-0510-AFFE-DF04F5551F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5503300"/>
              </p:ext>
            </p:extLst>
          </p:nvPr>
        </p:nvGraphicFramePr>
        <p:xfrm>
          <a:off x="5921467" y="711779"/>
          <a:ext cx="5213455" cy="2639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Объект 3">
            <a:extLst>
              <a:ext uri="{FF2B5EF4-FFF2-40B4-BE49-F238E27FC236}">
                <a16:creationId xmlns:a16="http://schemas.microsoft.com/office/drawing/2014/main" id="{ACB0F97B-2D16-0510-AFFE-DF04F5551F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5336688"/>
              </p:ext>
            </p:extLst>
          </p:nvPr>
        </p:nvGraphicFramePr>
        <p:xfrm>
          <a:off x="111095" y="759276"/>
          <a:ext cx="5504993" cy="2666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Объект 3">
            <a:extLst>
              <a:ext uri="{FF2B5EF4-FFF2-40B4-BE49-F238E27FC236}">
                <a16:creationId xmlns:a16="http://schemas.microsoft.com/office/drawing/2014/main" id="{ACB0F97B-2D16-0510-AFFE-DF04F5551F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0908570"/>
              </p:ext>
            </p:extLst>
          </p:nvPr>
        </p:nvGraphicFramePr>
        <p:xfrm>
          <a:off x="1796148" y="3455038"/>
          <a:ext cx="8885025" cy="3330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Rectangle: Rounded Corners 37">
            <a:extLst>
              <a:ext uri="{FF2B5EF4-FFF2-40B4-BE49-F238E27FC236}">
                <a16:creationId xmlns:a16="http://schemas.microsoft.com/office/drawing/2014/main" id="{DF3AB4F2-C5F3-47A9-9C49-F52E4C308728}"/>
              </a:ext>
            </a:extLst>
          </p:cNvPr>
          <p:cNvSpPr/>
          <p:nvPr/>
        </p:nvSpPr>
        <p:spPr>
          <a:xfrm>
            <a:off x="504202" y="6396617"/>
            <a:ext cx="579163" cy="28248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141" y="53568"/>
            <a:ext cx="1287466" cy="46816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397" y="108427"/>
            <a:ext cx="322805" cy="35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47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DFB679-8266-4D2B-A782-F89B44918E77}"/>
              </a:ext>
            </a:extLst>
          </p:cNvPr>
          <p:cNvSpPr/>
          <p:nvPr/>
        </p:nvSpPr>
        <p:spPr>
          <a:xfrm>
            <a:off x="0" y="1066798"/>
            <a:ext cx="12192001" cy="3448051"/>
          </a:xfrm>
          <a:prstGeom prst="rect">
            <a:avLst/>
          </a:prstGeom>
          <a:gradFill flip="none" rotWithShape="1">
            <a:gsLst>
              <a:gs pos="0">
                <a:srgbClr val="20537F">
                  <a:alpha val="80000"/>
                </a:srgbClr>
              </a:gs>
              <a:gs pos="50000">
                <a:srgbClr val="2C7D88">
                  <a:alpha val="80000"/>
                </a:srgbClr>
              </a:gs>
              <a:gs pos="100000">
                <a:srgbClr val="3DB692">
                  <a:alpha val="8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EBACC3-862A-40F5-86A9-11382FC06CBA}"/>
              </a:ext>
            </a:extLst>
          </p:cNvPr>
          <p:cNvSpPr txBox="1"/>
          <p:nvPr/>
        </p:nvSpPr>
        <p:spPr>
          <a:xfrm>
            <a:off x="1082990" y="2175270"/>
            <a:ext cx="8849936" cy="1231106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>
              <a:defRPr/>
            </a:pPr>
            <a:r>
              <a:rPr lang="ru-RU" sz="4000" b="1" i="1" spc="-150" dirty="0" smtClean="0">
                <a:solidFill>
                  <a:prstClr val="white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НОВАЦИИ </a:t>
            </a:r>
          </a:p>
          <a:p>
            <a:pPr>
              <a:defRPr/>
            </a:pPr>
            <a:r>
              <a:rPr lang="ru-RU" sz="4000" b="1" i="1" spc="-150" dirty="0" smtClean="0">
                <a:solidFill>
                  <a:prstClr val="white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ЗАКОНОДАТЕЛЬСТВА</a:t>
            </a:r>
            <a:endParaRPr lang="en-US" sz="4000" b="1" i="1" spc="-150" dirty="0">
              <a:solidFill>
                <a:prstClr val="white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4CB3A4-60B5-423D-B3C3-300486F32693}"/>
              </a:ext>
            </a:extLst>
          </p:cNvPr>
          <p:cNvSpPr txBox="1"/>
          <p:nvPr/>
        </p:nvSpPr>
        <p:spPr>
          <a:xfrm>
            <a:off x="4741333" y="4635830"/>
            <a:ext cx="7028293" cy="2462213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algn="r">
              <a:defRPr/>
            </a:pPr>
            <a:r>
              <a:rPr lang="ru-RU" sz="2000" b="1" i="1" dirty="0" smtClean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Всероссийская конференция ФАС России</a:t>
            </a:r>
            <a:br>
              <a:rPr lang="ru-RU" sz="2000" b="1" i="1" dirty="0" smtClean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ru-RU" sz="2000" b="1" i="1" dirty="0" smtClean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Продление </a:t>
            </a:r>
            <a:r>
              <a:rPr lang="ru-RU" sz="2000" b="1" i="1" dirty="0" err="1" smtClean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антисанкционных</a:t>
            </a:r>
            <a:r>
              <a:rPr lang="ru-RU" sz="2000" b="1" i="1" dirty="0" smtClean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норм</a:t>
            </a:r>
          </a:p>
          <a:p>
            <a:pPr algn="r">
              <a:defRPr/>
            </a:pPr>
            <a:r>
              <a:rPr lang="ru-RU" sz="2000" b="1" i="1" dirty="0" smtClean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Национальный режим</a:t>
            </a:r>
          </a:p>
          <a:p>
            <a:pPr algn="r">
              <a:defRPr/>
            </a:pPr>
            <a:r>
              <a:rPr lang="ru-RU" sz="2000" b="1" i="1" dirty="0" smtClean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Изменения в порядок определения НМЦК на мед. изделия</a:t>
            </a:r>
            <a:endParaRPr lang="ru-RU" sz="2000" b="1" i="1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r">
              <a:defRPr/>
            </a:pPr>
            <a:r>
              <a:rPr lang="ru-RU" sz="2000" b="1" i="1" dirty="0" smtClean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Указание на товарный знак</a:t>
            </a:r>
          </a:p>
          <a:p>
            <a:pPr algn="r">
              <a:defRPr/>
            </a:pPr>
            <a:r>
              <a:rPr lang="ru-RU" sz="2000" b="1" i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Закупка у ГУП и АО субъекта</a:t>
            </a:r>
          </a:p>
          <a:p>
            <a:pPr algn="r">
              <a:defRPr/>
            </a:pPr>
            <a:r>
              <a:rPr lang="ru-RU" sz="2000" b="1" i="1" dirty="0" smtClean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Изменения в сфере строительства</a:t>
            </a:r>
          </a:p>
          <a:p>
            <a:pPr algn="r">
              <a:defRPr/>
            </a:pPr>
            <a:endParaRPr lang="en-US" sz="2000" b="1" i="1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Rectangle: Rounded Corners 37">
            <a:extLst>
              <a:ext uri="{FF2B5EF4-FFF2-40B4-BE49-F238E27FC236}">
                <a16:creationId xmlns:a16="http://schemas.microsoft.com/office/drawing/2014/main" id="{DF3AB4F2-C5F3-47A9-9C49-F52E4C308728}"/>
              </a:ext>
            </a:extLst>
          </p:cNvPr>
          <p:cNvSpPr/>
          <p:nvPr/>
        </p:nvSpPr>
        <p:spPr>
          <a:xfrm>
            <a:off x="504202" y="6396616"/>
            <a:ext cx="512748" cy="29474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8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41" y="53568"/>
            <a:ext cx="1287466" cy="4681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97" y="108427"/>
            <a:ext cx="322805" cy="35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91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455359-B8CE-455D-BBA1-BFF2F59EAE78}"/>
              </a:ext>
            </a:extLst>
          </p:cNvPr>
          <p:cNvSpPr/>
          <p:nvPr/>
        </p:nvSpPr>
        <p:spPr>
          <a:xfrm>
            <a:off x="3940787" y="18905"/>
            <a:ext cx="3090863" cy="6858000"/>
          </a:xfrm>
          <a:prstGeom prst="rect">
            <a:avLst/>
          </a:prstGeom>
          <a:gradFill flip="none" rotWithShape="1">
            <a:gsLst>
              <a:gs pos="0">
                <a:srgbClr val="20537F">
                  <a:alpha val="80000"/>
                </a:srgbClr>
              </a:gs>
              <a:gs pos="50000">
                <a:srgbClr val="2C7D88">
                  <a:alpha val="80000"/>
                </a:srgbClr>
              </a:gs>
              <a:gs pos="100000">
                <a:srgbClr val="3DB692">
                  <a:alpha val="8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>
              <a:solidFill>
                <a:prstClr val="white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65754" y="352191"/>
            <a:ext cx="7298379" cy="16205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Всероссийская конференция ФАС России </a:t>
            </a:r>
            <a:br>
              <a:rPr lang="ru-RU" sz="28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сфере закупок (г. Сочи октябрь 2023 год</a:t>
            </a:r>
            <a:r>
              <a:rPr lang="ru-RU" sz="2800" b="1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4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41" y="53568"/>
            <a:ext cx="1287466" cy="46816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97" y="108427"/>
            <a:ext cx="322805" cy="358452"/>
          </a:xfrm>
          <a:prstGeom prst="rect">
            <a:avLst/>
          </a:prstGeom>
        </p:spPr>
      </p:pic>
      <p:sp>
        <p:nvSpPr>
          <p:cNvPr id="18" name="Rectangle: Rounded Corners 37">
            <a:extLst>
              <a:ext uri="{FF2B5EF4-FFF2-40B4-BE49-F238E27FC236}">
                <a16:creationId xmlns:a16="http://schemas.microsoft.com/office/drawing/2014/main" id="{DF3AB4F2-C5F3-47A9-9C49-F52E4C308728}"/>
              </a:ext>
            </a:extLst>
          </p:cNvPr>
          <p:cNvSpPr/>
          <p:nvPr/>
        </p:nvSpPr>
        <p:spPr>
          <a:xfrm>
            <a:off x="504202" y="6396616"/>
            <a:ext cx="512748" cy="29474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94141" y="3126442"/>
            <a:ext cx="2746720" cy="22557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Введение платной подачи жалоб </a:t>
            </a:r>
            <a:b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ФАС России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971558" y="3092258"/>
            <a:ext cx="3029319" cy="23240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Сокращение сроков проведения процедур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631576" y="3141436"/>
            <a:ext cx="4187258" cy="227488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 обсуждение продления </a:t>
            </a:r>
            <a:r>
              <a:rPr lang="ru-RU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антисанкционных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норм в части заключения контрактов </a:t>
            </a:r>
            <a:b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единственным поставщиком: исполнение хуже, чем в конкурентных процедурах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3230127" y="2192585"/>
            <a:ext cx="4512179" cy="574771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Основные тезисы</a:t>
            </a:r>
            <a:br>
              <a:rPr lang="ru-RU" sz="2800" dirty="0" smtClean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7306655" y="5503019"/>
            <a:ext cx="4512179" cy="57477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i="1" dirty="0" smtClean="0"/>
              <a:t>А.М. Лавров</a:t>
            </a:r>
          </a:p>
          <a:p>
            <a:pPr algn="ctr"/>
            <a:r>
              <a:rPr lang="ru-RU" sz="1600" b="1" i="1" dirty="0" smtClean="0"/>
              <a:t>Заместитель Министра финансов РФ</a:t>
            </a:r>
            <a:br>
              <a:rPr lang="ru-RU" sz="1600" b="1" i="1" dirty="0" smtClean="0"/>
            </a:br>
            <a:endParaRPr lang="ru-RU" sz="1600" b="1" i="1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340861" y="5503019"/>
            <a:ext cx="4512179" cy="57477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i="1" dirty="0" smtClean="0"/>
              <a:t>Внесение изменений в Договор </a:t>
            </a:r>
          </a:p>
          <a:p>
            <a:pPr algn="ctr"/>
            <a:r>
              <a:rPr lang="ru-RU" sz="1600" b="1" i="1" dirty="0" smtClean="0"/>
              <a:t>о ЕАЭС</a:t>
            </a:r>
            <a:br>
              <a:rPr lang="ru-RU" sz="1600" b="1" i="1" dirty="0" smtClean="0"/>
            </a:br>
            <a:endParaRPr lang="ru-RU" sz="1600" b="1" i="1" dirty="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-288589" y="5503019"/>
            <a:ext cx="4512179" cy="57477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i="1" dirty="0" smtClean="0"/>
              <a:t>ФАС России</a:t>
            </a:r>
            <a:br>
              <a:rPr lang="ru-RU" sz="1600" b="1" i="1" dirty="0" smtClean="0"/>
            </a:b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298152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1913</TotalTime>
  <Words>1552</Words>
  <Application>Microsoft Office PowerPoint</Application>
  <PresentationFormat>Широкоэкранный</PresentationFormat>
  <Paragraphs>279</Paragraphs>
  <Slides>20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Arial</vt:lpstr>
      <vt:lpstr>Bahnschrift SemiBold Condensed</vt:lpstr>
      <vt:lpstr>Calibri</vt:lpstr>
      <vt:lpstr>Calibri Light</vt:lpstr>
      <vt:lpstr>Lato</vt:lpstr>
      <vt:lpstr>Lato Black</vt:lpstr>
      <vt:lpstr>Lato Light</vt:lpstr>
      <vt:lpstr>Times New Roman</vt:lpstr>
      <vt:lpstr>Wingdings</vt:lpstr>
      <vt:lpstr>Тема Office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Продление антисанкционных норм</vt:lpstr>
      <vt:lpstr>Изменения в национальный режим в сфере закупок</vt:lpstr>
      <vt:lpstr>Презентация PowerPoint</vt:lpstr>
      <vt:lpstr>Изменения в законодательство  (указание на товарный знак в описании объекта закупки)</vt:lpstr>
      <vt:lpstr>Изменения в статью 93 44-ФЗ  (дополнение пунктом 6.1)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Иванова Екатерина Константиновна</dc:creator>
  <cp:lastModifiedBy>Екатерина Летникова</cp:lastModifiedBy>
  <cp:revision>143</cp:revision>
  <cp:lastPrinted>2023-11-28T07:22:58Z</cp:lastPrinted>
  <dcterms:created xsi:type="dcterms:W3CDTF">2023-10-23T07:57:37Z</dcterms:created>
  <dcterms:modified xsi:type="dcterms:W3CDTF">2023-11-30T12:27:58Z</dcterms:modified>
</cp:coreProperties>
</file>