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9" r:id="rId3"/>
    <p:sldId id="300" r:id="rId4"/>
    <p:sldId id="301" r:id="rId5"/>
    <p:sldId id="30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охват осмотрами</c:v>
                </c:pt>
                <c:pt idx="1">
                  <c:v>выявление патологии</c:v>
                </c:pt>
                <c:pt idx="2">
                  <c:v>постановка на "Д"учет</c:v>
                </c:pt>
                <c:pt idx="3">
                  <c:v>повторная явка к специалистам ЦОРЗП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9</c:v>
                </c:pt>
                <c:pt idx="2">
                  <c:v>43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охват осмотрами</c:v>
                </c:pt>
                <c:pt idx="1">
                  <c:v>выявление патологии</c:v>
                </c:pt>
                <c:pt idx="2">
                  <c:v>постановка на "Д"учет</c:v>
                </c:pt>
                <c:pt idx="3">
                  <c:v>повторная явка к специалистам ЦОРЗП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94</c:v>
                </c:pt>
                <c:pt idx="1">
                  <c:v>31</c:v>
                </c:pt>
                <c:pt idx="2">
                  <c:v>78</c:v>
                </c:pt>
                <c:pt idx="3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252992"/>
        <c:axId val="47341568"/>
        <c:axId val="0"/>
      </c:bar3DChart>
      <c:catAx>
        <c:axId val="39252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7341568"/>
        <c:crosses val="autoZero"/>
        <c:auto val="1"/>
        <c:lblAlgn val="ctr"/>
        <c:lblOffset val="100"/>
        <c:noMultiLvlLbl val="0"/>
      </c:catAx>
      <c:valAx>
        <c:axId val="4734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252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571480"/>
            <a:ext cx="5143536" cy="31432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Направление«Рост доступности и качества при оказании медицинской помощи при реализации проекта «Здравоохранение»</a:t>
            </a:r>
            <a:br>
              <a:rPr lang="ru-RU" sz="2000" dirty="0" smtClean="0"/>
            </a:br>
            <a:r>
              <a:rPr lang="ru-RU" sz="2000" dirty="0" smtClean="0"/>
              <a:t>Региональный проект «Развитие детского здравоохранения, включая создание современной инфраструктуры оказания медицинской помощи детям»</a:t>
            </a:r>
            <a:br>
              <a:rPr lang="ru-RU" sz="2000" dirty="0" smtClean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714348" y="3929066"/>
            <a:ext cx="8215370" cy="2071702"/>
          </a:xfrm>
        </p:spPr>
        <p:txBody>
          <a:bodyPr>
            <a:noAutofit/>
          </a:bodyPr>
          <a:lstStyle/>
          <a:p>
            <a:pPr marL="68580" algn="ctr"/>
            <a:r>
              <a:rPr lang="ru-RU" sz="1800" b="1" dirty="0" smtClean="0"/>
              <a:t>Проект «Создание Центра охраны репродуктивного здоровья подростков в  условиях сельской территории» </a:t>
            </a:r>
          </a:p>
          <a:p>
            <a:pPr marL="68580" algn="ctr"/>
            <a:r>
              <a:rPr lang="ru-RU" sz="1800" b="1" dirty="0" smtClean="0"/>
              <a:t>	Ленинградская область</a:t>
            </a:r>
          </a:p>
          <a:p>
            <a:pPr marL="68580" algn="ctr"/>
            <a:r>
              <a:rPr lang="ru-RU" sz="1800" b="1" dirty="0" smtClean="0"/>
              <a:t>Ломоносовский муниципальный район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500042"/>
            <a:ext cx="2163763" cy="142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1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928671"/>
            <a:ext cx="5072098" cy="4346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Участники проекта: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Комитет  по здравоохранению Ленинградской области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2. ГБУЗ ЛО «Ломоносовская МБ им. И.Н. Юдченко»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3. Комитет образования  Ломоносовского муниципального района</a:t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4. </a:t>
            </a:r>
            <a:r>
              <a:rPr lang="ru-RU" b="1" dirty="0" err="1" smtClean="0"/>
              <a:t>Cанкт</a:t>
            </a:r>
            <a:r>
              <a:rPr lang="ru-RU" b="1" dirty="0" smtClean="0"/>
              <a:t> -Петербургское региональное отделение Всероссийского Общественного Движения Добровольцев в сфере здравоохранения «Волонтеры-медики</a:t>
            </a:r>
            <a:endParaRPr lang="ru-RU" dirty="0"/>
          </a:p>
        </p:txBody>
      </p:sp>
      <p:pic>
        <p:nvPicPr>
          <p:cNvPr id="1026" name="Picture 2" descr="C:\Users\User\Downloads\IMG-20211028-WA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2772044" cy="39960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714356"/>
            <a:ext cx="2619391" cy="15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500042"/>
            <a:ext cx="6000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Цель проекта: </a:t>
            </a:r>
            <a:r>
              <a:rPr lang="ru-RU" sz="1600" dirty="0" err="1" smtClean="0"/>
              <a:t>скрининговое</a:t>
            </a:r>
            <a:r>
              <a:rPr lang="ru-RU" sz="1600" dirty="0" smtClean="0"/>
              <a:t> обследование репродуктивной системы подростков и воспитание культуры здоровья у подростков в специфичных условиях сельской территории.</a:t>
            </a:r>
            <a:br>
              <a:rPr lang="ru-RU" sz="1600" dirty="0" smtClean="0"/>
            </a:br>
            <a:r>
              <a:rPr lang="ru-RU" sz="1600" dirty="0" smtClean="0"/>
              <a:t>Реализация проекта проходит в двух направлениях, включающих выезды специалистов ЦОРЗП  в образовательные учреждения деревень и поселков района поэтапно.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I этап: проведение интерактивного занятия (лекции, семинара), информирование подростков о психофизиологических особенностях пубертатного периода, разъяснение необходимости профилактического осмотра органов репродуктивной системы, выявление наиболее важных для современных подростков проблем и вопросов.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II этап: проведение профилактического осмотра подростков специалистами «Центра охраны репродуктивного здоровья подростков» с использованием передвижной амбулатории с целью выявления патологии, проведения профилактической и просветительской работы.</a:t>
            </a:r>
            <a:endParaRPr lang="ru-RU" sz="1600" dirty="0"/>
          </a:p>
        </p:txBody>
      </p:sp>
      <p:pic>
        <p:nvPicPr>
          <p:cNvPr id="3" name="Picture 2" descr="C:\Users\adminb\Downloads\Ропша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071678"/>
            <a:ext cx="2433870" cy="223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Downloads\IMG-20211028-WA0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429132"/>
            <a:ext cx="2449124" cy="202500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2619391" cy="15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User\Downloads\IMG-20211028-WA00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5214950"/>
            <a:ext cx="1370740" cy="14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1071546"/>
            <a:ext cx="52864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Факторы успеха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межведомственное взаимодействие</a:t>
            </a:r>
            <a:br>
              <a:rPr lang="ru-RU" dirty="0" smtClean="0"/>
            </a:br>
            <a:r>
              <a:rPr lang="ru-RU" dirty="0" smtClean="0"/>
              <a:t>-возможность использования для работы передвижной амбулатории</a:t>
            </a:r>
            <a:br>
              <a:rPr lang="ru-RU" dirty="0" smtClean="0"/>
            </a:br>
            <a:r>
              <a:rPr lang="ru-RU" dirty="0" smtClean="0"/>
              <a:t>-информированность и активное вовлечение родителей для реализации этапов проекта</a:t>
            </a:r>
            <a:br>
              <a:rPr lang="ru-RU" dirty="0" smtClean="0"/>
            </a:br>
            <a:r>
              <a:rPr lang="ru-RU" dirty="0" smtClean="0"/>
              <a:t>-активная мотивация специалистов ЦОРЗП, педагогов, волонтеров -медиков</a:t>
            </a:r>
            <a:br>
              <a:rPr lang="ru-RU" dirty="0" smtClean="0"/>
            </a:br>
            <a:r>
              <a:rPr lang="ru-RU" dirty="0" smtClean="0"/>
              <a:t>-выработка активной мотивации у подростков при помощи интерактивного взаимодействия со специалистами ЦОРЗП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71480"/>
            <a:ext cx="2619391" cy="128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adminb\Downloads\Нагорная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357430"/>
            <a:ext cx="2643206" cy="321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Downloads\IMG-20211028-WA00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572008"/>
            <a:ext cx="2880000" cy="21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195" y="785794"/>
            <a:ext cx="50835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Эффективность проекта</a:t>
            </a:r>
            <a:endParaRPr lang="ru-RU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571480"/>
            <a:ext cx="2619391" cy="128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46071710"/>
              </p:ext>
            </p:extLst>
          </p:nvPr>
        </p:nvGraphicFramePr>
        <p:xfrm>
          <a:off x="3071802" y="1357298"/>
          <a:ext cx="5616624" cy="33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1928802"/>
            <a:ext cx="307183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предварительных лекций явка подростков на осмотр специалистов повысилась с 56% - до начала проекта  до 94%.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Уровень выявления патологии вырос до 31% (9% - до начала работы проекта).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Постановка на диспансерный учет  - 78% (43% в 2020г). Повторная явка к специалистам  - 56% (13%) соответственно.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643447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Организация работы ЦОРЗП в условиях сельской территории требует дальнейшего развития с целью выявления и профилактики нарушений репродуктивного здоровья подростков и возможности реализации основного приоритета  - возможности рождения здорового ребенка в будущем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104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Направление«Рост доступности и качества при оказании медицинской помощи при реализации проекта «Здравоохранение» Региональный проект «Развитие детского здравоохранения, включая создание современной инфраструктуры оказания медицинской помощи детям»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Написание и защита курсовой работы.</dc:title>
  <dc:creator>User</dc:creator>
  <cp:lastModifiedBy>Андрей Сергеевич Касторский</cp:lastModifiedBy>
  <cp:revision>15</cp:revision>
  <dcterms:created xsi:type="dcterms:W3CDTF">2014-03-12T06:39:51Z</dcterms:created>
  <dcterms:modified xsi:type="dcterms:W3CDTF">2021-10-29T10:21:35Z</dcterms:modified>
</cp:coreProperties>
</file>