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1" r:id="rId1"/>
  </p:sldMasterIdLst>
  <p:notesMasterIdLst>
    <p:notesMasterId r:id="rId5"/>
  </p:notesMasterIdLst>
  <p:handoutMasterIdLst>
    <p:handoutMasterId r:id="rId6"/>
  </p:handoutMasterIdLst>
  <p:sldIdLst>
    <p:sldId id="4313" r:id="rId2"/>
    <p:sldId id="4316" r:id="rId3"/>
    <p:sldId id="4317" r:id="rId4"/>
  </p:sldIdLst>
  <p:sldSz cx="10799763" cy="6119813"/>
  <p:notesSz cx="67611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Авто" id="{F9653B20-75BD-1445-95A0-181A191614A0}">
          <p14:sldIdLst>
            <p14:sldId id="4313"/>
            <p14:sldId id="4316"/>
            <p14:sldId id="431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07" userDrawn="1">
          <p15:clr>
            <a:srgbClr val="A4A3A4"/>
          </p15:clr>
        </p15:guide>
        <p15:guide id="3" pos="589" userDrawn="1">
          <p15:clr>
            <a:srgbClr val="A4A3A4"/>
          </p15:clr>
        </p15:guide>
        <p15:guide id="4" pos="63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378"/>
    <a:srgbClr val="A6A6A6"/>
    <a:srgbClr val="ABDD1D"/>
    <a:srgbClr val="CAF3E9"/>
    <a:srgbClr val="D6FFF4"/>
    <a:srgbClr val="ADFFE9"/>
    <a:srgbClr val="5050EB"/>
    <a:srgbClr val="F01F23"/>
    <a:srgbClr val="28B5FF"/>
    <a:srgbClr val="FFA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68" autoAdjust="0"/>
    <p:restoredTop sz="96889"/>
  </p:normalViewPr>
  <p:slideViewPr>
    <p:cSldViewPr snapToGrid="0" snapToObjects="1">
      <p:cViewPr varScale="1">
        <p:scale>
          <a:sx n="128" d="100"/>
          <a:sy n="128" d="100"/>
        </p:scale>
        <p:origin x="840" y="114"/>
      </p:cViewPr>
      <p:guideLst>
        <p:guide orient="horz" pos="3107"/>
        <p:guide pos="589"/>
        <p:guide pos="635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13" d="100"/>
          <a:sy n="113" d="100"/>
        </p:scale>
        <p:origin x="402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329372493965317"/>
          <c:w val="1"/>
          <c:h val="0.78719041294760816"/>
        </c:manualLayout>
      </c:layout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"/>
        <c:overlap val="-100"/>
        <c:axId val="42827776"/>
        <c:axId val="42829312"/>
      </c:barChart>
      <c:catAx>
        <c:axId val="4282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42829312"/>
        <c:crosses val="autoZero"/>
        <c:auto val="1"/>
        <c:lblAlgn val="ctr"/>
        <c:lblOffset val="100"/>
        <c:noMultiLvlLbl val="0"/>
      </c:catAx>
      <c:valAx>
        <c:axId val="42829312"/>
        <c:scaling>
          <c:orientation val="minMax"/>
        </c:scaling>
        <c:delete val="1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0"/>
        <c:majorTickMark val="out"/>
        <c:minorTickMark val="none"/>
        <c:tickLblPos val="nextTo"/>
        <c:crossAx val="42827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329372493965317"/>
          <c:w val="1"/>
          <c:h val="0.78719041294760816"/>
        </c:manualLayout>
      </c:layout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"/>
        <c:overlap val="-100"/>
        <c:axId val="40881536"/>
        <c:axId val="40883328"/>
      </c:barChart>
      <c:catAx>
        <c:axId val="40881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40883328"/>
        <c:crosses val="autoZero"/>
        <c:auto val="1"/>
        <c:lblAlgn val="ctr"/>
        <c:lblOffset val="100"/>
        <c:noMultiLvlLbl val="0"/>
      </c:catAx>
      <c:valAx>
        <c:axId val="40883328"/>
        <c:scaling>
          <c:orientation val="minMax"/>
        </c:scaling>
        <c:delete val="1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0"/>
        <c:majorTickMark val="out"/>
        <c:minorTickMark val="none"/>
        <c:tickLblPos val="nextTo"/>
        <c:crossAx val="40881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329372493965317"/>
          <c:w val="1"/>
          <c:h val="0.78719041294760816"/>
        </c:manualLayout>
      </c:layout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"/>
        <c:overlap val="-100"/>
        <c:axId val="45583360"/>
        <c:axId val="45589248"/>
      </c:barChart>
      <c:catAx>
        <c:axId val="45583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45589248"/>
        <c:crosses val="autoZero"/>
        <c:auto val="1"/>
        <c:lblAlgn val="ctr"/>
        <c:lblOffset val="100"/>
        <c:noMultiLvlLbl val="0"/>
      </c:catAx>
      <c:valAx>
        <c:axId val="45589248"/>
        <c:scaling>
          <c:orientation val="minMax"/>
        </c:scaling>
        <c:delete val="1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0"/>
        <c:majorTickMark val="out"/>
        <c:minorTickMark val="none"/>
        <c:tickLblPos val="nextTo"/>
        <c:crossAx val="45583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329372493965317"/>
          <c:w val="1"/>
          <c:h val="0.78719041294760816"/>
        </c:manualLayout>
      </c:layout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"/>
        <c:overlap val="-100"/>
        <c:axId val="45723008"/>
        <c:axId val="45737088"/>
      </c:barChart>
      <c:catAx>
        <c:axId val="45723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45737088"/>
        <c:crosses val="autoZero"/>
        <c:auto val="1"/>
        <c:lblAlgn val="ctr"/>
        <c:lblOffset val="100"/>
        <c:noMultiLvlLbl val="0"/>
      </c:catAx>
      <c:valAx>
        <c:axId val="45737088"/>
        <c:scaling>
          <c:orientation val="minMax"/>
        </c:scaling>
        <c:delete val="1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0"/>
        <c:majorTickMark val="out"/>
        <c:minorTickMark val="none"/>
        <c:tickLblPos val="nextTo"/>
        <c:crossAx val="45723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329372493965317"/>
          <c:w val="1"/>
          <c:h val="0.78719041294760816"/>
        </c:manualLayout>
      </c:layout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"/>
        <c:overlap val="-100"/>
        <c:axId val="119097600"/>
        <c:axId val="119119872"/>
      </c:barChart>
      <c:catAx>
        <c:axId val="119097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119119872"/>
        <c:crosses val="autoZero"/>
        <c:auto val="1"/>
        <c:lblAlgn val="ctr"/>
        <c:lblOffset val="100"/>
        <c:noMultiLvlLbl val="0"/>
      </c:catAx>
      <c:valAx>
        <c:axId val="119119872"/>
        <c:scaling>
          <c:orientation val="minMax"/>
        </c:scaling>
        <c:delete val="1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0"/>
        <c:majorTickMark val="out"/>
        <c:minorTickMark val="none"/>
        <c:tickLblPos val="nextTo"/>
        <c:crossAx val="119097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329372493965317"/>
          <c:w val="1"/>
          <c:h val="0.787190412947608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 план</c:v>
                </c:pt>
              </c:strCache>
            </c:strRef>
          </c:tx>
          <c:spPr>
            <a:solidFill>
              <a:srgbClr val="00A37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741-8945-A648-B33EDE5D4F31}"/>
              </c:ext>
            </c:extLst>
          </c:dPt>
          <c:dLbls>
            <c:dLbl>
              <c:idx val="0"/>
              <c:layout>
                <c:manualLayout>
                  <c:x val="-1.0256410256410256E-2"/>
                  <c:y val="4.2563217269807564E-3"/>
                </c:manualLayout>
              </c:layout>
              <c:tx>
                <c:rich>
                  <a:bodyPr rot="0" spcFirstLastPara="1" vertOverflow="ellipsis" vert="horz" wrap="square" lIns="0" tIns="0" rIns="0" bIns="0" anchor="ctr" anchorCtr="1"/>
                  <a:lstStyle/>
                  <a:p>
                    <a:pPr>
                      <a:defRPr sz="900" b="1" i="0" u="none" strike="noStrike" kern="1200" baseline="0">
                        <a:solidFill>
                          <a:schemeClr val="bg1">
                            <a:lumMod val="65000"/>
                          </a:schemeClr>
                        </a:solidFill>
                        <a:latin typeface="Segoe UI Black" panose="020B0502040204020203" pitchFamily="34" charset="0"/>
                        <a:ea typeface="+mn-ea"/>
                        <a:cs typeface="Segoe UI Black" panose="020B0502040204020203" pitchFamily="34" charset="0"/>
                      </a:defRPr>
                    </a:pPr>
                    <a:r>
                      <a:rPr lang="en-US" sz="900" dirty="0"/>
                      <a:t>1 984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1-E741-8945-A648-B33EDE5D4F31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0" tIns="0" rIns="0" bIns="0" anchor="ctr" anchorCtr="1"/>
                  <a:lstStyle/>
                  <a:p>
                    <a:pPr>
                      <a:defRPr sz="1000" b="1" i="0" u="none" strike="noStrike" kern="1200" baseline="0">
                        <a:solidFill>
                          <a:srgbClr val="00A378"/>
                        </a:solidFill>
                        <a:latin typeface="Segoe UI Black" panose="020B0502040204020203" pitchFamily="34" charset="0"/>
                        <a:ea typeface="+mn-ea"/>
                        <a:cs typeface="Segoe UI Black" panose="020B0502040204020203" pitchFamily="34" charset="0"/>
                      </a:defRPr>
                    </a:pPr>
                    <a:r>
                      <a:rPr lang="en-US" sz="1000" dirty="0"/>
                      <a:t>2 480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7180921468822083"/>
                      <c:h val="0.1149632498457502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5485-4F07-8880-A9C7D00B58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Black" panose="020B0502040204020203" pitchFamily="34" charset="0"/>
                    <a:ea typeface="+mn-ea"/>
                    <a:cs typeface="Segoe UI Black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2021г</c:v>
                </c:pt>
                <c:pt idx="1">
                  <c:v>2022г</c:v>
                </c:pt>
              </c:strCache>
            </c:strRef>
          </c:cat>
          <c:val>
            <c:numRef>
              <c:f>Sheet1!$B$2:$B$3</c:f>
              <c:numCache>
                <c:formatCode>_-* #,##0_-;\-* #,##0_-;_-* "-"??_-;_-@_-</c:formatCode>
                <c:ptCount val="2"/>
                <c:pt idx="0">
                  <c:v>1984</c:v>
                </c:pt>
                <c:pt idx="1">
                  <c:v>2480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741-8945-A648-B33EDE5D4F3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"/>
        <c:overlap val="-100"/>
        <c:axId val="40725504"/>
        <c:axId val="42870272"/>
      </c:barChart>
      <c:catAx>
        <c:axId val="4072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42870272"/>
        <c:crosses val="autoZero"/>
        <c:auto val="1"/>
        <c:lblAlgn val="ctr"/>
        <c:lblOffset val="100"/>
        <c:noMultiLvlLbl val="0"/>
      </c:catAx>
      <c:valAx>
        <c:axId val="42870272"/>
        <c:scaling>
          <c:orientation val="minMax"/>
        </c:scaling>
        <c:delete val="1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0"/>
        <c:majorTickMark val="out"/>
        <c:minorTickMark val="none"/>
        <c:tickLblPos val="nextTo"/>
        <c:crossAx val="40725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329372493965317"/>
          <c:w val="1"/>
          <c:h val="0.787190412947608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 план</c:v>
                </c:pt>
              </c:strCache>
            </c:strRef>
          </c:tx>
          <c:spPr>
            <a:solidFill>
              <a:srgbClr val="00A37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DD3-D044-8F9E-4A107602929F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0" tIns="0" rIns="0" bIns="0" anchor="ctr" anchorCtr="1"/>
                  <a:lstStyle/>
                  <a:p>
                    <a:pPr>
                      <a:defRPr sz="900" b="1" i="0" u="none" strike="noStrike" kern="1200" baseline="0">
                        <a:solidFill>
                          <a:schemeClr val="bg1">
                            <a:lumMod val="65000"/>
                          </a:schemeClr>
                        </a:solidFill>
                        <a:latin typeface="Segoe UI Black" panose="020B0502040204020203" pitchFamily="34" charset="0"/>
                        <a:ea typeface="+mn-ea"/>
                        <a:cs typeface="Segoe UI Black" panose="020B0502040204020203" pitchFamily="34" charset="0"/>
                      </a:defRPr>
                    </a:pPr>
                    <a:r>
                      <a:rPr lang="en-US" sz="900" dirty="0"/>
                      <a:t>6 134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9716870226451733"/>
                      <c:h val="6.5882132650450537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0DD3-D044-8F9E-4A107602929F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0" tIns="0" rIns="0" bIns="0" anchor="ctr" anchorCtr="1"/>
                  <a:lstStyle/>
                  <a:p>
                    <a:pPr>
                      <a:defRPr sz="900" b="1" i="0" u="none" strike="noStrike" kern="1200" baseline="0">
                        <a:solidFill>
                          <a:srgbClr val="00A378"/>
                        </a:solidFill>
                        <a:latin typeface="Segoe UI Black" panose="020B0502040204020203" pitchFamily="34" charset="0"/>
                        <a:ea typeface="+mn-ea"/>
                        <a:cs typeface="Segoe UI Black" panose="020B0502040204020203" pitchFamily="34" charset="0"/>
                      </a:defRPr>
                    </a:pPr>
                    <a:r>
                      <a:rPr lang="en-US" sz="900" dirty="0"/>
                      <a:t>16 766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4341143382229843"/>
                      <c:h val="6.8200346171635506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2557-4512-B1C9-10001512BB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Black" panose="020B0502040204020203" pitchFamily="34" charset="0"/>
                    <a:ea typeface="+mn-ea"/>
                    <a:cs typeface="Segoe UI Black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2021г</c:v>
                </c:pt>
                <c:pt idx="1">
                  <c:v>2022г</c:v>
                </c:pt>
              </c:strCache>
            </c:strRef>
          </c:cat>
          <c:val>
            <c:numRef>
              <c:f>Sheet1!$B$2:$B$3</c:f>
              <c:numCache>
                <c:formatCode>_-* #,##0_-;\-* #,##0_-;_-* "-"??_-;_-@_-</c:formatCode>
                <c:ptCount val="2"/>
                <c:pt idx="0">
                  <c:v>6134</c:v>
                </c:pt>
                <c:pt idx="1">
                  <c:v>16766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DD3-D044-8F9E-4A107602929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"/>
        <c:overlap val="-100"/>
        <c:axId val="91448448"/>
        <c:axId val="92003328"/>
      </c:barChart>
      <c:catAx>
        <c:axId val="9144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92003328"/>
        <c:crosses val="autoZero"/>
        <c:auto val="1"/>
        <c:lblAlgn val="ctr"/>
        <c:lblOffset val="100"/>
        <c:noMultiLvlLbl val="0"/>
      </c:catAx>
      <c:valAx>
        <c:axId val="92003328"/>
        <c:scaling>
          <c:orientation val="minMax"/>
        </c:scaling>
        <c:delete val="1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0"/>
        <c:majorTickMark val="out"/>
        <c:minorTickMark val="none"/>
        <c:tickLblPos val="nextTo"/>
        <c:crossAx val="91448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AD363A4-C7FE-DF44-BBF2-8359815403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9838" cy="498852"/>
          </a:xfrm>
          <a:prstGeom prst="rect">
            <a:avLst/>
          </a:prstGeom>
        </p:spPr>
        <p:txBody>
          <a:bodyPr vert="horz" lIns="91572" tIns="45786" rIns="91572" bIns="45786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085E96-9E71-A047-AB4C-D85CEC2C90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29760" y="1"/>
            <a:ext cx="2929838" cy="498852"/>
          </a:xfrm>
          <a:prstGeom prst="rect">
            <a:avLst/>
          </a:prstGeom>
        </p:spPr>
        <p:txBody>
          <a:bodyPr vert="horz" lIns="91572" tIns="45786" rIns="91572" bIns="45786" rtlCol="0"/>
          <a:lstStyle>
            <a:lvl1pPr algn="r">
              <a:defRPr sz="1200"/>
            </a:lvl1pPr>
          </a:lstStyle>
          <a:p>
            <a:fld id="{062D86AB-65C7-0842-9FA4-BEBE5B5AA783}" type="datetimeFigureOut">
              <a:rPr lang="x-none" smtClean="0"/>
              <a:t>13.01.2023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ECE41F-309C-DC40-94A5-4056CE7BE9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3664"/>
            <a:ext cx="2929838" cy="498851"/>
          </a:xfrm>
          <a:prstGeom prst="rect">
            <a:avLst/>
          </a:prstGeom>
        </p:spPr>
        <p:txBody>
          <a:bodyPr vert="horz" lIns="91572" tIns="45786" rIns="91572" bIns="45786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1F749E-C920-B940-8903-5428C02C7E8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29760" y="9443664"/>
            <a:ext cx="2929838" cy="498851"/>
          </a:xfrm>
          <a:prstGeom prst="rect">
            <a:avLst/>
          </a:prstGeom>
        </p:spPr>
        <p:txBody>
          <a:bodyPr vert="horz" lIns="91572" tIns="45786" rIns="91572" bIns="45786" rtlCol="0" anchor="b"/>
          <a:lstStyle>
            <a:lvl1pPr algn="r">
              <a:defRPr sz="1200"/>
            </a:lvl1pPr>
          </a:lstStyle>
          <a:p>
            <a:fld id="{435C2F72-760C-CF46-9AD7-E5F8EDB3EAF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18020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9838" cy="498852"/>
          </a:xfrm>
          <a:prstGeom prst="rect">
            <a:avLst/>
          </a:prstGeom>
        </p:spPr>
        <p:txBody>
          <a:bodyPr vert="horz" lIns="91572" tIns="45786" rIns="91572" bIns="45786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0" y="1"/>
            <a:ext cx="2929838" cy="498852"/>
          </a:xfrm>
          <a:prstGeom prst="rect">
            <a:avLst/>
          </a:prstGeom>
        </p:spPr>
        <p:txBody>
          <a:bodyPr vert="horz" lIns="91572" tIns="45786" rIns="91572" bIns="45786" rtlCol="0"/>
          <a:lstStyle>
            <a:lvl1pPr algn="r">
              <a:defRPr sz="1200"/>
            </a:lvl1pPr>
          </a:lstStyle>
          <a:p>
            <a:fld id="{A46075E2-32C3-F84E-AE7A-A809224514B5}" type="datetimeFigureOut">
              <a:rPr lang="x-none" smtClean="0"/>
              <a:t>13.01.2023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22963" cy="3357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2" tIns="45786" rIns="91572" bIns="45786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84837"/>
            <a:ext cx="5408930" cy="3914863"/>
          </a:xfrm>
          <a:prstGeom prst="rect">
            <a:avLst/>
          </a:prstGeom>
        </p:spPr>
        <p:txBody>
          <a:bodyPr vert="horz" lIns="91572" tIns="45786" rIns="91572" bIns="45786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4"/>
            <a:ext cx="2929838" cy="498851"/>
          </a:xfrm>
          <a:prstGeom prst="rect">
            <a:avLst/>
          </a:prstGeom>
        </p:spPr>
        <p:txBody>
          <a:bodyPr vert="horz" lIns="91572" tIns="45786" rIns="91572" bIns="45786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0" y="9443664"/>
            <a:ext cx="2929838" cy="498851"/>
          </a:xfrm>
          <a:prstGeom prst="rect">
            <a:avLst/>
          </a:prstGeom>
        </p:spPr>
        <p:txBody>
          <a:bodyPr vert="horz" lIns="91572" tIns="45786" rIns="91572" bIns="45786" rtlCol="0" anchor="b"/>
          <a:lstStyle>
            <a:lvl1pPr algn="r">
              <a:defRPr sz="1200"/>
            </a:lvl1pPr>
          </a:lstStyle>
          <a:p>
            <a:fld id="{54A703DF-5A9E-B348-8B81-741A3901AC3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94684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mplate1">
    <p:bg>
      <p:bgPr>
        <a:solidFill>
          <a:srgbClr val="00A378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31">
            <a:extLst>
              <a:ext uri="{FF2B5EF4-FFF2-40B4-BE49-F238E27FC236}">
                <a16:creationId xmlns:a16="http://schemas.microsoft.com/office/drawing/2014/main" id="{D3B15260-215D-8A47-A2D0-3529A9C90E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5385" y="370017"/>
            <a:ext cx="6785968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indent="0" algn="l">
              <a:lnSpc>
                <a:spcPct val="100000"/>
              </a:lnSpc>
              <a:spcBef>
                <a:spcPts val="0"/>
              </a:spcBef>
              <a:buNone/>
              <a:defRPr lang="x-none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defTabSz="457200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Текст заголовка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AA04E0B-004A-6D43-978B-4FCAABE687DC}"/>
              </a:ext>
            </a:extLst>
          </p:cNvPr>
          <p:cNvSpPr txBox="1"/>
          <p:nvPr userDrawn="1"/>
        </p:nvSpPr>
        <p:spPr>
          <a:xfrm>
            <a:off x="10080401" y="386147"/>
            <a:ext cx="360040" cy="262248"/>
          </a:xfrm>
          <a:prstGeom prst="rect">
            <a:avLst/>
          </a:prstGeom>
          <a:noFill/>
        </p:spPr>
        <p:txBody>
          <a:bodyPr wrap="square" lIns="0" tIns="0" rIns="0" bIns="36000" rtlCol="0" anchor="b">
            <a:noAutofit/>
          </a:bodyPr>
          <a:lstStyle/>
          <a:p>
            <a:pPr algn="r"/>
            <a:fld id="{02BD35D1-6B8F-1043-A6F6-16E5A3E4767A}" type="slidenum">
              <a:rPr lang="x-none" sz="1600" b="1" i="0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</a:rPr>
              <a:pPr algn="r"/>
              <a:t>‹#›</a:t>
            </a:fld>
            <a:endParaRPr lang="x-none" sz="1600" b="1" i="0" dirty="0">
              <a:solidFill>
                <a:schemeClr val="bg1">
                  <a:lumMod val="65000"/>
                </a:schemeClr>
              </a:solidFill>
              <a:latin typeface="Cambria" panose="02040503050406030204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042925B-5DCD-364B-A813-8F260F43543F}"/>
              </a:ext>
            </a:extLst>
          </p:cNvPr>
          <p:cNvCxnSpPr>
            <a:cxnSpLocks/>
          </p:cNvCxnSpPr>
          <p:nvPr userDrawn="1"/>
        </p:nvCxnSpPr>
        <p:spPr>
          <a:xfrm flipV="1">
            <a:off x="10080401" y="0"/>
            <a:ext cx="0" cy="61163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16">
            <a:extLst>
              <a:ext uri="{FF2B5EF4-FFF2-40B4-BE49-F238E27FC236}">
                <a16:creationId xmlns:a16="http://schemas.microsoft.com/office/drawing/2014/main" id="{3044DEE0-F0F5-7844-BFDA-C42393B94E8A}"/>
              </a:ext>
            </a:extLst>
          </p:cNvPr>
          <p:cNvSpPr>
            <a:spLocks noChangeAspect="1"/>
          </p:cNvSpPr>
          <p:nvPr userDrawn="1"/>
        </p:nvSpPr>
        <p:spPr>
          <a:xfrm>
            <a:off x="287313" y="240510"/>
            <a:ext cx="504602" cy="504602"/>
          </a:xfrm>
          <a:prstGeom prst="ellipse">
            <a:avLst/>
          </a:prstGeom>
          <a:solidFill>
            <a:srgbClr val="00A378"/>
          </a:solidFill>
          <a:ln w="12700">
            <a:noFill/>
          </a:ln>
          <a:effectLst>
            <a:innerShdw blurRad="88900" dist="12700" dir="81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02FB28C-2680-AF47-BC13-3E0407DD22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0" b="5937"/>
          <a:stretch/>
        </p:blipFill>
        <p:spPr>
          <a:xfrm>
            <a:off x="7842038" y="360363"/>
            <a:ext cx="1008112" cy="277903"/>
          </a:xfrm>
          <a:prstGeom prst="rect">
            <a:avLst/>
          </a:prstGeom>
        </p:spPr>
      </p:pic>
      <p:pic>
        <p:nvPicPr>
          <p:cNvPr id="13" name="Рисунок 6">
            <a:extLst>
              <a:ext uri="{FF2B5EF4-FFF2-40B4-BE49-F238E27FC236}">
                <a16:creationId xmlns:a16="http://schemas.microsoft.com/office/drawing/2014/main" id="{2EF0676A-1162-1847-9159-FD0B3B2A36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</a:blip>
          <a:srcRect l="6809" t="23809" r="6472" b="27380"/>
          <a:stretch/>
        </p:blipFill>
        <p:spPr>
          <a:xfrm>
            <a:off x="9354206" y="408595"/>
            <a:ext cx="591375" cy="179984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C1C47288-B11E-6647-90EA-EC83257AC35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70835" y="370016"/>
            <a:ext cx="315961" cy="24161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998977E-0D83-E844-80A3-25FD6A835DD8}"/>
              </a:ext>
            </a:extLst>
          </p:cNvPr>
          <p:cNvSpPr/>
          <p:nvPr userDrawn="1"/>
        </p:nvSpPr>
        <p:spPr>
          <a:xfrm>
            <a:off x="9248899" y="673127"/>
            <a:ext cx="1082245" cy="12311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ru-RU" sz="800" b="1" dirty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  <a:cs typeface="Segoe UI" panose="020B0502040204020203" pitchFamily="34" charset="0"/>
              </a:rPr>
              <a:t>2021-2025</a:t>
            </a:r>
          </a:p>
        </p:txBody>
      </p:sp>
    </p:spTree>
    <p:extLst>
      <p:ext uri="{BB962C8B-B14F-4D97-AF65-F5344CB8AC3E}">
        <p14:creationId xmlns:p14="http://schemas.microsoft.com/office/powerpoint/2010/main" val="33458300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577">
          <p15:clr>
            <a:srgbClr val="FBAE40"/>
          </p15:clr>
        </p15:guide>
        <p15:guide id="3" orient="horz" pos="227" userDrawn="1">
          <p15:clr>
            <a:srgbClr val="FBAE40"/>
          </p15:clr>
        </p15:guide>
        <p15:guide id="4" orient="horz" pos="3628" userDrawn="1">
          <p15:clr>
            <a:srgbClr val="FBAE40"/>
          </p15:clr>
        </p15:guide>
        <p15:guide id="7" pos="226">
          <p15:clr>
            <a:srgbClr val="FBAE40"/>
          </p15:clr>
        </p15:guide>
        <p15:guide id="23" pos="1814">
          <p15:clr>
            <a:srgbClr val="FBAE40"/>
          </p15:clr>
        </p15:guide>
        <p15:guide id="25" pos="4989">
          <p15:clr>
            <a:srgbClr val="FBAE40"/>
          </p15:clr>
        </p15:guide>
        <p15:guide id="26" pos="3402" userDrawn="1">
          <p15:clr>
            <a:srgbClr val="FBAE40"/>
          </p15:clr>
        </p15:guide>
        <p15:guide id="27" pos="2358" userDrawn="1">
          <p15:clr>
            <a:srgbClr val="FBAE40"/>
          </p15:clr>
        </p15:guide>
        <p15:guide id="31" pos="4490" userDrawn="1">
          <p15:clr>
            <a:srgbClr val="FBAE40"/>
          </p15:clr>
        </p15:guide>
        <p15:guide id="32" orient="horz" pos="61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167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</p:sldLayoutIdLst>
  <p:txStyles>
    <p:titleStyle>
      <a:lvl1pPr algn="l" defTabSz="809976" rtl="0" eaLnBrk="1" latinLnBrk="0" hangingPunct="1">
        <a:lnSpc>
          <a:spcPct val="90000"/>
        </a:lnSpc>
        <a:spcBef>
          <a:spcPct val="0"/>
        </a:spcBef>
        <a:buNone/>
        <a:defRPr sz="38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494" indent="-202494" algn="l" defTabSz="809976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1pPr>
      <a:lvl2pPr marL="607482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12469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417457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822445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227433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632420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3037408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442396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1pPr>
      <a:lvl2pPr marL="404988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2pPr>
      <a:lvl3pPr marL="809976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3pPr>
      <a:lvl4pPr marL="1214963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619951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024939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429927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2834914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239902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sv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6.svg"/><Relationship Id="rId7" Type="http://schemas.openxmlformats.org/officeDocument/2006/relationships/image" Target="../media/image8.png"/><Relationship Id="rId12" Type="http://schemas.openxmlformats.org/officeDocument/2006/relationships/chart" Target="../charts/chart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11" Type="http://schemas.openxmlformats.org/officeDocument/2006/relationships/chart" Target="../charts/chart6.xml"/><Relationship Id="rId5" Type="http://schemas.openxmlformats.org/officeDocument/2006/relationships/chart" Target="../charts/chart2.xml"/><Relationship Id="rId10" Type="http://schemas.openxmlformats.org/officeDocument/2006/relationships/chart" Target="../charts/chart5.xml"/><Relationship Id="rId4" Type="http://schemas.openxmlformats.org/officeDocument/2006/relationships/chart" Target="../charts/chart1.xml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9B05E3-BBA7-F04E-973D-3785BC8A09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385" y="238476"/>
            <a:ext cx="6785968" cy="738664"/>
          </a:xfrm>
        </p:spPr>
        <p:txBody>
          <a:bodyPr/>
          <a:lstStyle/>
          <a:p>
            <a:pPr marL="0"/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Лучшая практика</a:t>
            </a:r>
          </a:p>
          <a:p>
            <a:pPr marL="0"/>
            <a:r>
              <a:rPr lang="ru-RU" sz="2400" dirty="0">
                <a:solidFill>
                  <a:srgbClr val="00A378"/>
                </a:solidFill>
              </a:rPr>
              <a:t>Оснащение автотранспортом</a:t>
            </a:r>
            <a:endParaRPr lang="x-none" sz="2400" dirty="0">
              <a:solidFill>
                <a:srgbClr val="00A378"/>
              </a:solidFill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30A44918-D60F-3945-97D9-C96787C42A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775" y="320451"/>
            <a:ext cx="396000" cy="396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F7585F1-73C4-BA42-AA09-766680C3D0EF}"/>
              </a:ext>
            </a:extLst>
          </p:cNvPr>
          <p:cNvSpPr/>
          <p:nvPr/>
        </p:nvSpPr>
        <p:spPr>
          <a:xfrm>
            <a:off x="2866187" y="4220447"/>
            <a:ext cx="433470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Логинова Наталья Валерьевна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7FA8D18-4C11-A74E-BA39-D9C18DDEAEA5}"/>
              </a:ext>
            </a:extLst>
          </p:cNvPr>
          <p:cNvCxnSpPr>
            <a:cxnSpLocks/>
          </p:cNvCxnSpPr>
          <p:nvPr/>
        </p:nvCxnSpPr>
        <p:spPr>
          <a:xfrm>
            <a:off x="2432732" y="4220447"/>
            <a:ext cx="0" cy="11049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A91E9015-443C-4544-81AF-831AF0FA6756}"/>
              </a:ext>
            </a:extLst>
          </p:cNvPr>
          <p:cNvSpPr/>
          <p:nvPr/>
        </p:nvSpPr>
        <p:spPr>
          <a:xfrm>
            <a:off x="935384" y="5109903"/>
            <a:ext cx="130395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b="1" dirty="0">
                <a:solidFill>
                  <a:srgbClr val="00A378"/>
                </a:solidFill>
                <a:latin typeface="Cambria" panose="02040503050406030204" pitchFamily="18" charset="0"/>
                <a:cs typeface="Segoe UI" panose="020B0502040204020203" pitchFamily="34" charset="0"/>
              </a:rPr>
              <a:t>[25.12.2022]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F4B24F1-52E0-A04E-9155-C1924A05E4E6}"/>
              </a:ext>
            </a:extLst>
          </p:cNvPr>
          <p:cNvSpPr/>
          <p:nvPr/>
        </p:nvSpPr>
        <p:spPr>
          <a:xfrm>
            <a:off x="2866188" y="4476015"/>
            <a:ext cx="251814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Директор департамента здравоохранения</a:t>
            </a:r>
          </a:p>
          <a:p>
            <a:r>
              <a:rPr lang="ru-RU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Тюменской области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626B892-016B-764F-BB03-AC7E055D3737}"/>
              </a:ext>
            </a:extLst>
          </p:cNvPr>
          <p:cNvSpPr/>
          <p:nvPr/>
        </p:nvSpPr>
        <p:spPr>
          <a:xfrm>
            <a:off x="2866188" y="5148375"/>
            <a:ext cx="251814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9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https://dz.admtyumen.ru</a:t>
            </a:r>
            <a:endParaRPr lang="ru-RU" sz="900" dirty="0">
              <a:solidFill>
                <a:srgbClr val="28B5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5C1948-3F2F-4E4B-899C-CED1FF3B7FC4}"/>
              </a:ext>
            </a:extLst>
          </p:cNvPr>
          <p:cNvSpPr/>
          <p:nvPr/>
        </p:nvSpPr>
        <p:spPr>
          <a:xfrm>
            <a:off x="2353642" y="1838398"/>
            <a:ext cx="6919891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3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Тюменская область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49D97F-24E2-E041-AE4B-89F93C7E63F3}"/>
              </a:ext>
            </a:extLst>
          </p:cNvPr>
          <p:cNvSpPr/>
          <p:nvPr/>
        </p:nvSpPr>
        <p:spPr>
          <a:xfrm>
            <a:off x="935384" y="1566683"/>
            <a:ext cx="1080000" cy="1082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[Герб субъекта РФ]</a:t>
            </a: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фиксированнаяширина</a:t>
            </a:r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=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 </a:t>
            </a:r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85" y="1566683"/>
            <a:ext cx="1079999" cy="108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739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9B05E3-BBA7-F04E-973D-3785BC8A09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385" y="370017"/>
            <a:ext cx="2676495" cy="246221"/>
          </a:xfrm>
        </p:spPr>
        <p:txBody>
          <a:bodyPr/>
          <a:lstStyle/>
          <a:p>
            <a:pPr marL="0"/>
            <a:r>
              <a:rPr lang="ru-RU" dirty="0">
                <a:solidFill>
                  <a:srgbClr val="00A378"/>
                </a:solidFill>
              </a:rPr>
              <a:t>Изменения (внешний вид)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9796DB-2D29-2B4C-B446-B702DDFF114F}"/>
              </a:ext>
            </a:extLst>
          </p:cNvPr>
          <p:cNvSpPr>
            <a:spLocks noChangeAspect="1"/>
          </p:cNvSpPr>
          <p:nvPr/>
        </p:nvSpPr>
        <p:spPr>
          <a:xfrm>
            <a:off x="6403228" y="313127"/>
            <a:ext cx="131812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ru-RU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Тюменская область</a:t>
            </a:r>
            <a:endParaRPr 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94CE155-C330-5747-8E57-3D5D5E8C7525}"/>
              </a:ext>
            </a:extLst>
          </p:cNvPr>
          <p:cNvSpPr/>
          <p:nvPr/>
        </p:nvSpPr>
        <p:spPr>
          <a:xfrm>
            <a:off x="4518455" y="413782"/>
            <a:ext cx="1082245" cy="1692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r>
              <a:rPr lang="ru-RU" sz="1100" b="1" dirty="0">
                <a:solidFill>
                  <a:srgbClr val="00A378"/>
                </a:solidFill>
                <a:latin typeface="Cambria" panose="02040503050406030204" pitchFamily="18" charset="0"/>
                <a:cs typeface="Segoe UI" panose="020B0502040204020203" pitchFamily="34" charset="0"/>
              </a:rPr>
              <a:t>[25.12.2022]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E8DB3F-0B1F-C742-A6EE-55BEDF3EE207}"/>
              </a:ext>
            </a:extLst>
          </p:cNvPr>
          <p:cNvSpPr/>
          <p:nvPr/>
        </p:nvSpPr>
        <p:spPr>
          <a:xfrm>
            <a:off x="295305" y="971550"/>
            <a:ext cx="742604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200" b="1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Обслуживание территории 160,1 тыс. </a:t>
            </a:r>
            <a:r>
              <a:rPr lang="ru-RU" sz="1200" b="1" dirty="0" err="1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кв.км</a:t>
            </a:r>
            <a:endParaRPr lang="ru-RU" sz="1200" dirty="0">
              <a:solidFill>
                <a:srgbClr val="00A37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A11DC3B-F973-6842-96AA-32E7764C77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775" y="320451"/>
            <a:ext cx="396000" cy="396000"/>
          </a:xfrm>
          <a:prstGeom prst="rect">
            <a:avLst/>
          </a:prstGeom>
        </p:spPr>
      </p:pic>
      <p:graphicFrame>
        <p:nvGraphicFramePr>
          <p:cNvPr id="17" name="Таблица 1">
            <a:extLst>
              <a:ext uri="{FF2B5EF4-FFF2-40B4-BE49-F238E27FC236}">
                <a16:creationId xmlns:a16="http://schemas.microsoft.com/office/drawing/2014/main" id="{82CBF089-951A-4147-8F0C-5CF4C2A0C4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777617"/>
              </p:ext>
            </p:extLst>
          </p:nvPr>
        </p:nvGraphicFramePr>
        <p:xfrm>
          <a:off x="7780020" y="1511450"/>
          <a:ext cx="2724438" cy="12986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1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30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831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Наименование мероприятия </a:t>
                      </a: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Количество</a:t>
                      </a:r>
                      <a:r>
                        <a:rPr lang="ru-RU" sz="9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ед. автотранспорта</a:t>
                      </a:r>
                      <a:br>
                        <a:rPr lang="ru-RU" sz="9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ru-RU" sz="9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2021 – 2025 гг.</a:t>
                      </a:r>
                      <a:endParaRPr lang="ru-RU" sz="900" dirty="0">
                        <a:solidFill>
                          <a:schemeClr val="bg1">
                            <a:lumMod val="50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04"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Переоснащение</a:t>
                      </a: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A378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111"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Дооснащение</a:t>
                      </a: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A378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14ECBF51-2D9A-494D-A85A-6B03B7129695}"/>
              </a:ext>
            </a:extLst>
          </p:cNvPr>
          <p:cNvSpPr>
            <a:spLocks noChangeAspect="1"/>
          </p:cNvSpPr>
          <p:nvPr/>
        </p:nvSpPr>
        <p:spPr>
          <a:xfrm>
            <a:off x="5951435" y="313127"/>
            <a:ext cx="359321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[Герб]</a:t>
            </a:r>
            <a:endParaRPr lang="en-US" sz="7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ф/ш=1см</a:t>
            </a: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E036988E-B874-4A4B-85F7-F3E1AA9C3D0B}"/>
              </a:ext>
            </a:extLst>
          </p:cNvPr>
          <p:cNvSpPr>
            <a:spLocks noChangeAspect="1"/>
          </p:cNvSpPr>
          <p:nvPr/>
        </p:nvSpPr>
        <p:spPr>
          <a:xfrm>
            <a:off x="358775" y="5551740"/>
            <a:ext cx="7709959" cy="4721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ru-RU" sz="12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Обслуживание 11 медицинских организаций на территории региона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631" y="313127"/>
            <a:ext cx="36512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8455" y="1321464"/>
            <a:ext cx="2798404" cy="21366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775" y="1321465"/>
            <a:ext cx="2824462" cy="21366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/>
          <a:srcRect l="5131" t="36411" r="5165" b="28037"/>
          <a:stretch/>
        </p:blipFill>
        <p:spPr>
          <a:xfrm>
            <a:off x="295305" y="3819752"/>
            <a:ext cx="3753852" cy="16597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02669" y="3819752"/>
            <a:ext cx="3377351" cy="176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370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9B05E3-BBA7-F04E-973D-3785BC8A09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385" y="370017"/>
            <a:ext cx="2676495" cy="246221"/>
          </a:xfrm>
        </p:spPr>
        <p:txBody>
          <a:bodyPr/>
          <a:lstStyle/>
          <a:p>
            <a:pPr marL="0"/>
            <a:r>
              <a:rPr lang="ru-RU" dirty="0">
                <a:solidFill>
                  <a:srgbClr val="00A378"/>
                </a:solidFill>
              </a:rPr>
              <a:t>Изменения (позитивные)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9796DB-2D29-2B4C-B446-B702DDFF114F}"/>
              </a:ext>
            </a:extLst>
          </p:cNvPr>
          <p:cNvSpPr>
            <a:spLocks noChangeAspect="1"/>
          </p:cNvSpPr>
          <p:nvPr/>
        </p:nvSpPr>
        <p:spPr>
          <a:xfrm>
            <a:off x="6403228" y="313127"/>
            <a:ext cx="131812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ru-RU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Тюменская область</a:t>
            </a:r>
            <a:endParaRPr 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172DD90-3A17-E94E-BA96-91976D82C6AF}"/>
              </a:ext>
            </a:extLst>
          </p:cNvPr>
          <p:cNvSpPr>
            <a:spLocks noChangeAspect="1"/>
          </p:cNvSpPr>
          <p:nvPr/>
        </p:nvSpPr>
        <p:spPr>
          <a:xfrm>
            <a:off x="7721354" y="4480115"/>
            <a:ext cx="21602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ru-RU" sz="1200" b="1" dirty="0">
              <a:solidFill>
                <a:srgbClr val="00A37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D43EE319-AA8C-8B4F-A5D9-926C367C1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775" y="320451"/>
            <a:ext cx="396000" cy="396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2C0A870-E655-AE49-A9C1-8462AFAE134B}"/>
              </a:ext>
            </a:extLst>
          </p:cNvPr>
          <p:cNvSpPr>
            <a:spLocks noChangeAspect="1"/>
          </p:cNvSpPr>
          <p:nvPr/>
        </p:nvSpPr>
        <p:spPr>
          <a:xfrm>
            <a:off x="5951435" y="313127"/>
            <a:ext cx="359321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[Герб]</a:t>
            </a:r>
            <a:endParaRPr lang="en-US" sz="7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ф/ш=1см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12C3FFA4-9257-CE4A-B4E0-131C7D61F0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264899"/>
              </p:ext>
            </p:extLst>
          </p:nvPr>
        </p:nvGraphicFramePr>
        <p:xfrm>
          <a:off x="483884" y="971549"/>
          <a:ext cx="1124784" cy="3396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E0C538EE-CCBC-114F-B551-8344FC6C39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4479130"/>
              </p:ext>
            </p:extLst>
          </p:nvPr>
        </p:nvGraphicFramePr>
        <p:xfrm>
          <a:off x="2197100" y="888442"/>
          <a:ext cx="1185333" cy="3528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6769328A-5467-CF47-BB2E-EDA6A9629F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0480318"/>
              </p:ext>
            </p:extLst>
          </p:nvPr>
        </p:nvGraphicFramePr>
        <p:xfrm>
          <a:off x="3045574" y="609233"/>
          <a:ext cx="1261533" cy="3751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435" y="312765"/>
            <a:ext cx="36512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5" name="Chart 15">
            <a:extLst>
              <a:ext uri="{FF2B5EF4-FFF2-40B4-BE49-F238E27FC236}">
                <a16:creationId xmlns:a16="http://schemas.microsoft.com/office/drawing/2014/main" id="{12C3FFA4-9257-CE4A-B4E0-131C7D61F0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3437350"/>
              </p:ext>
            </p:extLst>
          </p:nvPr>
        </p:nvGraphicFramePr>
        <p:xfrm>
          <a:off x="4612811" y="768455"/>
          <a:ext cx="1219200" cy="3603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6603276" y="1018495"/>
            <a:ext cx="38184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00" b="1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Территория области, обслуживаемая автотранспортом, приобретенным в рамках ПМПЗЗ с 2021-2025г</a:t>
            </a:r>
          </a:p>
        </p:txBody>
      </p:sp>
      <p:grpSp>
        <p:nvGrpSpPr>
          <p:cNvPr id="30" name="Группа 29"/>
          <p:cNvGrpSpPr/>
          <p:nvPr/>
        </p:nvGrpSpPr>
        <p:grpSpPr>
          <a:xfrm>
            <a:off x="6335462" y="1629529"/>
            <a:ext cx="4568165" cy="4039160"/>
            <a:chOff x="4517690" y="600369"/>
            <a:chExt cx="6788366" cy="5894329"/>
          </a:xfrm>
          <a:solidFill>
            <a:schemeClr val="bg1">
              <a:lumMod val="95000"/>
            </a:schemeClr>
          </a:solidFill>
        </p:grpSpPr>
        <p:sp>
          <p:nvSpPr>
            <p:cNvPr id="59" name="Полилиния: фигура 18">
              <a:extLst>
                <a:ext uri="{FF2B5EF4-FFF2-40B4-BE49-F238E27FC236}">
                  <a16:creationId xmlns:a16="http://schemas.microsoft.com/office/drawing/2014/main" id="{5994B6DC-4EC1-6E9C-6C7F-5B84678726FD}"/>
                </a:ext>
              </a:extLst>
            </p:cNvPr>
            <p:cNvSpPr/>
            <p:nvPr/>
          </p:nvSpPr>
          <p:spPr>
            <a:xfrm>
              <a:off x="6373425" y="600369"/>
              <a:ext cx="4932631" cy="2426974"/>
            </a:xfrm>
            <a:custGeom>
              <a:avLst/>
              <a:gdLst>
                <a:gd name="connsiteX0" fmla="*/ 960406 w 4817487"/>
                <a:gd name="connsiteY0" fmla="*/ 1829333 h 2333577"/>
                <a:gd name="connsiteX1" fmla="*/ 916210 w 4817487"/>
                <a:gd name="connsiteY1" fmla="*/ 1869929 h 2333577"/>
                <a:gd name="connsiteX2" fmla="*/ 985666 w 4817487"/>
                <a:gd name="connsiteY2" fmla="*/ 1915935 h 2333577"/>
                <a:gd name="connsiteX3" fmla="*/ 1006412 w 4817487"/>
                <a:gd name="connsiteY3" fmla="*/ 1908715 h 2333577"/>
                <a:gd name="connsiteX4" fmla="*/ 1042492 w 4817487"/>
                <a:gd name="connsiteY4" fmla="*/ 1920440 h 2333577"/>
                <a:gd name="connsiteX5" fmla="*/ 1076763 w 4817487"/>
                <a:gd name="connsiteY5" fmla="*/ 1937576 h 2333577"/>
                <a:gd name="connsiteX6" fmla="*/ 1120064 w 4817487"/>
                <a:gd name="connsiteY6" fmla="*/ 1941195 h 2333577"/>
                <a:gd name="connsiteX7" fmla="*/ 1148029 w 4817487"/>
                <a:gd name="connsiteY7" fmla="*/ 1916830 h 2333577"/>
                <a:gd name="connsiteX8" fmla="*/ 1202150 w 4817487"/>
                <a:gd name="connsiteY8" fmla="*/ 1933975 h 2333577"/>
                <a:gd name="connsiteX9" fmla="*/ 1212971 w 4817487"/>
                <a:gd name="connsiteY9" fmla="*/ 1926755 h 2333577"/>
                <a:gd name="connsiteX10" fmla="*/ 1257167 w 4817487"/>
                <a:gd name="connsiteY10" fmla="*/ 1925860 h 2333577"/>
                <a:gd name="connsiteX11" fmla="*/ 1272502 w 4817487"/>
                <a:gd name="connsiteY11" fmla="*/ 1904209 h 2333577"/>
                <a:gd name="connsiteX12" fmla="*/ 1306782 w 4817487"/>
                <a:gd name="connsiteY12" fmla="*/ 1887065 h 2333577"/>
                <a:gd name="connsiteX13" fmla="*/ 1320318 w 4817487"/>
                <a:gd name="connsiteY13" fmla="*/ 1837449 h 2333577"/>
                <a:gd name="connsiteX14" fmla="*/ 1286037 w 4817487"/>
                <a:gd name="connsiteY14" fmla="*/ 1790548 h 2333577"/>
                <a:gd name="connsiteX15" fmla="*/ 1295057 w 4817487"/>
                <a:gd name="connsiteY15" fmla="*/ 1765297 h 2333577"/>
                <a:gd name="connsiteX16" fmla="*/ 1285132 w 4817487"/>
                <a:gd name="connsiteY16" fmla="*/ 1733722 h 2333577"/>
                <a:gd name="connsiteX17" fmla="*/ 1327528 w 4817487"/>
                <a:gd name="connsiteY17" fmla="*/ 1686811 h 2333577"/>
                <a:gd name="connsiteX18" fmla="*/ 1383449 w 4817487"/>
                <a:gd name="connsiteY18" fmla="*/ 1698536 h 2333577"/>
                <a:gd name="connsiteX19" fmla="*/ 1450200 w 4817487"/>
                <a:gd name="connsiteY19" fmla="*/ 1668771 h 2333577"/>
                <a:gd name="connsiteX20" fmla="*/ 1549432 w 4817487"/>
                <a:gd name="connsiteY20" fmla="*/ 1661560 h 2333577"/>
                <a:gd name="connsiteX21" fmla="*/ 1566567 w 4817487"/>
                <a:gd name="connsiteY21" fmla="*/ 1651635 h 2333577"/>
                <a:gd name="connsiteX22" fmla="*/ 1620688 w 4817487"/>
                <a:gd name="connsiteY22" fmla="*/ 1647120 h 2333577"/>
                <a:gd name="connsiteX23" fmla="*/ 1634223 w 4817487"/>
                <a:gd name="connsiteY23" fmla="*/ 1636300 h 2333577"/>
                <a:gd name="connsiteX24" fmla="*/ 1668494 w 4817487"/>
                <a:gd name="connsiteY24" fmla="*/ 1626375 h 2333577"/>
                <a:gd name="connsiteX25" fmla="*/ 1707280 w 4817487"/>
                <a:gd name="connsiteY25" fmla="*/ 1637205 h 2333577"/>
                <a:gd name="connsiteX26" fmla="*/ 1727130 w 4817487"/>
                <a:gd name="connsiteY26" fmla="*/ 1610135 h 2333577"/>
                <a:gd name="connsiteX27" fmla="*/ 1773136 w 4817487"/>
                <a:gd name="connsiteY27" fmla="*/ 1597514 h 2333577"/>
                <a:gd name="connsiteX28" fmla="*/ 1811922 w 4817487"/>
                <a:gd name="connsiteY28" fmla="*/ 1580369 h 2333577"/>
                <a:gd name="connsiteX29" fmla="*/ 1874158 w 4817487"/>
                <a:gd name="connsiteY29" fmla="*/ 1595704 h 2333577"/>
                <a:gd name="connsiteX30" fmla="*/ 1912049 w 4817487"/>
                <a:gd name="connsiteY30" fmla="*/ 1554213 h 2333577"/>
                <a:gd name="connsiteX31" fmla="*/ 1954444 w 4817487"/>
                <a:gd name="connsiteY31" fmla="*/ 1538878 h 2333577"/>
                <a:gd name="connsiteX32" fmla="*/ 1995935 w 4817487"/>
                <a:gd name="connsiteY32" fmla="*/ 1570453 h 2333577"/>
                <a:gd name="connsiteX33" fmla="*/ 2046447 w 4817487"/>
                <a:gd name="connsiteY33" fmla="*/ 1639910 h 2333577"/>
                <a:gd name="connsiteX34" fmla="*/ 2039226 w 4817487"/>
                <a:gd name="connsiteY34" fmla="*/ 1667866 h 2333577"/>
                <a:gd name="connsiteX35" fmla="*/ 2048247 w 4817487"/>
                <a:gd name="connsiteY35" fmla="*/ 1703051 h 2333577"/>
                <a:gd name="connsiteX36" fmla="*/ 2101472 w 4817487"/>
                <a:gd name="connsiteY36" fmla="*/ 1705756 h 2333577"/>
                <a:gd name="connsiteX37" fmla="*/ 2109588 w 4817487"/>
                <a:gd name="connsiteY37" fmla="*/ 1705756 h 2333577"/>
                <a:gd name="connsiteX38" fmla="*/ 2109588 w 4817487"/>
                <a:gd name="connsiteY38" fmla="*/ 1718377 h 2333577"/>
                <a:gd name="connsiteX39" fmla="*/ 2118608 w 4817487"/>
                <a:gd name="connsiteY39" fmla="*/ 1718377 h 2333577"/>
                <a:gd name="connsiteX40" fmla="*/ 2118608 w 4817487"/>
                <a:gd name="connsiteY40" fmla="*/ 1727397 h 2333577"/>
                <a:gd name="connsiteX41" fmla="*/ 2133943 w 4817487"/>
                <a:gd name="connsiteY41" fmla="*/ 1733722 h 2333577"/>
                <a:gd name="connsiteX42" fmla="*/ 2148373 w 4817487"/>
                <a:gd name="connsiteY42" fmla="*/ 1738227 h 2333577"/>
                <a:gd name="connsiteX43" fmla="*/ 2157394 w 4817487"/>
                <a:gd name="connsiteY43" fmla="*/ 1730111 h 2333577"/>
                <a:gd name="connsiteX44" fmla="*/ 2178149 w 4817487"/>
                <a:gd name="connsiteY44" fmla="*/ 1729207 h 2333577"/>
                <a:gd name="connsiteX45" fmla="*/ 2191674 w 4817487"/>
                <a:gd name="connsiteY45" fmla="*/ 1745447 h 2333577"/>
                <a:gd name="connsiteX46" fmla="*/ 2191674 w 4817487"/>
                <a:gd name="connsiteY46" fmla="*/ 1758972 h 2333577"/>
                <a:gd name="connsiteX47" fmla="*/ 2208819 w 4817487"/>
                <a:gd name="connsiteY47" fmla="*/ 1768897 h 2333577"/>
                <a:gd name="connsiteX48" fmla="*/ 2213324 w 4817487"/>
                <a:gd name="connsiteY48" fmla="*/ 1786033 h 2333577"/>
                <a:gd name="connsiteX49" fmla="*/ 2196179 w 4817487"/>
                <a:gd name="connsiteY49" fmla="*/ 1803178 h 2333577"/>
                <a:gd name="connsiteX50" fmla="*/ 2207009 w 4817487"/>
                <a:gd name="connsiteY50" fmla="*/ 1819408 h 2333577"/>
                <a:gd name="connsiteX51" fmla="*/ 2225945 w 4817487"/>
                <a:gd name="connsiteY51" fmla="*/ 1808588 h 2333577"/>
                <a:gd name="connsiteX52" fmla="*/ 2240385 w 4817487"/>
                <a:gd name="connsiteY52" fmla="*/ 1807683 h 2333577"/>
                <a:gd name="connsiteX53" fmla="*/ 2262931 w 4817487"/>
                <a:gd name="connsiteY53" fmla="*/ 1828429 h 2333577"/>
                <a:gd name="connsiteX54" fmla="*/ 2279171 w 4817487"/>
                <a:gd name="connsiteY54" fmla="*/ 1825733 h 2333577"/>
                <a:gd name="connsiteX55" fmla="*/ 2292696 w 4817487"/>
                <a:gd name="connsiteY55" fmla="*/ 1840163 h 2333577"/>
                <a:gd name="connsiteX56" fmla="*/ 2301716 w 4817487"/>
                <a:gd name="connsiteY56" fmla="*/ 1838354 h 2333577"/>
                <a:gd name="connsiteX57" fmla="*/ 2319766 w 4817487"/>
                <a:gd name="connsiteY57" fmla="*/ 1838354 h 2333577"/>
                <a:gd name="connsiteX58" fmla="*/ 2325177 w 4817487"/>
                <a:gd name="connsiteY58" fmla="*/ 1850079 h 2333577"/>
                <a:gd name="connsiteX59" fmla="*/ 2324272 w 4817487"/>
                <a:gd name="connsiteY59" fmla="*/ 1864519 h 2333577"/>
                <a:gd name="connsiteX60" fmla="*/ 2336902 w 4817487"/>
                <a:gd name="connsiteY60" fmla="*/ 1878044 h 2333577"/>
                <a:gd name="connsiteX61" fmla="*/ 2324272 w 4817487"/>
                <a:gd name="connsiteY61" fmla="*/ 1890674 h 2333577"/>
                <a:gd name="connsiteX62" fmla="*/ 2326977 w 4817487"/>
                <a:gd name="connsiteY62" fmla="*/ 1903295 h 2333577"/>
                <a:gd name="connsiteX63" fmla="*/ 2292706 w 4817487"/>
                <a:gd name="connsiteY63" fmla="*/ 1934870 h 2333577"/>
                <a:gd name="connsiteX64" fmla="*/ 2271960 w 4817487"/>
                <a:gd name="connsiteY64" fmla="*/ 2181130 h 2333577"/>
                <a:gd name="connsiteX65" fmla="*/ 2289096 w 4817487"/>
                <a:gd name="connsiteY65" fmla="*/ 2201875 h 2333577"/>
                <a:gd name="connsiteX66" fmla="*/ 2272856 w 4817487"/>
                <a:gd name="connsiteY66" fmla="*/ 2223516 h 2333577"/>
                <a:gd name="connsiteX67" fmla="*/ 2279171 w 4817487"/>
                <a:gd name="connsiteY67" fmla="*/ 2246976 h 2333577"/>
                <a:gd name="connsiteX68" fmla="*/ 2293601 w 4817487"/>
                <a:gd name="connsiteY68" fmla="*/ 2244271 h 2333577"/>
                <a:gd name="connsiteX69" fmla="*/ 2311651 w 4817487"/>
                <a:gd name="connsiteY69" fmla="*/ 2251481 h 2333577"/>
                <a:gd name="connsiteX70" fmla="*/ 2349532 w 4817487"/>
                <a:gd name="connsiteY70" fmla="*/ 2226231 h 2333577"/>
                <a:gd name="connsiteX71" fmla="*/ 2369382 w 4817487"/>
                <a:gd name="connsiteY71" fmla="*/ 2227136 h 2333577"/>
                <a:gd name="connsiteX72" fmla="*/ 2386517 w 4817487"/>
                <a:gd name="connsiteY72" fmla="*/ 2226231 h 2333577"/>
                <a:gd name="connsiteX73" fmla="*/ 2398243 w 4817487"/>
                <a:gd name="connsiteY73" fmla="*/ 2242471 h 2333577"/>
                <a:gd name="connsiteX74" fmla="*/ 2435228 w 4817487"/>
                <a:gd name="connsiteY74" fmla="*/ 2244271 h 2333577"/>
                <a:gd name="connsiteX75" fmla="*/ 2467699 w 4817487"/>
                <a:gd name="connsiteY75" fmla="*/ 2225326 h 2333577"/>
                <a:gd name="connsiteX76" fmla="*/ 2480329 w 4817487"/>
                <a:gd name="connsiteY76" fmla="*/ 2231641 h 2333577"/>
                <a:gd name="connsiteX77" fmla="*/ 2768984 w 4817487"/>
                <a:gd name="connsiteY77" fmla="*/ 2191950 h 2333577"/>
                <a:gd name="connsiteX78" fmla="*/ 2786120 w 4817487"/>
                <a:gd name="connsiteY78" fmla="*/ 2207285 h 2333577"/>
                <a:gd name="connsiteX79" fmla="*/ 2799655 w 4817487"/>
                <a:gd name="connsiteY79" fmla="*/ 2206381 h 2333577"/>
                <a:gd name="connsiteX80" fmla="*/ 2833926 w 4817487"/>
                <a:gd name="connsiteY80" fmla="*/ 2232546 h 2333577"/>
                <a:gd name="connsiteX81" fmla="*/ 2841146 w 4817487"/>
                <a:gd name="connsiteY81" fmla="*/ 2268626 h 2333577"/>
                <a:gd name="connsiteX82" fmla="*/ 2882637 w 4817487"/>
                <a:gd name="connsiteY82" fmla="*/ 2316432 h 2333577"/>
                <a:gd name="connsiteX83" fmla="*/ 3299375 w 4817487"/>
                <a:gd name="connsiteY83" fmla="*/ 2333577 h 2333577"/>
                <a:gd name="connsiteX84" fmla="*/ 3312909 w 4817487"/>
                <a:gd name="connsiteY84" fmla="*/ 2323652 h 2333577"/>
                <a:gd name="connsiteX85" fmla="*/ 3331845 w 4817487"/>
                <a:gd name="connsiteY85" fmla="*/ 2325453 h 2333577"/>
                <a:gd name="connsiteX86" fmla="*/ 3386871 w 4817487"/>
                <a:gd name="connsiteY86" fmla="*/ 2260511 h 2333577"/>
                <a:gd name="connsiteX87" fmla="*/ 3388672 w 4817487"/>
                <a:gd name="connsiteY87" fmla="*/ 2246976 h 2333577"/>
                <a:gd name="connsiteX88" fmla="*/ 3502333 w 4817487"/>
                <a:gd name="connsiteY88" fmla="*/ 2147754 h 2333577"/>
                <a:gd name="connsiteX89" fmla="*/ 3816239 w 4817487"/>
                <a:gd name="connsiteY89" fmla="*/ 2162185 h 2333577"/>
                <a:gd name="connsiteX90" fmla="*/ 4189676 w 4817487"/>
                <a:gd name="connsiteY90" fmla="*/ 2165795 h 2333577"/>
                <a:gd name="connsiteX91" fmla="*/ 4285298 w 4817487"/>
                <a:gd name="connsiteY91" fmla="*/ 2087318 h 2333577"/>
                <a:gd name="connsiteX92" fmla="*/ 4360164 w 4817487"/>
                <a:gd name="connsiteY92" fmla="*/ 2029587 h 2333577"/>
                <a:gd name="connsiteX93" fmla="*/ 4444956 w 4817487"/>
                <a:gd name="connsiteY93" fmla="*/ 1988096 h 2333577"/>
                <a:gd name="connsiteX94" fmla="*/ 4462996 w 4817487"/>
                <a:gd name="connsiteY94" fmla="*/ 1976361 h 2333577"/>
                <a:gd name="connsiteX95" fmla="*/ 4467502 w 4817487"/>
                <a:gd name="connsiteY95" fmla="*/ 1958321 h 2333577"/>
                <a:gd name="connsiteX96" fmla="*/ 4461196 w 4817487"/>
                <a:gd name="connsiteY96" fmla="*/ 1938480 h 2333577"/>
                <a:gd name="connsiteX97" fmla="*/ 4474722 w 4817487"/>
                <a:gd name="connsiteY97" fmla="*/ 1933061 h 2333577"/>
                <a:gd name="connsiteX98" fmla="*/ 4476522 w 4817487"/>
                <a:gd name="connsiteY98" fmla="*/ 1919535 h 2333577"/>
                <a:gd name="connsiteX99" fmla="*/ 4490057 w 4817487"/>
                <a:gd name="connsiteY99" fmla="*/ 1915925 h 2333577"/>
                <a:gd name="connsiteX100" fmla="*/ 4488247 w 4817487"/>
                <a:gd name="connsiteY100" fmla="*/ 1908715 h 2333577"/>
                <a:gd name="connsiteX101" fmla="*/ 4522528 w 4817487"/>
                <a:gd name="connsiteY101" fmla="*/ 1879844 h 2333577"/>
                <a:gd name="connsiteX102" fmla="*/ 4573944 w 4817487"/>
                <a:gd name="connsiteY102" fmla="*/ 1841059 h 2333577"/>
                <a:gd name="connsiteX103" fmla="*/ 4639790 w 4817487"/>
                <a:gd name="connsiteY103" fmla="*/ 1817608 h 2333577"/>
                <a:gd name="connsiteX104" fmla="*/ 4637990 w 4817487"/>
                <a:gd name="connsiteY104" fmla="*/ 1784233 h 2333577"/>
                <a:gd name="connsiteX105" fmla="*/ 4661440 w 4817487"/>
                <a:gd name="connsiteY105" fmla="*/ 1768897 h 2333577"/>
                <a:gd name="connsiteX106" fmla="*/ 4659640 w 4817487"/>
                <a:gd name="connsiteY106" fmla="*/ 1748152 h 2333577"/>
                <a:gd name="connsiteX107" fmla="*/ 4817488 w 4817487"/>
                <a:gd name="connsiteY107" fmla="*/ 1597504 h 2333577"/>
                <a:gd name="connsiteX108" fmla="*/ 4772387 w 4817487"/>
                <a:gd name="connsiteY108" fmla="*/ 1545193 h 2333577"/>
                <a:gd name="connsiteX109" fmla="*/ 4691206 w 4817487"/>
                <a:gd name="connsiteY109" fmla="*/ 1505503 h 2333577"/>
                <a:gd name="connsiteX110" fmla="*/ 4620845 w 4817487"/>
                <a:gd name="connsiteY110" fmla="*/ 1526248 h 2333577"/>
                <a:gd name="connsiteX111" fmla="*/ 4584764 w 4817487"/>
                <a:gd name="connsiteY111" fmla="*/ 1498283 h 2333577"/>
                <a:gd name="connsiteX112" fmla="*/ 4557703 w 4817487"/>
                <a:gd name="connsiteY112" fmla="*/ 1474832 h 2333577"/>
                <a:gd name="connsiteX113" fmla="*/ 4416990 w 4817487"/>
                <a:gd name="connsiteY113" fmla="*/ 1475737 h 2333577"/>
                <a:gd name="connsiteX114" fmla="*/ 4372785 w 4817487"/>
                <a:gd name="connsiteY114" fmla="*/ 1483852 h 2333577"/>
                <a:gd name="connsiteX115" fmla="*/ 4143670 w 4817487"/>
                <a:gd name="connsiteY115" fmla="*/ 1475737 h 2333577"/>
                <a:gd name="connsiteX116" fmla="*/ 4113905 w 4817487"/>
                <a:gd name="connsiteY116" fmla="*/ 1464012 h 2333577"/>
                <a:gd name="connsiteX117" fmla="*/ 4089549 w 4817487"/>
                <a:gd name="connsiteY117" fmla="*/ 1445962 h 2333577"/>
                <a:gd name="connsiteX118" fmla="*/ 4034523 w 4817487"/>
                <a:gd name="connsiteY118" fmla="*/ 1378306 h 2333577"/>
                <a:gd name="connsiteX119" fmla="*/ 3947932 w 4817487"/>
                <a:gd name="connsiteY119" fmla="*/ 1381020 h 2333577"/>
                <a:gd name="connsiteX120" fmla="*/ 3906441 w 4817487"/>
                <a:gd name="connsiteY120" fmla="*/ 1348540 h 2333577"/>
                <a:gd name="connsiteX121" fmla="*/ 3858625 w 4817487"/>
                <a:gd name="connsiteY121" fmla="*/ 1323289 h 2333577"/>
                <a:gd name="connsiteX122" fmla="*/ 3723323 w 4817487"/>
                <a:gd name="connsiteY122" fmla="*/ 1364780 h 2333577"/>
                <a:gd name="connsiteX123" fmla="*/ 3534794 w 4817487"/>
                <a:gd name="connsiteY123" fmla="*/ 1334110 h 2333577"/>
                <a:gd name="connsiteX124" fmla="*/ 3422047 w 4817487"/>
                <a:gd name="connsiteY124" fmla="*/ 1307954 h 2333577"/>
                <a:gd name="connsiteX125" fmla="*/ 3411217 w 4817487"/>
                <a:gd name="connsiteY125" fmla="*/ 1288104 h 2333577"/>
                <a:gd name="connsiteX126" fmla="*/ 3459928 w 4817487"/>
                <a:gd name="connsiteY126" fmla="*/ 1242108 h 2333577"/>
                <a:gd name="connsiteX127" fmla="*/ 3468053 w 4817487"/>
                <a:gd name="connsiteY127" fmla="*/ 1215047 h 2333577"/>
                <a:gd name="connsiteX128" fmla="*/ 3360715 w 4817487"/>
                <a:gd name="connsiteY128" fmla="*/ 1100480 h 2333577"/>
                <a:gd name="connsiteX129" fmla="*/ 3373336 w 4817487"/>
                <a:gd name="connsiteY129" fmla="*/ 1064409 h 2333577"/>
                <a:gd name="connsiteX130" fmla="*/ 3383261 w 4817487"/>
                <a:gd name="connsiteY130" fmla="*/ 1012993 h 2333577"/>
                <a:gd name="connsiteX131" fmla="*/ 3347181 w 4817487"/>
                <a:gd name="connsiteY131" fmla="*/ 984123 h 2333577"/>
                <a:gd name="connsiteX132" fmla="*/ 3327331 w 4817487"/>
                <a:gd name="connsiteY132" fmla="*/ 978703 h 2333577"/>
                <a:gd name="connsiteX133" fmla="*/ 3265990 w 4817487"/>
                <a:gd name="connsiteY133" fmla="*/ 993143 h 2333577"/>
                <a:gd name="connsiteX134" fmla="*/ 3242549 w 4817487"/>
                <a:gd name="connsiteY134" fmla="*/ 1002163 h 2333577"/>
                <a:gd name="connsiteX135" fmla="*/ 3126181 w 4817487"/>
                <a:gd name="connsiteY135" fmla="*/ 998553 h 2333577"/>
                <a:gd name="connsiteX136" fmla="*/ 3107236 w 4817487"/>
                <a:gd name="connsiteY136" fmla="*/ 985028 h 2333577"/>
                <a:gd name="connsiteX137" fmla="*/ 3092806 w 4817487"/>
                <a:gd name="connsiteY137" fmla="*/ 956158 h 2333577"/>
                <a:gd name="connsiteX138" fmla="*/ 3055820 w 4817487"/>
                <a:gd name="connsiteY138" fmla="*/ 937212 h 2333577"/>
                <a:gd name="connsiteX139" fmla="*/ 3038685 w 4817487"/>
                <a:gd name="connsiteY139" fmla="*/ 915572 h 2333577"/>
                <a:gd name="connsiteX140" fmla="*/ 3050410 w 4817487"/>
                <a:gd name="connsiteY140" fmla="*/ 866861 h 2333577"/>
                <a:gd name="connsiteX141" fmla="*/ 3048600 w 4817487"/>
                <a:gd name="connsiteY141" fmla="*/ 810930 h 2333577"/>
                <a:gd name="connsiteX142" fmla="*/ 2997184 w 4817487"/>
                <a:gd name="connsiteY142" fmla="*/ 754104 h 2333577"/>
                <a:gd name="connsiteX143" fmla="*/ 2949378 w 4817487"/>
                <a:gd name="connsiteY143" fmla="*/ 719833 h 2333577"/>
                <a:gd name="connsiteX144" fmla="*/ 2916003 w 4817487"/>
                <a:gd name="connsiteY144" fmla="*/ 678332 h 2333577"/>
                <a:gd name="connsiteX145" fmla="*/ 2886237 w 4817487"/>
                <a:gd name="connsiteY145" fmla="*/ 616096 h 2333577"/>
                <a:gd name="connsiteX146" fmla="*/ 2841136 w 4817487"/>
                <a:gd name="connsiteY146" fmla="*/ 566480 h 2333577"/>
                <a:gd name="connsiteX147" fmla="*/ 2822191 w 4817487"/>
                <a:gd name="connsiteY147" fmla="*/ 538524 h 2333577"/>
                <a:gd name="connsiteX148" fmla="*/ 2779795 w 4817487"/>
                <a:gd name="connsiteY148" fmla="*/ 512359 h 2333577"/>
                <a:gd name="connsiteX149" fmla="*/ 2688688 w 4817487"/>
                <a:gd name="connsiteY149" fmla="*/ 507854 h 2333577"/>
                <a:gd name="connsiteX150" fmla="*/ 2661628 w 4817487"/>
                <a:gd name="connsiteY150" fmla="*/ 484394 h 2333577"/>
                <a:gd name="connsiteX151" fmla="*/ 2660723 w 4817487"/>
                <a:gd name="connsiteY151" fmla="*/ 450123 h 2333577"/>
                <a:gd name="connsiteX152" fmla="*/ 2651703 w 4817487"/>
                <a:gd name="connsiteY152" fmla="*/ 424863 h 2333577"/>
                <a:gd name="connsiteX153" fmla="*/ 2621032 w 4817487"/>
                <a:gd name="connsiteY153" fmla="*/ 404117 h 2333577"/>
                <a:gd name="connsiteX154" fmla="*/ 2553386 w 4817487"/>
                <a:gd name="connsiteY154" fmla="*/ 388782 h 2333577"/>
                <a:gd name="connsiteX155" fmla="*/ 2481225 w 4817487"/>
                <a:gd name="connsiteY155" fmla="*/ 350901 h 2333577"/>
                <a:gd name="connsiteX156" fmla="*/ 2454164 w 4817487"/>
                <a:gd name="connsiteY156" fmla="*/ 290465 h 2333577"/>
                <a:gd name="connsiteX157" fmla="*/ 2299011 w 4817487"/>
                <a:gd name="connsiteY157" fmla="*/ 234534 h 2333577"/>
                <a:gd name="connsiteX158" fmla="*/ 2243985 w 4817487"/>
                <a:gd name="connsiteY158" fmla="*/ 100127 h 2333577"/>
                <a:gd name="connsiteX159" fmla="*/ 2134839 w 4817487"/>
                <a:gd name="connsiteY159" fmla="*/ 187623 h 2333577"/>
                <a:gd name="connsiteX160" fmla="*/ 2099663 w 4817487"/>
                <a:gd name="connsiteY160" fmla="*/ 180413 h 2333577"/>
                <a:gd name="connsiteX161" fmla="*/ 2063582 w 4817487"/>
                <a:gd name="connsiteY161" fmla="*/ 159668 h 2333577"/>
                <a:gd name="connsiteX162" fmla="*/ 1970675 w 4817487"/>
                <a:gd name="connsiteY162" fmla="*/ 121777 h 2333577"/>
                <a:gd name="connsiteX163" fmla="*/ 1910239 w 4817487"/>
                <a:gd name="connsiteY163" fmla="*/ 141627 h 2333577"/>
                <a:gd name="connsiteX164" fmla="*/ 1753286 w 4817487"/>
                <a:gd name="connsiteY164" fmla="*/ 172298 h 2333577"/>
                <a:gd name="connsiteX165" fmla="*/ 1736141 w 4817487"/>
                <a:gd name="connsiteY165" fmla="*/ 149743 h 2333577"/>
                <a:gd name="connsiteX166" fmla="*/ 1718101 w 4817487"/>
                <a:gd name="connsiteY166" fmla="*/ 138017 h 2333577"/>
                <a:gd name="connsiteX167" fmla="*/ 1684725 w 4817487"/>
                <a:gd name="connsiteY167" fmla="*/ 135312 h 2333577"/>
                <a:gd name="connsiteX168" fmla="*/ 1664884 w 4817487"/>
                <a:gd name="connsiteY168" fmla="*/ 95621 h 2333577"/>
                <a:gd name="connsiteX169" fmla="*/ 1647739 w 4817487"/>
                <a:gd name="connsiteY169" fmla="*/ 79381 h 2333577"/>
                <a:gd name="connsiteX170" fmla="*/ 1630604 w 4817487"/>
                <a:gd name="connsiteY170" fmla="*/ 74876 h 2333577"/>
                <a:gd name="connsiteX171" fmla="*/ 1623384 w 4817487"/>
                <a:gd name="connsiteY171" fmla="*/ 61341 h 2333577"/>
                <a:gd name="connsiteX172" fmla="*/ 1603543 w 4817487"/>
                <a:gd name="connsiteY172" fmla="*/ 62246 h 2333577"/>
                <a:gd name="connsiteX173" fmla="*/ 1582798 w 4817487"/>
                <a:gd name="connsiteY173" fmla="*/ 49616 h 2333577"/>
                <a:gd name="connsiteX174" fmla="*/ 1571073 w 4817487"/>
                <a:gd name="connsiteY174" fmla="*/ 52321 h 2333577"/>
                <a:gd name="connsiteX175" fmla="*/ 1554833 w 4817487"/>
                <a:gd name="connsiteY175" fmla="*/ 52321 h 2333577"/>
                <a:gd name="connsiteX176" fmla="*/ 1527772 w 4817487"/>
                <a:gd name="connsiteY176" fmla="*/ 60446 h 2333577"/>
                <a:gd name="connsiteX177" fmla="*/ 1511532 w 4817487"/>
                <a:gd name="connsiteY177" fmla="*/ 54131 h 2333577"/>
                <a:gd name="connsiteX178" fmla="*/ 1495292 w 4817487"/>
                <a:gd name="connsiteY178" fmla="*/ 70361 h 2333577"/>
                <a:gd name="connsiteX179" fmla="*/ 1411405 w 4817487"/>
                <a:gd name="connsiteY179" fmla="*/ 78486 h 2333577"/>
                <a:gd name="connsiteX180" fmla="*/ 1383440 w 4817487"/>
                <a:gd name="connsiteY180" fmla="*/ 95621 h 2333577"/>
                <a:gd name="connsiteX181" fmla="*/ 1365399 w 4817487"/>
                <a:gd name="connsiteY181" fmla="*/ 86601 h 2333577"/>
                <a:gd name="connsiteX182" fmla="*/ 1271588 w 4817487"/>
                <a:gd name="connsiteY182" fmla="*/ 90211 h 2333577"/>
                <a:gd name="connsiteX183" fmla="*/ 1254443 w 4817487"/>
                <a:gd name="connsiteY183" fmla="*/ 26165 h 2333577"/>
                <a:gd name="connsiteX184" fmla="*/ 1025328 w 4817487"/>
                <a:gd name="connsiteY184" fmla="*/ 0 h 2333577"/>
                <a:gd name="connsiteX185" fmla="*/ 963092 w 4817487"/>
                <a:gd name="connsiteY185" fmla="*/ 28870 h 2333577"/>
                <a:gd name="connsiteX186" fmla="*/ 905361 w 4817487"/>
                <a:gd name="connsiteY186" fmla="*/ 99231 h 2333577"/>
                <a:gd name="connsiteX187" fmla="*/ 957672 w 4817487"/>
                <a:gd name="connsiteY187" fmla="*/ 129902 h 2333577"/>
                <a:gd name="connsiteX188" fmla="*/ 1060514 w 4817487"/>
                <a:gd name="connsiteY188" fmla="*/ 232734 h 2333577"/>
                <a:gd name="connsiteX189" fmla="*/ 1055094 w 4817487"/>
                <a:gd name="connsiteY189" fmla="*/ 255280 h 2333577"/>
                <a:gd name="connsiteX190" fmla="*/ 885511 w 4817487"/>
                <a:gd name="connsiteY190" fmla="*/ 352701 h 2333577"/>
                <a:gd name="connsiteX191" fmla="*/ 687972 w 4817487"/>
                <a:gd name="connsiteY191" fmla="*/ 490709 h 2333577"/>
                <a:gd name="connsiteX192" fmla="*/ 586940 w 4817487"/>
                <a:gd name="connsiteY192" fmla="*/ 472669 h 2333577"/>
                <a:gd name="connsiteX193" fmla="*/ 542744 w 4817487"/>
                <a:gd name="connsiteY193" fmla="*/ 648567 h 2333577"/>
                <a:gd name="connsiteX194" fmla="*/ 491328 w 4817487"/>
                <a:gd name="connsiteY194" fmla="*/ 757714 h 2333577"/>
                <a:gd name="connsiteX195" fmla="*/ 478698 w 4817487"/>
                <a:gd name="connsiteY195" fmla="*/ 798300 h 2333577"/>
                <a:gd name="connsiteX196" fmla="*/ 393906 w 4817487"/>
                <a:gd name="connsiteY196" fmla="*/ 865051 h 2333577"/>
                <a:gd name="connsiteX197" fmla="*/ 289274 w 4817487"/>
                <a:gd name="connsiteY197" fmla="*/ 910152 h 2333577"/>
                <a:gd name="connsiteX198" fmla="*/ 96241 w 4817487"/>
                <a:gd name="connsiteY198" fmla="*/ 911057 h 2333577"/>
                <a:gd name="connsiteX199" fmla="*/ 55645 w 4817487"/>
                <a:gd name="connsiteY199" fmla="*/ 925487 h 2333577"/>
                <a:gd name="connsiteX200" fmla="*/ 25880 w 4817487"/>
                <a:gd name="connsiteY200" fmla="*/ 943527 h 2333577"/>
                <a:gd name="connsiteX201" fmla="*/ 0 w 4817487"/>
                <a:gd name="connsiteY201" fmla="*/ 967883 h 2333577"/>
                <a:gd name="connsiteX202" fmla="*/ 109766 w 4817487"/>
                <a:gd name="connsiteY202" fmla="*/ 1150096 h 2333577"/>
                <a:gd name="connsiteX203" fmla="*/ 159382 w 4817487"/>
                <a:gd name="connsiteY203" fmla="*/ 1186167 h 2333577"/>
                <a:gd name="connsiteX204" fmla="*/ 228838 w 4817487"/>
                <a:gd name="connsiteY204" fmla="*/ 1295324 h 2333577"/>
                <a:gd name="connsiteX205" fmla="*/ 218008 w 4817487"/>
                <a:gd name="connsiteY205" fmla="*/ 1367485 h 2333577"/>
                <a:gd name="connsiteX206" fmla="*/ 243269 w 4817487"/>
                <a:gd name="connsiteY206" fmla="*/ 1385526 h 2333577"/>
                <a:gd name="connsiteX207" fmla="*/ 240564 w 4817487"/>
                <a:gd name="connsiteY207" fmla="*/ 1448667 h 2333577"/>
                <a:gd name="connsiteX208" fmla="*/ 370456 w 4817487"/>
                <a:gd name="connsiteY208" fmla="*/ 1537973 h 2333577"/>
                <a:gd name="connsiteX209" fmla="*/ 450733 w 4817487"/>
                <a:gd name="connsiteY209" fmla="*/ 1606525 h 2333577"/>
                <a:gd name="connsiteX210" fmla="*/ 571605 w 4817487"/>
                <a:gd name="connsiteY210" fmla="*/ 1511818 h 2333577"/>
                <a:gd name="connsiteX211" fmla="*/ 589655 w 4817487"/>
                <a:gd name="connsiteY211" fmla="*/ 1524438 h 2333577"/>
                <a:gd name="connsiteX212" fmla="*/ 585140 w 4817487"/>
                <a:gd name="connsiteY212" fmla="*/ 1540678 h 2333577"/>
                <a:gd name="connsiteX213" fmla="*/ 741188 w 4817487"/>
                <a:gd name="connsiteY213" fmla="*/ 1543383 h 2333577"/>
                <a:gd name="connsiteX214" fmla="*/ 753828 w 4817487"/>
                <a:gd name="connsiteY214" fmla="*/ 1542488 h 2333577"/>
                <a:gd name="connsiteX215" fmla="*/ 759238 w 4817487"/>
                <a:gd name="connsiteY215" fmla="*/ 1577664 h 2333577"/>
                <a:gd name="connsiteX216" fmla="*/ 794414 w 4817487"/>
                <a:gd name="connsiteY216" fmla="*/ 1579464 h 2333577"/>
                <a:gd name="connsiteX217" fmla="*/ 793509 w 4817487"/>
                <a:gd name="connsiteY217" fmla="*/ 1619155 h 2333577"/>
                <a:gd name="connsiteX218" fmla="*/ 925211 w 4817487"/>
                <a:gd name="connsiteY218" fmla="*/ 1619155 h 2333577"/>
                <a:gd name="connsiteX219" fmla="*/ 951376 w 4817487"/>
                <a:gd name="connsiteY219" fmla="*/ 1758972 h 2333577"/>
                <a:gd name="connsiteX220" fmla="*/ 960396 w 4817487"/>
                <a:gd name="connsiteY220" fmla="*/ 1829324 h 2333577"/>
                <a:gd name="connsiteX221" fmla="*/ 960406 w 4817487"/>
                <a:gd name="connsiteY221" fmla="*/ 1829333 h 233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4817487" h="2333577">
                  <a:moveTo>
                    <a:pt x="960406" y="1829333"/>
                  </a:moveTo>
                  <a:lnTo>
                    <a:pt x="916210" y="1869929"/>
                  </a:lnTo>
                  <a:lnTo>
                    <a:pt x="985666" y="1915935"/>
                  </a:lnTo>
                  <a:lnTo>
                    <a:pt x="1006412" y="1908715"/>
                  </a:lnTo>
                  <a:lnTo>
                    <a:pt x="1042492" y="1920440"/>
                  </a:lnTo>
                  <a:lnTo>
                    <a:pt x="1076763" y="1937576"/>
                  </a:lnTo>
                  <a:lnTo>
                    <a:pt x="1120064" y="1941195"/>
                  </a:lnTo>
                  <a:lnTo>
                    <a:pt x="1148029" y="1916830"/>
                  </a:lnTo>
                  <a:lnTo>
                    <a:pt x="1202150" y="1933975"/>
                  </a:lnTo>
                  <a:lnTo>
                    <a:pt x="1212971" y="1926755"/>
                  </a:lnTo>
                  <a:lnTo>
                    <a:pt x="1257167" y="1925860"/>
                  </a:lnTo>
                  <a:lnTo>
                    <a:pt x="1272502" y="1904209"/>
                  </a:lnTo>
                  <a:lnTo>
                    <a:pt x="1306782" y="1887065"/>
                  </a:lnTo>
                  <a:lnTo>
                    <a:pt x="1320318" y="1837449"/>
                  </a:lnTo>
                  <a:lnTo>
                    <a:pt x="1286037" y="1790548"/>
                  </a:lnTo>
                  <a:lnTo>
                    <a:pt x="1295057" y="1765297"/>
                  </a:lnTo>
                  <a:lnTo>
                    <a:pt x="1285132" y="1733722"/>
                  </a:lnTo>
                  <a:lnTo>
                    <a:pt x="1327528" y="1686811"/>
                  </a:lnTo>
                  <a:lnTo>
                    <a:pt x="1383449" y="1698536"/>
                  </a:lnTo>
                  <a:lnTo>
                    <a:pt x="1450200" y="1668771"/>
                  </a:lnTo>
                  <a:lnTo>
                    <a:pt x="1549432" y="1661560"/>
                  </a:lnTo>
                  <a:lnTo>
                    <a:pt x="1566567" y="1651635"/>
                  </a:lnTo>
                  <a:lnTo>
                    <a:pt x="1620688" y="1647120"/>
                  </a:lnTo>
                  <a:lnTo>
                    <a:pt x="1634223" y="1636300"/>
                  </a:lnTo>
                  <a:lnTo>
                    <a:pt x="1668494" y="1626375"/>
                  </a:lnTo>
                  <a:lnTo>
                    <a:pt x="1707280" y="1637205"/>
                  </a:lnTo>
                  <a:lnTo>
                    <a:pt x="1727130" y="1610135"/>
                  </a:lnTo>
                  <a:lnTo>
                    <a:pt x="1773136" y="1597514"/>
                  </a:lnTo>
                  <a:lnTo>
                    <a:pt x="1811922" y="1580369"/>
                  </a:lnTo>
                  <a:lnTo>
                    <a:pt x="1874158" y="1595704"/>
                  </a:lnTo>
                  <a:lnTo>
                    <a:pt x="1912049" y="1554213"/>
                  </a:lnTo>
                  <a:lnTo>
                    <a:pt x="1954444" y="1538878"/>
                  </a:lnTo>
                  <a:lnTo>
                    <a:pt x="1995935" y="1570453"/>
                  </a:lnTo>
                  <a:lnTo>
                    <a:pt x="2046447" y="1639910"/>
                  </a:lnTo>
                  <a:lnTo>
                    <a:pt x="2039226" y="1667866"/>
                  </a:lnTo>
                  <a:lnTo>
                    <a:pt x="2048247" y="1703051"/>
                  </a:lnTo>
                  <a:lnTo>
                    <a:pt x="2101472" y="1705756"/>
                  </a:lnTo>
                  <a:lnTo>
                    <a:pt x="2109588" y="1705756"/>
                  </a:lnTo>
                  <a:lnTo>
                    <a:pt x="2109588" y="1718377"/>
                  </a:lnTo>
                  <a:lnTo>
                    <a:pt x="2118608" y="1718377"/>
                  </a:lnTo>
                  <a:lnTo>
                    <a:pt x="2118608" y="1727397"/>
                  </a:lnTo>
                  <a:lnTo>
                    <a:pt x="2133943" y="1733722"/>
                  </a:lnTo>
                  <a:lnTo>
                    <a:pt x="2148373" y="1738227"/>
                  </a:lnTo>
                  <a:lnTo>
                    <a:pt x="2157394" y="1730111"/>
                  </a:lnTo>
                  <a:lnTo>
                    <a:pt x="2178149" y="1729207"/>
                  </a:lnTo>
                  <a:lnTo>
                    <a:pt x="2191674" y="1745447"/>
                  </a:lnTo>
                  <a:lnTo>
                    <a:pt x="2191674" y="1758972"/>
                  </a:lnTo>
                  <a:lnTo>
                    <a:pt x="2208819" y="1768897"/>
                  </a:lnTo>
                  <a:lnTo>
                    <a:pt x="2213324" y="1786033"/>
                  </a:lnTo>
                  <a:lnTo>
                    <a:pt x="2196179" y="1803178"/>
                  </a:lnTo>
                  <a:lnTo>
                    <a:pt x="2207009" y="1819408"/>
                  </a:lnTo>
                  <a:lnTo>
                    <a:pt x="2225945" y="1808588"/>
                  </a:lnTo>
                  <a:lnTo>
                    <a:pt x="2240385" y="1807683"/>
                  </a:lnTo>
                  <a:lnTo>
                    <a:pt x="2262931" y="1828429"/>
                  </a:lnTo>
                  <a:lnTo>
                    <a:pt x="2279171" y="1825733"/>
                  </a:lnTo>
                  <a:lnTo>
                    <a:pt x="2292696" y="1840163"/>
                  </a:lnTo>
                  <a:lnTo>
                    <a:pt x="2301716" y="1838354"/>
                  </a:lnTo>
                  <a:lnTo>
                    <a:pt x="2319766" y="1838354"/>
                  </a:lnTo>
                  <a:lnTo>
                    <a:pt x="2325177" y="1850079"/>
                  </a:lnTo>
                  <a:lnTo>
                    <a:pt x="2324272" y="1864519"/>
                  </a:lnTo>
                  <a:lnTo>
                    <a:pt x="2336902" y="1878044"/>
                  </a:lnTo>
                  <a:lnTo>
                    <a:pt x="2324272" y="1890674"/>
                  </a:lnTo>
                  <a:lnTo>
                    <a:pt x="2326977" y="1903295"/>
                  </a:lnTo>
                  <a:lnTo>
                    <a:pt x="2292706" y="1934870"/>
                  </a:lnTo>
                  <a:lnTo>
                    <a:pt x="2271960" y="2181130"/>
                  </a:lnTo>
                  <a:lnTo>
                    <a:pt x="2289096" y="2201875"/>
                  </a:lnTo>
                  <a:lnTo>
                    <a:pt x="2272856" y="2223516"/>
                  </a:lnTo>
                  <a:lnTo>
                    <a:pt x="2279171" y="2246976"/>
                  </a:lnTo>
                  <a:lnTo>
                    <a:pt x="2293601" y="2244271"/>
                  </a:lnTo>
                  <a:lnTo>
                    <a:pt x="2311651" y="2251481"/>
                  </a:lnTo>
                  <a:lnTo>
                    <a:pt x="2349532" y="2226231"/>
                  </a:lnTo>
                  <a:lnTo>
                    <a:pt x="2369382" y="2227136"/>
                  </a:lnTo>
                  <a:lnTo>
                    <a:pt x="2386517" y="2226231"/>
                  </a:lnTo>
                  <a:lnTo>
                    <a:pt x="2398243" y="2242471"/>
                  </a:lnTo>
                  <a:lnTo>
                    <a:pt x="2435228" y="2244271"/>
                  </a:lnTo>
                  <a:lnTo>
                    <a:pt x="2467699" y="2225326"/>
                  </a:lnTo>
                  <a:lnTo>
                    <a:pt x="2480329" y="2231641"/>
                  </a:lnTo>
                  <a:lnTo>
                    <a:pt x="2768984" y="2191950"/>
                  </a:lnTo>
                  <a:lnTo>
                    <a:pt x="2786120" y="2207285"/>
                  </a:lnTo>
                  <a:lnTo>
                    <a:pt x="2799655" y="2206381"/>
                  </a:lnTo>
                  <a:lnTo>
                    <a:pt x="2833926" y="2232546"/>
                  </a:lnTo>
                  <a:lnTo>
                    <a:pt x="2841146" y="2268626"/>
                  </a:lnTo>
                  <a:lnTo>
                    <a:pt x="2882637" y="2316432"/>
                  </a:lnTo>
                  <a:lnTo>
                    <a:pt x="3299375" y="2333577"/>
                  </a:lnTo>
                  <a:lnTo>
                    <a:pt x="3312909" y="2323652"/>
                  </a:lnTo>
                  <a:lnTo>
                    <a:pt x="3331845" y="2325453"/>
                  </a:lnTo>
                  <a:lnTo>
                    <a:pt x="3386871" y="2260511"/>
                  </a:lnTo>
                  <a:lnTo>
                    <a:pt x="3388672" y="2246976"/>
                  </a:lnTo>
                  <a:lnTo>
                    <a:pt x="3502333" y="2147754"/>
                  </a:lnTo>
                  <a:lnTo>
                    <a:pt x="3816239" y="2162185"/>
                  </a:lnTo>
                  <a:lnTo>
                    <a:pt x="4189676" y="2165795"/>
                  </a:lnTo>
                  <a:lnTo>
                    <a:pt x="4285298" y="2087318"/>
                  </a:lnTo>
                  <a:lnTo>
                    <a:pt x="4360164" y="2029587"/>
                  </a:lnTo>
                  <a:lnTo>
                    <a:pt x="4444956" y="1988096"/>
                  </a:lnTo>
                  <a:lnTo>
                    <a:pt x="4462996" y="1976361"/>
                  </a:lnTo>
                  <a:lnTo>
                    <a:pt x="4467502" y="1958321"/>
                  </a:lnTo>
                  <a:lnTo>
                    <a:pt x="4461196" y="1938480"/>
                  </a:lnTo>
                  <a:lnTo>
                    <a:pt x="4474722" y="1933061"/>
                  </a:lnTo>
                  <a:lnTo>
                    <a:pt x="4476522" y="1919535"/>
                  </a:lnTo>
                  <a:lnTo>
                    <a:pt x="4490057" y="1915925"/>
                  </a:lnTo>
                  <a:lnTo>
                    <a:pt x="4488247" y="1908715"/>
                  </a:lnTo>
                  <a:lnTo>
                    <a:pt x="4522528" y="1879844"/>
                  </a:lnTo>
                  <a:lnTo>
                    <a:pt x="4573944" y="1841059"/>
                  </a:lnTo>
                  <a:lnTo>
                    <a:pt x="4639790" y="1817608"/>
                  </a:lnTo>
                  <a:lnTo>
                    <a:pt x="4637990" y="1784233"/>
                  </a:lnTo>
                  <a:lnTo>
                    <a:pt x="4661440" y="1768897"/>
                  </a:lnTo>
                  <a:lnTo>
                    <a:pt x="4659640" y="1748152"/>
                  </a:lnTo>
                  <a:lnTo>
                    <a:pt x="4817488" y="1597504"/>
                  </a:lnTo>
                  <a:lnTo>
                    <a:pt x="4772387" y="1545193"/>
                  </a:lnTo>
                  <a:lnTo>
                    <a:pt x="4691206" y="1505503"/>
                  </a:lnTo>
                  <a:lnTo>
                    <a:pt x="4620845" y="1526248"/>
                  </a:lnTo>
                  <a:lnTo>
                    <a:pt x="4584764" y="1498283"/>
                  </a:lnTo>
                  <a:lnTo>
                    <a:pt x="4557703" y="1474832"/>
                  </a:lnTo>
                  <a:lnTo>
                    <a:pt x="4416990" y="1475737"/>
                  </a:lnTo>
                  <a:lnTo>
                    <a:pt x="4372785" y="1483852"/>
                  </a:lnTo>
                  <a:lnTo>
                    <a:pt x="4143670" y="1475737"/>
                  </a:lnTo>
                  <a:lnTo>
                    <a:pt x="4113905" y="1464012"/>
                  </a:lnTo>
                  <a:lnTo>
                    <a:pt x="4089549" y="1445962"/>
                  </a:lnTo>
                  <a:lnTo>
                    <a:pt x="4034523" y="1378306"/>
                  </a:lnTo>
                  <a:lnTo>
                    <a:pt x="3947932" y="1381020"/>
                  </a:lnTo>
                  <a:lnTo>
                    <a:pt x="3906441" y="1348540"/>
                  </a:lnTo>
                  <a:lnTo>
                    <a:pt x="3858625" y="1323289"/>
                  </a:lnTo>
                  <a:lnTo>
                    <a:pt x="3723323" y="1364780"/>
                  </a:lnTo>
                  <a:lnTo>
                    <a:pt x="3534794" y="1334110"/>
                  </a:lnTo>
                  <a:lnTo>
                    <a:pt x="3422047" y="1307954"/>
                  </a:lnTo>
                  <a:lnTo>
                    <a:pt x="3411217" y="1288104"/>
                  </a:lnTo>
                  <a:lnTo>
                    <a:pt x="3459928" y="1242108"/>
                  </a:lnTo>
                  <a:lnTo>
                    <a:pt x="3468053" y="1215047"/>
                  </a:lnTo>
                  <a:lnTo>
                    <a:pt x="3360715" y="1100480"/>
                  </a:lnTo>
                  <a:lnTo>
                    <a:pt x="3373336" y="1064409"/>
                  </a:lnTo>
                  <a:lnTo>
                    <a:pt x="3383261" y="1012993"/>
                  </a:lnTo>
                  <a:lnTo>
                    <a:pt x="3347181" y="984123"/>
                  </a:lnTo>
                  <a:lnTo>
                    <a:pt x="3327331" y="978703"/>
                  </a:lnTo>
                  <a:lnTo>
                    <a:pt x="3265990" y="993143"/>
                  </a:lnTo>
                  <a:lnTo>
                    <a:pt x="3242549" y="1002163"/>
                  </a:lnTo>
                  <a:lnTo>
                    <a:pt x="3126181" y="998553"/>
                  </a:lnTo>
                  <a:lnTo>
                    <a:pt x="3107236" y="985028"/>
                  </a:lnTo>
                  <a:lnTo>
                    <a:pt x="3092806" y="956158"/>
                  </a:lnTo>
                  <a:lnTo>
                    <a:pt x="3055820" y="937212"/>
                  </a:lnTo>
                  <a:lnTo>
                    <a:pt x="3038685" y="915572"/>
                  </a:lnTo>
                  <a:lnTo>
                    <a:pt x="3050410" y="866861"/>
                  </a:lnTo>
                  <a:lnTo>
                    <a:pt x="3048600" y="810930"/>
                  </a:lnTo>
                  <a:lnTo>
                    <a:pt x="2997184" y="754104"/>
                  </a:lnTo>
                  <a:lnTo>
                    <a:pt x="2949378" y="719833"/>
                  </a:lnTo>
                  <a:lnTo>
                    <a:pt x="2916003" y="678332"/>
                  </a:lnTo>
                  <a:lnTo>
                    <a:pt x="2886237" y="616096"/>
                  </a:lnTo>
                  <a:lnTo>
                    <a:pt x="2841136" y="566480"/>
                  </a:lnTo>
                  <a:lnTo>
                    <a:pt x="2822191" y="538524"/>
                  </a:lnTo>
                  <a:lnTo>
                    <a:pt x="2779795" y="512359"/>
                  </a:lnTo>
                  <a:lnTo>
                    <a:pt x="2688688" y="507854"/>
                  </a:lnTo>
                  <a:lnTo>
                    <a:pt x="2661628" y="484394"/>
                  </a:lnTo>
                  <a:lnTo>
                    <a:pt x="2660723" y="450123"/>
                  </a:lnTo>
                  <a:lnTo>
                    <a:pt x="2651703" y="424863"/>
                  </a:lnTo>
                  <a:lnTo>
                    <a:pt x="2621032" y="404117"/>
                  </a:lnTo>
                  <a:lnTo>
                    <a:pt x="2553386" y="388782"/>
                  </a:lnTo>
                  <a:lnTo>
                    <a:pt x="2481225" y="350901"/>
                  </a:lnTo>
                  <a:lnTo>
                    <a:pt x="2454164" y="290465"/>
                  </a:lnTo>
                  <a:lnTo>
                    <a:pt x="2299011" y="234534"/>
                  </a:lnTo>
                  <a:lnTo>
                    <a:pt x="2243985" y="100127"/>
                  </a:lnTo>
                  <a:lnTo>
                    <a:pt x="2134839" y="187623"/>
                  </a:lnTo>
                  <a:lnTo>
                    <a:pt x="2099663" y="180413"/>
                  </a:lnTo>
                  <a:lnTo>
                    <a:pt x="2063582" y="159668"/>
                  </a:lnTo>
                  <a:lnTo>
                    <a:pt x="1970675" y="121777"/>
                  </a:lnTo>
                  <a:lnTo>
                    <a:pt x="1910239" y="141627"/>
                  </a:lnTo>
                  <a:lnTo>
                    <a:pt x="1753286" y="172298"/>
                  </a:lnTo>
                  <a:lnTo>
                    <a:pt x="1736141" y="149743"/>
                  </a:lnTo>
                  <a:lnTo>
                    <a:pt x="1718101" y="138017"/>
                  </a:lnTo>
                  <a:lnTo>
                    <a:pt x="1684725" y="135312"/>
                  </a:lnTo>
                  <a:lnTo>
                    <a:pt x="1664884" y="95621"/>
                  </a:lnTo>
                  <a:lnTo>
                    <a:pt x="1647739" y="79381"/>
                  </a:lnTo>
                  <a:lnTo>
                    <a:pt x="1630604" y="74876"/>
                  </a:lnTo>
                  <a:lnTo>
                    <a:pt x="1623384" y="61341"/>
                  </a:lnTo>
                  <a:lnTo>
                    <a:pt x="1603543" y="62246"/>
                  </a:lnTo>
                  <a:lnTo>
                    <a:pt x="1582798" y="49616"/>
                  </a:lnTo>
                  <a:lnTo>
                    <a:pt x="1571073" y="52321"/>
                  </a:lnTo>
                  <a:lnTo>
                    <a:pt x="1554833" y="52321"/>
                  </a:lnTo>
                  <a:lnTo>
                    <a:pt x="1527772" y="60446"/>
                  </a:lnTo>
                  <a:lnTo>
                    <a:pt x="1511532" y="54131"/>
                  </a:lnTo>
                  <a:lnTo>
                    <a:pt x="1495292" y="70361"/>
                  </a:lnTo>
                  <a:lnTo>
                    <a:pt x="1411405" y="78486"/>
                  </a:lnTo>
                  <a:lnTo>
                    <a:pt x="1383440" y="95621"/>
                  </a:lnTo>
                  <a:lnTo>
                    <a:pt x="1365399" y="86601"/>
                  </a:lnTo>
                  <a:lnTo>
                    <a:pt x="1271588" y="90211"/>
                  </a:lnTo>
                  <a:lnTo>
                    <a:pt x="1254443" y="26165"/>
                  </a:lnTo>
                  <a:lnTo>
                    <a:pt x="1025328" y="0"/>
                  </a:lnTo>
                  <a:lnTo>
                    <a:pt x="963092" y="28870"/>
                  </a:lnTo>
                  <a:lnTo>
                    <a:pt x="905361" y="99231"/>
                  </a:lnTo>
                  <a:lnTo>
                    <a:pt x="957672" y="129902"/>
                  </a:lnTo>
                  <a:lnTo>
                    <a:pt x="1060514" y="232734"/>
                  </a:lnTo>
                  <a:lnTo>
                    <a:pt x="1055094" y="255280"/>
                  </a:lnTo>
                  <a:lnTo>
                    <a:pt x="885511" y="352701"/>
                  </a:lnTo>
                  <a:lnTo>
                    <a:pt x="687972" y="490709"/>
                  </a:lnTo>
                  <a:lnTo>
                    <a:pt x="586940" y="472669"/>
                  </a:lnTo>
                  <a:lnTo>
                    <a:pt x="542744" y="648567"/>
                  </a:lnTo>
                  <a:lnTo>
                    <a:pt x="491328" y="757714"/>
                  </a:lnTo>
                  <a:lnTo>
                    <a:pt x="478698" y="798300"/>
                  </a:lnTo>
                  <a:lnTo>
                    <a:pt x="393906" y="865051"/>
                  </a:lnTo>
                  <a:lnTo>
                    <a:pt x="289274" y="910152"/>
                  </a:lnTo>
                  <a:lnTo>
                    <a:pt x="96241" y="911057"/>
                  </a:lnTo>
                  <a:lnTo>
                    <a:pt x="55645" y="925487"/>
                  </a:lnTo>
                  <a:lnTo>
                    <a:pt x="25880" y="943527"/>
                  </a:lnTo>
                  <a:lnTo>
                    <a:pt x="0" y="967883"/>
                  </a:lnTo>
                  <a:lnTo>
                    <a:pt x="109766" y="1150096"/>
                  </a:lnTo>
                  <a:lnTo>
                    <a:pt x="159382" y="1186167"/>
                  </a:lnTo>
                  <a:lnTo>
                    <a:pt x="228838" y="1295324"/>
                  </a:lnTo>
                  <a:lnTo>
                    <a:pt x="218008" y="1367485"/>
                  </a:lnTo>
                  <a:lnTo>
                    <a:pt x="243269" y="1385526"/>
                  </a:lnTo>
                  <a:lnTo>
                    <a:pt x="240564" y="1448667"/>
                  </a:lnTo>
                  <a:lnTo>
                    <a:pt x="370456" y="1537973"/>
                  </a:lnTo>
                  <a:lnTo>
                    <a:pt x="450733" y="1606525"/>
                  </a:lnTo>
                  <a:lnTo>
                    <a:pt x="571605" y="1511818"/>
                  </a:lnTo>
                  <a:lnTo>
                    <a:pt x="589655" y="1524438"/>
                  </a:lnTo>
                  <a:lnTo>
                    <a:pt x="585140" y="1540678"/>
                  </a:lnTo>
                  <a:lnTo>
                    <a:pt x="741188" y="1543383"/>
                  </a:lnTo>
                  <a:lnTo>
                    <a:pt x="753828" y="1542488"/>
                  </a:lnTo>
                  <a:lnTo>
                    <a:pt x="759238" y="1577664"/>
                  </a:lnTo>
                  <a:lnTo>
                    <a:pt x="794414" y="1579464"/>
                  </a:lnTo>
                  <a:lnTo>
                    <a:pt x="793509" y="1619155"/>
                  </a:lnTo>
                  <a:lnTo>
                    <a:pt x="925211" y="1619155"/>
                  </a:lnTo>
                  <a:lnTo>
                    <a:pt x="951376" y="1758972"/>
                  </a:lnTo>
                  <a:lnTo>
                    <a:pt x="960396" y="1829324"/>
                  </a:lnTo>
                  <a:lnTo>
                    <a:pt x="960406" y="1829333"/>
                  </a:lnTo>
                  <a:close/>
                </a:path>
              </a:pathLst>
            </a:custGeom>
            <a:grpFill/>
            <a:ln w="9525" cap="rnd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sng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0" name="Полилиния: фигура 15">
              <a:extLst>
                <a:ext uri="{FF2B5EF4-FFF2-40B4-BE49-F238E27FC236}">
                  <a16:creationId xmlns:a16="http://schemas.microsoft.com/office/drawing/2014/main" id="{EC039390-A513-BD33-C617-268760C25C58}"/>
                </a:ext>
              </a:extLst>
            </p:cNvPr>
            <p:cNvSpPr/>
            <p:nvPr/>
          </p:nvSpPr>
          <p:spPr>
            <a:xfrm>
              <a:off x="5258277" y="1606999"/>
              <a:ext cx="2098508" cy="1943827"/>
            </a:xfrm>
            <a:custGeom>
              <a:avLst/>
              <a:gdLst>
                <a:gd name="connsiteX0" fmla="*/ 1830324 w 2049522"/>
                <a:gd name="connsiteY0" fmla="*/ 575501 h 1869024"/>
                <a:gd name="connsiteX1" fmla="*/ 1674276 w 2049522"/>
                <a:gd name="connsiteY1" fmla="*/ 572795 h 1869024"/>
                <a:gd name="connsiteX2" fmla="*/ 1678781 w 2049522"/>
                <a:gd name="connsiteY2" fmla="*/ 556555 h 1869024"/>
                <a:gd name="connsiteX3" fmla="*/ 1660741 w 2049522"/>
                <a:gd name="connsiteY3" fmla="*/ 543925 h 1869024"/>
                <a:gd name="connsiteX4" fmla="*/ 1539869 w 2049522"/>
                <a:gd name="connsiteY4" fmla="*/ 638642 h 1869024"/>
                <a:gd name="connsiteX5" fmla="*/ 1459583 w 2049522"/>
                <a:gd name="connsiteY5" fmla="*/ 570090 h 1869024"/>
                <a:gd name="connsiteX6" fmla="*/ 1329690 w 2049522"/>
                <a:gd name="connsiteY6" fmla="*/ 480784 h 1869024"/>
                <a:gd name="connsiteX7" fmla="*/ 1332395 w 2049522"/>
                <a:gd name="connsiteY7" fmla="*/ 417643 h 1869024"/>
                <a:gd name="connsiteX8" fmla="*/ 1307144 w 2049522"/>
                <a:gd name="connsiteY8" fmla="*/ 399602 h 1869024"/>
                <a:gd name="connsiteX9" fmla="*/ 1317965 w 2049522"/>
                <a:gd name="connsiteY9" fmla="*/ 327441 h 1869024"/>
                <a:gd name="connsiteX10" fmla="*/ 1248509 w 2049522"/>
                <a:gd name="connsiteY10" fmla="*/ 218294 h 1869024"/>
                <a:gd name="connsiteX11" fmla="*/ 1198893 w 2049522"/>
                <a:gd name="connsiteY11" fmla="*/ 182213 h 1869024"/>
                <a:gd name="connsiteX12" fmla="*/ 1089136 w 2049522"/>
                <a:gd name="connsiteY12" fmla="*/ 0 h 1869024"/>
                <a:gd name="connsiteX13" fmla="*/ 1066457 w 2049522"/>
                <a:gd name="connsiteY13" fmla="*/ 70075 h 1869024"/>
                <a:gd name="connsiteX14" fmla="*/ 858526 w 2049522"/>
                <a:gd name="connsiteY14" fmla="*/ 165754 h 1869024"/>
                <a:gd name="connsiteX15" fmla="*/ 707993 w 2049522"/>
                <a:gd name="connsiteY15" fmla="*/ 275454 h 1869024"/>
                <a:gd name="connsiteX16" fmla="*/ 658244 w 2049522"/>
                <a:gd name="connsiteY16" fmla="*/ 219323 h 1869024"/>
                <a:gd name="connsiteX17" fmla="*/ 523027 w 2049522"/>
                <a:gd name="connsiteY17" fmla="*/ 290760 h 1869024"/>
                <a:gd name="connsiteX18" fmla="*/ 538334 w 2049522"/>
                <a:gd name="connsiteY18" fmla="*/ 590541 h 1869024"/>
                <a:gd name="connsiteX19" fmla="*/ 339328 w 2049522"/>
                <a:gd name="connsiteY19" fmla="*/ 644119 h 1869024"/>
                <a:gd name="connsiteX20" fmla="*/ 264071 w 2049522"/>
                <a:gd name="connsiteY20" fmla="*/ 686219 h 1869024"/>
                <a:gd name="connsiteX21" fmla="*/ 219418 w 2049522"/>
                <a:gd name="connsiteY21" fmla="*/ 667083 h 1869024"/>
                <a:gd name="connsiteX22" fmla="*/ 0 w 2049522"/>
                <a:gd name="connsiteY22" fmla="*/ 645395 h 1869024"/>
                <a:gd name="connsiteX23" fmla="*/ 36995 w 2049522"/>
                <a:gd name="connsiteY23" fmla="*/ 1074020 h 1869024"/>
                <a:gd name="connsiteX24" fmla="*/ 125016 w 2049522"/>
                <a:gd name="connsiteY24" fmla="*/ 1269197 h 1869024"/>
                <a:gd name="connsiteX25" fmla="*/ 150371 w 2049522"/>
                <a:gd name="connsiteY25" fmla="*/ 1341777 h 1869024"/>
                <a:gd name="connsiteX26" fmla="*/ 187719 w 2049522"/>
                <a:gd name="connsiteY26" fmla="*/ 1356655 h 1869024"/>
                <a:gd name="connsiteX27" fmla="*/ 210264 w 2049522"/>
                <a:gd name="connsiteY27" fmla="*/ 1348540 h 1869024"/>
                <a:gd name="connsiteX28" fmla="*/ 231915 w 2049522"/>
                <a:gd name="connsiteY28" fmla="*/ 1356655 h 1869024"/>
                <a:gd name="connsiteX29" fmla="*/ 249050 w 2049522"/>
                <a:gd name="connsiteY29" fmla="*/ 1352150 h 1869024"/>
                <a:gd name="connsiteX30" fmla="*/ 262585 w 2049522"/>
                <a:gd name="connsiteY30" fmla="*/ 1330500 h 1869024"/>
                <a:gd name="connsiteX31" fmla="*/ 297761 w 2049522"/>
                <a:gd name="connsiteY31" fmla="*/ 1295324 h 1869024"/>
                <a:gd name="connsiteX32" fmla="*/ 293256 w 2049522"/>
                <a:gd name="connsiteY32" fmla="*/ 1279989 h 1869024"/>
                <a:gd name="connsiteX33" fmla="*/ 310391 w 2049522"/>
                <a:gd name="connsiteY33" fmla="*/ 1278179 h 1869024"/>
                <a:gd name="connsiteX34" fmla="*/ 371732 w 2049522"/>
                <a:gd name="connsiteY34" fmla="*/ 1217743 h 1869024"/>
                <a:gd name="connsiteX35" fmla="*/ 515160 w 2049522"/>
                <a:gd name="connsiteY35" fmla="*/ 1137466 h 1869024"/>
                <a:gd name="connsiteX36" fmla="*/ 928287 w 2049522"/>
                <a:gd name="connsiteY36" fmla="*/ 1225868 h 1869024"/>
                <a:gd name="connsiteX37" fmla="*/ 940918 w 2049522"/>
                <a:gd name="connsiteY37" fmla="*/ 1387335 h 1869024"/>
                <a:gd name="connsiteX38" fmla="*/ 947233 w 2049522"/>
                <a:gd name="connsiteY38" fmla="*/ 1390041 h 1869024"/>
                <a:gd name="connsiteX39" fmla="*/ 945423 w 2049522"/>
                <a:gd name="connsiteY39" fmla="*/ 1426121 h 1869024"/>
                <a:gd name="connsiteX40" fmla="*/ 983313 w 2049522"/>
                <a:gd name="connsiteY40" fmla="*/ 1427017 h 1869024"/>
                <a:gd name="connsiteX41" fmla="*/ 995039 w 2049522"/>
                <a:gd name="connsiteY41" fmla="*/ 1435141 h 1869024"/>
                <a:gd name="connsiteX42" fmla="*/ 1025709 w 2049522"/>
                <a:gd name="connsiteY42" fmla="*/ 1500083 h 1869024"/>
                <a:gd name="connsiteX43" fmla="*/ 1014879 w 2049522"/>
                <a:gd name="connsiteY43" fmla="*/ 1501893 h 1869024"/>
                <a:gd name="connsiteX44" fmla="*/ 1024804 w 2049522"/>
                <a:gd name="connsiteY44" fmla="*/ 1517218 h 1869024"/>
                <a:gd name="connsiteX45" fmla="*/ 1004964 w 2049522"/>
                <a:gd name="connsiteY45" fmla="*/ 1527143 h 1869024"/>
                <a:gd name="connsiteX46" fmla="*/ 1004059 w 2049522"/>
                <a:gd name="connsiteY46" fmla="*/ 1534363 h 1869024"/>
                <a:gd name="connsiteX47" fmla="*/ 1071715 w 2049522"/>
                <a:gd name="connsiteY47" fmla="*/ 1540678 h 1869024"/>
                <a:gd name="connsiteX48" fmla="*/ 1070820 w 2049522"/>
                <a:gd name="connsiteY48" fmla="*/ 1551499 h 1869024"/>
                <a:gd name="connsiteX49" fmla="*/ 1048264 w 2049522"/>
                <a:gd name="connsiteY49" fmla="*/ 1574054 h 1869024"/>
                <a:gd name="connsiteX50" fmla="*/ 1026614 w 2049522"/>
                <a:gd name="connsiteY50" fmla="*/ 1562329 h 1869024"/>
                <a:gd name="connsiteX51" fmla="*/ 1014889 w 2049522"/>
                <a:gd name="connsiteY51" fmla="*/ 1578559 h 1869024"/>
                <a:gd name="connsiteX52" fmla="*/ 998649 w 2049522"/>
                <a:gd name="connsiteY52" fmla="*/ 1583979 h 1869024"/>
                <a:gd name="connsiteX53" fmla="*/ 1037434 w 2049522"/>
                <a:gd name="connsiteY53" fmla="*/ 1599314 h 1869024"/>
                <a:gd name="connsiteX54" fmla="*/ 1047360 w 2049522"/>
                <a:gd name="connsiteY54" fmla="*/ 1619155 h 1869024"/>
                <a:gd name="connsiteX55" fmla="*/ 1050970 w 2049522"/>
                <a:gd name="connsiteY55" fmla="*/ 1638100 h 1869024"/>
                <a:gd name="connsiteX56" fmla="*/ 1033825 w 2049522"/>
                <a:gd name="connsiteY56" fmla="*/ 1652530 h 1869024"/>
                <a:gd name="connsiteX57" fmla="*/ 1013079 w 2049522"/>
                <a:gd name="connsiteY57" fmla="*/ 1657036 h 1869024"/>
                <a:gd name="connsiteX58" fmla="*/ 1017594 w 2049522"/>
                <a:gd name="connsiteY58" fmla="*/ 1666961 h 1869024"/>
                <a:gd name="connsiteX59" fmla="*/ 983313 w 2049522"/>
                <a:gd name="connsiteY59" fmla="*/ 1669666 h 1869024"/>
                <a:gd name="connsiteX60" fmla="*/ 985114 w 2049522"/>
                <a:gd name="connsiteY60" fmla="*/ 1729207 h 1869024"/>
                <a:gd name="connsiteX61" fmla="*/ 1031119 w 2049522"/>
                <a:gd name="connsiteY61" fmla="*/ 1727397 h 1869024"/>
                <a:gd name="connsiteX62" fmla="*/ 1032024 w 2049522"/>
                <a:gd name="connsiteY62" fmla="*/ 1767993 h 1869024"/>
                <a:gd name="connsiteX63" fmla="*/ 1131246 w 2049522"/>
                <a:gd name="connsiteY63" fmla="*/ 1776108 h 1869024"/>
                <a:gd name="connsiteX64" fmla="*/ 1118626 w 2049522"/>
                <a:gd name="connsiteY64" fmla="*/ 1818503 h 1869024"/>
                <a:gd name="connsiteX65" fmla="*/ 1158316 w 2049522"/>
                <a:gd name="connsiteY65" fmla="*/ 1851879 h 1869024"/>
                <a:gd name="connsiteX66" fmla="*/ 1222353 w 2049522"/>
                <a:gd name="connsiteY66" fmla="*/ 1861804 h 1869024"/>
                <a:gd name="connsiteX67" fmla="*/ 1226868 w 2049522"/>
                <a:gd name="connsiteY67" fmla="*/ 1841954 h 1869024"/>
                <a:gd name="connsiteX68" fmla="*/ 1311650 w 2049522"/>
                <a:gd name="connsiteY68" fmla="*/ 1859099 h 1869024"/>
                <a:gd name="connsiteX69" fmla="*/ 1317069 w 2049522"/>
                <a:gd name="connsiteY69" fmla="*/ 1869024 h 1869024"/>
                <a:gd name="connsiteX70" fmla="*/ 1457782 w 2049522"/>
                <a:gd name="connsiteY70" fmla="*/ 1846469 h 1869024"/>
                <a:gd name="connsiteX71" fmla="*/ 1469508 w 2049522"/>
                <a:gd name="connsiteY71" fmla="*/ 1832934 h 1869024"/>
                <a:gd name="connsiteX72" fmla="*/ 1524534 w 2049522"/>
                <a:gd name="connsiteY72" fmla="*/ 1813989 h 1869024"/>
                <a:gd name="connsiteX73" fmla="*/ 1547984 w 2049522"/>
                <a:gd name="connsiteY73" fmla="*/ 1825723 h 1869024"/>
                <a:gd name="connsiteX74" fmla="*/ 1713062 w 2049522"/>
                <a:gd name="connsiteY74" fmla="*/ 1749952 h 1869024"/>
                <a:gd name="connsiteX75" fmla="*/ 1704937 w 2049522"/>
                <a:gd name="connsiteY75" fmla="*/ 1730111 h 1869024"/>
                <a:gd name="connsiteX76" fmla="*/ 1732007 w 2049522"/>
                <a:gd name="connsiteY76" fmla="*/ 1701241 h 1869024"/>
                <a:gd name="connsiteX77" fmla="*/ 1722082 w 2049522"/>
                <a:gd name="connsiteY77" fmla="*/ 1592094 h 1869024"/>
                <a:gd name="connsiteX78" fmla="*/ 1786128 w 2049522"/>
                <a:gd name="connsiteY78" fmla="*/ 1513618 h 1869024"/>
                <a:gd name="connsiteX79" fmla="*/ 1692316 w 2049522"/>
                <a:gd name="connsiteY79" fmla="*/ 1399061 h 1869024"/>
                <a:gd name="connsiteX80" fmla="*/ 1689602 w 2049522"/>
                <a:gd name="connsiteY80" fmla="*/ 1374705 h 1869024"/>
                <a:gd name="connsiteX81" fmla="*/ 1676076 w 2049522"/>
                <a:gd name="connsiteY81" fmla="*/ 1375601 h 1869024"/>
                <a:gd name="connsiteX82" fmla="*/ 1673371 w 2049522"/>
                <a:gd name="connsiteY82" fmla="*/ 1365685 h 1869024"/>
                <a:gd name="connsiteX83" fmla="*/ 1690507 w 2049522"/>
                <a:gd name="connsiteY83" fmla="*/ 1349445 h 1869024"/>
                <a:gd name="connsiteX84" fmla="*/ 1715767 w 2049522"/>
                <a:gd name="connsiteY84" fmla="*/ 1352150 h 1869024"/>
                <a:gd name="connsiteX85" fmla="*/ 1723892 w 2049522"/>
                <a:gd name="connsiteY85" fmla="*/ 1361170 h 1869024"/>
                <a:gd name="connsiteX86" fmla="*/ 1752753 w 2049522"/>
                <a:gd name="connsiteY86" fmla="*/ 1349445 h 1869024"/>
                <a:gd name="connsiteX87" fmla="*/ 1771698 w 2049522"/>
                <a:gd name="connsiteY87" fmla="*/ 1338615 h 1869024"/>
                <a:gd name="connsiteX88" fmla="*/ 1778908 w 2049522"/>
                <a:gd name="connsiteY88" fmla="*/ 1321480 h 1869024"/>
                <a:gd name="connsiteX89" fmla="*/ 1784328 w 2049522"/>
                <a:gd name="connsiteY89" fmla="*/ 1312459 h 1869024"/>
                <a:gd name="connsiteX90" fmla="*/ 1790643 w 2049522"/>
                <a:gd name="connsiteY90" fmla="*/ 1317870 h 1869024"/>
                <a:gd name="connsiteX91" fmla="*/ 1796053 w 2049522"/>
                <a:gd name="connsiteY91" fmla="*/ 1308849 h 1869024"/>
                <a:gd name="connsiteX92" fmla="*/ 1809588 w 2049522"/>
                <a:gd name="connsiteY92" fmla="*/ 1307945 h 1869024"/>
                <a:gd name="connsiteX93" fmla="*/ 1818608 w 2049522"/>
                <a:gd name="connsiteY93" fmla="*/ 1324185 h 1869024"/>
                <a:gd name="connsiteX94" fmla="*/ 1796958 w 2049522"/>
                <a:gd name="connsiteY94" fmla="*/ 1329604 h 1869024"/>
                <a:gd name="connsiteX95" fmla="*/ 1787033 w 2049522"/>
                <a:gd name="connsiteY95" fmla="*/ 1337720 h 1869024"/>
                <a:gd name="connsiteX96" fmla="*/ 1787033 w 2049522"/>
                <a:gd name="connsiteY96" fmla="*/ 1354865 h 1869024"/>
                <a:gd name="connsiteX97" fmla="*/ 1841154 w 2049522"/>
                <a:gd name="connsiteY97" fmla="*/ 1377410 h 1869024"/>
                <a:gd name="connsiteX98" fmla="*/ 1855594 w 2049522"/>
                <a:gd name="connsiteY98" fmla="*/ 1354865 h 1869024"/>
                <a:gd name="connsiteX99" fmla="*/ 1870920 w 2049522"/>
                <a:gd name="connsiteY99" fmla="*/ 1356665 h 1869024"/>
                <a:gd name="connsiteX100" fmla="*/ 1874529 w 2049522"/>
                <a:gd name="connsiteY100" fmla="*/ 1341330 h 1869024"/>
                <a:gd name="connsiteX101" fmla="*/ 1857385 w 2049522"/>
                <a:gd name="connsiteY101" fmla="*/ 1307954 h 1869024"/>
                <a:gd name="connsiteX102" fmla="*/ 1860090 w 2049522"/>
                <a:gd name="connsiteY102" fmla="*/ 1287209 h 1869024"/>
                <a:gd name="connsiteX103" fmla="*/ 1883550 w 2049522"/>
                <a:gd name="connsiteY103" fmla="*/ 1268263 h 1869024"/>
                <a:gd name="connsiteX104" fmla="*/ 1888055 w 2049522"/>
                <a:gd name="connsiteY104" fmla="*/ 1243013 h 1869024"/>
                <a:gd name="connsiteX105" fmla="*/ 1909706 w 2049522"/>
                <a:gd name="connsiteY105" fmla="*/ 1209637 h 1869024"/>
                <a:gd name="connsiteX106" fmla="*/ 1905191 w 2049522"/>
                <a:gd name="connsiteY106" fmla="*/ 1200617 h 1869024"/>
                <a:gd name="connsiteX107" fmla="*/ 1942176 w 2049522"/>
                <a:gd name="connsiteY107" fmla="*/ 1056294 h 1869024"/>
                <a:gd name="connsiteX108" fmla="*/ 1954806 w 2049522"/>
                <a:gd name="connsiteY108" fmla="*/ 1044559 h 1869024"/>
                <a:gd name="connsiteX109" fmla="*/ 1957511 w 2049522"/>
                <a:gd name="connsiteY109" fmla="*/ 1003068 h 1869024"/>
                <a:gd name="connsiteX110" fmla="*/ 1980962 w 2049522"/>
                <a:gd name="connsiteY110" fmla="*/ 979618 h 1869024"/>
                <a:gd name="connsiteX111" fmla="*/ 1987277 w 2049522"/>
                <a:gd name="connsiteY111" fmla="*/ 911962 h 1869024"/>
                <a:gd name="connsiteX112" fmla="*/ 2049523 w 2049522"/>
                <a:gd name="connsiteY112" fmla="*/ 861451 h 1869024"/>
                <a:gd name="connsiteX113" fmla="*/ 2040503 w 2049522"/>
                <a:gd name="connsiteY113" fmla="*/ 791089 h 1869024"/>
                <a:gd name="connsiteX114" fmla="*/ 2014338 w 2049522"/>
                <a:gd name="connsiteY114" fmla="*/ 651281 h 1869024"/>
                <a:gd name="connsiteX115" fmla="*/ 1882645 w 2049522"/>
                <a:gd name="connsiteY115" fmla="*/ 651281 h 1869024"/>
                <a:gd name="connsiteX116" fmla="*/ 1883540 w 2049522"/>
                <a:gd name="connsiteY116" fmla="*/ 611591 h 1869024"/>
                <a:gd name="connsiteX117" fmla="*/ 1848364 w 2049522"/>
                <a:gd name="connsiteY117" fmla="*/ 609781 h 1869024"/>
                <a:gd name="connsiteX118" fmla="*/ 1842954 w 2049522"/>
                <a:gd name="connsiteY118" fmla="*/ 574605 h 1869024"/>
                <a:gd name="connsiteX119" fmla="*/ 1830324 w 2049522"/>
                <a:gd name="connsiteY119" fmla="*/ 575501 h 1869024"/>
                <a:gd name="connsiteX120" fmla="*/ 1830324 w 2049522"/>
                <a:gd name="connsiteY120" fmla="*/ 575501 h 1869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2049522" h="1869024">
                  <a:moveTo>
                    <a:pt x="1830324" y="575501"/>
                  </a:moveTo>
                  <a:lnTo>
                    <a:pt x="1674276" y="572795"/>
                  </a:lnTo>
                  <a:lnTo>
                    <a:pt x="1678781" y="556555"/>
                  </a:lnTo>
                  <a:lnTo>
                    <a:pt x="1660741" y="543925"/>
                  </a:lnTo>
                  <a:lnTo>
                    <a:pt x="1539869" y="638642"/>
                  </a:lnTo>
                  <a:lnTo>
                    <a:pt x="1459583" y="570090"/>
                  </a:lnTo>
                  <a:lnTo>
                    <a:pt x="1329690" y="480784"/>
                  </a:lnTo>
                  <a:lnTo>
                    <a:pt x="1332395" y="417643"/>
                  </a:lnTo>
                  <a:lnTo>
                    <a:pt x="1307144" y="399602"/>
                  </a:lnTo>
                  <a:lnTo>
                    <a:pt x="1317965" y="327441"/>
                  </a:lnTo>
                  <a:lnTo>
                    <a:pt x="1248509" y="218294"/>
                  </a:lnTo>
                  <a:lnTo>
                    <a:pt x="1198893" y="182213"/>
                  </a:lnTo>
                  <a:lnTo>
                    <a:pt x="1089136" y="0"/>
                  </a:lnTo>
                  <a:lnTo>
                    <a:pt x="1066457" y="70075"/>
                  </a:lnTo>
                  <a:lnTo>
                    <a:pt x="858526" y="165754"/>
                  </a:lnTo>
                  <a:lnTo>
                    <a:pt x="707993" y="275454"/>
                  </a:lnTo>
                  <a:lnTo>
                    <a:pt x="658244" y="219323"/>
                  </a:lnTo>
                  <a:lnTo>
                    <a:pt x="523027" y="290760"/>
                  </a:lnTo>
                  <a:lnTo>
                    <a:pt x="538334" y="590541"/>
                  </a:lnTo>
                  <a:lnTo>
                    <a:pt x="339328" y="644119"/>
                  </a:lnTo>
                  <a:lnTo>
                    <a:pt x="264071" y="686219"/>
                  </a:lnTo>
                  <a:lnTo>
                    <a:pt x="219418" y="667083"/>
                  </a:lnTo>
                  <a:lnTo>
                    <a:pt x="0" y="645395"/>
                  </a:lnTo>
                  <a:lnTo>
                    <a:pt x="36995" y="1074020"/>
                  </a:lnTo>
                  <a:lnTo>
                    <a:pt x="125016" y="1269197"/>
                  </a:lnTo>
                  <a:lnTo>
                    <a:pt x="150371" y="1341777"/>
                  </a:lnTo>
                  <a:lnTo>
                    <a:pt x="187719" y="1356655"/>
                  </a:lnTo>
                  <a:lnTo>
                    <a:pt x="210264" y="1348540"/>
                  </a:lnTo>
                  <a:lnTo>
                    <a:pt x="231915" y="1356655"/>
                  </a:lnTo>
                  <a:lnTo>
                    <a:pt x="249050" y="1352150"/>
                  </a:lnTo>
                  <a:lnTo>
                    <a:pt x="262585" y="1330500"/>
                  </a:lnTo>
                  <a:lnTo>
                    <a:pt x="297761" y="1295324"/>
                  </a:lnTo>
                  <a:lnTo>
                    <a:pt x="293256" y="1279989"/>
                  </a:lnTo>
                  <a:lnTo>
                    <a:pt x="310391" y="1278179"/>
                  </a:lnTo>
                  <a:lnTo>
                    <a:pt x="371732" y="1217743"/>
                  </a:lnTo>
                  <a:lnTo>
                    <a:pt x="515160" y="1137466"/>
                  </a:lnTo>
                  <a:lnTo>
                    <a:pt x="928287" y="1225868"/>
                  </a:lnTo>
                  <a:lnTo>
                    <a:pt x="940918" y="1387335"/>
                  </a:lnTo>
                  <a:lnTo>
                    <a:pt x="947233" y="1390041"/>
                  </a:lnTo>
                  <a:lnTo>
                    <a:pt x="945423" y="1426121"/>
                  </a:lnTo>
                  <a:lnTo>
                    <a:pt x="983313" y="1427017"/>
                  </a:lnTo>
                  <a:lnTo>
                    <a:pt x="995039" y="1435141"/>
                  </a:lnTo>
                  <a:lnTo>
                    <a:pt x="1025709" y="1500083"/>
                  </a:lnTo>
                  <a:lnTo>
                    <a:pt x="1014879" y="1501893"/>
                  </a:lnTo>
                  <a:lnTo>
                    <a:pt x="1024804" y="1517218"/>
                  </a:lnTo>
                  <a:lnTo>
                    <a:pt x="1004964" y="1527143"/>
                  </a:lnTo>
                  <a:lnTo>
                    <a:pt x="1004059" y="1534363"/>
                  </a:lnTo>
                  <a:lnTo>
                    <a:pt x="1071715" y="1540678"/>
                  </a:lnTo>
                  <a:lnTo>
                    <a:pt x="1070820" y="1551499"/>
                  </a:lnTo>
                  <a:lnTo>
                    <a:pt x="1048264" y="1574054"/>
                  </a:lnTo>
                  <a:lnTo>
                    <a:pt x="1026614" y="1562329"/>
                  </a:lnTo>
                  <a:lnTo>
                    <a:pt x="1014889" y="1578559"/>
                  </a:lnTo>
                  <a:lnTo>
                    <a:pt x="998649" y="1583979"/>
                  </a:lnTo>
                  <a:lnTo>
                    <a:pt x="1037434" y="1599314"/>
                  </a:lnTo>
                  <a:lnTo>
                    <a:pt x="1047360" y="1619155"/>
                  </a:lnTo>
                  <a:lnTo>
                    <a:pt x="1050970" y="1638100"/>
                  </a:lnTo>
                  <a:lnTo>
                    <a:pt x="1033825" y="1652530"/>
                  </a:lnTo>
                  <a:lnTo>
                    <a:pt x="1013079" y="1657036"/>
                  </a:lnTo>
                  <a:lnTo>
                    <a:pt x="1017594" y="1666961"/>
                  </a:lnTo>
                  <a:lnTo>
                    <a:pt x="983313" y="1669666"/>
                  </a:lnTo>
                  <a:lnTo>
                    <a:pt x="985114" y="1729207"/>
                  </a:lnTo>
                  <a:lnTo>
                    <a:pt x="1031119" y="1727397"/>
                  </a:lnTo>
                  <a:lnTo>
                    <a:pt x="1032024" y="1767993"/>
                  </a:lnTo>
                  <a:lnTo>
                    <a:pt x="1131246" y="1776108"/>
                  </a:lnTo>
                  <a:lnTo>
                    <a:pt x="1118626" y="1818503"/>
                  </a:lnTo>
                  <a:lnTo>
                    <a:pt x="1158316" y="1851879"/>
                  </a:lnTo>
                  <a:lnTo>
                    <a:pt x="1222353" y="1861804"/>
                  </a:lnTo>
                  <a:lnTo>
                    <a:pt x="1226868" y="1841954"/>
                  </a:lnTo>
                  <a:lnTo>
                    <a:pt x="1311650" y="1859099"/>
                  </a:lnTo>
                  <a:lnTo>
                    <a:pt x="1317069" y="1869024"/>
                  </a:lnTo>
                  <a:lnTo>
                    <a:pt x="1457782" y="1846469"/>
                  </a:lnTo>
                  <a:lnTo>
                    <a:pt x="1469508" y="1832934"/>
                  </a:lnTo>
                  <a:lnTo>
                    <a:pt x="1524534" y="1813989"/>
                  </a:lnTo>
                  <a:lnTo>
                    <a:pt x="1547984" y="1825723"/>
                  </a:lnTo>
                  <a:lnTo>
                    <a:pt x="1713062" y="1749952"/>
                  </a:lnTo>
                  <a:lnTo>
                    <a:pt x="1704937" y="1730111"/>
                  </a:lnTo>
                  <a:lnTo>
                    <a:pt x="1732007" y="1701241"/>
                  </a:lnTo>
                  <a:lnTo>
                    <a:pt x="1722082" y="1592094"/>
                  </a:lnTo>
                  <a:lnTo>
                    <a:pt x="1786128" y="1513618"/>
                  </a:lnTo>
                  <a:lnTo>
                    <a:pt x="1692316" y="1399061"/>
                  </a:lnTo>
                  <a:lnTo>
                    <a:pt x="1689602" y="1374705"/>
                  </a:lnTo>
                  <a:lnTo>
                    <a:pt x="1676076" y="1375601"/>
                  </a:lnTo>
                  <a:lnTo>
                    <a:pt x="1673371" y="1365685"/>
                  </a:lnTo>
                  <a:lnTo>
                    <a:pt x="1690507" y="1349445"/>
                  </a:lnTo>
                  <a:lnTo>
                    <a:pt x="1715767" y="1352150"/>
                  </a:lnTo>
                  <a:lnTo>
                    <a:pt x="1723892" y="1361170"/>
                  </a:lnTo>
                  <a:lnTo>
                    <a:pt x="1752753" y="1349445"/>
                  </a:lnTo>
                  <a:lnTo>
                    <a:pt x="1771698" y="1338615"/>
                  </a:lnTo>
                  <a:lnTo>
                    <a:pt x="1778908" y="1321480"/>
                  </a:lnTo>
                  <a:lnTo>
                    <a:pt x="1784328" y="1312459"/>
                  </a:lnTo>
                  <a:lnTo>
                    <a:pt x="1790643" y="1317870"/>
                  </a:lnTo>
                  <a:lnTo>
                    <a:pt x="1796053" y="1308849"/>
                  </a:lnTo>
                  <a:lnTo>
                    <a:pt x="1809588" y="1307945"/>
                  </a:lnTo>
                  <a:lnTo>
                    <a:pt x="1818608" y="1324185"/>
                  </a:lnTo>
                  <a:lnTo>
                    <a:pt x="1796958" y="1329604"/>
                  </a:lnTo>
                  <a:lnTo>
                    <a:pt x="1787033" y="1337720"/>
                  </a:lnTo>
                  <a:lnTo>
                    <a:pt x="1787033" y="1354865"/>
                  </a:lnTo>
                  <a:lnTo>
                    <a:pt x="1841154" y="1377410"/>
                  </a:lnTo>
                  <a:lnTo>
                    <a:pt x="1855594" y="1354865"/>
                  </a:lnTo>
                  <a:lnTo>
                    <a:pt x="1870920" y="1356665"/>
                  </a:lnTo>
                  <a:lnTo>
                    <a:pt x="1874529" y="1341330"/>
                  </a:lnTo>
                  <a:lnTo>
                    <a:pt x="1857385" y="1307954"/>
                  </a:lnTo>
                  <a:lnTo>
                    <a:pt x="1860090" y="1287209"/>
                  </a:lnTo>
                  <a:lnTo>
                    <a:pt x="1883550" y="1268263"/>
                  </a:lnTo>
                  <a:lnTo>
                    <a:pt x="1888055" y="1243013"/>
                  </a:lnTo>
                  <a:lnTo>
                    <a:pt x="1909706" y="1209637"/>
                  </a:lnTo>
                  <a:lnTo>
                    <a:pt x="1905191" y="1200617"/>
                  </a:lnTo>
                  <a:lnTo>
                    <a:pt x="1942176" y="1056294"/>
                  </a:lnTo>
                  <a:lnTo>
                    <a:pt x="1954806" y="1044559"/>
                  </a:lnTo>
                  <a:lnTo>
                    <a:pt x="1957511" y="1003068"/>
                  </a:lnTo>
                  <a:lnTo>
                    <a:pt x="1980962" y="979618"/>
                  </a:lnTo>
                  <a:lnTo>
                    <a:pt x="1987277" y="911962"/>
                  </a:lnTo>
                  <a:lnTo>
                    <a:pt x="2049523" y="861451"/>
                  </a:lnTo>
                  <a:lnTo>
                    <a:pt x="2040503" y="791089"/>
                  </a:lnTo>
                  <a:lnTo>
                    <a:pt x="2014338" y="651281"/>
                  </a:lnTo>
                  <a:lnTo>
                    <a:pt x="1882645" y="651281"/>
                  </a:lnTo>
                  <a:lnTo>
                    <a:pt x="1883540" y="611591"/>
                  </a:lnTo>
                  <a:lnTo>
                    <a:pt x="1848364" y="609781"/>
                  </a:lnTo>
                  <a:lnTo>
                    <a:pt x="1842954" y="574605"/>
                  </a:lnTo>
                  <a:lnTo>
                    <a:pt x="1830324" y="575501"/>
                  </a:lnTo>
                  <a:lnTo>
                    <a:pt x="1830324" y="575501"/>
                  </a:lnTo>
                  <a:close/>
                </a:path>
              </a:pathLst>
            </a:custGeom>
            <a:grpFill/>
            <a:ln w="9525" cap="rnd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sng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" name="Полилиния: фигура 16">
              <a:extLst>
                <a:ext uri="{FF2B5EF4-FFF2-40B4-BE49-F238E27FC236}">
                  <a16:creationId xmlns:a16="http://schemas.microsoft.com/office/drawing/2014/main" id="{D7325685-902C-3F8F-7BBE-E9C9BDDAF842}"/>
                </a:ext>
              </a:extLst>
            </p:cNvPr>
            <p:cNvSpPr/>
            <p:nvPr/>
          </p:nvSpPr>
          <p:spPr>
            <a:xfrm>
              <a:off x="4517690" y="3686335"/>
              <a:ext cx="1090269" cy="844841"/>
            </a:xfrm>
            <a:custGeom>
              <a:avLst/>
              <a:gdLst>
                <a:gd name="connsiteX0" fmla="*/ 1060761 w 1064818"/>
                <a:gd name="connsiteY0" fmla="*/ 238630 h 812330"/>
                <a:gd name="connsiteX1" fmla="*/ 880358 w 1064818"/>
                <a:gd name="connsiteY1" fmla="*/ 230067 h 812330"/>
                <a:gd name="connsiteX2" fmla="*/ 865022 w 1064818"/>
                <a:gd name="connsiteY2" fmla="*/ 251260 h 812330"/>
                <a:gd name="connsiteX3" fmla="*/ 824427 w 1064818"/>
                <a:gd name="connsiteY3" fmla="*/ 227810 h 812330"/>
                <a:gd name="connsiteX4" fmla="*/ 815407 w 1064818"/>
                <a:gd name="connsiteY4" fmla="*/ 215179 h 812330"/>
                <a:gd name="connsiteX5" fmla="*/ 802777 w 1064818"/>
                <a:gd name="connsiteY5" fmla="*/ 223295 h 812330"/>
                <a:gd name="connsiteX6" fmla="*/ 798271 w 1064818"/>
                <a:gd name="connsiteY6" fmla="*/ 208874 h 812330"/>
                <a:gd name="connsiteX7" fmla="*/ 774821 w 1064818"/>
                <a:gd name="connsiteY7" fmla="*/ 211579 h 812330"/>
                <a:gd name="connsiteX8" fmla="*/ 744150 w 1064818"/>
                <a:gd name="connsiteY8" fmla="*/ 188128 h 812330"/>
                <a:gd name="connsiteX9" fmla="*/ 727910 w 1064818"/>
                <a:gd name="connsiteY9" fmla="*/ 195339 h 812330"/>
                <a:gd name="connsiteX10" fmla="*/ 727910 w 1064818"/>
                <a:gd name="connsiteY10" fmla="*/ 177298 h 812330"/>
                <a:gd name="connsiteX11" fmla="*/ 699945 w 1064818"/>
                <a:gd name="connsiteY11" fmla="*/ 171888 h 812330"/>
                <a:gd name="connsiteX12" fmla="*/ 703555 w 1064818"/>
                <a:gd name="connsiteY12" fmla="*/ 158353 h 812330"/>
                <a:gd name="connsiteX13" fmla="*/ 720690 w 1064818"/>
                <a:gd name="connsiteY13" fmla="*/ 145723 h 812330"/>
                <a:gd name="connsiteX14" fmla="*/ 721595 w 1064818"/>
                <a:gd name="connsiteY14" fmla="*/ 133998 h 812330"/>
                <a:gd name="connsiteX15" fmla="*/ 697240 w 1064818"/>
                <a:gd name="connsiteY15" fmla="*/ 108747 h 812330"/>
                <a:gd name="connsiteX16" fmla="*/ 684619 w 1064818"/>
                <a:gd name="connsiteY16" fmla="*/ 122272 h 812330"/>
                <a:gd name="connsiteX17" fmla="*/ 638613 w 1064818"/>
                <a:gd name="connsiteY17" fmla="*/ 124082 h 812330"/>
                <a:gd name="connsiteX18" fmla="*/ 619668 w 1064818"/>
                <a:gd name="connsiteY18" fmla="*/ 111452 h 812330"/>
                <a:gd name="connsiteX19" fmla="*/ 600723 w 1064818"/>
                <a:gd name="connsiteY19" fmla="*/ 170088 h 812330"/>
                <a:gd name="connsiteX20" fmla="*/ 364388 w 1064818"/>
                <a:gd name="connsiteY20" fmla="*/ 181813 h 812330"/>
                <a:gd name="connsiteX21" fmla="*/ 335528 w 1064818"/>
                <a:gd name="connsiteY21" fmla="*/ 175489 h 812330"/>
                <a:gd name="connsiteX22" fmla="*/ 289970 w 1064818"/>
                <a:gd name="connsiteY22" fmla="*/ 196691 h 812330"/>
                <a:gd name="connsiteX23" fmla="*/ 274187 w 1064818"/>
                <a:gd name="connsiteY23" fmla="*/ 174136 h 812330"/>
                <a:gd name="connsiteX24" fmla="*/ 276892 w 1064818"/>
                <a:gd name="connsiteY24" fmla="*/ 120930 h 812330"/>
                <a:gd name="connsiteX25" fmla="*/ 257499 w 1064818"/>
                <a:gd name="connsiteY25" fmla="*/ 88449 h 812330"/>
                <a:gd name="connsiteX26" fmla="*/ 220513 w 1064818"/>
                <a:gd name="connsiteY26" fmla="*/ 92955 h 812330"/>
                <a:gd name="connsiteX27" fmla="*/ 220513 w 1064818"/>
                <a:gd name="connsiteY27" fmla="*/ 80782 h 812330"/>
                <a:gd name="connsiteX28" fmla="*/ 179918 w 1064818"/>
                <a:gd name="connsiteY28" fmla="*/ 80782 h 812330"/>
                <a:gd name="connsiteX29" fmla="*/ 198415 w 1064818"/>
                <a:gd name="connsiteY29" fmla="*/ 64094 h 812330"/>
                <a:gd name="connsiteX30" fmla="*/ 198415 w 1064818"/>
                <a:gd name="connsiteY30" fmla="*/ 47854 h 812330"/>
                <a:gd name="connsiteX31" fmla="*/ 127159 w 1064818"/>
                <a:gd name="connsiteY31" fmla="*/ 28013 h 812330"/>
                <a:gd name="connsiteX32" fmla="*/ 94231 w 1064818"/>
                <a:gd name="connsiteY32" fmla="*/ 24851 h 812330"/>
                <a:gd name="connsiteX33" fmla="*/ 89268 w 1064818"/>
                <a:gd name="connsiteY33" fmla="*/ 2305 h 812330"/>
                <a:gd name="connsiteX34" fmla="*/ 53750 w 1064818"/>
                <a:gd name="connsiteY34" fmla="*/ 0 h 812330"/>
                <a:gd name="connsiteX35" fmla="*/ 21688 w 1064818"/>
                <a:gd name="connsiteY35" fmla="*/ 5953 h 812330"/>
                <a:gd name="connsiteX36" fmla="*/ 29347 w 1064818"/>
                <a:gd name="connsiteY36" fmla="*/ 51235 h 812330"/>
                <a:gd name="connsiteX37" fmla="*/ 30613 w 1064818"/>
                <a:gd name="connsiteY37" fmla="*/ 76753 h 812330"/>
                <a:gd name="connsiteX38" fmla="*/ 38910 w 1064818"/>
                <a:gd name="connsiteY38" fmla="*/ 89506 h 812330"/>
                <a:gd name="connsiteX39" fmla="*/ 22965 w 1064818"/>
                <a:gd name="connsiteY39" fmla="*/ 106099 h 812330"/>
                <a:gd name="connsiteX40" fmla="*/ 45930 w 1064818"/>
                <a:gd name="connsiteY40" fmla="*/ 146275 h 812330"/>
                <a:gd name="connsiteX41" fmla="*/ 34442 w 1064818"/>
                <a:gd name="connsiteY41" fmla="*/ 141818 h 812330"/>
                <a:gd name="connsiteX42" fmla="*/ 13392 w 1064818"/>
                <a:gd name="connsiteY42" fmla="*/ 140541 h 812330"/>
                <a:gd name="connsiteX43" fmla="*/ 0 w 1064818"/>
                <a:gd name="connsiteY43" fmla="*/ 192843 h 812330"/>
                <a:gd name="connsiteX44" fmla="*/ 22965 w 1064818"/>
                <a:gd name="connsiteY44" fmla="*/ 196025 h 812330"/>
                <a:gd name="connsiteX45" fmla="*/ 33804 w 1064818"/>
                <a:gd name="connsiteY45" fmla="*/ 207512 h 812330"/>
                <a:gd name="connsiteX46" fmla="*/ 40176 w 1064818"/>
                <a:gd name="connsiteY46" fmla="*/ 207512 h 812330"/>
                <a:gd name="connsiteX47" fmla="*/ 47835 w 1064818"/>
                <a:gd name="connsiteY47" fmla="*/ 194110 h 812330"/>
                <a:gd name="connsiteX48" fmla="*/ 70161 w 1064818"/>
                <a:gd name="connsiteY48" fmla="*/ 189014 h 812330"/>
                <a:gd name="connsiteX49" fmla="*/ 66970 w 1064818"/>
                <a:gd name="connsiteY49" fmla="*/ 199215 h 812330"/>
                <a:gd name="connsiteX50" fmla="*/ 63141 w 1064818"/>
                <a:gd name="connsiteY50" fmla="*/ 216437 h 812330"/>
                <a:gd name="connsiteX51" fmla="*/ 61227 w 1064818"/>
                <a:gd name="connsiteY51" fmla="*/ 227924 h 812330"/>
                <a:gd name="connsiteX52" fmla="*/ 86106 w 1064818"/>
                <a:gd name="connsiteY52" fmla="*/ 251517 h 812330"/>
                <a:gd name="connsiteX53" fmla="*/ 114167 w 1064818"/>
                <a:gd name="connsiteY53" fmla="*/ 263004 h 812330"/>
                <a:gd name="connsiteX54" fmla="*/ 85468 w 1064818"/>
                <a:gd name="connsiteY54" fmla="*/ 352930 h 812330"/>
                <a:gd name="connsiteX55" fmla="*/ 97584 w 1064818"/>
                <a:gd name="connsiteY55" fmla="*/ 390563 h 812330"/>
                <a:gd name="connsiteX56" fmla="*/ 107156 w 1064818"/>
                <a:gd name="connsiteY56" fmla="*/ 405870 h 812330"/>
                <a:gd name="connsiteX57" fmla="*/ 97584 w 1064818"/>
                <a:gd name="connsiteY57" fmla="*/ 418633 h 812330"/>
                <a:gd name="connsiteX58" fmla="*/ 99498 w 1064818"/>
                <a:gd name="connsiteY58" fmla="*/ 469021 h 812330"/>
                <a:gd name="connsiteX59" fmla="*/ 115443 w 1064818"/>
                <a:gd name="connsiteY59" fmla="*/ 479232 h 812330"/>
                <a:gd name="connsiteX60" fmla="*/ 118634 w 1064818"/>
                <a:gd name="connsiteY60" fmla="*/ 495815 h 812330"/>
                <a:gd name="connsiteX61" fmla="*/ 112252 w 1064818"/>
                <a:gd name="connsiteY61" fmla="*/ 511759 h 812330"/>
                <a:gd name="connsiteX62" fmla="*/ 135855 w 1064818"/>
                <a:gd name="connsiteY62" fmla="*/ 532171 h 812330"/>
                <a:gd name="connsiteX63" fmla="*/ 131388 w 1064818"/>
                <a:gd name="connsiteY63" fmla="*/ 544287 h 812330"/>
                <a:gd name="connsiteX64" fmla="*/ 142237 w 1064818"/>
                <a:gd name="connsiteY64" fmla="*/ 553212 h 812330"/>
                <a:gd name="connsiteX65" fmla="*/ 130750 w 1064818"/>
                <a:gd name="connsiteY65" fmla="*/ 553212 h 812330"/>
                <a:gd name="connsiteX66" fmla="*/ 120548 w 1064818"/>
                <a:gd name="connsiteY66" fmla="*/ 560232 h 812330"/>
                <a:gd name="connsiteX67" fmla="*/ 118634 w 1064818"/>
                <a:gd name="connsiteY67" fmla="*/ 571719 h 812330"/>
                <a:gd name="connsiteX68" fmla="*/ 137770 w 1064818"/>
                <a:gd name="connsiteY68" fmla="*/ 576815 h 812330"/>
                <a:gd name="connsiteX69" fmla="*/ 137131 w 1064818"/>
                <a:gd name="connsiteY69" fmla="*/ 601056 h 812330"/>
                <a:gd name="connsiteX70" fmla="*/ 156905 w 1064818"/>
                <a:gd name="connsiteY70" fmla="*/ 599780 h 812330"/>
                <a:gd name="connsiteX71" fmla="*/ 145418 w 1064818"/>
                <a:gd name="connsiteY71" fmla="*/ 645709 h 812330"/>
                <a:gd name="connsiteX72" fmla="*/ 174127 w 1064818"/>
                <a:gd name="connsiteY72" fmla="*/ 659102 h 812330"/>
                <a:gd name="connsiteX73" fmla="*/ 183690 w 1064818"/>
                <a:gd name="connsiteY73" fmla="*/ 666750 h 812330"/>
                <a:gd name="connsiteX74" fmla="*/ 187585 w 1064818"/>
                <a:gd name="connsiteY74" fmla="*/ 642747 h 812330"/>
                <a:gd name="connsiteX75" fmla="*/ 205626 w 1064818"/>
                <a:gd name="connsiteY75" fmla="*/ 644557 h 812330"/>
                <a:gd name="connsiteX76" fmla="*/ 219151 w 1064818"/>
                <a:gd name="connsiteY76" fmla="*/ 638242 h 812330"/>
                <a:gd name="connsiteX77" fmla="*/ 248021 w 1064818"/>
                <a:gd name="connsiteY77" fmla="*/ 630117 h 812330"/>
                <a:gd name="connsiteX78" fmla="*/ 274187 w 1064818"/>
                <a:gd name="connsiteY78" fmla="*/ 628317 h 812330"/>
                <a:gd name="connsiteX79" fmla="*/ 252536 w 1064818"/>
                <a:gd name="connsiteY79" fmla="*/ 716271 h 812330"/>
                <a:gd name="connsiteX80" fmla="*/ 297637 w 1064818"/>
                <a:gd name="connsiteY80" fmla="*/ 730244 h 812330"/>
                <a:gd name="connsiteX81" fmla="*/ 330108 w 1064818"/>
                <a:gd name="connsiteY81" fmla="*/ 726643 h 812330"/>
                <a:gd name="connsiteX82" fmla="*/ 360778 w 1064818"/>
                <a:gd name="connsiteY82" fmla="*/ 750989 h 812330"/>
                <a:gd name="connsiteX83" fmla="*/ 389639 w 1064818"/>
                <a:gd name="connsiteY83" fmla="*/ 765429 h 812330"/>
                <a:gd name="connsiteX84" fmla="*/ 408584 w 1064818"/>
                <a:gd name="connsiteY84" fmla="*/ 760009 h 812330"/>
                <a:gd name="connsiteX85" fmla="*/ 437455 w 1064818"/>
                <a:gd name="connsiteY85" fmla="*/ 759105 h 812330"/>
                <a:gd name="connsiteX86" fmla="*/ 451885 w 1064818"/>
                <a:gd name="connsiteY86" fmla="*/ 745579 h 812330"/>
                <a:gd name="connsiteX87" fmla="*/ 475336 w 1064818"/>
                <a:gd name="connsiteY87" fmla="*/ 745579 h 812330"/>
                <a:gd name="connsiteX88" fmla="*/ 496081 w 1064818"/>
                <a:gd name="connsiteY88" fmla="*/ 766324 h 812330"/>
                <a:gd name="connsiteX89" fmla="*/ 502406 w 1064818"/>
                <a:gd name="connsiteY89" fmla="*/ 787079 h 812330"/>
                <a:gd name="connsiteX90" fmla="*/ 530362 w 1064818"/>
                <a:gd name="connsiteY90" fmla="*/ 789775 h 812330"/>
                <a:gd name="connsiteX91" fmla="*/ 598913 w 1064818"/>
                <a:gd name="connsiteY91" fmla="*/ 775354 h 812330"/>
                <a:gd name="connsiteX92" fmla="*/ 615610 w 1064818"/>
                <a:gd name="connsiteY92" fmla="*/ 812330 h 812330"/>
                <a:gd name="connsiteX93" fmla="*/ 670179 w 1064818"/>
                <a:gd name="connsiteY93" fmla="*/ 787079 h 812330"/>
                <a:gd name="connsiteX94" fmla="*/ 661159 w 1064818"/>
                <a:gd name="connsiteY94" fmla="*/ 754599 h 812330"/>
                <a:gd name="connsiteX95" fmla="*/ 642214 w 1064818"/>
                <a:gd name="connsiteY95" fmla="*/ 751894 h 812330"/>
                <a:gd name="connsiteX96" fmla="*/ 642214 w 1064818"/>
                <a:gd name="connsiteY96" fmla="*/ 712203 h 812330"/>
                <a:gd name="connsiteX97" fmla="*/ 665264 w 1064818"/>
                <a:gd name="connsiteY97" fmla="*/ 719052 h 812330"/>
                <a:gd name="connsiteX98" fmla="*/ 673560 w 1064818"/>
                <a:gd name="connsiteY98" fmla="*/ 705022 h 812330"/>
                <a:gd name="connsiteX99" fmla="*/ 685038 w 1064818"/>
                <a:gd name="connsiteY99" fmla="*/ 710765 h 812330"/>
                <a:gd name="connsiteX100" fmla="*/ 709279 w 1064818"/>
                <a:gd name="connsiteY100" fmla="*/ 702469 h 812330"/>
                <a:gd name="connsiteX101" fmla="*/ 724586 w 1064818"/>
                <a:gd name="connsiteY101" fmla="*/ 718423 h 812330"/>
                <a:gd name="connsiteX102" fmla="*/ 741159 w 1064818"/>
                <a:gd name="connsiteY102" fmla="*/ 712041 h 812330"/>
                <a:gd name="connsiteX103" fmla="*/ 767953 w 1064818"/>
                <a:gd name="connsiteY103" fmla="*/ 733730 h 812330"/>
                <a:gd name="connsiteX104" fmla="*/ 809415 w 1064818"/>
                <a:gd name="connsiteY104" fmla="*/ 742017 h 812330"/>
                <a:gd name="connsiteX105" fmla="*/ 817064 w 1064818"/>
                <a:gd name="connsiteY105" fmla="*/ 729263 h 812330"/>
                <a:gd name="connsiteX106" fmla="*/ 824084 w 1064818"/>
                <a:gd name="connsiteY106" fmla="*/ 736273 h 812330"/>
                <a:gd name="connsiteX107" fmla="*/ 830466 w 1064818"/>
                <a:gd name="connsiteY107" fmla="*/ 727986 h 812330"/>
                <a:gd name="connsiteX108" fmla="*/ 876386 w 1064818"/>
                <a:gd name="connsiteY108" fmla="*/ 722243 h 812330"/>
                <a:gd name="connsiteX109" fmla="*/ 896798 w 1064818"/>
                <a:gd name="connsiteY109" fmla="*/ 697373 h 812330"/>
                <a:gd name="connsiteX110" fmla="*/ 912104 w 1064818"/>
                <a:gd name="connsiteY110" fmla="*/ 698640 h 812330"/>
                <a:gd name="connsiteX111" fmla="*/ 914657 w 1064818"/>
                <a:gd name="connsiteY111" fmla="*/ 679504 h 812330"/>
                <a:gd name="connsiteX112" fmla="*/ 906370 w 1064818"/>
                <a:gd name="connsiteY112" fmla="*/ 676323 h 812330"/>
                <a:gd name="connsiteX113" fmla="*/ 914019 w 1064818"/>
                <a:gd name="connsiteY113" fmla="*/ 658463 h 812330"/>
                <a:gd name="connsiteX114" fmla="*/ 903818 w 1064818"/>
                <a:gd name="connsiteY114" fmla="*/ 651443 h 812330"/>
                <a:gd name="connsiteX115" fmla="*/ 915934 w 1064818"/>
                <a:gd name="connsiteY115" fmla="*/ 652082 h 812330"/>
                <a:gd name="connsiteX116" fmla="*/ 943366 w 1064818"/>
                <a:gd name="connsiteY116" fmla="*/ 614448 h 812330"/>
                <a:gd name="connsiteX117" fmla="*/ 866184 w 1064818"/>
                <a:gd name="connsiteY117" fmla="*/ 627202 h 812330"/>
                <a:gd name="connsiteX118" fmla="*/ 850240 w 1064818"/>
                <a:gd name="connsiteY118" fmla="*/ 655911 h 812330"/>
                <a:gd name="connsiteX119" fmla="*/ 829828 w 1064818"/>
                <a:gd name="connsiteY119" fmla="*/ 625297 h 812330"/>
                <a:gd name="connsiteX120" fmla="*/ 857250 w 1064818"/>
                <a:gd name="connsiteY120" fmla="*/ 589579 h 812330"/>
                <a:gd name="connsiteX121" fmla="*/ 854697 w 1064818"/>
                <a:gd name="connsiteY121" fmla="*/ 557679 h 812330"/>
                <a:gd name="connsiteX122" fmla="*/ 854697 w 1064818"/>
                <a:gd name="connsiteY122" fmla="*/ 546840 h 812330"/>
                <a:gd name="connsiteX123" fmla="*/ 868737 w 1064818"/>
                <a:gd name="connsiteY123" fmla="*/ 540458 h 812330"/>
                <a:gd name="connsiteX124" fmla="*/ 884682 w 1064818"/>
                <a:gd name="connsiteY124" fmla="*/ 535362 h 812330"/>
                <a:gd name="connsiteX125" fmla="*/ 896798 w 1064818"/>
                <a:gd name="connsiteY125" fmla="*/ 541096 h 812330"/>
                <a:gd name="connsiteX126" fmla="*/ 911466 w 1064818"/>
                <a:gd name="connsiteY126" fmla="*/ 494538 h 812330"/>
                <a:gd name="connsiteX127" fmla="*/ 919124 w 1064818"/>
                <a:gd name="connsiteY127" fmla="*/ 483051 h 812330"/>
                <a:gd name="connsiteX128" fmla="*/ 938251 w 1064818"/>
                <a:gd name="connsiteY128" fmla="*/ 475402 h 812330"/>
                <a:gd name="connsiteX129" fmla="*/ 938889 w 1064818"/>
                <a:gd name="connsiteY129" fmla="*/ 451799 h 812330"/>
                <a:gd name="connsiteX130" fmla="*/ 960577 w 1064818"/>
                <a:gd name="connsiteY130" fmla="*/ 425653 h 812330"/>
                <a:gd name="connsiteX131" fmla="*/ 989924 w 1064818"/>
                <a:gd name="connsiteY131" fmla="*/ 411623 h 812330"/>
                <a:gd name="connsiteX132" fmla="*/ 1007535 w 1064818"/>
                <a:gd name="connsiteY132" fmla="*/ 407775 h 812330"/>
                <a:gd name="connsiteX133" fmla="*/ 1007535 w 1064818"/>
                <a:gd name="connsiteY133" fmla="*/ 387925 h 812330"/>
                <a:gd name="connsiteX134" fmla="*/ 1008440 w 1064818"/>
                <a:gd name="connsiteY134" fmla="*/ 382962 h 812330"/>
                <a:gd name="connsiteX135" fmla="*/ 1020623 w 1064818"/>
                <a:gd name="connsiteY135" fmla="*/ 388144 h 812330"/>
                <a:gd name="connsiteX136" fmla="*/ 1021070 w 1064818"/>
                <a:gd name="connsiteY136" fmla="*/ 359512 h 812330"/>
                <a:gd name="connsiteX137" fmla="*/ 1064819 w 1064818"/>
                <a:gd name="connsiteY137" fmla="*/ 363122 h 812330"/>
                <a:gd name="connsiteX138" fmla="*/ 1064819 w 1064818"/>
                <a:gd name="connsiteY138" fmla="*/ 345529 h 812330"/>
                <a:gd name="connsiteX139" fmla="*/ 1043616 w 1064818"/>
                <a:gd name="connsiteY139" fmla="*/ 345529 h 812330"/>
                <a:gd name="connsiteX140" fmla="*/ 1043616 w 1064818"/>
                <a:gd name="connsiteY140" fmla="*/ 327946 h 812330"/>
                <a:gd name="connsiteX141" fmla="*/ 1015203 w 1064818"/>
                <a:gd name="connsiteY141" fmla="*/ 276978 h 812330"/>
                <a:gd name="connsiteX142" fmla="*/ 1026938 w 1064818"/>
                <a:gd name="connsiteY142" fmla="*/ 275615 h 812330"/>
                <a:gd name="connsiteX143" fmla="*/ 1032796 w 1064818"/>
                <a:gd name="connsiteY143" fmla="*/ 256680 h 812330"/>
                <a:gd name="connsiteX144" fmla="*/ 1063457 w 1064818"/>
                <a:gd name="connsiteY144" fmla="*/ 249917 h 812330"/>
                <a:gd name="connsiteX145" fmla="*/ 1060761 w 1064818"/>
                <a:gd name="connsiteY145" fmla="*/ 238640 h 812330"/>
                <a:gd name="connsiteX146" fmla="*/ 1060761 w 1064818"/>
                <a:gd name="connsiteY146" fmla="*/ 238630 h 812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</a:cxnLst>
              <a:rect l="l" t="t" r="r" b="b"/>
              <a:pathLst>
                <a:path w="1064818" h="812330">
                  <a:moveTo>
                    <a:pt x="1060761" y="238630"/>
                  </a:moveTo>
                  <a:lnTo>
                    <a:pt x="880358" y="230067"/>
                  </a:lnTo>
                  <a:lnTo>
                    <a:pt x="865022" y="251260"/>
                  </a:lnTo>
                  <a:lnTo>
                    <a:pt x="824427" y="227810"/>
                  </a:lnTo>
                  <a:lnTo>
                    <a:pt x="815407" y="215179"/>
                  </a:lnTo>
                  <a:lnTo>
                    <a:pt x="802777" y="223295"/>
                  </a:lnTo>
                  <a:lnTo>
                    <a:pt x="798271" y="208874"/>
                  </a:lnTo>
                  <a:lnTo>
                    <a:pt x="774821" y="211579"/>
                  </a:lnTo>
                  <a:lnTo>
                    <a:pt x="744150" y="188128"/>
                  </a:lnTo>
                  <a:lnTo>
                    <a:pt x="727910" y="195339"/>
                  </a:lnTo>
                  <a:lnTo>
                    <a:pt x="727910" y="177298"/>
                  </a:lnTo>
                  <a:lnTo>
                    <a:pt x="699945" y="171888"/>
                  </a:lnTo>
                  <a:lnTo>
                    <a:pt x="703555" y="158353"/>
                  </a:lnTo>
                  <a:lnTo>
                    <a:pt x="720690" y="145723"/>
                  </a:lnTo>
                  <a:lnTo>
                    <a:pt x="721595" y="133998"/>
                  </a:lnTo>
                  <a:lnTo>
                    <a:pt x="697240" y="108747"/>
                  </a:lnTo>
                  <a:lnTo>
                    <a:pt x="684619" y="122272"/>
                  </a:lnTo>
                  <a:lnTo>
                    <a:pt x="638613" y="124082"/>
                  </a:lnTo>
                  <a:lnTo>
                    <a:pt x="619668" y="111452"/>
                  </a:lnTo>
                  <a:lnTo>
                    <a:pt x="600723" y="170088"/>
                  </a:lnTo>
                  <a:lnTo>
                    <a:pt x="364388" y="181813"/>
                  </a:lnTo>
                  <a:lnTo>
                    <a:pt x="335528" y="175489"/>
                  </a:lnTo>
                  <a:lnTo>
                    <a:pt x="289970" y="196691"/>
                  </a:lnTo>
                  <a:lnTo>
                    <a:pt x="274187" y="174136"/>
                  </a:lnTo>
                  <a:lnTo>
                    <a:pt x="276892" y="120930"/>
                  </a:lnTo>
                  <a:lnTo>
                    <a:pt x="257499" y="88449"/>
                  </a:lnTo>
                  <a:lnTo>
                    <a:pt x="220513" y="92955"/>
                  </a:lnTo>
                  <a:lnTo>
                    <a:pt x="220513" y="80782"/>
                  </a:lnTo>
                  <a:lnTo>
                    <a:pt x="179918" y="80782"/>
                  </a:lnTo>
                  <a:lnTo>
                    <a:pt x="198415" y="64094"/>
                  </a:lnTo>
                  <a:lnTo>
                    <a:pt x="198415" y="47854"/>
                  </a:lnTo>
                  <a:lnTo>
                    <a:pt x="127159" y="28013"/>
                  </a:lnTo>
                  <a:lnTo>
                    <a:pt x="94231" y="24851"/>
                  </a:lnTo>
                  <a:lnTo>
                    <a:pt x="89268" y="2305"/>
                  </a:lnTo>
                  <a:lnTo>
                    <a:pt x="53750" y="0"/>
                  </a:lnTo>
                  <a:lnTo>
                    <a:pt x="21688" y="5953"/>
                  </a:lnTo>
                  <a:lnTo>
                    <a:pt x="29347" y="51235"/>
                  </a:lnTo>
                  <a:lnTo>
                    <a:pt x="30613" y="76753"/>
                  </a:lnTo>
                  <a:lnTo>
                    <a:pt x="38910" y="89506"/>
                  </a:lnTo>
                  <a:lnTo>
                    <a:pt x="22965" y="106099"/>
                  </a:lnTo>
                  <a:lnTo>
                    <a:pt x="45930" y="146275"/>
                  </a:lnTo>
                  <a:lnTo>
                    <a:pt x="34442" y="141818"/>
                  </a:lnTo>
                  <a:lnTo>
                    <a:pt x="13392" y="140541"/>
                  </a:lnTo>
                  <a:lnTo>
                    <a:pt x="0" y="192843"/>
                  </a:lnTo>
                  <a:lnTo>
                    <a:pt x="22965" y="196025"/>
                  </a:lnTo>
                  <a:lnTo>
                    <a:pt x="33804" y="207512"/>
                  </a:lnTo>
                  <a:lnTo>
                    <a:pt x="40176" y="207512"/>
                  </a:lnTo>
                  <a:lnTo>
                    <a:pt x="47835" y="194110"/>
                  </a:lnTo>
                  <a:lnTo>
                    <a:pt x="70161" y="189014"/>
                  </a:lnTo>
                  <a:lnTo>
                    <a:pt x="66970" y="199215"/>
                  </a:lnTo>
                  <a:lnTo>
                    <a:pt x="63141" y="216437"/>
                  </a:lnTo>
                  <a:lnTo>
                    <a:pt x="61227" y="227924"/>
                  </a:lnTo>
                  <a:lnTo>
                    <a:pt x="86106" y="251517"/>
                  </a:lnTo>
                  <a:lnTo>
                    <a:pt x="114167" y="263004"/>
                  </a:lnTo>
                  <a:lnTo>
                    <a:pt x="85468" y="352930"/>
                  </a:lnTo>
                  <a:lnTo>
                    <a:pt x="97584" y="390563"/>
                  </a:lnTo>
                  <a:lnTo>
                    <a:pt x="107156" y="405870"/>
                  </a:lnTo>
                  <a:lnTo>
                    <a:pt x="97584" y="418633"/>
                  </a:lnTo>
                  <a:lnTo>
                    <a:pt x="99498" y="469021"/>
                  </a:lnTo>
                  <a:lnTo>
                    <a:pt x="115443" y="479232"/>
                  </a:lnTo>
                  <a:lnTo>
                    <a:pt x="118634" y="495815"/>
                  </a:lnTo>
                  <a:lnTo>
                    <a:pt x="112252" y="511759"/>
                  </a:lnTo>
                  <a:lnTo>
                    <a:pt x="135855" y="532171"/>
                  </a:lnTo>
                  <a:lnTo>
                    <a:pt x="131388" y="544287"/>
                  </a:lnTo>
                  <a:lnTo>
                    <a:pt x="142237" y="553212"/>
                  </a:lnTo>
                  <a:lnTo>
                    <a:pt x="130750" y="553212"/>
                  </a:lnTo>
                  <a:lnTo>
                    <a:pt x="120548" y="560232"/>
                  </a:lnTo>
                  <a:lnTo>
                    <a:pt x="118634" y="571719"/>
                  </a:lnTo>
                  <a:lnTo>
                    <a:pt x="137770" y="576815"/>
                  </a:lnTo>
                  <a:lnTo>
                    <a:pt x="137131" y="601056"/>
                  </a:lnTo>
                  <a:lnTo>
                    <a:pt x="156905" y="599780"/>
                  </a:lnTo>
                  <a:lnTo>
                    <a:pt x="145418" y="645709"/>
                  </a:lnTo>
                  <a:lnTo>
                    <a:pt x="174127" y="659102"/>
                  </a:lnTo>
                  <a:lnTo>
                    <a:pt x="183690" y="666750"/>
                  </a:lnTo>
                  <a:lnTo>
                    <a:pt x="187585" y="642747"/>
                  </a:lnTo>
                  <a:lnTo>
                    <a:pt x="205626" y="644557"/>
                  </a:lnTo>
                  <a:lnTo>
                    <a:pt x="219151" y="638242"/>
                  </a:lnTo>
                  <a:lnTo>
                    <a:pt x="248021" y="630117"/>
                  </a:lnTo>
                  <a:lnTo>
                    <a:pt x="274187" y="628317"/>
                  </a:lnTo>
                  <a:lnTo>
                    <a:pt x="252536" y="716271"/>
                  </a:lnTo>
                  <a:lnTo>
                    <a:pt x="297637" y="730244"/>
                  </a:lnTo>
                  <a:lnTo>
                    <a:pt x="330108" y="726643"/>
                  </a:lnTo>
                  <a:lnTo>
                    <a:pt x="360778" y="750989"/>
                  </a:lnTo>
                  <a:lnTo>
                    <a:pt x="389639" y="765429"/>
                  </a:lnTo>
                  <a:lnTo>
                    <a:pt x="408584" y="760009"/>
                  </a:lnTo>
                  <a:lnTo>
                    <a:pt x="437455" y="759105"/>
                  </a:lnTo>
                  <a:lnTo>
                    <a:pt x="451885" y="745579"/>
                  </a:lnTo>
                  <a:lnTo>
                    <a:pt x="475336" y="745579"/>
                  </a:lnTo>
                  <a:lnTo>
                    <a:pt x="496081" y="766324"/>
                  </a:lnTo>
                  <a:lnTo>
                    <a:pt x="502406" y="787079"/>
                  </a:lnTo>
                  <a:lnTo>
                    <a:pt x="530362" y="789775"/>
                  </a:lnTo>
                  <a:lnTo>
                    <a:pt x="598913" y="775354"/>
                  </a:lnTo>
                  <a:lnTo>
                    <a:pt x="615610" y="812330"/>
                  </a:lnTo>
                  <a:lnTo>
                    <a:pt x="670179" y="787079"/>
                  </a:lnTo>
                  <a:lnTo>
                    <a:pt x="661159" y="754599"/>
                  </a:lnTo>
                  <a:lnTo>
                    <a:pt x="642214" y="751894"/>
                  </a:lnTo>
                  <a:lnTo>
                    <a:pt x="642214" y="712203"/>
                  </a:lnTo>
                  <a:lnTo>
                    <a:pt x="665264" y="719052"/>
                  </a:lnTo>
                  <a:lnTo>
                    <a:pt x="673560" y="705022"/>
                  </a:lnTo>
                  <a:lnTo>
                    <a:pt x="685038" y="710765"/>
                  </a:lnTo>
                  <a:lnTo>
                    <a:pt x="709279" y="702469"/>
                  </a:lnTo>
                  <a:lnTo>
                    <a:pt x="724586" y="718423"/>
                  </a:lnTo>
                  <a:lnTo>
                    <a:pt x="741159" y="712041"/>
                  </a:lnTo>
                  <a:lnTo>
                    <a:pt x="767953" y="733730"/>
                  </a:lnTo>
                  <a:lnTo>
                    <a:pt x="809415" y="742017"/>
                  </a:lnTo>
                  <a:lnTo>
                    <a:pt x="817064" y="729263"/>
                  </a:lnTo>
                  <a:lnTo>
                    <a:pt x="824084" y="736273"/>
                  </a:lnTo>
                  <a:lnTo>
                    <a:pt x="830466" y="727986"/>
                  </a:lnTo>
                  <a:lnTo>
                    <a:pt x="876386" y="722243"/>
                  </a:lnTo>
                  <a:lnTo>
                    <a:pt x="896798" y="697373"/>
                  </a:lnTo>
                  <a:lnTo>
                    <a:pt x="912104" y="698640"/>
                  </a:lnTo>
                  <a:lnTo>
                    <a:pt x="914657" y="679504"/>
                  </a:lnTo>
                  <a:lnTo>
                    <a:pt x="906370" y="676323"/>
                  </a:lnTo>
                  <a:lnTo>
                    <a:pt x="914019" y="658463"/>
                  </a:lnTo>
                  <a:lnTo>
                    <a:pt x="903818" y="651443"/>
                  </a:lnTo>
                  <a:lnTo>
                    <a:pt x="915934" y="652082"/>
                  </a:lnTo>
                  <a:lnTo>
                    <a:pt x="943366" y="614448"/>
                  </a:lnTo>
                  <a:lnTo>
                    <a:pt x="866184" y="627202"/>
                  </a:lnTo>
                  <a:lnTo>
                    <a:pt x="850240" y="655911"/>
                  </a:lnTo>
                  <a:lnTo>
                    <a:pt x="829828" y="625297"/>
                  </a:lnTo>
                  <a:lnTo>
                    <a:pt x="857250" y="589579"/>
                  </a:lnTo>
                  <a:lnTo>
                    <a:pt x="854697" y="557679"/>
                  </a:lnTo>
                  <a:lnTo>
                    <a:pt x="854697" y="546840"/>
                  </a:lnTo>
                  <a:lnTo>
                    <a:pt x="868737" y="540458"/>
                  </a:lnTo>
                  <a:lnTo>
                    <a:pt x="884682" y="535362"/>
                  </a:lnTo>
                  <a:lnTo>
                    <a:pt x="896798" y="541096"/>
                  </a:lnTo>
                  <a:lnTo>
                    <a:pt x="911466" y="494538"/>
                  </a:lnTo>
                  <a:lnTo>
                    <a:pt x="919124" y="483051"/>
                  </a:lnTo>
                  <a:lnTo>
                    <a:pt x="938251" y="475402"/>
                  </a:lnTo>
                  <a:lnTo>
                    <a:pt x="938889" y="451799"/>
                  </a:lnTo>
                  <a:lnTo>
                    <a:pt x="960577" y="425653"/>
                  </a:lnTo>
                  <a:lnTo>
                    <a:pt x="989924" y="411623"/>
                  </a:lnTo>
                  <a:lnTo>
                    <a:pt x="1007535" y="407775"/>
                  </a:lnTo>
                  <a:lnTo>
                    <a:pt x="1007535" y="387925"/>
                  </a:lnTo>
                  <a:lnTo>
                    <a:pt x="1008440" y="382962"/>
                  </a:lnTo>
                  <a:lnTo>
                    <a:pt x="1020623" y="388144"/>
                  </a:lnTo>
                  <a:lnTo>
                    <a:pt x="1021070" y="359512"/>
                  </a:lnTo>
                  <a:lnTo>
                    <a:pt x="1064819" y="363122"/>
                  </a:lnTo>
                  <a:lnTo>
                    <a:pt x="1064819" y="345529"/>
                  </a:lnTo>
                  <a:lnTo>
                    <a:pt x="1043616" y="345529"/>
                  </a:lnTo>
                  <a:lnTo>
                    <a:pt x="1043616" y="327946"/>
                  </a:lnTo>
                  <a:lnTo>
                    <a:pt x="1015203" y="276978"/>
                  </a:lnTo>
                  <a:lnTo>
                    <a:pt x="1026938" y="275615"/>
                  </a:lnTo>
                  <a:lnTo>
                    <a:pt x="1032796" y="256680"/>
                  </a:lnTo>
                  <a:lnTo>
                    <a:pt x="1063457" y="249917"/>
                  </a:lnTo>
                  <a:lnTo>
                    <a:pt x="1060761" y="238640"/>
                  </a:lnTo>
                  <a:lnTo>
                    <a:pt x="1060761" y="238630"/>
                  </a:lnTo>
                  <a:close/>
                </a:path>
              </a:pathLst>
            </a:custGeom>
            <a:grpFill/>
            <a:ln w="9525" cap="rnd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sng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2" name="Полилиния: фигура 17">
              <a:extLst>
                <a:ext uri="{FF2B5EF4-FFF2-40B4-BE49-F238E27FC236}">
                  <a16:creationId xmlns:a16="http://schemas.microsoft.com/office/drawing/2014/main" id="{A8DD9683-0FC7-B552-BAC4-0B39A554A6F4}"/>
                </a:ext>
              </a:extLst>
            </p:cNvPr>
            <p:cNvSpPr/>
            <p:nvPr/>
          </p:nvSpPr>
          <p:spPr>
            <a:xfrm>
              <a:off x="4532895" y="2867963"/>
              <a:ext cx="1461405" cy="1079688"/>
            </a:xfrm>
            <a:custGeom>
              <a:avLst/>
              <a:gdLst>
                <a:gd name="connsiteX0" fmla="*/ 1080183 w 1427292"/>
                <a:gd name="connsiteY0" fmla="*/ 5305 h 1038139"/>
                <a:gd name="connsiteX1" fmla="*/ 1090517 w 1427292"/>
                <a:gd name="connsiteY1" fmla="*/ 0 h 1038139"/>
                <a:gd name="connsiteX2" fmla="*/ 1094985 w 1427292"/>
                <a:gd name="connsiteY2" fmla="*/ 42100 h 1038139"/>
                <a:gd name="connsiteX3" fmla="*/ 1115397 w 1427292"/>
                <a:gd name="connsiteY3" fmla="*/ 47834 h 1038139"/>
                <a:gd name="connsiteX4" fmla="*/ 1117949 w 1427292"/>
                <a:gd name="connsiteY4" fmla="*/ 78457 h 1038139"/>
                <a:gd name="connsiteX5" fmla="*/ 1129427 w 1427292"/>
                <a:gd name="connsiteY5" fmla="*/ 79095 h 1038139"/>
                <a:gd name="connsiteX6" fmla="*/ 1151754 w 1427292"/>
                <a:gd name="connsiteY6" fmla="*/ 115452 h 1038139"/>
                <a:gd name="connsiteX7" fmla="*/ 1167060 w 1427292"/>
                <a:gd name="connsiteY7" fmla="*/ 119272 h 1038139"/>
                <a:gd name="connsiteX8" fmla="*/ 1196407 w 1427292"/>
                <a:gd name="connsiteY8" fmla="*/ 112252 h 1038139"/>
                <a:gd name="connsiteX9" fmla="*/ 1207884 w 1427292"/>
                <a:gd name="connsiteY9" fmla="*/ 114814 h 1038139"/>
                <a:gd name="connsiteX10" fmla="*/ 1188749 w 1427292"/>
                <a:gd name="connsiteY10" fmla="*/ 151162 h 1038139"/>
                <a:gd name="connsiteX11" fmla="*/ 1186834 w 1427292"/>
                <a:gd name="connsiteY11" fmla="*/ 160734 h 1038139"/>
                <a:gd name="connsiteX12" fmla="*/ 1202779 w 1427292"/>
                <a:gd name="connsiteY12" fmla="*/ 165202 h 1038139"/>
                <a:gd name="connsiteX13" fmla="*/ 1217447 w 1427292"/>
                <a:gd name="connsiteY13" fmla="*/ 156267 h 1038139"/>
                <a:gd name="connsiteX14" fmla="*/ 1397318 w 1427292"/>
                <a:gd name="connsiteY14" fmla="*/ 216227 h 1038139"/>
                <a:gd name="connsiteX15" fmla="*/ 1427293 w 1427292"/>
                <a:gd name="connsiteY15" fmla="*/ 253222 h 1038139"/>
                <a:gd name="connsiteX16" fmla="*/ 1422826 w 1427292"/>
                <a:gd name="connsiteY16" fmla="*/ 266614 h 1038139"/>
                <a:gd name="connsiteX17" fmla="*/ 1410710 w 1427292"/>
                <a:gd name="connsiteY17" fmla="*/ 269805 h 1038139"/>
                <a:gd name="connsiteX18" fmla="*/ 1422197 w 1427292"/>
                <a:gd name="connsiteY18" fmla="*/ 292760 h 1038139"/>
                <a:gd name="connsiteX19" fmla="*/ 1416453 w 1427292"/>
                <a:gd name="connsiteY19" fmla="*/ 313811 h 1038139"/>
                <a:gd name="connsiteX20" fmla="*/ 1399232 w 1427292"/>
                <a:gd name="connsiteY20" fmla="*/ 313182 h 1038139"/>
                <a:gd name="connsiteX21" fmla="*/ 1373076 w 1427292"/>
                <a:gd name="connsiteY21" fmla="*/ 355273 h 1038139"/>
                <a:gd name="connsiteX22" fmla="*/ 1325880 w 1427292"/>
                <a:gd name="connsiteY22" fmla="*/ 344424 h 1038139"/>
                <a:gd name="connsiteX23" fmla="*/ 1324080 w 1427292"/>
                <a:gd name="connsiteY23" fmla="*/ 372466 h 1038139"/>
                <a:gd name="connsiteX24" fmla="*/ 1296229 w 1427292"/>
                <a:gd name="connsiteY24" fmla="*/ 372885 h 1038139"/>
                <a:gd name="connsiteX25" fmla="*/ 1275026 w 1427292"/>
                <a:gd name="connsiteY25" fmla="*/ 394087 h 1038139"/>
                <a:gd name="connsiteX26" fmla="*/ 1257891 w 1427292"/>
                <a:gd name="connsiteY26" fmla="*/ 403108 h 1038139"/>
                <a:gd name="connsiteX27" fmla="*/ 1257891 w 1427292"/>
                <a:gd name="connsiteY27" fmla="*/ 389582 h 1038139"/>
                <a:gd name="connsiteX28" fmla="*/ 1246165 w 1427292"/>
                <a:gd name="connsiteY28" fmla="*/ 359807 h 1038139"/>
                <a:gd name="connsiteX29" fmla="*/ 1237145 w 1427292"/>
                <a:gd name="connsiteY29" fmla="*/ 365226 h 1038139"/>
                <a:gd name="connsiteX30" fmla="*/ 1231735 w 1427292"/>
                <a:gd name="connsiteY30" fmla="*/ 382362 h 1038139"/>
                <a:gd name="connsiteX31" fmla="*/ 1208275 w 1427292"/>
                <a:gd name="connsiteY31" fmla="*/ 385972 h 1038139"/>
                <a:gd name="connsiteX32" fmla="*/ 1180309 w 1427292"/>
                <a:gd name="connsiteY32" fmla="*/ 376952 h 1038139"/>
                <a:gd name="connsiteX33" fmla="*/ 1173099 w 1427292"/>
                <a:gd name="connsiteY33" fmla="*/ 379657 h 1038139"/>
                <a:gd name="connsiteX34" fmla="*/ 1186625 w 1427292"/>
                <a:gd name="connsiteY34" fmla="*/ 402203 h 1038139"/>
                <a:gd name="connsiteX35" fmla="*/ 1173099 w 1427292"/>
                <a:gd name="connsiteY35" fmla="*/ 409423 h 1038139"/>
                <a:gd name="connsiteX36" fmla="*/ 1155954 w 1427292"/>
                <a:gd name="connsiteY36" fmla="*/ 390477 h 1038139"/>
                <a:gd name="connsiteX37" fmla="*/ 1133408 w 1427292"/>
                <a:gd name="connsiteY37" fmla="*/ 377857 h 1038139"/>
                <a:gd name="connsiteX38" fmla="*/ 1122588 w 1427292"/>
                <a:gd name="connsiteY38" fmla="*/ 379657 h 1038139"/>
                <a:gd name="connsiteX39" fmla="*/ 1126188 w 1427292"/>
                <a:gd name="connsiteY39" fmla="*/ 394087 h 1038139"/>
                <a:gd name="connsiteX40" fmla="*/ 1103643 w 1427292"/>
                <a:gd name="connsiteY40" fmla="*/ 396793 h 1038139"/>
                <a:gd name="connsiteX41" fmla="*/ 1102738 w 1427292"/>
                <a:gd name="connsiteY41" fmla="*/ 407622 h 1038139"/>
                <a:gd name="connsiteX42" fmla="*/ 1120778 w 1427292"/>
                <a:gd name="connsiteY42" fmla="*/ 427463 h 1038139"/>
                <a:gd name="connsiteX43" fmla="*/ 1088298 w 1427292"/>
                <a:gd name="connsiteY43" fmla="*/ 434683 h 1038139"/>
                <a:gd name="connsiteX44" fmla="*/ 1089203 w 1427292"/>
                <a:gd name="connsiteY44" fmla="*/ 451818 h 1038139"/>
                <a:gd name="connsiteX45" fmla="*/ 1078382 w 1427292"/>
                <a:gd name="connsiteY45" fmla="*/ 450913 h 1038139"/>
                <a:gd name="connsiteX46" fmla="*/ 1076582 w 1427292"/>
                <a:gd name="connsiteY46" fmla="*/ 477983 h 1038139"/>
                <a:gd name="connsiteX47" fmla="*/ 1075849 w 1427292"/>
                <a:gd name="connsiteY47" fmla="*/ 488585 h 1038139"/>
                <a:gd name="connsiteX48" fmla="*/ 1087965 w 1427292"/>
                <a:gd name="connsiteY48" fmla="*/ 505168 h 1038139"/>
                <a:gd name="connsiteX49" fmla="*/ 1080945 w 1427292"/>
                <a:gd name="connsiteY49" fmla="*/ 517284 h 1038139"/>
                <a:gd name="connsiteX50" fmla="*/ 1065638 w 1427292"/>
                <a:gd name="connsiteY50" fmla="*/ 519836 h 1038139"/>
                <a:gd name="connsiteX51" fmla="*/ 1137714 w 1427292"/>
                <a:gd name="connsiteY51" fmla="*/ 542153 h 1038139"/>
                <a:gd name="connsiteX52" fmla="*/ 1155573 w 1427292"/>
                <a:gd name="connsiteY52" fmla="*/ 578511 h 1038139"/>
                <a:gd name="connsiteX53" fmla="*/ 1152392 w 1427292"/>
                <a:gd name="connsiteY53" fmla="*/ 626993 h 1038139"/>
                <a:gd name="connsiteX54" fmla="*/ 1149839 w 1427292"/>
                <a:gd name="connsiteY54" fmla="*/ 656968 h 1038139"/>
                <a:gd name="connsiteX55" fmla="*/ 1178538 w 1427292"/>
                <a:gd name="connsiteY55" fmla="*/ 675465 h 1038139"/>
                <a:gd name="connsiteX56" fmla="*/ 1182367 w 1427292"/>
                <a:gd name="connsiteY56" fmla="*/ 667179 h 1038139"/>
                <a:gd name="connsiteX57" fmla="*/ 1188739 w 1427292"/>
                <a:gd name="connsiteY57" fmla="*/ 669093 h 1038139"/>
                <a:gd name="connsiteX58" fmla="*/ 1190654 w 1427292"/>
                <a:gd name="connsiteY58" fmla="*/ 688219 h 1038139"/>
                <a:gd name="connsiteX59" fmla="*/ 1231478 w 1427292"/>
                <a:gd name="connsiteY59" fmla="*/ 686305 h 1038139"/>
                <a:gd name="connsiteX60" fmla="*/ 1293990 w 1427292"/>
                <a:gd name="connsiteY60" fmla="*/ 748179 h 1038139"/>
                <a:gd name="connsiteX61" fmla="*/ 1299724 w 1427292"/>
                <a:gd name="connsiteY61" fmla="*/ 807501 h 1038139"/>
                <a:gd name="connsiteX62" fmla="*/ 1343101 w 1427292"/>
                <a:gd name="connsiteY62" fmla="*/ 866823 h 1038139"/>
                <a:gd name="connsiteX63" fmla="*/ 1255081 w 1427292"/>
                <a:gd name="connsiteY63" fmla="*/ 901265 h 1038139"/>
                <a:gd name="connsiteX64" fmla="*/ 1164508 w 1427292"/>
                <a:gd name="connsiteY64" fmla="*/ 898074 h 1038139"/>
                <a:gd name="connsiteX65" fmla="*/ 1140171 w 1427292"/>
                <a:gd name="connsiteY65" fmla="*/ 970940 h 1038139"/>
                <a:gd name="connsiteX66" fmla="*/ 1089660 w 1427292"/>
                <a:gd name="connsiteY66" fmla="*/ 975455 h 1038139"/>
                <a:gd name="connsiteX67" fmla="*/ 1089660 w 1427292"/>
                <a:gd name="connsiteY67" fmla="*/ 970483 h 1038139"/>
                <a:gd name="connsiteX68" fmla="*/ 1060342 w 1427292"/>
                <a:gd name="connsiteY68" fmla="*/ 970483 h 1038139"/>
                <a:gd name="connsiteX69" fmla="*/ 1045016 w 1427292"/>
                <a:gd name="connsiteY69" fmla="*/ 995296 h 1038139"/>
                <a:gd name="connsiteX70" fmla="*/ 1045912 w 1427292"/>
                <a:gd name="connsiteY70" fmla="*/ 1025509 h 1038139"/>
                <a:gd name="connsiteX71" fmla="*/ 865508 w 1427292"/>
                <a:gd name="connsiteY71" fmla="*/ 1016946 h 1038139"/>
                <a:gd name="connsiteX72" fmla="*/ 850173 w 1427292"/>
                <a:gd name="connsiteY72" fmla="*/ 1038139 h 1038139"/>
                <a:gd name="connsiteX73" fmla="*/ 809587 w 1427292"/>
                <a:gd name="connsiteY73" fmla="*/ 1014689 h 1038139"/>
                <a:gd name="connsiteX74" fmla="*/ 800557 w 1427292"/>
                <a:gd name="connsiteY74" fmla="*/ 1002058 h 1038139"/>
                <a:gd name="connsiteX75" fmla="*/ 787937 w 1427292"/>
                <a:gd name="connsiteY75" fmla="*/ 1010174 h 1038139"/>
                <a:gd name="connsiteX76" fmla="*/ 783422 w 1427292"/>
                <a:gd name="connsiteY76" fmla="*/ 995753 h 1038139"/>
                <a:gd name="connsiteX77" fmla="*/ 759971 w 1427292"/>
                <a:gd name="connsiteY77" fmla="*/ 998458 h 1038139"/>
                <a:gd name="connsiteX78" fmla="*/ 729301 w 1427292"/>
                <a:gd name="connsiteY78" fmla="*/ 975008 h 1038139"/>
                <a:gd name="connsiteX79" fmla="*/ 713061 w 1427292"/>
                <a:gd name="connsiteY79" fmla="*/ 982218 h 1038139"/>
                <a:gd name="connsiteX80" fmla="*/ 713061 w 1427292"/>
                <a:gd name="connsiteY80" fmla="*/ 964178 h 1038139"/>
                <a:gd name="connsiteX81" fmla="*/ 685095 w 1427292"/>
                <a:gd name="connsiteY81" fmla="*/ 958768 h 1038139"/>
                <a:gd name="connsiteX82" fmla="*/ 688715 w 1427292"/>
                <a:gd name="connsiteY82" fmla="*/ 945232 h 1038139"/>
                <a:gd name="connsiteX83" fmla="*/ 705841 w 1427292"/>
                <a:gd name="connsiteY83" fmla="*/ 932602 h 1038139"/>
                <a:gd name="connsiteX84" fmla="*/ 706745 w 1427292"/>
                <a:gd name="connsiteY84" fmla="*/ 920877 h 1038139"/>
                <a:gd name="connsiteX85" fmla="*/ 682400 w 1427292"/>
                <a:gd name="connsiteY85" fmla="*/ 895626 h 1038139"/>
                <a:gd name="connsiteX86" fmla="*/ 669769 w 1427292"/>
                <a:gd name="connsiteY86" fmla="*/ 909152 h 1038139"/>
                <a:gd name="connsiteX87" fmla="*/ 623764 w 1427292"/>
                <a:gd name="connsiteY87" fmla="*/ 910961 h 1038139"/>
                <a:gd name="connsiteX88" fmla="*/ 604818 w 1427292"/>
                <a:gd name="connsiteY88" fmla="*/ 898331 h 1038139"/>
                <a:gd name="connsiteX89" fmla="*/ 585873 w 1427292"/>
                <a:gd name="connsiteY89" fmla="*/ 956967 h 1038139"/>
                <a:gd name="connsiteX90" fmla="*/ 349539 w 1427292"/>
                <a:gd name="connsiteY90" fmla="*/ 968693 h 1038139"/>
                <a:gd name="connsiteX91" fmla="*/ 320678 w 1427292"/>
                <a:gd name="connsiteY91" fmla="*/ 962368 h 1038139"/>
                <a:gd name="connsiteX92" fmla="*/ 275130 w 1427292"/>
                <a:gd name="connsiteY92" fmla="*/ 983570 h 1038139"/>
                <a:gd name="connsiteX93" fmla="*/ 259337 w 1427292"/>
                <a:gd name="connsiteY93" fmla="*/ 961015 h 1038139"/>
                <a:gd name="connsiteX94" fmla="*/ 262052 w 1427292"/>
                <a:gd name="connsiteY94" fmla="*/ 907809 h 1038139"/>
                <a:gd name="connsiteX95" fmla="*/ 242649 w 1427292"/>
                <a:gd name="connsiteY95" fmla="*/ 875328 h 1038139"/>
                <a:gd name="connsiteX96" fmla="*/ 205664 w 1427292"/>
                <a:gd name="connsiteY96" fmla="*/ 879834 h 1038139"/>
                <a:gd name="connsiteX97" fmla="*/ 205664 w 1427292"/>
                <a:gd name="connsiteY97" fmla="*/ 867661 h 1038139"/>
                <a:gd name="connsiteX98" fmla="*/ 165078 w 1427292"/>
                <a:gd name="connsiteY98" fmla="*/ 867661 h 1038139"/>
                <a:gd name="connsiteX99" fmla="*/ 183566 w 1427292"/>
                <a:gd name="connsiteY99" fmla="*/ 850973 h 1038139"/>
                <a:gd name="connsiteX100" fmla="*/ 183566 w 1427292"/>
                <a:gd name="connsiteY100" fmla="*/ 834733 h 1038139"/>
                <a:gd name="connsiteX101" fmla="*/ 112309 w 1427292"/>
                <a:gd name="connsiteY101" fmla="*/ 814892 h 1038139"/>
                <a:gd name="connsiteX102" fmla="*/ 79381 w 1427292"/>
                <a:gd name="connsiteY102" fmla="*/ 811730 h 1038139"/>
                <a:gd name="connsiteX103" fmla="*/ 74428 w 1427292"/>
                <a:gd name="connsiteY103" fmla="*/ 789184 h 1038139"/>
                <a:gd name="connsiteX104" fmla="*/ 38900 w 1427292"/>
                <a:gd name="connsiteY104" fmla="*/ 786879 h 1038139"/>
                <a:gd name="connsiteX105" fmla="*/ 42853 w 1427292"/>
                <a:gd name="connsiteY105" fmla="*/ 752646 h 1038139"/>
                <a:gd name="connsiteX106" fmla="*/ 55483 w 1427292"/>
                <a:gd name="connsiteY106" fmla="*/ 729653 h 1038139"/>
                <a:gd name="connsiteX107" fmla="*/ 55483 w 1427292"/>
                <a:gd name="connsiteY107" fmla="*/ 718376 h 1038139"/>
                <a:gd name="connsiteX108" fmla="*/ 64056 w 1427292"/>
                <a:gd name="connsiteY108" fmla="*/ 703040 h 1038139"/>
                <a:gd name="connsiteX109" fmla="*/ 59988 w 1427292"/>
                <a:gd name="connsiteY109" fmla="*/ 686352 h 1038139"/>
                <a:gd name="connsiteX110" fmla="*/ 64503 w 1427292"/>
                <a:gd name="connsiteY110" fmla="*/ 679142 h 1038139"/>
                <a:gd name="connsiteX111" fmla="*/ 63598 w 1427292"/>
                <a:gd name="connsiteY111" fmla="*/ 667864 h 1038139"/>
                <a:gd name="connsiteX112" fmla="*/ 73523 w 1427292"/>
                <a:gd name="connsiteY112" fmla="*/ 668769 h 1038139"/>
                <a:gd name="connsiteX113" fmla="*/ 77581 w 1427292"/>
                <a:gd name="connsiteY113" fmla="*/ 659740 h 1038139"/>
                <a:gd name="connsiteX114" fmla="*/ 96974 w 1427292"/>
                <a:gd name="connsiteY114" fmla="*/ 661549 h 1038139"/>
                <a:gd name="connsiteX115" fmla="*/ 100584 w 1427292"/>
                <a:gd name="connsiteY115" fmla="*/ 652072 h 1038139"/>
                <a:gd name="connsiteX116" fmla="*/ 95164 w 1427292"/>
                <a:gd name="connsiteY116" fmla="*/ 645309 h 1038139"/>
                <a:gd name="connsiteX117" fmla="*/ 80734 w 1427292"/>
                <a:gd name="connsiteY117" fmla="*/ 607876 h 1038139"/>
                <a:gd name="connsiteX118" fmla="*/ 40596 w 1427292"/>
                <a:gd name="connsiteY118" fmla="*/ 621849 h 1038139"/>
                <a:gd name="connsiteX119" fmla="*/ 35185 w 1427292"/>
                <a:gd name="connsiteY119" fmla="*/ 634032 h 1038139"/>
                <a:gd name="connsiteX120" fmla="*/ 36986 w 1427292"/>
                <a:gd name="connsiteY120" fmla="*/ 655682 h 1038139"/>
                <a:gd name="connsiteX121" fmla="*/ 9925 w 1427292"/>
                <a:gd name="connsiteY121" fmla="*/ 655682 h 1038139"/>
                <a:gd name="connsiteX122" fmla="*/ 9925 w 1427292"/>
                <a:gd name="connsiteY122" fmla="*/ 634479 h 1038139"/>
                <a:gd name="connsiteX123" fmla="*/ 36528 w 1427292"/>
                <a:gd name="connsiteY123" fmla="*/ 624107 h 1038139"/>
                <a:gd name="connsiteX124" fmla="*/ 42853 w 1427292"/>
                <a:gd name="connsiteY124" fmla="*/ 615544 h 1038139"/>
                <a:gd name="connsiteX125" fmla="*/ 38786 w 1427292"/>
                <a:gd name="connsiteY125" fmla="*/ 585321 h 1038139"/>
                <a:gd name="connsiteX126" fmla="*/ 18040 w 1427292"/>
                <a:gd name="connsiteY126" fmla="*/ 585321 h 1038139"/>
                <a:gd name="connsiteX127" fmla="*/ 14888 w 1427292"/>
                <a:gd name="connsiteY127" fmla="*/ 565023 h 1038139"/>
                <a:gd name="connsiteX128" fmla="*/ 0 w 1427292"/>
                <a:gd name="connsiteY128" fmla="*/ 552393 h 1038139"/>
                <a:gd name="connsiteX129" fmla="*/ 73076 w 1427292"/>
                <a:gd name="connsiteY129" fmla="*/ 509102 h 1038139"/>
                <a:gd name="connsiteX130" fmla="*/ 112309 w 1427292"/>
                <a:gd name="connsiteY130" fmla="*/ 491509 h 1038139"/>
                <a:gd name="connsiteX131" fmla="*/ 165525 w 1427292"/>
                <a:gd name="connsiteY131" fmla="*/ 459038 h 1038139"/>
                <a:gd name="connsiteX132" fmla="*/ 192595 w 1427292"/>
                <a:gd name="connsiteY132" fmla="*/ 449113 h 1038139"/>
                <a:gd name="connsiteX133" fmla="*/ 255737 w 1427292"/>
                <a:gd name="connsiteY133" fmla="*/ 408070 h 1038139"/>
                <a:gd name="connsiteX134" fmla="*/ 291817 w 1427292"/>
                <a:gd name="connsiteY134" fmla="*/ 394087 h 1038139"/>
                <a:gd name="connsiteX135" fmla="*/ 363074 w 1427292"/>
                <a:gd name="connsiteY135" fmla="*/ 349444 h 1038139"/>
                <a:gd name="connsiteX136" fmla="*/ 369389 w 1427292"/>
                <a:gd name="connsiteY136" fmla="*/ 371542 h 1038139"/>
                <a:gd name="connsiteX137" fmla="*/ 385629 w 1427292"/>
                <a:gd name="connsiteY137" fmla="*/ 394992 h 1038139"/>
                <a:gd name="connsiteX138" fmla="*/ 386525 w 1427292"/>
                <a:gd name="connsiteY138" fmla="*/ 423853 h 1038139"/>
                <a:gd name="connsiteX139" fmla="*/ 415395 w 1427292"/>
                <a:gd name="connsiteY139" fmla="*/ 424758 h 1038139"/>
                <a:gd name="connsiteX140" fmla="*/ 422615 w 1427292"/>
                <a:gd name="connsiteY140" fmla="*/ 449113 h 1038139"/>
                <a:gd name="connsiteX141" fmla="*/ 433435 w 1427292"/>
                <a:gd name="connsiteY141" fmla="*/ 449113 h 1038139"/>
                <a:gd name="connsiteX142" fmla="*/ 441550 w 1427292"/>
                <a:gd name="connsiteY142" fmla="*/ 429273 h 1038139"/>
                <a:gd name="connsiteX143" fmla="*/ 485756 w 1427292"/>
                <a:gd name="connsiteY143" fmla="*/ 402203 h 1038139"/>
                <a:gd name="connsiteX144" fmla="*/ 481241 w 1427292"/>
                <a:gd name="connsiteY144" fmla="*/ 386877 h 1038139"/>
                <a:gd name="connsiteX145" fmla="*/ 503796 w 1427292"/>
                <a:gd name="connsiteY145" fmla="*/ 384162 h 1038139"/>
                <a:gd name="connsiteX146" fmla="*/ 520932 w 1427292"/>
                <a:gd name="connsiteY146" fmla="*/ 358007 h 1038139"/>
                <a:gd name="connsiteX147" fmla="*/ 539877 w 1427292"/>
                <a:gd name="connsiteY147" fmla="*/ 339061 h 1038139"/>
                <a:gd name="connsiteX148" fmla="*/ 519132 w 1427292"/>
                <a:gd name="connsiteY148" fmla="*/ 324631 h 1038139"/>
                <a:gd name="connsiteX149" fmla="*/ 505606 w 1427292"/>
                <a:gd name="connsiteY149" fmla="*/ 312906 h 1038139"/>
                <a:gd name="connsiteX150" fmla="*/ 507406 w 1427292"/>
                <a:gd name="connsiteY150" fmla="*/ 297570 h 1038139"/>
                <a:gd name="connsiteX151" fmla="*/ 521837 w 1427292"/>
                <a:gd name="connsiteY151" fmla="*/ 290360 h 1038139"/>
                <a:gd name="connsiteX152" fmla="*/ 529057 w 1427292"/>
                <a:gd name="connsiteY152" fmla="*/ 268710 h 1038139"/>
                <a:gd name="connsiteX153" fmla="*/ 547097 w 1427292"/>
                <a:gd name="connsiteY153" fmla="*/ 267805 h 1038139"/>
                <a:gd name="connsiteX154" fmla="*/ 553412 w 1427292"/>
                <a:gd name="connsiteY154" fmla="*/ 276825 h 1038139"/>
                <a:gd name="connsiteX155" fmla="*/ 568738 w 1427292"/>
                <a:gd name="connsiteY155" fmla="*/ 276825 h 1038139"/>
                <a:gd name="connsiteX156" fmla="*/ 579568 w 1427292"/>
                <a:gd name="connsiteY156" fmla="*/ 267805 h 1038139"/>
                <a:gd name="connsiteX157" fmla="*/ 586788 w 1427292"/>
                <a:gd name="connsiteY157" fmla="*/ 285845 h 1038139"/>
                <a:gd name="connsiteX158" fmla="*/ 612943 w 1427292"/>
                <a:gd name="connsiteY158" fmla="*/ 292160 h 1038139"/>
                <a:gd name="connsiteX159" fmla="*/ 629631 w 1427292"/>
                <a:gd name="connsiteY159" fmla="*/ 223152 h 1038139"/>
                <a:gd name="connsiteX160" fmla="*/ 666169 w 1427292"/>
                <a:gd name="connsiteY160" fmla="*/ 210979 h 1038139"/>
                <a:gd name="connsiteX161" fmla="*/ 737426 w 1427292"/>
                <a:gd name="connsiteY161" fmla="*/ 210074 h 1038139"/>
                <a:gd name="connsiteX162" fmla="*/ 730206 w 1427292"/>
                <a:gd name="connsiteY162" fmla="*/ 189328 h 1038139"/>
                <a:gd name="connsiteX163" fmla="*/ 766296 w 1427292"/>
                <a:gd name="connsiteY163" fmla="*/ 164078 h 1038139"/>
                <a:gd name="connsiteX164" fmla="*/ 766296 w 1427292"/>
                <a:gd name="connsiteY164" fmla="*/ 153248 h 1038139"/>
                <a:gd name="connsiteX165" fmla="*/ 789737 w 1427292"/>
                <a:gd name="connsiteY165" fmla="*/ 141522 h 1038139"/>
                <a:gd name="connsiteX166" fmla="*/ 803272 w 1427292"/>
                <a:gd name="connsiteY166" fmla="*/ 155057 h 1038139"/>
                <a:gd name="connsiteX167" fmla="*/ 825827 w 1427292"/>
                <a:gd name="connsiteY167" fmla="*/ 137912 h 1038139"/>
                <a:gd name="connsiteX168" fmla="*/ 858831 w 1427292"/>
                <a:gd name="connsiteY168" fmla="*/ 129340 h 1038139"/>
                <a:gd name="connsiteX169" fmla="*/ 896179 w 1427292"/>
                <a:gd name="connsiteY169" fmla="*/ 144228 h 1038139"/>
                <a:gd name="connsiteX170" fmla="*/ 918734 w 1427292"/>
                <a:gd name="connsiteY170" fmla="*/ 136112 h 1038139"/>
                <a:gd name="connsiteX171" fmla="*/ 940384 w 1427292"/>
                <a:gd name="connsiteY171" fmla="*/ 144228 h 1038139"/>
                <a:gd name="connsiteX172" fmla="*/ 957520 w 1427292"/>
                <a:gd name="connsiteY172" fmla="*/ 139722 h 1038139"/>
                <a:gd name="connsiteX173" fmla="*/ 971055 w 1427292"/>
                <a:gd name="connsiteY173" fmla="*/ 118072 h 1038139"/>
                <a:gd name="connsiteX174" fmla="*/ 1006231 w 1427292"/>
                <a:gd name="connsiteY174" fmla="*/ 82896 h 1038139"/>
                <a:gd name="connsiteX175" fmla="*/ 1001725 w 1427292"/>
                <a:gd name="connsiteY175" fmla="*/ 67561 h 1038139"/>
                <a:gd name="connsiteX176" fmla="*/ 1018861 w 1427292"/>
                <a:gd name="connsiteY176" fmla="*/ 65761 h 1038139"/>
                <a:gd name="connsiteX177" fmla="*/ 1080202 w 1427292"/>
                <a:gd name="connsiteY177" fmla="*/ 5324 h 1038139"/>
                <a:gd name="connsiteX178" fmla="*/ 1080183 w 1427292"/>
                <a:gd name="connsiteY178" fmla="*/ 5305 h 1038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</a:cxnLst>
              <a:rect l="l" t="t" r="r" b="b"/>
              <a:pathLst>
                <a:path w="1427292" h="1038139">
                  <a:moveTo>
                    <a:pt x="1080183" y="5305"/>
                  </a:moveTo>
                  <a:lnTo>
                    <a:pt x="1090517" y="0"/>
                  </a:lnTo>
                  <a:lnTo>
                    <a:pt x="1094985" y="42100"/>
                  </a:lnTo>
                  <a:lnTo>
                    <a:pt x="1115397" y="47834"/>
                  </a:lnTo>
                  <a:lnTo>
                    <a:pt x="1117949" y="78457"/>
                  </a:lnTo>
                  <a:lnTo>
                    <a:pt x="1129427" y="79095"/>
                  </a:lnTo>
                  <a:lnTo>
                    <a:pt x="1151754" y="115452"/>
                  </a:lnTo>
                  <a:lnTo>
                    <a:pt x="1167060" y="119272"/>
                  </a:lnTo>
                  <a:lnTo>
                    <a:pt x="1196407" y="112252"/>
                  </a:lnTo>
                  <a:lnTo>
                    <a:pt x="1207884" y="114814"/>
                  </a:lnTo>
                  <a:lnTo>
                    <a:pt x="1188749" y="151162"/>
                  </a:lnTo>
                  <a:lnTo>
                    <a:pt x="1186834" y="160734"/>
                  </a:lnTo>
                  <a:lnTo>
                    <a:pt x="1202779" y="165202"/>
                  </a:lnTo>
                  <a:lnTo>
                    <a:pt x="1217447" y="156267"/>
                  </a:lnTo>
                  <a:lnTo>
                    <a:pt x="1397318" y="216227"/>
                  </a:lnTo>
                  <a:lnTo>
                    <a:pt x="1427293" y="253222"/>
                  </a:lnTo>
                  <a:lnTo>
                    <a:pt x="1422826" y="266614"/>
                  </a:lnTo>
                  <a:lnTo>
                    <a:pt x="1410710" y="269805"/>
                  </a:lnTo>
                  <a:lnTo>
                    <a:pt x="1422197" y="292760"/>
                  </a:lnTo>
                  <a:lnTo>
                    <a:pt x="1416453" y="313811"/>
                  </a:lnTo>
                  <a:lnTo>
                    <a:pt x="1399232" y="313182"/>
                  </a:lnTo>
                  <a:lnTo>
                    <a:pt x="1373076" y="355273"/>
                  </a:lnTo>
                  <a:lnTo>
                    <a:pt x="1325880" y="344424"/>
                  </a:lnTo>
                  <a:lnTo>
                    <a:pt x="1324080" y="372466"/>
                  </a:lnTo>
                  <a:lnTo>
                    <a:pt x="1296229" y="372885"/>
                  </a:lnTo>
                  <a:lnTo>
                    <a:pt x="1275026" y="394087"/>
                  </a:lnTo>
                  <a:lnTo>
                    <a:pt x="1257891" y="403108"/>
                  </a:lnTo>
                  <a:lnTo>
                    <a:pt x="1257891" y="389582"/>
                  </a:lnTo>
                  <a:lnTo>
                    <a:pt x="1246165" y="359807"/>
                  </a:lnTo>
                  <a:lnTo>
                    <a:pt x="1237145" y="365226"/>
                  </a:lnTo>
                  <a:lnTo>
                    <a:pt x="1231735" y="382362"/>
                  </a:lnTo>
                  <a:lnTo>
                    <a:pt x="1208275" y="385972"/>
                  </a:lnTo>
                  <a:lnTo>
                    <a:pt x="1180309" y="376952"/>
                  </a:lnTo>
                  <a:lnTo>
                    <a:pt x="1173099" y="379657"/>
                  </a:lnTo>
                  <a:lnTo>
                    <a:pt x="1186625" y="402203"/>
                  </a:lnTo>
                  <a:lnTo>
                    <a:pt x="1173099" y="409423"/>
                  </a:lnTo>
                  <a:lnTo>
                    <a:pt x="1155954" y="390477"/>
                  </a:lnTo>
                  <a:lnTo>
                    <a:pt x="1133408" y="377857"/>
                  </a:lnTo>
                  <a:lnTo>
                    <a:pt x="1122588" y="379657"/>
                  </a:lnTo>
                  <a:lnTo>
                    <a:pt x="1126188" y="394087"/>
                  </a:lnTo>
                  <a:lnTo>
                    <a:pt x="1103643" y="396793"/>
                  </a:lnTo>
                  <a:lnTo>
                    <a:pt x="1102738" y="407622"/>
                  </a:lnTo>
                  <a:lnTo>
                    <a:pt x="1120778" y="427463"/>
                  </a:lnTo>
                  <a:lnTo>
                    <a:pt x="1088298" y="434683"/>
                  </a:lnTo>
                  <a:lnTo>
                    <a:pt x="1089203" y="451818"/>
                  </a:lnTo>
                  <a:lnTo>
                    <a:pt x="1078382" y="450913"/>
                  </a:lnTo>
                  <a:lnTo>
                    <a:pt x="1076582" y="477983"/>
                  </a:lnTo>
                  <a:lnTo>
                    <a:pt x="1075849" y="488585"/>
                  </a:lnTo>
                  <a:lnTo>
                    <a:pt x="1087965" y="505168"/>
                  </a:lnTo>
                  <a:lnTo>
                    <a:pt x="1080945" y="517284"/>
                  </a:lnTo>
                  <a:lnTo>
                    <a:pt x="1065638" y="519836"/>
                  </a:lnTo>
                  <a:lnTo>
                    <a:pt x="1137714" y="542153"/>
                  </a:lnTo>
                  <a:lnTo>
                    <a:pt x="1155573" y="578511"/>
                  </a:lnTo>
                  <a:lnTo>
                    <a:pt x="1152392" y="626993"/>
                  </a:lnTo>
                  <a:lnTo>
                    <a:pt x="1149839" y="656968"/>
                  </a:lnTo>
                  <a:lnTo>
                    <a:pt x="1178538" y="675465"/>
                  </a:lnTo>
                  <a:lnTo>
                    <a:pt x="1182367" y="667179"/>
                  </a:lnTo>
                  <a:lnTo>
                    <a:pt x="1188739" y="669093"/>
                  </a:lnTo>
                  <a:lnTo>
                    <a:pt x="1190654" y="688219"/>
                  </a:lnTo>
                  <a:lnTo>
                    <a:pt x="1231478" y="686305"/>
                  </a:lnTo>
                  <a:lnTo>
                    <a:pt x="1293990" y="748179"/>
                  </a:lnTo>
                  <a:lnTo>
                    <a:pt x="1299724" y="807501"/>
                  </a:lnTo>
                  <a:lnTo>
                    <a:pt x="1343101" y="866823"/>
                  </a:lnTo>
                  <a:lnTo>
                    <a:pt x="1255081" y="901265"/>
                  </a:lnTo>
                  <a:lnTo>
                    <a:pt x="1164508" y="898074"/>
                  </a:lnTo>
                  <a:lnTo>
                    <a:pt x="1140171" y="970940"/>
                  </a:lnTo>
                  <a:lnTo>
                    <a:pt x="1089660" y="975455"/>
                  </a:lnTo>
                  <a:lnTo>
                    <a:pt x="1089660" y="970483"/>
                  </a:lnTo>
                  <a:lnTo>
                    <a:pt x="1060342" y="970483"/>
                  </a:lnTo>
                  <a:lnTo>
                    <a:pt x="1045016" y="995296"/>
                  </a:lnTo>
                  <a:lnTo>
                    <a:pt x="1045912" y="1025509"/>
                  </a:lnTo>
                  <a:lnTo>
                    <a:pt x="865508" y="1016946"/>
                  </a:lnTo>
                  <a:lnTo>
                    <a:pt x="850173" y="1038139"/>
                  </a:lnTo>
                  <a:lnTo>
                    <a:pt x="809587" y="1014689"/>
                  </a:lnTo>
                  <a:lnTo>
                    <a:pt x="800557" y="1002058"/>
                  </a:lnTo>
                  <a:lnTo>
                    <a:pt x="787937" y="1010174"/>
                  </a:lnTo>
                  <a:lnTo>
                    <a:pt x="783422" y="995753"/>
                  </a:lnTo>
                  <a:lnTo>
                    <a:pt x="759971" y="998458"/>
                  </a:lnTo>
                  <a:lnTo>
                    <a:pt x="729301" y="975008"/>
                  </a:lnTo>
                  <a:lnTo>
                    <a:pt x="713061" y="982218"/>
                  </a:lnTo>
                  <a:lnTo>
                    <a:pt x="713061" y="964178"/>
                  </a:lnTo>
                  <a:lnTo>
                    <a:pt x="685095" y="958768"/>
                  </a:lnTo>
                  <a:lnTo>
                    <a:pt x="688715" y="945232"/>
                  </a:lnTo>
                  <a:lnTo>
                    <a:pt x="705841" y="932602"/>
                  </a:lnTo>
                  <a:lnTo>
                    <a:pt x="706745" y="920877"/>
                  </a:lnTo>
                  <a:lnTo>
                    <a:pt x="682400" y="895626"/>
                  </a:lnTo>
                  <a:lnTo>
                    <a:pt x="669769" y="909152"/>
                  </a:lnTo>
                  <a:lnTo>
                    <a:pt x="623764" y="910961"/>
                  </a:lnTo>
                  <a:lnTo>
                    <a:pt x="604818" y="898331"/>
                  </a:lnTo>
                  <a:lnTo>
                    <a:pt x="585873" y="956967"/>
                  </a:lnTo>
                  <a:lnTo>
                    <a:pt x="349539" y="968693"/>
                  </a:lnTo>
                  <a:lnTo>
                    <a:pt x="320678" y="962368"/>
                  </a:lnTo>
                  <a:lnTo>
                    <a:pt x="275130" y="983570"/>
                  </a:lnTo>
                  <a:lnTo>
                    <a:pt x="259337" y="961015"/>
                  </a:lnTo>
                  <a:lnTo>
                    <a:pt x="262052" y="907809"/>
                  </a:lnTo>
                  <a:lnTo>
                    <a:pt x="242649" y="875328"/>
                  </a:lnTo>
                  <a:lnTo>
                    <a:pt x="205664" y="879834"/>
                  </a:lnTo>
                  <a:lnTo>
                    <a:pt x="205664" y="867661"/>
                  </a:lnTo>
                  <a:lnTo>
                    <a:pt x="165078" y="867661"/>
                  </a:lnTo>
                  <a:lnTo>
                    <a:pt x="183566" y="850973"/>
                  </a:lnTo>
                  <a:lnTo>
                    <a:pt x="183566" y="834733"/>
                  </a:lnTo>
                  <a:lnTo>
                    <a:pt x="112309" y="814892"/>
                  </a:lnTo>
                  <a:lnTo>
                    <a:pt x="79381" y="811730"/>
                  </a:lnTo>
                  <a:lnTo>
                    <a:pt x="74428" y="789184"/>
                  </a:lnTo>
                  <a:lnTo>
                    <a:pt x="38900" y="786879"/>
                  </a:lnTo>
                  <a:lnTo>
                    <a:pt x="42853" y="752646"/>
                  </a:lnTo>
                  <a:lnTo>
                    <a:pt x="55483" y="729653"/>
                  </a:lnTo>
                  <a:lnTo>
                    <a:pt x="55483" y="718376"/>
                  </a:lnTo>
                  <a:lnTo>
                    <a:pt x="64056" y="703040"/>
                  </a:lnTo>
                  <a:lnTo>
                    <a:pt x="59988" y="686352"/>
                  </a:lnTo>
                  <a:lnTo>
                    <a:pt x="64503" y="679142"/>
                  </a:lnTo>
                  <a:lnTo>
                    <a:pt x="63598" y="667864"/>
                  </a:lnTo>
                  <a:lnTo>
                    <a:pt x="73523" y="668769"/>
                  </a:lnTo>
                  <a:lnTo>
                    <a:pt x="77581" y="659740"/>
                  </a:lnTo>
                  <a:lnTo>
                    <a:pt x="96974" y="661549"/>
                  </a:lnTo>
                  <a:lnTo>
                    <a:pt x="100584" y="652072"/>
                  </a:lnTo>
                  <a:lnTo>
                    <a:pt x="95164" y="645309"/>
                  </a:lnTo>
                  <a:lnTo>
                    <a:pt x="80734" y="607876"/>
                  </a:lnTo>
                  <a:lnTo>
                    <a:pt x="40596" y="621849"/>
                  </a:lnTo>
                  <a:lnTo>
                    <a:pt x="35185" y="634032"/>
                  </a:lnTo>
                  <a:lnTo>
                    <a:pt x="36986" y="655682"/>
                  </a:lnTo>
                  <a:lnTo>
                    <a:pt x="9925" y="655682"/>
                  </a:lnTo>
                  <a:lnTo>
                    <a:pt x="9925" y="634479"/>
                  </a:lnTo>
                  <a:lnTo>
                    <a:pt x="36528" y="624107"/>
                  </a:lnTo>
                  <a:lnTo>
                    <a:pt x="42853" y="615544"/>
                  </a:lnTo>
                  <a:lnTo>
                    <a:pt x="38786" y="585321"/>
                  </a:lnTo>
                  <a:lnTo>
                    <a:pt x="18040" y="585321"/>
                  </a:lnTo>
                  <a:lnTo>
                    <a:pt x="14888" y="565023"/>
                  </a:lnTo>
                  <a:lnTo>
                    <a:pt x="0" y="552393"/>
                  </a:lnTo>
                  <a:lnTo>
                    <a:pt x="73076" y="509102"/>
                  </a:lnTo>
                  <a:lnTo>
                    <a:pt x="112309" y="491509"/>
                  </a:lnTo>
                  <a:lnTo>
                    <a:pt x="165525" y="459038"/>
                  </a:lnTo>
                  <a:lnTo>
                    <a:pt x="192595" y="449113"/>
                  </a:lnTo>
                  <a:lnTo>
                    <a:pt x="255737" y="408070"/>
                  </a:lnTo>
                  <a:lnTo>
                    <a:pt x="291817" y="394087"/>
                  </a:lnTo>
                  <a:lnTo>
                    <a:pt x="363074" y="349444"/>
                  </a:lnTo>
                  <a:lnTo>
                    <a:pt x="369389" y="371542"/>
                  </a:lnTo>
                  <a:lnTo>
                    <a:pt x="385629" y="394992"/>
                  </a:lnTo>
                  <a:lnTo>
                    <a:pt x="386525" y="423853"/>
                  </a:lnTo>
                  <a:lnTo>
                    <a:pt x="415395" y="424758"/>
                  </a:lnTo>
                  <a:lnTo>
                    <a:pt x="422615" y="449113"/>
                  </a:lnTo>
                  <a:lnTo>
                    <a:pt x="433435" y="449113"/>
                  </a:lnTo>
                  <a:lnTo>
                    <a:pt x="441550" y="429273"/>
                  </a:lnTo>
                  <a:lnTo>
                    <a:pt x="485756" y="402203"/>
                  </a:lnTo>
                  <a:lnTo>
                    <a:pt x="481241" y="386877"/>
                  </a:lnTo>
                  <a:lnTo>
                    <a:pt x="503796" y="384162"/>
                  </a:lnTo>
                  <a:lnTo>
                    <a:pt x="520932" y="358007"/>
                  </a:lnTo>
                  <a:lnTo>
                    <a:pt x="539877" y="339061"/>
                  </a:lnTo>
                  <a:lnTo>
                    <a:pt x="519132" y="324631"/>
                  </a:lnTo>
                  <a:lnTo>
                    <a:pt x="505606" y="312906"/>
                  </a:lnTo>
                  <a:lnTo>
                    <a:pt x="507406" y="297570"/>
                  </a:lnTo>
                  <a:lnTo>
                    <a:pt x="521837" y="290360"/>
                  </a:lnTo>
                  <a:lnTo>
                    <a:pt x="529057" y="268710"/>
                  </a:lnTo>
                  <a:lnTo>
                    <a:pt x="547097" y="267805"/>
                  </a:lnTo>
                  <a:lnTo>
                    <a:pt x="553412" y="276825"/>
                  </a:lnTo>
                  <a:lnTo>
                    <a:pt x="568738" y="276825"/>
                  </a:lnTo>
                  <a:lnTo>
                    <a:pt x="579568" y="267805"/>
                  </a:lnTo>
                  <a:lnTo>
                    <a:pt x="586788" y="285845"/>
                  </a:lnTo>
                  <a:lnTo>
                    <a:pt x="612943" y="292160"/>
                  </a:lnTo>
                  <a:lnTo>
                    <a:pt x="629631" y="223152"/>
                  </a:lnTo>
                  <a:lnTo>
                    <a:pt x="666169" y="210979"/>
                  </a:lnTo>
                  <a:lnTo>
                    <a:pt x="737426" y="210074"/>
                  </a:lnTo>
                  <a:lnTo>
                    <a:pt x="730206" y="189328"/>
                  </a:lnTo>
                  <a:lnTo>
                    <a:pt x="766296" y="164078"/>
                  </a:lnTo>
                  <a:lnTo>
                    <a:pt x="766296" y="153248"/>
                  </a:lnTo>
                  <a:lnTo>
                    <a:pt x="789737" y="141522"/>
                  </a:lnTo>
                  <a:lnTo>
                    <a:pt x="803272" y="155057"/>
                  </a:lnTo>
                  <a:lnTo>
                    <a:pt x="825827" y="137912"/>
                  </a:lnTo>
                  <a:lnTo>
                    <a:pt x="858831" y="129340"/>
                  </a:lnTo>
                  <a:lnTo>
                    <a:pt x="896179" y="144228"/>
                  </a:lnTo>
                  <a:lnTo>
                    <a:pt x="918734" y="136112"/>
                  </a:lnTo>
                  <a:lnTo>
                    <a:pt x="940384" y="144228"/>
                  </a:lnTo>
                  <a:lnTo>
                    <a:pt x="957520" y="139722"/>
                  </a:lnTo>
                  <a:lnTo>
                    <a:pt x="971055" y="118072"/>
                  </a:lnTo>
                  <a:lnTo>
                    <a:pt x="1006231" y="82896"/>
                  </a:lnTo>
                  <a:lnTo>
                    <a:pt x="1001725" y="67561"/>
                  </a:lnTo>
                  <a:lnTo>
                    <a:pt x="1018861" y="65761"/>
                  </a:lnTo>
                  <a:lnTo>
                    <a:pt x="1080202" y="5324"/>
                  </a:lnTo>
                  <a:lnTo>
                    <a:pt x="1080183" y="5305"/>
                  </a:lnTo>
                  <a:close/>
                </a:path>
              </a:pathLst>
            </a:custGeom>
            <a:grpFill/>
            <a:ln w="9525" cap="rnd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sng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3" name="Полилиния: фигура 19">
              <a:extLst>
                <a:ext uri="{FF2B5EF4-FFF2-40B4-BE49-F238E27FC236}">
                  <a16:creationId xmlns:a16="http://schemas.microsoft.com/office/drawing/2014/main" id="{5A46DE63-A961-5A5C-A38A-75F524DB07C6}"/>
                </a:ext>
              </a:extLst>
            </p:cNvPr>
            <p:cNvSpPr/>
            <p:nvPr/>
          </p:nvSpPr>
          <p:spPr>
            <a:xfrm>
              <a:off x="6459952" y="2200837"/>
              <a:ext cx="2010676" cy="1977272"/>
            </a:xfrm>
            <a:custGeom>
              <a:avLst/>
              <a:gdLst>
                <a:gd name="connsiteX0" fmla="*/ 1784709 w 1963740"/>
                <a:gd name="connsiteY0" fmla="*/ 1721987 h 1901180"/>
                <a:gd name="connsiteX1" fmla="*/ 1787852 w 1963740"/>
                <a:gd name="connsiteY1" fmla="*/ 1754467 h 1901180"/>
                <a:gd name="connsiteX2" fmla="*/ 1806797 w 1963740"/>
                <a:gd name="connsiteY2" fmla="*/ 1771602 h 1901180"/>
                <a:gd name="connsiteX3" fmla="*/ 1806797 w 1963740"/>
                <a:gd name="connsiteY3" fmla="*/ 1803178 h 1901180"/>
                <a:gd name="connsiteX4" fmla="*/ 1777927 w 1963740"/>
                <a:gd name="connsiteY4" fmla="*/ 1817599 h 1901180"/>
                <a:gd name="connsiteX5" fmla="*/ 1733741 w 1963740"/>
                <a:gd name="connsiteY5" fmla="*/ 1823923 h 1901180"/>
                <a:gd name="connsiteX6" fmla="*/ 1733741 w 1963740"/>
                <a:gd name="connsiteY6" fmla="*/ 1830229 h 1901180"/>
                <a:gd name="connsiteX7" fmla="*/ 1691335 w 1963740"/>
                <a:gd name="connsiteY7" fmla="*/ 1820313 h 1901180"/>
                <a:gd name="connsiteX8" fmla="*/ 1692240 w 1963740"/>
                <a:gd name="connsiteY8" fmla="*/ 1795063 h 1901180"/>
                <a:gd name="connsiteX9" fmla="*/ 1676905 w 1963740"/>
                <a:gd name="connsiteY9" fmla="*/ 1802273 h 1901180"/>
                <a:gd name="connsiteX10" fmla="*/ 1676010 w 1963740"/>
                <a:gd name="connsiteY10" fmla="*/ 1807693 h 1901180"/>
                <a:gd name="connsiteX11" fmla="*/ 1652549 w 1963740"/>
                <a:gd name="connsiteY11" fmla="*/ 1807693 h 1901180"/>
                <a:gd name="connsiteX12" fmla="*/ 1642634 w 1963740"/>
                <a:gd name="connsiteY12" fmla="*/ 1802273 h 1901180"/>
                <a:gd name="connsiteX13" fmla="*/ 1636052 w 1963740"/>
                <a:gd name="connsiteY13" fmla="*/ 1784452 h 1901180"/>
                <a:gd name="connsiteX14" fmla="*/ 1511675 w 1963740"/>
                <a:gd name="connsiteY14" fmla="*/ 1817627 h 1901180"/>
                <a:gd name="connsiteX15" fmla="*/ 1514856 w 1963740"/>
                <a:gd name="connsiteY15" fmla="*/ 1823999 h 1901180"/>
                <a:gd name="connsiteX16" fmla="*/ 1504655 w 1963740"/>
                <a:gd name="connsiteY16" fmla="*/ 1837392 h 1901180"/>
                <a:gd name="connsiteX17" fmla="*/ 1504017 w 1963740"/>
                <a:gd name="connsiteY17" fmla="*/ 1890341 h 1901180"/>
                <a:gd name="connsiteX18" fmla="*/ 1498911 w 1963740"/>
                <a:gd name="connsiteY18" fmla="*/ 1899266 h 1901180"/>
                <a:gd name="connsiteX19" fmla="*/ 1486157 w 1963740"/>
                <a:gd name="connsiteY19" fmla="*/ 1901181 h 1901180"/>
                <a:gd name="connsiteX20" fmla="*/ 1441504 w 1963740"/>
                <a:gd name="connsiteY20" fmla="*/ 1866100 h 1901180"/>
                <a:gd name="connsiteX21" fmla="*/ 1412167 w 1963740"/>
                <a:gd name="connsiteY21" fmla="*/ 1852708 h 1901180"/>
                <a:gd name="connsiteX22" fmla="*/ 1325423 w 1963740"/>
                <a:gd name="connsiteY22" fmla="*/ 1865462 h 1901180"/>
                <a:gd name="connsiteX23" fmla="*/ 1253985 w 1963740"/>
                <a:gd name="connsiteY23" fmla="*/ 1892255 h 1901180"/>
                <a:gd name="connsiteX24" fmla="*/ 1175528 w 1963740"/>
                <a:gd name="connsiteY24" fmla="*/ 1878854 h 1901180"/>
                <a:gd name="connsiteX25" fmla="*/ 1150658 w 1963740"/>
                <a:gd name="connsiteY25" fmla="*/ 1887150 h 1901180"/>
                <a:gd name="connsiteX26" fmla="*/ 1110463 w 1963740"/>
                <a:gd name="connsiteY26" fmla="*/ 1877263 h 1901180"/>
                <a:gd name="connsiteX27" fmla="*/ 1110472 w 1963740"/>
                <a:gd name="connsiteY27" fmla="*/ 1862909 h 1901180"/>
                <a:gd name="connsiteX28" fmla="*/ 1124502 w 1963740"/>
                <a:gd name="connsiteY28" fmla="*/ 1817627 h 1901180"/>
                <a:gd name="connsiteX29" fmla="*/ 1118130 w 1963740"/>
                <a:gd name="connsiteY29" fmla="*/ 1793386 h 1901180"/>
                <a:gd name="connsiteX30" fmla="*/ 1098356 w 1963740"/>
                <a:gd name="connsiteY30" fmla="*/ 1785728 h 1901180"/>
                <a:gd name="connsiteX31" fmla="*/ 1070934 w 1963740"/>
                <a:gd name="connsiteY31" fmla="*/ 1791472 h 1901180"/>
                <a:gd name="connsiteX32" fmla="*/ 1061999 w 1963740"/>
                <a:gd name="connsiteY32" fmla="*/ 1784452 h 1901180"/>
                <a:gd name="connsiteX33" fmla="*/ 1051151 w 1963740"/>
                <a:gd name="connsiteY33" fmla="*/ 1749371 h 1901180"/>
                <a:gd name="connsiteX34" fmla="*/ 1008421 w 1963740"/>
                <a:gd name="connsiteY34" fmla="*/ 1755753 h 1901180"/>
                <a:gd name="connsiteX35" fmla="*/ 998220 w 1963740"/>
                <a:gd name="connsiteY35" fmla="*/ 1765954 h 1901180"/>
                <a:gd name="connsiteX36" fmla="*/ 985457 w 1963740"/>
                <a:gd name="connsiteY36" fmla="*/ 1765316 h 1901180"/>
                <a:gd name="connsiteX37" fmla="*/ 975884 w 1963740"/>
                <a:gd name="connsiteY37" fmla="*/ 1781261 h 1901180"/>
                <a:gd name="connsiteX38" fmla="*/ 966321 w 1963740"/>
                <a:gd name="connsiteY38" fmla="*/ 1771698 h 1901180"/>
                <a:gd name="connsiteX39" fmla="*/ 975884 w 1963740"/>
                <a:gd name="connsiteY39" fmla="*/ 1763411 h 1901180"/>
                <a:gd name="connsiteX40" fmla="*/ 973341 w 1963740"/>
                <a:gd name="connsiteY40" fmla="*/ 1758934 h 1901180"/>
                <a:gd name="connsiteX41" fmla="*/ 954205 w 1963740"/>
                <a:gd name="connsiteY41" fmla="*/ 1769145 h 1901180"/>
                <a:gd name="connsiteX42" fmla="*/ 928049 w 1963740"/>
                <a:gd name="connsiteY42" fmla="*/ 1739170 h 1901180"/>
                <a:gd name="connsiteX43" fmla="*/ 905723 w 1963740"/>
                <a:gd name="connsiteY43" fmla="*/ 1760849 h 1901180"/>
                <a:gd name="connsiteX44" fmla="*/ 897436 w 1963740"/>
                <a:gd name="connsiteY44" fmla="*/ 1748095 h 1901180"/>
                <a:gd name="connsiteX45" fmla="*/ 868089 w 1963740"/>
                <a:gd name="connsiteY45" fmla="*/ 1739170 h 1901180"/>
                <a:gd name="connsiteX46" fmla="*/ 856612 w 1963740"/>
                <a:gd name="connsiteY46" fmla="*/ 1729597 h 1901180"/>
                <a:gd name="connsiteX47" fmla="*/ 850878 w 1963740"/>
                <a:gd name="connsiteY47" fmla="*/ 1718120 h 1901180"/>
                <a:gd name="connsiteX48" fmla="*/ 832371 w 1963740"/>
                <a:gd name="connsiteY48" fmla="*/ 1711738 h 1901180"/>
                <a:gd name="connsiteX49" fmla="*/ 810692 w 1963740"/>
                <a:gd name="connsiteY49" fmla="*/ 1721634 h 1901180"/>
                <a:gd name="connsiteX50" fmla="*/ 810692 w 1963740"/>
                <a:gd name="connsiteY50" fmla="*/ 1738532 h 1901180"/>
                <a:gd name="connsiteX51" fmla="*/ 792185 w 1963740"/>
                <a:gd name="connsiteY51" fmla="*/ 1738532 h 1901180"/>
                <a:gd name="connsiteX52" fmla="*/ 774973 w 1963740"/>
                <a:gd name="connsiteY52" fmla="*/ 1732150 h 1901180"/>
                <a:gd name="connsiteX53" fmla="*/ 761581 w 1963740"/>
                <a:gd name="connsiteY53" fmla="*/ 1741084 h 1901180"/>
                <a:gd name="connsiteX54" fmla="*/ 716928 w 1963740"/>
                <a:gd name="connsiteY54" fmla="*/ 1744904 h 1901180"/>
                <a:gd name="connsiteX55" fmla="*/ 715661 w 1963740"/>
                <a:gd name="connsiteY55" fmla="*/ 1755753 h 1901180"/>
                <a:gd name="connsiteX56" fmla="*/ 579796 w 1963740"/>
                <a:gd name="connsiteY56" fmla="*/ 1788919 h 1901180"/>
                <a:gd name="connsiteX57" fmla="*/ 547907 w 1963740"/>
                <a:gd name="connsiteY57" fmla="*/ 1782537 h 1901180"/>
                <a:gd name="connsiteX58" fmla="*/ 520475 w 1963740"/>
                <a:gd name="connsiteY58" fmla="*/ 1826552 h 1901180"/>
                <a:gd name="connsiteX59" fmla="*/ 488271 w 1963740"/>
                <a:gd name="connsiteY59" fmla="*/ 1819218 h 1901180"/>
                <a:gd name="connsiteX60" fmla="*/ 450952 w 1963740"/>
                <a:gd name="connsiteY60" fmla="*/ 1809969 h 1901180"/>
                <a:gd name="connsiteX61" fmla="*/ 466897 w 1963740"/>
                <a:gd name="connsiteY61" fmla="*/ 1741084 h 1901180"/>
                <a:gd name="connsiteX62" fmla="*/ 382067 w 1963740"/>
                <a:gd name="connsiteY62" fmla="*/ 1698984 h 1901180"/>
                <a:gd name="connsiteX63" fmla="*/ 389087 w 1963740"/>
                <a:gd name="connsiteY63" fmla="*/ 1665818 h 1901180"/>
                <a:gd name="connsiteX64" fmla="*/ 337423 w 1963740"/>
                <a:gd name="connsiteY64" fmla="*/ 1642215 h 1901180"/>
                <a:gd name="connsiteX65" fmla="*/ 284483 w 1963740"/>
                <a:gd name="connsiteY65" fmla="*/ 1679210 h 1901180"/>
                <a:gd name="connsiteX66" fmla="*/ 59645 w 1963740"/>
                <a:gd name="connsiteY66" fmla="*/ 1626270 h 1901180"/>
                <a:gd name="connsiteX67" fmla="*/ 44024 w 1963740"/>
                <a:gd name="connsiteY67" fmla="*/ 1622441 h 1901180"/>
                <a:gd name="connsiteX68" fmla="*/ 58693 w 1963740"/>
                <a:gd name="connsiteY68" fmla="*/ 1574597 h 1901180"/>
                <a:gd name="connsiteX69" fmla="*/ 0 w 1963740"/>
                <a:gd name="connsiteY69" fmla="*/ 1494234 h 1901180"/>
                <a:gd name="connsiteX70" fmla="*/ 56140 w 1963740"/>
                <a:gd name="connsiteY70" fmla="*/ 1480842 h 1901180"/>
                <a:gd name="connsiteX71" fmla="*/ 51673 w 1963740"/>
                <a:gd name="connsiteY71" fmla="*/ 1467450 h 1901180"/>
                <a:gd name="connsiteX72" fmla="*/ 79734 w 1963740"/>
                <a:gd name="connsiteY72" fmla="*/ 1461068 h 1901180"/>
                <a:gd name="connsiteX73" fmla="*/ 90583 w 1963740"/>
                <a:gd name="connsiteY73" fmla="*/ 1469365 h 1901180"/>
                <a:gd name="connsiteX74" fmla="*/ 107156 w 1963740"/>
                <a:gd name="connsiteY74" fmla="*/ 1470003 h 1901180"/>
                <a:gd name="connsiteX75" fmla="*/ 110985 w 1963740"/>
                <a:gd name="connsiteY75" fmla="*/ 1465536 h 1901180"/>
                <a:gd name="connsiteX76" fmla="*/ 119282 w 1963740"/>
                <a:gd name="connsiteY76" fmla="*/ 1466174 h 1901180"/>
                <a:gd name="connsiteX77" fmla="*/ 139055 w 1963740"/>
                <a:gd name="connsiteY77" fmla="*/ 1451496 h 1901180"/>
                <a:gd name="connsiteX78" fmla="*/ 151171 w 1963740"/>
                <a:gd name="connsiteY78" fmla="*/ 1407490 h 1901180"/>
                <a:gd name="connsiteX79" fmla="*/ 160734 w 1963740"/>
                <a:gd name="connsiteY79" fmla="*/ 1403661 h 1901180"/>
                <a:gd name="connsiteX80" fmla="*/ 161373 w 1963740"/>
                <a:gd name="connsiteY80" fmla="*/ 1390907 h 1901180"/>
                <a:gd name="connsiteX81" fmla="*/ 152448 w 1963740"/>
                <a:gd name="connsiteY81" fmla="*/ 1389631 h 1901180"/>
                <a:gd name="connsiteX82" fmla="*/ 142237 w 1963740"/>
                <a:gd name="connsiteY82" fmla="*/ 1401747 h 1901180"/>
                <a:gd name="connsiteX83" fmla="*/ 122463 w 1963740"/>
                <a:gd name="connsiteY83" fmla="*/ 1399194 h 1901180"/>
                <a:gd name="connsiteX84" fmla="*/ 115453 w 1963740"/>
                <a:gd name="connsiteY84" fmla="*/ 1381982 h 1901180"/>
                <a:gd name="connsiteX85" fmla="*/ 142875 w 1963740"/>
                <a:gd name="connsiteY85" fmla="*/ 1351359 h 1901180"/>
                <a:gd name="connsiteX86" fmla="*/ 142875 w 1963740"/>
                <a:gd name="connsiteY86" fmla="*/ 1339882 h 1901180"/>
                <a:gd name="connsiteX87" fmla="*/ 137141 w 1963740"/>
                <a:gd name="connsiteY87" fmla="*/ 1338606 h 1901180"/>
                <a:gd name="connsiteX88" fmla="*/ 130121 w 1963740"/>
                <a:gd name="connsiteY88" fmla="*/ 1323299 h 1901180"/>
                <a:gd name="connsiteX89" fmla="*/ 143446 w 1963740"/>
                <a:gd name="connsiteY89" fmla="*/ 1298039 h 1901180"/>
                <a:gd name="connsiteX90" fmla="*/ 284169 w 1963740"/>
                <a:gd name="connsiteY90" fmla="*/ 1275483 h 1901180"/>
                <a:gd name="connsiteX91" fmla="*/ 295894 w 1963740"/>
                <a:gd name="connsiteY91" fmla="*/ 1261948 h 1901180"/>
                <a:gd name="connsiteX92" fmla="*/ 350911 w 1963740"/>
                <a:gd name="connsiteY92" fmla="*/ 1243003 h 1901180"/>
                <a:gd name="connsiteX93" fmla="*/ 374371 w 1963740"/>
                <a:gd name="connsiteY93" fmla="*/ 1254738 h 1901180"/>
                <a:gd name="connsiteX94" fmla="*/ 539439 w 1963740"/>
                <a:gd name="connsiteY94" fmla="*/ 1178966 h 1901180"/>
                <a:gd name="connsiteX95" fmla="*/ 531324 w 1963740"/>
                <a:gd name="connsiteY95" fmla="*/ 1159126 h 1901180"/>
                <a:gd name="connsiteX96" fmla="*/ 558384 w 1963740"/>
                <a:gd name="connsiteY96" fmla="*/ 1130255 h 1901180"/>
                <a:gd name="connsiteX97" fmla="*/ 548459 w 1963740"/>
                <a:gd name="connsiteY97" fmla="*/ 1021109 h 1901180"/>
                <a:gd name="connsiteX98" fmla="*/ 612505 w 1963740"/>
                <a:gd name="connsiteY98" fmla="*/ 942632 h 1901180"/>
                <a:gd name="connsiteX99" fmla="*/ 518693 w 1963740"/>
                <a:gd name="connsiteY99" fmla="*/ 828075 h 1901180"/>
                <a:gd name="connsiteX100" fmla="*/ 515988 w 1963740"/>
                <a:gd name="connsiteY100" fmla="*/ 803720 h 1901180"/>
                <a:gd name="connsiteX101" fmla="*/ 502463 w 1963740"/>
                <a:gd name="connsiteY101" fmla="*/ 804615 h 1901180"/>
                <a:gd name="connsiteX102" fmla="*/ 499748 w 1963740"/>
                <a:gd name="connsiteY102" fmla="*/ 794699 h 1901180"/>
                <a:gd name="connsiteX103" fmla="*/ 516893 w 1963740"/>
                <a:gd name="connsiteY103" fmla="*/ 778459 h 1901180"/>
                <a:gd name="connsiteX104" fmla="*/ 542153 w 1963740"/>
                <a:gd name="connsiteY104" fmla="*/ 781164 h 1901180"/>
                <a:gd name="connsiteX105" fmla="*/ 550269 w 1963740"/>
                <a:gd name="connsiteY105" fmla="*/ 790185 h 1901180"/>
                <a:gd name="connsiteX106" fmla="*/ 579130 w 1963740"/>
                <a:gd name="connsiteY106" fmla="*/ 778459 h 1901180"/>
                <a:gd name="connsiteX107" fmla="*/ 598075 w 1963740"/>
                <a:gd name="connsiteY107" fmla="*/ 767629 h 1901180"/>
                <a:gd name="connsiteX108" fmla="*/ 605295 w 1963740"/>
                <a:gd name="connsiteY108" fmla="*/ 750494 h 1901180"/>
                <a:gd name="connsiteX109" fmla="*/ 610705 w 1963740"/>
                <a:gd name="connsiteY109" fmla="*/ 741474 h 1901180"/>
                <a:gd name="connsiteX110" fmla="*/ 617020 w 1963740"/>
                <a:gd name="connsiteY110" fmla="*/ 746884 h 1901180"/>
                <a:gd name="connsiteX111" fmla="*/ 622430 w 1963740"/>
                <a:gd name="connsiteY111" fmla="*/ 737864 h 1901180"/>
                <a:gd name="connsiteX112" fmla="*/ 635965 w 1963740"/>
                <a:gd name="connsiteY112" fmla="*/ 736959 h 1901180"/>
                <a:gd name="connsiteX113" fmla="*/ 644986 w 1963740"/>
                <a:gd name="connsiteY113" fmla="*/ 753199 h 1901180"/>
                <a:gd name="connsiteX114" fmla="*/ 623335 w 1963740"/>
                <a:gd name="connsiteY114" fmla="*/ 758619 h 1901180"/>
                <a:gd name="connsiteX115" fmla="*/ 613410 w 1963740"/>
                <a:gd name="connsiteY115" fmla="*/ 766734 h 1901180"/>
                <a:gd name="connsiteX116" fmla="*/ 613410 w 1963740"/>
                <a:gd name="connsiteY116" fmla="*/ 783879 h 1901180"/>
                <a:gd name="connsiteX117" fmla="*/ 667531 w 1963740"/>
                <a:gd name="connsiteY117" fmla="*/ 806425 h 1901180"/>
                <a:gd name="connsiteX118" fmla="*/ 681971 w 1963740"/>
                <a:gd name="connsiteY118" fmla="*/ 783879 h 1901180"/>
                <a:gd name="connsiteX119" fmla="*/ 697297 w 1963740"/>
                <a:gd name="connsiteY119" fmla="*/ 785679 h 1901180"/>
                <a:gd name="connsiteX120" fmla="*/ 700907 w 1963740"/>
                <a:gd name="connsiteY120" fmla="*/ 770344 h 1901180"/>
                <a:gd name="connsiteX121" fmla="*/ 683771 w 1963740"/>
                <a:gd name="connsiteY121" fmla="*/ 736968 h 1901180"/>
                <a:gd name="connsiteX122" fmla="*/ 686467 w 1963740"/>
                <a:gd name="connsiteY122" fmla="*/ 716223 h 1901180"/>
                <a:gd name="connsiteX123" fmla="*/ 709927 w 1963740"/>
                <a:gd name="connsiteY123" fmla="*/ 697278 h 1901180"/>
                <a:gd name="connsiteX124" fmla="*/ 714432 w 1963740"/>
                <a:gd name="connsiteY124" fmla="*/ 672027 h 1901180"/>
                <a:gd name="connsiteX125" fmla="*/ 736083 w 1963740"/>
                <a:gd name="connsiteY125" fmla="*/ 638651 h 1901180"/>
                <a:gd name="connsiteX126" fmla="*/ 731577 w 1963740"/>
                <a:gd name="connsiteY126" fmla="*/ 629631 h 1901180"/>
                <a:gd name="connsiteX127" fmla="*/ 768553 w 1963740"/>
                <a:gd name="connsiteY127" fmla="*/ 485308 h 1901180"/>
                <a:gd name="connsiteX128" fmla="*/ 781193 w 1963740"/>
                <a:gd name="connsiteY128" fmla="*/ 473574 h 1901180"/>
                <a:gd name="connsiteX129" fmla="*/ 783888 w 1963740"/>
                <a:gd name="connsiteY129" fmla="*/ 432083 h 1901180"/>
                <a:gd name="connsiteX130" fmla="*/ 807339 w 1963740"/>
                <a:gd name="connsiteY130" fmla="*/ 408632 h 1901180"/>
                <a:gd name="connsiteX131" fmla="*/ 813654 w 1963740"/>
                <a:gd name="connsiteY131" fmla="*/ 340976 h 1901180"/>
                <a:gd name="connsiteX132" fmla="*/ 831704 w 1963740"/>
                <a:gd name="connsiteY132" fmla="*/ 331051 h 1901180"/>
                <a:gd name="connsiteX133" fmla="*/ 901160 w 1963740"/>
                <a:gd name="connsiteY133" fmla="*/ 377057 h 1901180"/>
                <a:gd name="connsiteX134" fmla="*/ 921906 w 1963740"/>
                <a:gd name="connsiteY134" fmla="*/ 369837 h 1901180"/>
                <a:gd name="connsiteX135" fmla="*/ 957986 w 1963740"/>
                <a:gd name="connsiteY135" fmla="*/ 381562 h 1901180"/>
                <a:gd name="connsiteX136" fmla="*/ 992257 w 1963740"/>
                <a:gd name="connsiteY136" fmla="*/ 398707 h 1901180"/>
                <a:gd name="connsiteX137" fmla="*/ 1035558 w 1963740"/>
                <a:gd name="connsiteY137" fmla="*/ 402317 h 1901180"/>
                <a:gd name="connsiteX138" fmla="*/ 1063523 w 1963740"/>
                <a:gd name="connsiteY138" fmla="*/ 377962 h 1901180"/>
                <a:gd name="connsiteX139" fmla="*/ 1117644 w 1963740"/>
                <a:gd name="connsiteY139" fmla="*/ 395097 h 1901180"/>
                <a:gd name="connsiteX140" fmla="*/ 1128465 w 1963740"/>
                <a:gd name="connsiteY140" fmla="*/ 387887 h 1901180"/>
                <a:gd name="connsiteX141" fmla="*/ 1172661 w 1963740"/>
                <a:gd name="connsiteY141" fmla="*/ 386982 h 1901180"/>
                <a:gd name="connsiteX142" fmla="*/ 1187996 w 1963740"/>
                <a:gd name="connsiteY142" fmla="*/ 365331 h 1901180"/>
                <a:gd name="connsiteX143" fmla="*/ 1222276 w 1963740"/>
                <a:gd name="connsiteY143" fmla="*/ 348196 h 1901180"/>
                <a:gd name="connsiteX144" fmla="*/ 1235812 w 1963740"/>
                <a:gd name="connsiteY144" fmla="*/ 298580 h 1901180"/>
                <a:gd name="connsiteX145" fmla="*/ 1201531 w 1963740"/>
                <a:gd name="connsiteY145" fmla="*/ 251670 h 1901180"/>
                <a:gd name="connsiteX146" fmla="*/ 1210551 w 1963740"/>
                <a:gd name="connsiteY146" fmla="*/ 226419 h 1901180"/>
                <a:gd name="connsiteX147" fmla="*/ 1200626 w 1963740"/>
                <a:gd name="connsiteY147" fmla="*/ 194843 h 1901180"/>
                <a:gd name="connsiteX148" fmla="*/ 1243022 w 1963740"/>
                <a:gd name="connsiteY148" fmla="*/ 147942 h 1901180"/>
                <a:gd name="connsiteX149" fmla="*/ 1298943 w 1963740"/>
                <a:gd name="connsiteY149" fmla="*/ 159668 h 1901180"/>
                <a:gd name="connsiteX150" fmla="*/ 1365694 w 1963740"/>
                <a:gd name="connsiteY150" fmla="*/ 129893 h 1901180"/>
                <a:gd name="connsiteX151" fmla="*/ 1464926 w 1963740"/>
                <a:gd name="connsiteY151" fmla="*/ 122682 h 1901180"/>
                <a:gd name="connsiteX152" fmla="*/ 1482061 w 1963740"/>
                <a:gd name="connsiteY152" fmla="*/ 112757 h 1901180"/>
                <a:gd name="connsiteX153" fmla="*/ 1536183 w 1963740"/>
                <a:gd name="connsiteY153" fmla="*/ 108252 h 1901180"/>
                <a:gd name="connsiteX154" fmla="*/ 1549718 w 1963740"/>
                <a:gd name="connsiteY154" fmla="*/ 97422 h 1901180"/>
                <a:gd name="connsiteX155" fmla="*/ 1583988 w 1963740"/>
                <a:gd name="connsiteY155" fmla="*/ 87506 h 1901180"/>
                <a:gd name="connsiteX156" fmla="*/ 1622774 w 1963740"/>
                <a:gd name="connsiteY156" fmla="*/ 98327 h 1901180"/>
                <a:gd name="connsiteX157" fmla="*/ 1642624 w 1963740"/>
                <a:gd name="connsiteY157" fmla="*/ 71257 h 1901180"/>
                <a:gd name="connsiteX158" fmla="*/ 1688630 w 1963740"/>
                <a:gd name="connsiteY158" fmla="*/ 58636 h 1901180"/>
                <a:gd name="connsiteX159" fmla="*/ 1727416 w 1963740"/>
                <a:gd name="connsiteY159" fmla="*/ 41491 h 1901180"/>
                <a:gd name="connsiteX160" fmla="*/ 1789652 w 1963740"/>
                <a:gd name="connsiteY160" fmla="*/ 56826 h 1901180"/>
                <a:gd name="connsiteX161" fmla="*/ 1827543 w 1963740"/>
                <a:gd name="connsiteY161" fmla="*/ 15335 h 1901180"/>
                <a:gd name="connsiteX162" fmla="*/ 1869938 w 1963740"/>
                <a:gd name="connsiteY162" fmla="*/ 0 h 1901180"/>
                <a:gd name="connsiteX163" fmla="*/ 1911429 w 1963740"/>
                <a:gd name="connsiteY163" fmla="*/ 31575 h 1901180"/>
                <a:gd name="connsiteX164" fmla="*/ 1961941 w 1963740"/>
                <a:gd name="connsiteY164" fmla="*/ 101032 h 1901180"/>
                <a:gd name="connsiteX165" fmla="*/ 1954720 w 1963740"/>
                <a:gd name="connsiteY165" fmla="*/ 128997 h 1901180"/>
                <a:gd name="connsiteX166" fmla="*/ 1963741 w 1963740"/>
                <a:gd name="connsiteY166" fmla="*/ 163268 h 1901180"/>
                <a:gd name="connsiteX167" fmla="*/ 1692240 w 1963740"/>
                <a:gd name="connsiteY167" fmla="*/ 824465 h 1901180"/>
                <a:gd name="connsiteX168" fmla="*/ 1698546 w 1963740"/>
                <a:gd name="connsiteY168" fmla="*/ 841601 h 1901180"/>
                <a:gd name="connsiteX169" fmla="*/ 1676895 w 1963740"/>
                <a:gd name="connsiteY169" fmla="*/ 834380 h 1901180"/>
                <a:gd name="connsiteX170" fmla="*/ 1660665 w 1963740"/>
                <a:gd name="connsiteY170" fmla="*/ 841601 h 1901180"/>
                <a:gd name="connsiteX171" fmla="*/ 1655245 w 1963740"/>
                <a:gd name="connsiteY171" fmla="*/ 860546 h 1901180"/>
                <a:gd name="connsiteX172" fmla="*/ 1657960 w 1963740"/>
                <a:gd name="connsiteY172" fmla="*/ 874071 h 1901180"/>
                <a:gd name="connsiteX173" fmla="*/ 1646225 w 1963740"/>
                <a:gd name="connsiteY173" fmla="*/ 894817 h 1901180"/>
                <a:gd name="connsiteX174" fmla="*/ 1661560 w 1963740"/>
                <a:gd name="connsiteY174" fmla="*/ 909256 h 1901180"/>
                <a:gd name="connsiteX175" fmla="*/ 1675095 w 1963740"/>
                <a:gd name="connsiteY175" fmla="*/ 897531 h 1901180"/>
                <a:gd name="connsiteX176" fmla="*/ 1681410 w 1963740"/>
                <a:gd name="connsiteY176" fmla="*/ 903846 h 1901180"/>
                <a:gd name="connsiteX177" fmla="*/ 1677800 w 1963740"/>
                <a:gd name="connsiteY177" fmla="*/ 918277 h 1901180"/>
                <a:gd name="connsiteX178" fmla="*/ 1675990 w 1963740"/>
                <a:gd name="connsiteY178" fmla="*/ 928202 h 1901180"/>
                <a:gd name="connsiteX179" fmla="*/ 1683211 w 1963740"/>
                <a:gd name="connsiteY179" fmla="*/ 934507 h 1901180"/>
                <a:gd name="connsiteX180" fmla="*/ 1684115 w 1963740"/>
                <a:gd name="connsiteY180" fmla="*/ 971502 h 1901180"/>
                <a:gd name="connsiteX181" fmla="*/ 1663370 w 1963740"/>
                <a:gd name="connsiteY181" fmla="*/ 1046359 h 1901180"/>
                <a:gd name="connsiteX182" fmla="*/ 1718396 w 1963740"/>
                <a:gd name="connsiteY182" fmla="*/ 1062599 h 1901180"/>
                <a:gd name="connsiteX183" fmla="*/ 1722901 w 1963740"/>
                <a:gd name="connsiteY183" fmla="*/ 1098690 h 1901180"/>
                <a:gd name="connsiteX184" fmla="*/ 1779727 w 1963740"/>
                <a:gd name="connsiteY184" fmla="*/ 1116721 h 1901180"/>
                <a:gd name="connsiteX185" fmla="*/ 1806797 w 1963740"/>
                <a:gd name="connsiteY185" fmla="*/ 1229478 h 1901180"/>
                <a:gd name="connsiteX186" fmla="*/ 1812208 w 1963740"/>
                <a:gd name="connsiteY186" fmla="*/ 1274578 h 1901180"/>
                <a:gd name="connsiteX187" fmla="*/ 1818970 w 1963740"/>
                <a:gd name="connsiteY187" fmla="*/ 1300286 h 1901180"/>
                <a:gd name="connsiteX188" fmla="*/ 1839268 w 1963740"/>
                <a:gd name="connsiteY188" fmla="*/ 1337729 h 1901180"/>
                <a:gd name="connsiteX189" fmla="*/ 1821218 w 1963740"/>
                <a:gd name="connsiteY189" fmla="*/ 1352160 h 1901180"/>
                <a:gd name="connsiteX190" fmla="*/ 1784242 w 1963740"/>
                <a:gd name="connsiteY190" fmla="*/ 1393650 h 1901180"/>
                <a:gd name="connsiteX191" fmla="*/ 1781528 w 1963740"/>
                <a:gd name="connsiteY191" fmla="*/ 1414396 h 1901180"/>
                <a:gd name="connsiteX192" fmla="*/ 1680505 w 1963740"/>
                <a:gd name="connsiteY192" fmla="*/ 1467622 h 1901180"/>
                <a:gd name="connsiteX193" fmla="*/ 1642615 w 1963740"/>
                <a:gd name="connsiteY193" fmla="*/ 1528058 h 1901180"/>
                <a:gd name="connsiteX194" fmla="*/ 1652540 w 1963740"/>
                <a:gd name="connsiteY194" fmla="*/ 1574054 h 1901180"/>
                <a:gd name="connsiteX195" fmla="*/ 1704861 w 1963740"/>
                <a:gd name="connsiteY195" fmla="*/ 1629080 h 1901180"/>
                <a:gd name="connsiteX196" fmla="*/ 1747257 w 1963740"/>
                <a:gd name="connsiteY196" fmla="*/ 1621860 h 1901180"/>
                <a:gd name="connsiteX197" fmla="*/ 1751762 w 1963740"/>
                <a:gd name="connsiteY197" fmla="*/ 1636290 h 1901180"/>
                <a:gd name="connsiteX198" fmla="*/ 1765297 w 1963740"/>
                <a:gd name="connsiteY198" fmla="*/ 1639900 h 1901180"/>
                <a:gd name="connsiteX199" fmla="*/ 1801368 w 1963740"/>
                <a:gd name="connsiteY199" fmla="*/ 1634490 h 1901180"/>
                <a:gd name="connsiteX200" fmla="*/ 1813998 w 1963740"/>
                <a:gd name="connsiteY200" fmla="*/ 1684096 h 1901180"/>
                <a:gd name="connsiteX201" fmla="*/ 1801368 w 1963740"/>
                <a:gd name="connsiteY201" fmla="*/ 1695822 h 1901180"/>
                <a:gd name="connsiteX202" fmla="*/ 1786938 w 1963740"/>
                <a:gd name="connsiteY202" fmla="*/ 1697622 h 1901180"/>
                <a:gd name="connsiteX203" fmla="*/ 1784690 w 1963740"/>
                <a:gd name="connsiteY203" fmla="*/ 1721987 h 1901180"/>
                <a:gd name="connsiteX204" fmla="*/ 1784709 w 1963740"/>
                <a:gd name="connsiteY204" fmla="*/ 1721987 h 1901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</a:cxnLst>
              <a:rect l="l" t="t" r="r" b="b"/>
              <a:pathLst>
                <a:path w="1963740" h="1901180">
                  <a:moveTo>
                    <a:pt x="1784709" y="1721987"/>
                  </a:moveTo>
                  <a:lnTo>
                    <a:pt x="1787852" y="1754467"/>
                  </a:lnTo>
                  <a:lnTo>
                    <a:pt x="1806797" y="1771602"/>
                  </a:lnTo>
                  <a:lnTo>
                    <a:pt x="1806797" y="1803178"/>
                  </a:lnTo>
                  <a:lnTo>
                    <a:pt x="1777927" y="1817599"/>
                  </a:lnTo>
                  <a:lnTo>
                    <a:pt x="1733741" y="1823923"/>
                  </a:lnTo>
                  <a:lnTo>
                    <a:pt x="1733741" y="1830229"/>
                  </a:lnTo>
                  <a:lnTo>
                    <a:pt x="1691335" y="1820313"/>
                  </a:lnTo>
                  <a:lnTo>
                    <a:pt x="1692240" y="1795063"/>
                  </a:lnTo>
                  <a:lnTo>
                    <a:pt x="1676905" y="1802273"/>
                  </a:lnTo>
                  <a:lnTo>
                    <a:pt x="1676010" y="1807693"/>
                  </a:lnTo>
                  <a:lnTo>
                    <a:pt x="1652549" y="1807693"/>
                  </a:lnTo>
                  <a:lnTo>
                    <a:pt x="1642634" y="1802273"/>
                  </a:lnTo>
                  <a:lnTo>
                    <a:pt x="1636052" y="1784452"/>
                  </a:lnTo>
                  <a:lnTo>
                    <a:pt x="1511675" y="1817627"/>
                  </a:lnTo>
                  <a:lnTo>
                    <a:pt x="1514856" y="1823999"/>
                  </a:lnTo>
                  <a:lnTo>
                    <a:pt x="1504655" y="1837392"/>
                  </a:lnTo>
                  <a:lnTo>
                    <a:pt x="1504017" y="1890341"/>
                  </a:lnTo>
                  <a:lnTo>
                    <a:pt x="1498911" y="1899266"/>
                  </a:lnTo>
                  <a:lnTo>
                    <a:pt x="1486157" y="1901181"/>
                  </a:lnTo>
                  <a:lnTo>
                    <a:pt x="1441504" y="1866100"/>
                  </a:lnTo>
                  <a:lnTo>
                    <a:pt x="1412167" y="1852708"/>
                  </a:lnTo>
                  <a:lnTo>
                    <a:pt x="1325423" y="1865462"/>
                  </a:lnTo>
                  <a:lnTo>
                    <a:pt x="1253985" y="1892255"/>
                  </a:lnTo>
                  <a:lnTo>
                    <a:pt x="1175528" y="1878854"/>
                  </a:lnTo>
                  <a:lnTo>
                    <a:pt x="1150658" y="1887150"/>
                  </a:lnTo>
                  <a:lnTo>
                    <a:pt x="1110463" y="1877263"/>
                  </a:lnTo>
                  <a:lnTo>
                    <a:pt x="1110472" y="1862909"/>
                  </a:lnTo>
                  <a:lnTo>
                    <a:pt x="1124502" y="1817627"/>
                  </a:lnTo>
                  <a:lnTo>
                    <a:pt x="1118130" y="1793386"/>
                  </a:lnTo>
                  <a:lnTo>
                    <a:pt x="1098356" y="1785728"/>
                  </a:lnTo>
                  <a:lnTo>
                    <a:pt x="1070934" y="1791472"/>
                  </a:lnTo>
                  <a:lnTo>
                    <a:pt x="1061999" y="1784452"/>
                  </a:lnTo>
                  <a:lnTo>
                    <a:pt x="1051151" y="1749371"/>
                  </a:lnTo>
                  <a:lnTo>
                    <a:pt x="1008421" y="1755753"/>
                  </a:lnTo>
                  <a:lnTo>
                    <a:pt x="998220" y="1765954"/>
                  </a:lnTo>
                  <a:lnTo>
                    <a:pt x="985457" y="1765316"/>
                  </a:lnTo>
                  <a:lnTo>
                    <a:pt x="975884" y="1781261"/>
                  </a:lnTo>
                  <a:lnTo>
                    <a:pt x="966321" y="1771698"/>
                  </a:lnTo>
                  <a:lnTo>
                    <a:pt x="975884" y="1763411"/>
                  </a:lnTo>
                  <a:lnTo>
                    <a:pt x="973341" y="1758934"/>
                  </a:lnTo>
                  <a:lnTo>
                    <a:pt x="954205" y="1769145"/>
                  </a:lnTo>
                  <a:lnTo>
                    <a:pt x="928049" y="1739170"/>
                  </a:lnTo>
                  <a:lnTo>
                    <a:pt x="905723" y="1760849"/>
                  </a:lnTo>
                  <a:lnTo>
                    <a:pt x="897436" y="1748095"/>
                  </a:lnTo>
                  <a:lnTo>
                    <a:pt x="868089" y="1739170"/>
                  </a:lnTo>
                  <a:lnTo>
                    <a:pt x="856612" y="1729597"/>
                  </a:lnTo>
                  <a:lnTo>
                    <a:pt x="850878" y="1718120"/>
                  </a:lnTo>
                  <a:lnTo>
                    <a:pt x="832371" y="1711738"/>
                  </a:lnTo>
                  <a:lnTo>
                    <a:pt x="810692" y="1721634"/>
                  </a:lnTo>
                  <a:lnTo>
                    <a:pt x="810692" y="1738532"/>
                  </a:lnTo>
                  <a:lnTo>
                    <a:pt x="792185" y="1738532"/>
                  </a:lnTo>
                  <a:lnTo>
                    <a:pt x="774973" y="1732150"/>
                  </a:lnTo>
                  <a:lnTo>
                    <a:pt x="761581" y="1741084"/>
                  </a:lnTo>
                  <a:lnTo>
                    <a:pt x="716928" y="1744904"/>
                  </a:lnTo>
                  <a:lnTo>
                    <a:pt x="715661" y="1755753"/>
                  </a:lnTo>
                  <a:lnTo>
                    <a:pt x="579796" y="1788919"/>
                  </a:lnTo>
                  <a:lnTo>
                    <a:pt x="547907" y="1782537"/>
                  </a:lnTo>
                  <a:lnTo>
                    <a:pt x="520475" y="1826552"/>
                  </a:lnTo>
                  <a:lnTo>
                    <a:pt x="488271" y="1819218"/>
                  </a:lnTo>
                  <a:lnTo>
                    <a:pt x="450952" y="1809969"/>
                  </a:lnTo>
                  <a:lnTo>
                    <a:pt x="466897" y="1741084"/>
                  </a:lnTo>
                  <a:lnTo>
                    <a:pt x="382067" y="1698984"/>
                  </a:lnTo>
                  <a:lnTo>
                    <a:pt x="389087" y="1665818"/>
                  </a:lnTo>
                  <a:lnTo>
                    <a:pt x="337423" y="1642215"/>
                  </a:lnTo>
                  <a:lnTo>
                    <a:pt x="284483" y="1679210"/>
                  </a:lnTo>
                  <a:lnTo>
                    <a:pt x="59645" y="1626270"/>
                  </a:lnTo>
                  <a:lnTo>
                    <a:pt x="44024" y="1622441"/>
                  </a:lnTo>
                  <a:lnTo>
                    <a:pt x="58693" y="1574597"/>
                  </a:lnTo>
                  <a:lnTo>
                    <a:pt x="0" y="1494234"/>
                  </a:lnTo>
                  <a:lnTo>
                    <a:pt x="56140" y="1480842"/>
                  </a:lnTo>
                  <a:lnTo>
                    <a:pt x="51673" y="1467450"/>
                  </a:lnTo>
                  <a:lnTo>
                    <a:pt x="79734" y="1461068"/>
                  </a:lnTo>
                  <a:lnTo>
                    <a:pt x="90583" y="1469365"/>
                  </a:lnTo>
                  <a:lnTo>
                    <a:pt x="107156" y="1470003"/>
                  </a:lnTo>
                  <a:lnTo>
                    <a:pt x="110985" y="1465536"/>
                  </a:lnTo>
                  <a:lnTo>
                    <a:pt x="119282" y="1466174"/>
                  </a:lnTo>
                  <a:lnTo>
                    <a:pt x="139055" y="1451496"/>
                  </a:lnTo>
                  <a:lnTo>
                    <a:pt x="151171" y="1407490"/>
                  </a:lnTo>
                  <a:lnTo>
                    <a:pt x="160734" y="1403661"/>
                  </a:lnTo>
                  <a:lnTo>
                    <a:pt x="161373" y="1390907"/>
                  </a:lnTo>
                  <a:lnTo>
                    <a:pt x="152448" y="1389631"/>
                  </a:lnTo>
                  <a:lnTo>
                    <a:pt x="142237" y="1401747"/>
                  </a:lnTo>
                  <a:lnTo>
                    <a:pt x="122463" y="1399194"/>
                  </a:lnTo>
                  <a:lnTo>
                    <a:pt x="115453" y="1381982"/>
                  </a:lnTo>
                  <a:lnTo>
                    <a:pt x="142875" y="1351359"/>
                  </a:lnTo>
                  <a:lnTo>
                    <a:pt x="142875" y="1339882"/>
                  </a:lnTo>
                  <a:lnTo>
                    <a:pt x="137141" y="1338606"/>
                  </a:lnTo>
                  <a:lnTo>
                    <a:pt x="130121" y="1323299"/>
                  </a:lnTo>
                  <a:lnTo>
                    <a:pt x="143446" y="1298039"/>
                  </a:lnTo>
                  <a:lnTo>
                    <a:pt x="284169" y="1275483"/>
                  </a:lnTo>
                  <a:lnTo>
                    <a:pt x="295894" y="1261948"/>
                  </a:lnTo>
                  <a:lnTo>
                    <a:pt x="350911" y="1243003"/>
                  </a:lnTo>
                  <a:lnTo>
                    <a:pt x="374371" y="1254738"/>
                  </a:lnTo>
                  <a:lnTo>
                    <a:pt x="539439" y="1178966"/>
                  </a:lnTo>
                  <a:lnTo>
                    <a:pt x="531324" y="1159126"/>
                  </a:lnTo>
                  <a:lnTo>
                    <a:pt x="558384" y="1130255"/>
                  </a:lnTo>
                  <a:lnTo>
                    <a:pt x="548459" y="1021109"/>
                  </a:lnTo>
                  <a:lnTo>
                    <a:pt x="612505" y="942632"/>
                  </a:lnTo>
                  <a:lnTo>
                    <a:pt x="518693" y="828075"/>
                  </a:lnTo>
                  <a:lnTo>
                    <a:pt x="515988" y="803720"/>
                  </a:lnTo>
                  <a:lnTo>
                    <a:pt x="502463" y="804615"/>
                  </a:lnTo>
                  <a:lnTo>
                    <a:pt x="499748" y="794699"/>
                  </a:lnTo>
                  <a:lnTo>
                    <a:pt x="516893" y="778459"/>
                  </a:lnTo>
                  <a:lnTo>
                    <a:pt x="542153" y="781164"/>
                  </a:lnTo>
                  <a:lnTo>
                    <a:pt x="550269" y="790185"/>
                  </a:lnTo>
                  <a:lnTo>
                    <a:pt x="579130" y="778459"/>
                  </a:lnTo>
                  <a:lnTo>
                    <a:pt x="598075" y="767629"/>
                  </a:lnTo>
                  <a:lnTo>
                    <a:pt x="605295" y="750494"/>
                  </a:lnTo>
                  <a:lnTo>
                    <a:pt x="610705" y="741474"/>
                  </a:lnTo>
                  <a:lnTo>
                    <a:pt x="617020" y="746884"/>
                  </a:lnTo>
                  <a:lnTo>
                    <a:pt x="622430" y="737864"/>
                  </a:lnTo>
                  <a:lnTo>
                    <a:pt x="635965" y="736959"/>
                  </a:lnTo>
                  <a:lnTo>
                    <a:pt x="644986" y="753199"/>
                  </a:lnTo>
                  <a:lnTo>
                    <a:pt x="623335" y="758619"/>
                  </a:lnTo>
                  <a:lnTo>
                    <a:pt x="613410" y="766734"/>
                  </a:lnTo>
                  <a:lnTo>
                    <a:pt x="613410" y="783879"/>
                  </a:lnTo>
                  <a:lnTo>
                    <a:pt x="667531" y="806425"/>
                  </a:lnTo>
                  <a:lnTo>
                    <a:pt x="681971" y="783879"/>
                  </a:lnTo>
                  <a:lnTo>
                    <a:pt x="697297" y="785679"/>
                  </a:lnTo>
                  <a:lnTo>
                    <a:pt x="700907" y="770344"/>
                  </a:lnTo>
                  <a:lnTo>
                    <a:pt x="683771" y="736968"/>
                  </a:lnTo>
                  <a:lnTo>
                    <a:pt x="686467" y="716223"/>
                  </a:lnTo>
                  <a:lnTo>
                    <a:pt x="709927" y="697278"/>
                  </a:lnTo>
                  <a:lnTo>
                    <a:pt x="714432" y="672027"/>
                  </a:lnTo>
                  <a:lnTo>
                    <a:pt x="736083" y="638651"/>
                  </a:lnTo>
                  <a:lnTo>
                    <a:pt x="731577" y="629631"/>
                  </a:lnTo>
                  <a:lnTo>
                    <a:pt x="768553" y="485308"/>
                  </a:lnTo>
                  <a:lnTo>
                    <a:pt x="781193" y="473574"/>
                  </a:lnTo>
                  <a:lnTo>
                    <a:pt x="783888" y="432083"/>
                  </a:lnTo>
                  <a:lnTo>
                    <a:pt x="807339" y="408632"/>
                  </a:lnTo>
                  <a:lnTo>
                    <a:pt x="813654" y="340976"/>
                  </a:lnTo>
                  <a:lnTo>
                    <a:pt x="831704" y="331051"/>
                  </a:lnTo>
                  <a:lnTo>
                    <a:pt x="901160" y="377057"/>
                  </a:lnTo>
                  <a:lnTo>
                    <a:pt x="921906" y="369837"/>
                  </a:lnTo>
                  <a:lnTo>
                    <a:pt x="957986" y="381562"/>
                  </a:lnTo>
                  <a:lnTo>
                    <a:pt x="992257" y="398707"/>
                  </a:lnTo>
                  <a:lnTo>
                    <a:pt x="1035558" y="402317"/>
                  </a:lnTo>
                  <a:lnTo>
                    <a:pt x="1063523" y="377962"/>
                  </a:lnTo>
                  <a:lnTo>
                    <a:pt x="1117644" y="395097"/>
                  </a:lnTo>
                  <a:lnTo>
                    <a:pt x="1128465" y="387887"/>
                  </a:lnTo>
                  <a:lnTo>
                    <a:pt x="1172661" y="386982"/>
                  </a:lnTo>
                  <a:lnTo>
                    <a:pt x="1187996" y="365331"/>
                  </a:lnTo>
                  <a:lnTo>
                    <a:pt x="1222276" y="348196"/>
                  </a:lnTo>
                  <a:lnTo>
                    <a:pt x="1235812" y="298580"/>
                  </a:lnTo>
                  <a:lnTo>
                    <a:pt x="1201531" y="251670"/>
                  </a:lnTo>
                  <a:lnTo>
                    <a:pt x="1210551" y="226419"/>
                  </a:lnTo>
                  <a:lnTo>
                    <a:pt x="1200626" y="194843"/>
                  </a:lnTo>
                  <a:lnTo>
                    <a:pt x="1243022" y="147942"/>
                  </a:lnTo>
                  <a:lnTo>
                    <a:pt x="1298943" y="159668"/>
                  </a:lnTo>
                  <a:lnTo>
                    <a:pt x="1365694" y="129893"/>
                  </a:lnTo>
                  <a:lnTo>
                    <a:pt x="1464926" y="122682"/>
                  </a:lnTo>
                  <a:lnTo>
                    <a:pt x="1482061" y="112757"/>
                  </a:lnTo>
                  <a:lnTo>
                    <a:pt x="1536183" y="108252"/>
                  </a:lnTo>
                  <a:lnTo>
                    <a:pt x="1549718" y="97422"/>
                  </a:lnTo>
                  <a:lnTo>
                    <a:pt x="1583988" y="87506"/>
                  </a:lnTo>
                  <a:lnTo>
                    <a:pt x="1622774" y="98327"/>
                  </a:lnTo>
                  <a:lnTo>
                    <a:pt x="1642624" y="71257"/>
                  </a:lnTo>
                  <a:lnTo>
                    <a:pt x="1688630" y="58636"/>
                  </a:lnTo>
                  <a:lnTo>
                    <a:pt x="1727416" y="41491"/>
                  </a:lnTo>
                  <a:lnTo>
                    <a:pt x="1789652" y="56826"/>
                  </a:lnTo>
                  <a:lnTo>
                    <a:pt x="1827543" y="15335"/>
                  </a:lnTo>
                  <a:lnTo>
                    <a:pt x="1869938" y="0"/>
                  </a:lnTo>
                  <a:lnTo>
                    <a:pt x="1911429" y="31575"/>
                  </a:lnTo>
                  <a:lnTo>
                    <a:pt x="1961941" y="101032"/>
                  </a:lnTo>
                  <a:lnTo>
                    <a:pt x="1954720" y="128997"/>
                  </a:lnTo>
                  <a:lnTo>
                    <a:pt x="1963741" y="163268"/>
                  </a:lnTo>
                  <a:lnTo>
                    <a:pt x="1692240" y="824465"/>
                  </a:lnTo>
                  <a:lnTo>
                    <a:pt x="1698546" y="841601"/>
                  </a:lnTo>
                  <a:lnTo>
                    <a:pt x="1676895" y="834380"/>
                  </a:lnTo>
                  <a:lnTo>
                    <a:pt x="1660665" y="841601"/>
                  </a:lnTo>
                  <a:lnTo>
                    <a:pt x="1655245" y="860546"/>
                  </a:lnTo>
                  <a:lnTo>
                    <a:pt x="1657960" y="874071"/>
                  </a:lnTo>
                  <a:lnTo>
                    <a:pt x="1646225" y="894817"/>
                  </a:lnTo>
                  <a:lnTo>
                    <a:pt x="1661560" y="909256"/>
                  </a:lnTo>
                  <a:lnTo>
                    <a:pt x="1675095" y="897531"/>
                  </a:lnTo>
                  <a:lnTo>
                    <a:pt x="1681410" y="903846"/>
                  </a:lnTo>
                  <a:lnTo>
                    <a:pt x="1677800" y="918277"/>
                  </a:lnTo>
                  <a:lnTo>
                    <a:pt x="1675990" y="928202"/>
                  </a:lnTo>
                  <a:lnTo>
                    <a:pt x="1683211" y="934507"/>
                  </a:lnTo>
                  <a:lnTo>
                    <a:pt x="1684115" y="971502"/>
                  </a:lnTo>
                  <a:lnTo>
                    <a:pt x="1663370" y="1046359"/>
                  </a:lnTo>
                  <a:lnTo>
                    <a:pt x="1718396" y="1062599"/>
                  </a:lnTo>
                  <a:lnTo>
                    <a:pt x="1722901" y="1098690"/>
                  </a:lnTo>
                  <a:lnTo>
                    <a:pt x="1779727" y="1116721"/>
                  </a:lnTo>
                  <a:lnTo>
                    <a:pt x="1806797" y="1229478"/>
                  </a:lnTo>
                  <a:lnTo>
                    <a:pt x="1812208" y="1274578"/>
                  </a:lnTo>
                  <a:lnTo>
                    <a:pt x="1818970" y="1300286"/>
                  </a:lnTo>
                  <a:lnTo>
                    <a:pt x="1839268" y="1337729"/>
                  </a:lnTo>
                  <a:lnTo>
                    <a:pt x="1821218" y="1352160"/>
                  </a:lnTo>
                  <a:lnTo>
                    <a:pt x="1784242" y="1393650"/>
                  </a:lnTo>
                  <a:lnTo>
                    <a:pt x="1781528" y="1414396"/>
                  </a:lnTo>
                  <a:lnTo>
                    <a:pt x="1680505" y="1467622"/>
                  </a:lnTo>
                  <a:lnTo>
                    <a:pt x="1642615" y="1528058"/>
                  </a:lnTo>
                  <a:lnTo>
                    <a:pt x="1652540" y="1574054"/>
                  </a:lnTo>
                  <a:lnTo>
                    <a:pt x="1704861" y="1629080"/>
                  </a:lnTo>
                  <a:lnTo>
                    <a:pt x="1747257" y="1621860"/>
                  </a:lnTo>
                  <a:lnTo>
                    <a:pt x="1751762" y="1636290"/>
                  </a:lnTo>
                  <a:lnTo>
                    <a:pt x="1765297" y="1639900"/>
                  </a:lnTo>
                  <a:lnTo>
                    <a:pt x="1801368" y="1634490"/>
                  </a:lnTo>
                  <a:lnTo>
                    <a:pt x="1813998" y="1684096"/>
                  </a:lnTo>
                  <a:lnTo>
                    <a:pt x="1801368" y="1695822"/>
                  </a:lnTo>
                  <a:lnTo>
                    <a:pt x="1786938" y="1697622"/>
                  </a:lnTo>
                  <a:lnTo>
                    <a:pt x="1784690" y="1721987"/>
                  </a:lnTo>
                  <a:lnTo>
                    <a:pt x="1784709" y="1721987"/>
                  </a:lnTo>
                  <a:close/>
                </a:path>
              </a:pathLst>
            </a:custGeom>
            <a:grpFill/>
            <a:ln w="9525" cap="rnd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sng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" name="Полилиния: фигура 20">
              <a:extLst>
                <a:ext uri="{FF2B5EF4-FFF2-40B4-BE49-F238E27FC236}">
                  <a16:creationId xmlns:a16="http://schemas.microsoft.com/office/drawing/2014/main" id="{3ECDAB8A-1F90-5243-6D5E-E5F8622AC88A}"/>
                </a:ext>
              </a:extLst>
            </p:cNvPr>
            <p:cNvSpPr/>
            <p:nvPr/>
          </p:nvSpPr>
          <p:spPr>
            <a:xfrm>
              <a:off x="5557167" y="2789978"/>
              <a:ext cx="1068013" cy="1402056"/>
            </a:xfrm>
            <a:custGeom>
              <a:avLst/>
              <a:gdLst>
                <a:gd name="connsiteX0" fmla="*/ 1025157 w 1043082"/>
                <a:gd name="connsiteY0" fmla="*/ 731568 h 1348101"/>
                <a:gd name="connsiteX1" fmla="*/ 1011831 w 1043082"/>
                <a:gd name="connsiteY1" fmla="*/ 756828 h 1348101"/>
                <a:gd name="connsiteX2" fmla="*/ 1018851 w 1043082"/>
                <a:gd name="connsiteY2" fmla="*/ 772135 h 1348101"/>
                <a:gd name="connsiteX3" fmla="*/ 1024585 w 1043082"/>
                <a:gd name="connsiteY3" fmla="*/ 773411 h 1348101"/>
                <a:gd name="connsiteX4" fmla="*/ 1024585 w 1043082"/>
                <a:gd name="connsiteY4" fmla="*/ 784889 h 1348101"/>
                <a:gd name="connsiteX5" fmla="*/ 997163 w 1043082"/>
                <a:gd name="connsiteY5" fmla="*/ 815511 h 1348101"/>
                <a:gd name="connsiteX6" fmla="*/ 1004173 w 1043082"/>
                <a:gd name="connsiteY6" fmla="*/ 832723 h 1348101"/>
                <a:gd name="connsiteX7" fmla="*/ 1023947 w 1043082"/>
                <a:gd name="connsiteY7" fmla="*/ 835276 h 1348101"/>
                <a:gd name="connsiteX8" fmla="*/ 1034158 w 1043082"/>
                <a:gd name="connsiteY8" fmla="*/ 823160 h 1348101"/>
                <a:gd name="connsiteX9" fmla="*/ 1043083 w 1043082"/>
                <a:gd name="connsiteY9" fmla="*/ 824436 h 1348101"/>
                <a:gd name="connsiteX10" fmla="*/ 1042445 w 1043082"/>
                <a:gd name="connsiteY10" fmla="*/ 837190 h 1348101"/>
                <a:gd name="connsiteX11" fmla="*/ 1032882 w 1043082"/>
                <a:gd name="connsiteY11" fmla="*/ 841019 h 1348101"/>
                <a:gd name="connsiteX12" fmla="*/ 1020766 w 1043082"/>
                <a:gd name="connsiteY12" fmla="*/ 885025 h 1348101"/>
                <a:gd name="connsiteX13" fmla="*/ 1000992 w 1043082"/>
                <a:gd name="connsiteY13" fmla="*/ 899703 h 1348101"/>
                <a:gd name="connsiteX14" fmla="*/ 992695 w 1043082"/>
                <a:gd name="connsiteY14" fmla="*/ 899065 h 1348101"/>
                <a:gd name="connsiteX15" fmla="*/ 988866 w 1043082"/>
                <a:gd name="connsiteY15" fmla="*/ 903532 h 1348101"/>
                <a:gd name="connsiteX16" fmla="*/ 972293 w 1043082"/>
                <a:gd name="connsiteY16" fmla="*/ 902894 h 1348101"/>
                <a:gd name="connsiteX17" fmla="*/ 961444 w 1043082"/>
                <a:gd name="connsiteY17" fmla="*/ 894598 h 1348101"/>
                <a:gd name="connsiteX18" fmla="*/ 933383 w 1043082"/>
                <a:gd name="connsiteY18" fmla="*/ 900979 h 1348101"/>
                <a:gd name="connsiteX19" fmla="*/ 937851 w 1043082"/>
                <a:gd name="connsiteY19" fmla="*/ 914371 h 1348101"/>
                <a:gd name="connsiteX20" fmla="*/ 881710 w 1043082"/>
                <a:gd name="connsiteY20" fmla="*/ 927764 h 1348101"/>
                <a:gd name="connsiteX21" fmla="*/ 940403 w 1043082"/>
                <a:gd name="connsiteY21" fmla="*/ 1008126 h 1348101"/>
                <a:gd name="connsiteX22" fmla="*/ 925735 w 1043082"/>
                <a:gd name="connsiteY22" fmla="*/ 1055970 h 1348101"/>
                <a:gd name="connsiteX23" fmla="*/ 941356 w 1043082"/>
                <a:gd name="connsiteY23" fmla="*/ 1059799 h 1348101"/>
                <a:gd name="connsiteX24" fmla="*/ 922534 w 1043082"/>
                <a:gd name="connsiteY24" fmla="*/ 1147182 h 1348101"/>
                <a:gd name="connsiteX25" fmla="*/ 846639 w 1043082"/>
                <a:gd name="connsiteY25" fmla="*/ 1127408 h 1348101"/>
                <a:gd name="connsiteX26" fmla="*/ 835790 w 1043082"/>
                <a:gd name="connsiteY26" fmla="*/ 1168232 h 1348101"/>
                <a:gd name="connsiteX27" fmla="*/ 824313 w 1043082"/>
                <a:gd name="connsiteY27" fmla="*/ 1192463 h 1348101"/>
                <a:gd name="connsiteX28" fmla="*/ 818578 w 1043082"/>
                <a:gd name="connsiteY28" fmla="*/ 1214161 h 1348101"/>
                <a:gd name="connsiteX29" fmla="*/ 793699 w 1043082"/>
                <a:gd name="connsiteY29" fmla="*/ 1209056 h 1348101"/>
                <a:gd name="connsiteX30" fmla="*/ 773925 w 1043082"/>
                <a:gd name="connsiteY30" fmla="*/ 1194378 h 1348101"/>
                <a:gd name="connsiteX31" fmla="*/ 754151 w 1043082"/>
                <a:gd name="connsiteY31" fmla="*/ 1192463 h 1348101"/>
                <a:gd name="connsiteX32" fmla="*/ 722900 w 1043082"/>
                <a:gd name="connsiteY32" fmla="*/ 1213523 h 1348101"/>
                <a:gd name="connsiteX33" fmla="*/ 683352 w 1043082"/>
                <a:gd name="connsiteY33" fmla="*/ 1226915 h 1348101"/>
                <a:gd name="connsiteX34" fmla="*/ 646357 w 1043082"/>
                <a:gd name="connsiteY34" fmla="*/ 1210970 h 1348101"/>
                <a:gd name="connsiteX35" fmla="*/ 652739 w 1043082"/>
                <a:gd name="connsiteY35" fmla="*/ 1160583 h 1348101"/>
                <a:gd name="connsiteX36" fmla="*/ 488813 w 1043082"/>
                <a:gd name="connsiteY36" fmla="*/ 1210332 h 1348101"/>
                <a:gd name="connsiteX37" fmla="*/ 462658 w 1043082"/>
                <a:gd name="connsiteY37" fmla="*/ 1231373 h 1348101"/>
                <a:gd name="connsiteX38" fmla="*/ 426939 w 1043082"/>
                <a:gd name="connsiteY38" fmla="*/ 1238393 h 1348101"/>
                <a:gd name="connsiteX39" fmla="*/ 402069 w 1043082"/>
                <a:gd name="connsiteY39" fmla="*/ 1253700 h 1348101"/>
                <a:gd name="connsiteX40" fmla="*/ 377190 w 1043082"/>
                <a:gd name="connsiteY40" fmla="*/ 1259443 h 1348101"/>
                <a:gd name="connsiteX41" fmla="*/ 384848 w 1043082"/>
                <a:gd name="connsiteY41" fmla="*/ 1285599 h 1348101"/>
                <a:gd name="connsiteX42" fmla="*/ 380381 w 1043082"/>
                <a:gd name="connsiteY42" fmla="*/ 1313660 h 1348101"/>
                <a:gd name="connsiteX43" fmla="*/ 362522 w 1043082"/>
                <a:gd name="connsiteY43" fmla="*/ 1339491 h 1348101"/>
                <a:gd name="connsiteX44" fmla="*/ 351682 w 1043082"/>
                <a:gd name="connsiteY44" fmla="*/ 1348102 h 1348101"/>
                <a:gd name="connsiteX45" fmla="*/ 335728 w 1043082"/>
                <a:gd name="connsiteY45" fmla="*/ 1332795 h 1348101"/>
                <a:gd name="connsiteX46" fmla="*/ 330622 w 1043082"/>
                <a:gd name="connsiteY46" fmla="*/ 1340444 h 1348101"/>
                <a:gd name="connsiteX47" fmla="*/ 307667 w 1043082"/>
                <a:gd name="connsiteY47" fmla="*/ 1337891 h 1348101"/>
                <a:gd name="connsiteX48" fmla="*/ 294275 w 1043082"/>
                <a:gd name="connsiteY48" fmla="*/ 1321946 h 1348101"/>
                <a:gd name="connsiteX49" fmla="*/ 286941 w 1043082"/>
                <a:gd name="connsiteY49" fmla="*/ 1281770 h 1348101"/>
                <a:gd name="connsiteX50" fmla="*/ 275139 w 1043082"/>
                <a:gd name="connsiteY50" fmla="*/ 1269645 h 1348101"/>
                <a:gd name="connsiteX51" fmla="*/ 254089 w 1043082"/>
                <a:gd name="connsiteY51" fmla="*/ 1282408 h 1348101"/>
                <a:gd name="connsiteX52" fmla="*/ 231762 w 1043082"/>
                <a:gd name="connsiteY52" fmla="*/ 1298991 h 1348101"/>
                <a:gd name="connsiteX53" fmla="*/ 211988 w 1043082"/>
                <a:gd name="connsiteY53" fmla="*/ 1308554 h 1348101"/>
                <a:gd name="connsiteX54" fmla="*/ 199234 w 1043082"/>
                <a:gd name="connsiteY54" fmla="*/ 1293247 h 1348101"/>
                <a:gd name="connsiteX55" fmla="*/ 201787 w 1043082"/>
                <a:gd name="connsiteY55" fmla="*/ 1266454 h 1348101"/>
                <a:gd name="connsiteX56" fmla="*/ 216456 w 1043082"/>
                <a:gd name="connsiteY56" fmla="*/ 1259443 h 1348101"/>
                <a:gd name="connsiteX57" fmla="*/ 227305 w 1043082"/>
                <a:gd name="connsiteY57" fmla="*/ 1248594 h 1348101"/>
                <a:gd name="connsiteX58" fmla="*/ 185842 w 1043082"/>
                <a:gd name="connsiteY58" fmla="*/ 1237117 h 1348101"/>
                <a:gd name="connsiteX59" fmla="*/ 165430 w 1043082"/>
                <a:gd name="connsiteY59" fmla="*/ 1260081 h 1348101"/>
                <a:gd name="connsiteX60" fmla="*/ 115043 w 1043082"/>
                <a:gd name="connsiteY60" fmla="*/ 1257529 h 1348101"/>
                <a:gd name="connsiteX61" fmla="*/ 106747 w 1043082"/>
                <a:gd name="connsiteY61" fmla="*/ 1270921 h 1348101"/>
                <a:gd name="connsiteX62" fmla="*/ 79962 w 1043082"/>
                <a:gd name="connsiteY62" fmla="*/ 1270921 h 1348101"/>
                <a:gd name="connsiteX63" fmla="*/ 78934 w 1043082"/>
                <a:gd name="connsiteY63" fmla="*/ 1288113 h 1348101"/>
                <a:gd name="connsiteX64" fmla="*/ 44196 w 1043082"/>
                <a:gd name="connsiteY64" fmla="*/ 1285408 h 1348101"/>
                <a:gd name="connsiteX65" fmla="*/ 37433 w 1043082"/>
                <a:gd name="connsiteY65" fmla="*/ 1274131 h 1348101"/>
                <a:gd name="connsiteX66" fmla="*/ 17593 w 1043082"/>
                <a:gd name="connsiteY66" fmla="*/ 1274131 h 1348101"/>
                <a:gd name="connsiteX67" fmla="*/ 5410 w 1043082"/>
                <a:gd name="connsiteY67" fmla="*/ 1250004 h 1348101"/>
                <a:gd name="connsiteX68" fmla="*/ 5867 w 1043082"/>
                <a:gd name="connsiteY68" fmla="*/ 1221362 h 1348101"/>
                <a:gd name="connsiteX69" fmla="*/ 49616 w 1043082"/>
                <a:gd name="connsiteY69" fmla="*/ 1224972 h 1348101"/>
                <a:gd name="connsiteX70" fmla="*/ 49616 w 1043082"/>
                <a:gd name="connsiteY70" fmla="*/ 1207379 h 1348101"/>
                <a:gd name="connsiteX71" fmla="*/ 28413 w 1043082"/>
                <a:gd name="connsiteY71" fmla="*/ 1207379 h 1348101"/>
                <a:gd name="connsiteX72" fmla="*/ 28413 w 1043082"/>
                <a:gd name="connsiteY72" fmla="*/ 1189787 h 1348101"/>
                <a:gd name="connsiteX73" fmla="*/ 0 w 1043082"/>
                <a:gd name="connsiteY73" fmla="*/ 1138828 h 1348101"/>
                <a:gd name="connsiteX74" fmla="*/ 11725 w 1043082"/>
                <a:gd name="connsiteY74" fmla="*/ 1137476 h 1348101"/>
                <a:gd name="connsiteX75" fmla="*/ 17593 w 1043082"/>
                <a:gd name="connsiteY75" fmla="*/ 1118530 h 1348101"/>
                <a:gd name="connsiteX76" fmla="*/ 48263 w 1043082"/>
                <a:gd name="connsiteY76" fmla="*/ 1111758 h 1348101"/>
                <a:gd name="connsiteX77" fmla="*/ 45549 w 1043082"/>
                <a:gd name="connsiteY77" fmla="*/ 1100480 h 1348101"/>
                <a:gd name="connsiteX78" fmla="*/ 44653 w 1043082"/>
                <a:gd name="connsiteY78" fmla="*/ 1070267 h 1348101"/>
                <a:gd name="connsiteX79" fmla="*/ 59979 w 1043082"/>
                <a:gd name="connsiteY79" fmla="*/ 1045464 h 1348101"/>
                <a:gd name="connsiteX80" fmla="*/ 89297 w 1043082"/>
                <a:gd name="connsiteY80" fmla="*/ 1045464 h 1348101"/>
                <a:gd name="connsiteX81" fmla="*/ 89297 w 1043082"/>
                <a:gd name="connsiteY81" fmla="*/ 1050426 h 1348101"/>
                <a:gd name="connsiteX82" fmla="*/ 139808 w 1043082"/>
                <a:gd name="connsiteY82" fmla="*/ 1045921 h 1348101"/>
                <a:gd name="connsiteX83" fmla="*/ 164154 w 1043082"/>
                <a:gd name="connsiteY83" fmla="*/ 973055 h 1348101"/>
                <a:gd name="connsiteX84" fmla="*/ 254718 w 1043082"/>
                <a:gd name="connsiteY84" fmla="*/ 976236 h 1348101"/>
                <a:gd name="connsiteX85" fmla="*/ 342738 w 1043082"/>
                <a:gd name="connsiteY85" fmla="*/ 941794 h 1348101"/>
                <a:gd name="connsiteX86" fmla="*/ 299371 w 1043082"/>
                <a:gd name="connsiteY86" fmla="*/ 882472 h 1348101"/>
                <a:gd name="connsiteX87" fmla="*/ 293627 w 1043082"/>
                <a:gd name="connsiteY87" fmla="*/ 823160 h 1348101"/>
                <a:gd name="connsiteX88" fmla="*/ 231115 w 1043082"/>
                <a:gd name="connsiteY88" fmla="*/ 761286 h 1348101"/>
                <a:gd name="connsiteX89" fmla="*/ 190300 w 1043082"/>
                <a:gd name="connsiteY89" fmla="*/ 763200 h 1348101"/>
                <a:gd name="connsiteX90" fmla="*/ 188385 w 1043082"/>
                <a:gd name="connsiteY90" fmla="*/ 744064 h 1348101"/>
                <a:gd name="connsiteX91" fmla="*/ 182004 w 1043082"/>
                <a:gd name="connsiteY91" fmla="*/ 742150 h 1348101"/>
                <a:gd name="connsiteX92" fmla="*/ 178184 w 1043082"/>
                <a:gd name="connsiteY92" fmla="*/ 750446 h 1348101"/>
                <a:gd name="connsiteX93" fmla="*/ 149476 w 1043082"/>
                <a:gd name="connsiteY93" fmla="*/ 731939 h 1348101"/>
                <a:gd name="connsiteX94" fmla="*/ 152029 w 1043082"/>
                <a:gd name="connsiteY94" fmla="*/ 701974 h 1348101"/>
                <a:gd name="connsiteX95" fmla="*/ 155219 w 1043082"/>
                <a:gd name="connsiteY95" fmla="*/ 653491 h 1348101"/>
                <a:gd name="connsiteX96" fmla="*/ 137360 w 1043082"/>
                <a:gd name="connsiteY96" fmla="*/ 617134 h 1348101"/>
                <a:gd name="connsiteX97" fmla="*/ 65284 w 1043082"/>
                <a:gd name="connsiteY97" fmla="*/ 594817 h 1348101"/>
                <a:gd name="connsiteX98" fmla="*/ 80591 w 1043082"/>
                <a:gd name="connsiteY98" fmla="*/ 592265 h 1348101"/>
                <a:gd name="connsiteX99" fmla="*/ 87611 w 1043082"/>
                <a:gd name="connsiteY99" fmla="*/ 580149 h 1348101"/>
                <a:gd name="connsiteX100" fmla="*/ 75495 w 1043082"/>
                <a:gd name="connsiteY100" fmla="*/ 563556 h 1348101"/>
                <a:gd name="connsiteX101" fmla="*/ 76219 w 1043082"/>
                <a:gd name="connsiteY101" fmla="*/ 552955 h 1348101"/>
                <a:gd name="connsiteX102" fmla="*/ 78019 w 1043082"/>
                <a:gd name="connsiteY102" fmla="*/ 525894 h 1348101"/>
                <a:gd name="connsiteX103" fmla="*/ 88840 w 1043082"/>
                <a:gd name="connsiteY103" fmla="*/ 526790 h 1348101"/>
                <a:gd name="connsiteX104" fmla="*/ 87944 w 1043082"/>
                <a:gd name="connsiteY104" fmla="*/ 509654 h 1348101"/>
                <a:gd name="connsiteX105" fmla="*/ 120415 w 1043082"/>
                <a:gd name="connsiteY105" fmla="*/ 502434 h 1348101"/>
                <a:gd name="connsiteX106" fmla="*/ 102375 w 1043082"/>
                <a:gd name="connsiteY106" fmla="*/ 482594 h 1348101"/>
                <a:gd name="connsiteX107" fmla="*/ 103280 w 1043082"/>
                <a:gd name="connsiteY107" fmla="*/ 471764 h 1348101"/>
                <a:gd name="connsiteX108" fmla="*/ 125825 w 1043082"/>
                <a:gd name="connsiteY108" fmla="*/ 469068 h 1348101"/>
                <a:gd name="connsiteX109" fmla="*/ 122225 w 1043082"/>
                <a:gd name="connsiteY109" fmla="*/ 454628 h 1348101"/>
                <a:gd name="connsiteX110" fmla="*/ 133045 w 1043082"/>
                <a:gd name="connsiteY110" fmla="*/ 452828 h 1348101"/>
                <a:gd name="connsiteX111" fmla="*/ 155591 w 1043082"/>
                <a:gd name="connsiteY111" fmla="*/ 465449 h 1348101"/>
                <a:gd name="connsiteX112" fmla="*/ 172736 w 1043082"/>
                <a:gd name="connsiteY112" fmla="*/ 484394 h 1348101"/>
                <a:gd name="connsiteX113" fmla="*/ 186261 w 1043082"/>
                <a:gd name="connsiteY113" fmla="*/ 477184 h 1348101"/>
                <a:gd name="connsiteX114" fmla="*/ 172736 w 1043082"/>
                <a:gd name="connsiteY114" fmla="*/ 454628 h 1348101"/>
                <a:gd name="connsiteX115" fmla="*/ 179946 w 1043082"/>
                <a:gd name="connsiteY115" fmla="*/ 451923 h 1348101"/>
                <a:gd name="connsiteX116" fmla="*/ 207912 w 1043082"/>
                <a:gd name="connsiteY116" fmla="*/ 460943 h 1348101"/>
                <a:gd name="connsiteX117" fmla="*/ 231372 w 1043082"/>
                <a:gd name="connsiteY117" fmla="*/ 457333 h 1348101"/>
                <a:gd name="connsiteX118" fmla="*/ 236782 w 1043082"/>
                <a:gd name="connsiteY118" fmla="*/ 440198 h 1348101"/>
                <a:gd name="connsiteX119" fmla="*/ 245802 w 1043082"/>
                <a:gd name="connsiteY119" fmla="*/ 434788 h 1348101"/>
                <a:gd name="connsiteX120" fmla="*/ 257527 w 1043082"/>
                <a:gd name="connsiteY120" fmla="*/ 464553 h 1348101"/>
                <a:gd name="connsiteX121" fmla="*/ 257527 w 1043082"/>
                <a:gd name="connsiteY121" fmla="*/ 478088 h 1348101"/>
                <a:gd name="connsiteX122" fmla="*/ 274672 w 1043082"/>
                <a:gd name="connsiteY122" fmla="*/ 469068 h 1348101"/>
                <a:gd name="connsiteX123" fmla="*/ 295866 w 1043082"/>
                <a:gd name="connsiteY123" fmla="*/ 447866 h 1348101"/>
                <a:gd name="connsiteX124" fmla="*/ 323717 w 1043082"/>
                <a:gd name="connsiteY124" fmla="*/ 447446 h 1348101"/>
                <a:gd name="connsiteX125" fmla="*/ 325526 w 1043082"/>
                <a:gd name="connsiteY125" fmla="*/ 419405 h 1348101"/>
                <a:gd name="connsiteX126" fmla="*/ 372723 w 1043082"/>
                <a:gd name="connsiteY126" fmla="*/ 430254 h 1348101"/>
                <a:gd name="connsiteX127" fmla="*/ 398878 w 1043082"/>
                <a:gd name="connsiteY127" fmla="*/ 388153 h 1348101"/>
                <a:gd name="connsiteX128" fmla="*/ 416090 w 1043082"/>
                <a:gd name="connsiteY128" fmla="*/ 388782 h 1348101"/>
                <a:gd name="connsiteX129" fmla="*/ 421834 w 1043082"/>
                <a:gd name="connsiteY129" fmla="*/ 367741 h 1348101"/>
                <a:gd name="connsiteX130" fmla="*/ 410356 w 1043082"/>
                <a:gd name="connsiteY130" fmla="*/ 344776 h 1348101"/>
                <a:gd name="connsiteX131" fmla="*/ 422472 w 1043082"/>
                <a:gd name="connsiteY131" fmla="*/ 341586 h 1348101"/>
                <a:gd name="connsiteX132" fmla="*/ 426930 w 1043082"/>
                <a:gd name="connsiteY132" fmla="*/ 328194 h 1348101"/>
                <a:gd name="connsiteX133" fmla="*/ 396964 w 1043082"/>
                <a:gd name="connsiteY133" fmla="*/ 291198 h 1348101"/>
                <a:gd name="connsiteX134" fmla="*/ 217094 w 1043082"/>
                <a:gd name="connsiteY134" fmla="*/ 231239 h 1348101"/>
                <a:gd name="connsiteX135" fmla="*/ 202425 w 1043082"/>
                <a:gd name="connsiteY135" fmla="*/ 240173 h 1348101"/>
                <a:gd name="connsiteX136" fmla="*/ 186480 w 1043082"/>
                <a:gd name="connsiteY136" fmla="*/ 235706 h 1348101"/>
                <a:gd name="connsiteX137" fmla="*/ 188395 w 1043082"/>
                <a:gd name="connsiteY137" fmla="*/ 226133 h 1348101"/>
                <a:gd name="connsiteX138" fmla="*/ 207521 w 1043082"/>
                <a:gd name="connsiteY138" fmla="*/ 189786 h 1348101"/>
                <a:gd name="connsiteX139" fmla="*/ 196043 w 1043082"/>
                <a:gd name="connsiteY139" fmla="*/ 187233 h 1348101"/>
                <a:gd name="connsiteX140" fmla="*/ 166707 w 1043082"/>
                <a:gd name="connsiteY140" fmla="*/ 194243 h 1348101"/>
                <a:gd name="connsiteX141" fmla="*/ 151400 w 1043082"/>
                <a:gd name="connsiteY141" fmla="*/ 190424 h 1348101"/>
                <a:gd name="connsiteX142" fmla="*/ 129073 w 1043082"/>
                <a:gd name="connsiteY142" fmla="*/ 154067 h 1348101"/>
                <a:gd name="connsiteX143" fmla="*/ 117596 w 1043082"/>
                <a:gd name="connsiteY143" fmla="*/ 153429 h 1348101"/>
                <a:gd name="connsiteX144" fmla="*/ 115043 w 1043082"/>
                <a:gd name="connsiteY144" fmla="*/ 122815 h 1348101"/>
                <a:gd name="connsiteX145" fmla="*/ 94621 w 1043082"/>
                <a:gd name="connsiteY145" fmla="*/ 117072 h 1348101"/>
                <a:gd name="connsiteX146" fmla="*/ 90164 w 1043082"/>
                <a:gd name="connsiteY146" fmla="*/ 74971 h 1348101"/>
                <a:gd name="connsiteX147" fmla="*/ 223257 w 1043082"/>
                <a:gd name="connsiteY147" fmla="*/ 0 h 1348101"/>
                <a:gd name="connsiteX148" fmla="*/ 636384 w 1043082"/>
                <a:gd name="connsiteY148" fmla="*/ 88402 h 1348101"/>
                <a:gd name="connsiteX149" fmla="*/ 649014 w 1043082"/>
                <a:gd name="connsiteY149" fmla="*/ 249869 h 1348101"/>
                <a:gd name="connsiteX150" fmla="*/ 655330 w 1043082"/>
                <a:gd name="connsiteY150" fmla="*/ 252574 h 1348101"/>
                <a:gd name="connsiteX151" fmla="*/ 653529 w 1043082"/>
                <a:gd name="connsiteY151" fmla="*/ 288655 h 1348101"/>
                <a:gd name="connsiteX152" fmla="*/ 691410 w 1043082"/>
                <a:gd name="connsiteY152" fmla="*/ 289560 h 1348101"/>
                <a:gd name="connsiteX153" fmla="*/ 703136 w 1043082"/>
                <a:gd name="connsiteY153" fmla="*/ 297675 h 1348101"/>
                <a:gd name="connsiteX154" fmla="*/ 733806 w 1043082"/>
                <a:gd name="connsiteY154" fmla="*/ 362626 h 1348101"/>
                <a:gd name="connsiteX155" fmla="*/ 722986 w 1043082"/>
                <a:gd name="connsiteY155" fmla="*/ 364426 h 1348101"/>
                <a:gd name="connsiteX156" fmla="*/ 732901 w 1043082"/>
                <a:gd name="connsiteY156" fmla="*/ 379762 h 1348101"/>
                <a:gd name="connsiteX157" fmla="*/ 713061 w 1043082"/>
                <a:gd name="connsiteY157" fmla="*/ 389687 h 1348101"/>
                <a:gd name="connsiteX158" fmla="*/ 712156 w 1043082"/>
                <a:gd name="connsiteY158" fmla="*/ 396897 h 1348101"/>
                <a:gd name="connsiteX159" fmla="*/ 779812 w 1043082"/>
                <a:gd name="connsiteY159" fmla="*/ 403212 h 1348101"/>
                <a:gd name="connsiteX160" fmla="*/ 778907 w 1043082"/>
                <a:gd name="connsiteY160" fmla="*/ 414033 h 1348101"/>
                <a:gd name="connsiteX161" fmla="*/ 756361 w 1043082"/>
                <a:gd name="connsiteY161" fmla="*/ 436588 h 1348101"/>
                <a:gd name="connsiteX162" fmla="*/ 734711 w 1043082"/>
                <a:gd name="connsiteY162" fmla="*/ 424863 h 1348101"/>
                <a:gd name="connsiteX163" fmla="*/ 722986 w 1043082"/>
                <a:gd name="connsiteY163" fmla="*/ 441103 h 1348101"/>
                <a:gd name="connsiteX164" fmla="*/ 706745 w 1043082"/>
                <a:gd name="connsiteY164" fmla="*/ 446513 h 1348101"/>
                <a:gd name="connsiteX165" fmla="*/ 745531 w 1043082"/>
                <a:gd name="connsiteY165" fmla="*/ 461848 h 1348101"/>
                <a:gd name="connsiteX166" fmla="*/ 755456 w 1043082"/>
                <a:gd name="connsiteY166" fmla="*/ 481689 h 1348101"/>
                <a:gd name="connsiteX167" fmla="*/ 759057 w 1043082"/>
                <a:gd name="connsiteY167" fmla="*/ 500634 h 1348101"/>
                <a:gd name="connsiteX168" fmla="*/ 741931 w 1043082"/>
                <a:gd name="connsiteY168" fmla="*/ 515064 h 1348101"/>
                <a:gd name="connsiteX169" fmla="*/ 721176 w 1043082"/>
                <a:gd name="connsiteY169" fmla="*/ 519579 h 1348101"/>
                <a:gd name="connsiteX170" fmla="*/ 725681 w 1043082"/>
                <a:gd name="connsiteY170" fmla="*/ 529504 h 1348101"/>
                <a:gd name="connsiteX171" fmla="*/ 691410 w 1043082"/>
                <a:gd name="connsiteY171" fmla="*/ 532200 h 1348101"/>
                <a:gd name="connsiteX172" fmla="*/ 693220 w 1043082"/>
                <a:gd name="connsiteY172" fmla="*/ 591741 h 1348101"/>
                <a:gd name="connsiteX173" fmla="*/ 739216 w 1043082"/>
                <a:gd name="connsiteY173" fmla="*/ 589940 h 1348101"/>
                <a:gd name="connsiteX174" fmla="*/ 740121 w 1043082"/>
                <a:gd name="connsiteY174" fmla="*/ 630527 h 1348101"/>
                <a:gd name="connsiteX175" fmla="*/ 839343 w 1043082"/>
                <a:gd name="connsiteY175" fmla="*/ 638651 h 1348101"/>
                <a:gd name="connsiteX176" fmla="*/ 826713 w 1043082"/>
                <a:gd name="connsiteY176" fmla="*/ 681038 h 1348101"/>
                <a:gd name="connsiteX177" fmla="*/ 866404 w 1043082"/>
                <a:gd name="connsiteY177" fmla="*/ 714413 h 1348101"/>
                <a:gd name="connsiteX178" fmla="*/ 930450 w 1043082"/>
                <a:gd name="connsiteY178" fmla="*/ 724338 h 1348101"/>
                <a:gd name="connsiteX179" fmla="*/ 934955 w 1043082"/>
                <a:gd name="connsiteY179" fmla="*/ 704498 h 1348101"/>
                <a:gd name="connsiteX180" fmla="*/ 1019747 w 1043082"/>
                <a:gd name="connsiteY180" fmla="*/ 721633 h 1348101"/>
                <a:gd name="connsiteX181" fmla="*/ 1025157 w 1043082"/>
                <a:gd name="connsiteY181" fmla="*/ 731558 h 1348101"/>
                <a:gd name="connsiteX182" fmla="*/ 1025157 w 1043082"/>
                <a:gd name="connsiteY182" fmla="*/ 731568 h 1348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</a:cxnLst>
              <a:rect l="l" t="t" r="r" b="b"/>
              <a:pathLst>
                <a:path w="1043082" h="1348101">
                  <a:moveTo>
                    <a:pt x="1025157" y="731568"/>
                  </a:moveTo>
                  <a:lnTo>
                    <a:pt x="1011831" y="756828"/>
                  </a:lnTo>
                  <a:lnTo>
                    <a:pt x="1018851" y="772135"/>
                  </a:lnTo>
                  <a:lnTo>
                    <a:pt x="1024585" y="773411"/>
                  </a:lnTo>
                  <a:lnTo>
                    <a:pt x="1024585" y="784889"/>
                  </a:lnTo>
                  <a:lnTo>
                    <a:pt x="997163" y="815511"/>
                  </a:lnTo>
                  <a:lnTo>
                    <a:pt x="1004173" y="832723"/>
                  </a:lnTo>
                  <a:lnTo>
                    <a:pt x="1023947" y="835276"/>
                  </a:lnTo>
                  <a:lnTo>
                    <a:pt x="1034158" y="823160"/>
                  </a:lnTo>
                  <a:lnTo>
                    <a:pt x="1043083" y="824436"/>
                  </a:lnTo>
                  <a:lnTo>
                    <a:pt x="1042445" y="837190"/>
                  </a:lnTo>
                  <a:lnTo>
                    <a:pt x="1032882" y="841019"/>
                  </a:lnTo>
                  <a:lnTo>
                    <a:pt x="1020766" y="885025"/>
                  </a:lnTo>
                  <a:lnTo>
                    <a:pt x="1000992" y="899703"/>
                  </a:lnTo>
                  <a:lnTo>
                    <a:pt x="992695" y="899065"/>
                  </a:lnTo>
                  <a:lnTo>
                    <a:pt x="988866" y="903532"/>
                  </a:lnTo>
                  <a:lnTo>
                    <a:pt x="972293" y="902894"/>
                  </a:lnTo>
                  <a:lnTo>
                    <a:pt x="961444" y="894598"/>
                  </a:lnTo>
                  <a:lnTo>
                    <a:pt x="933383" y="900979"/>
                  </a:lnTo>
                  <a:lnTo>
                    <a:pt x="937851" y="914371"/>
                  </a:lnTo>
                  <a:lnTo>
                    <a:pt x="881710" y="927764"/>
                  </a:lnTo>
                  <a:lnTo>
                    <a:pt x="940403" y="1008126"/>
                  </a:lnTo>
                  <a:lnTo>
                    <a:pt x="925735" y="1055970"/>
                  </a:lnTo>
                  <a:lnTo>
                    <a:pt x="941356" y="1059799"/>
                  </a:lnTo>
                  <a:lnTo>
                    <a:pt x="922534" y="1147182"/>
                  </a:lnTo>
                  <a:lnTo>
                    <a:pt x="846639" y="1127408"/>
                  </a:lnTo>
                  <a:lnTo>
                    <a:pt x="835790" y="1168232"/>
                  </a:lnTo>
                  <a:lnTo>
                    <a:pt x="824313" y="1192463"/>
                  </a:lnTo>
                  <a:lnTo>
                    <a:pt x="818578" y="1214161"/>
                  </a:lnTo>
                  <a:lnTo>
                    <a:pt x="793699" y="1209056"/>
                  </a:lnTo>
                  <a:lnTo>
                    <a:pt x="773925" y="1194378"/>
                  </a:lnTo>
                  <a:lnTo>
                    <a:pt x="754151" y="1192463"/>
                  </a:lnTo>
                  <a:lnTo>
                    <a:pt x="722900" y="1213523"/>
                  </a:lnTo>
                  <a:lnTo>
                    <a:pt x="683352" y="1226915"/>
                  </a:lnTo>
                  <a:lnTo>
                    <a:pt x="646357" y="1210970"/>
                  </a:lnTo>
                  <a:lnTo>
                    <a:pt x="652739" y="1160583"/>
                  </a:lnTo>
                  <a:lnTo>
                    <a:pt x="488813" y="1210332"/>
                  </a:lnTo>
                  <a:lnTo>
                    <a:pt x="462658" y="1231373"/>
                  </a:lnTo>
                  <a:lnTo>
                    <a:pt x="426939" y="1238393"/>
                  </a:lnTo>
                  <a:lnTo>
                    <a:pt x="402069" y="1253700"/>
                  </a:lnTo>
                  <a:lnTo>
                    <a:pt x="377190" y="1259443"/>
                  </a:lnTo>
                  <a:lnTo>
                    <a:pt x="384848" y="1285599"/>
                  </a:lnTo>
                  <a:lnTo>
                    <a:pt x="380381" y="1313660"/>
                  </a:lnTo>
                  <a:lnTo>
                    <a:pt x="362522" y="1339491"/>
                  </a:lnTo>
                  <a:lnTo>
                    <a:pt x="351682" y="1348102"/>
                  </a:lnTo>
                  <a:lnTo>
                    <a:pt x="335728" y="1332795"/>
                  </a:lnTo>
                  <a:lnTo>
                    <a:pt x="330622" y="1340444"/>
                  </a:lnTo>
                  <a:lnTo>
                    <a:pt x="307667" y="1337891"/>
                  </a:lnTo>
                  <a:lnTo>
                    <a:pt x="294275" y="1321946"/>
                  </a:lnTo>
                  <a:lnTo>
                    <a:pt x="286941" y="1281770"/>
                  </a:lnTo>
                  <a:lnTo>
                    <a:pt x="275139" y="1269645"/>
                  </a:lnTo>
                  <a:lnTo>
                    <a:pt x="254089" y="1282408"/>
                  </a:lnTo>
                  <a:lnTo>
                    <a:pt x="231762" y="1298991"/>
                  </a:lnTo>
                  <a:lnTo>
                    <a:pt x="211988" y="1308554"/>
                  </a:lnTo>
                  <a:lnTo>
                    <a:pt x="199234" y="1293247"/>
                  </a:lnTo>
                  <a:lnTo>
                    <a:pt x="201787" y="1266454"/>
                  </a:lnTo>
                  <a:lnTo>
                    <a:pt x="216456" y="1259443"/>
                  </a:lnTo>
                  <a:lnTo>
                    <a:pt x="227305" y="1248594"/>
                  </a:lnTo>
                  <a:lnTo>
                    <a:pt x="185842" y="1237117"/>
                  </a:lnTo>
                  <a:lnTo>
                    <a:pt x="165430" y="1260081"/>
                  </a:lnTo>
                  <a:lnTo>
                    <a:pt x="115043" y="1257529"/>
                  </a:lnTo>
                  <a:lnTo>
                    <a:pt x="106747" y="1270921"/>
                  </a:lnTo>
                  <a:lnTo>
                    <a:pt x="79962" y="1270921"/>
                  </a:lnTo>
                  <a:lnTo>
                    <a:pt x="78934" y="1288113"/>
                  </a:lnTo>
                  <a:lnTo>
                    <a:pt x="44196" y="1285408"/>
                  </a:lnTo>
                  <a:lnTo>
                    <a:pt x="37433" y="1274131"/>
                  </a:lnTo>
                  <a:lnTo>
                    <a:pt x="17593" y="1274131"/>
                  </a:lnTo>
                  <a:lnTo>
                    <a:pt x="5410" y="1250004"/>
                  </a:lnTo>
                  <a:lnTo>
                    <a:pt x="5867" y="1221362"/>
                  </a:lnTo>
                  <a:lnTo>
                    <a:pt x="49616" y="1224972"/>
                  </a:lnTo>
                  <a:lnTo>
                    <a:pt x="49616" y="1207379"/>
                  </a:lnTo>
                  <a:lnTo>
                    <a:pt x="28413" y="1207379"/>
                  </a:lnTo>
                  <a:lnTo>
                    <a:pt x="28413" y="1189787"/>
                  </a:lnTo>
                  <a:lnTo>
                    <a:pt x="0" y="1138828"/>
                  </a:lnTo>
                  <a:lnTo>
                    <a:pt x="11725" y="1137476"/>
                  </a:lnTo>
                  <a:lnTo>
                    <a:pt x="17593" y="1118530"/>
                  </a:lnTo>
                  <a:lnTo>
                    <a:pt x="48263" y="1111758"/>
                  </a:lnTo>
                  <a:lnTo>
                    <a:pt x="45549" y="1100480"/>
                  </a:lnTo>
                  <a:lnTo>
                    <a:pt x="44653" y="1070267"/>
                  </a:lnTo>
                  <a:lnTo>
                    <a:pt x="59979" y="1045464"/>
                  </a:lnTo>
                  <a:lnTo>
                    <a:pt x="89297" y="1045464"/>
                  </a:lnTo>
                  <a:lnTo>
                    <a:pt x="89297" y="1050426"/>
                  </a:lnTo>
                  <a:lnTo>
                    <a:pt x="139808" y="1045921"/>
                  </a:lnTo>
                  <a:lnTo>
                    <a:pt x="164154" y="973055"/>
                  </a:lnTo>
                  <a:lnTo>
                    <a:pt x="254718" y="976236"/>
                  </a:lnTo>
                  <a:lnTo>
                    <a:pt x="342738" y="941794"/>
                  </a:lnTo>
                  <a:lnTo>
                    <a:pt x="299371" y="882472"/>
                  </a:lnTo>
                  <a:lnTo>
                    <a:pt x="293627" y="823160"/>
                  </a:lnTo>
                  <a:lnTo>
                    <a:pt x="231115" y="761286"/>
                  </a:lnTo>
                  <a:lnTo>
                    <a:pt x="190300" y="763200"/>
                  </a:lnTo>
                  <a:lnTo>
                    <a:pt x="188385" y="744064"/>
                  </a:lnTo>
                  <a:lnTo>
                    <a:pt x="182004" y="742150"/>
                  </a:lnTo>
                  <a:lnTo>
                    <a:pt x="178184" y="750446"/>
                  </a:lnTo>
                  <a:lnTo>
                    <a:pt x="149476" y="731939"/>
                  </a:lnTo>
                  <a:lnTo>
                    <a:pt x="152029" y="701974"/>
                  </a:lnTo>
                  <a:lnTo>
                    <a:pt x="155219" y="653491"/>
                  </a:lnTo>
                  <a:lnTo>
                    <a:pt x="137360" y="617134"/>
                  </a:lnTo>
                  <a:lnTo>
                    <a:pt x="65284" y="594817"/>
                  </a:lnTo>
                  <a:lnTo>
                    <a:pt x="80591" y="592265"/>
                  </a:lnTo>
                  <a:lnTo>
                    <a:pt x="87611" y="580149"/>
                  </a:lnTo>
                  <a:lnTo>
                    <a:pt x="75495" y="563556"/>
                  </a:lnTo>
                  <a:lnTo>
                    <a:pt x="76219" y="552955"/>
                  </a:lnTo>
                  <a:lnTo>
                    <a:pt x="78019" y="525894"/>
                  </a:lnTo>
                  <a:lnTo>
                    <a:pt x="88840" y="526790"/>
                  </a:lnTo>
                  <a:lnTo>
                    <a:pt x="87944" y="509654"/>
                  </a:lnTo>
                  <a:lnTo>
                    <a:pt x="120415" y="502434"/>
                  </a:lnTo>
                  <a:lnTo>
                    <a:pt x="102375" y="482594"/>
                  </a:lnTo>
                  <a:lnTo>
                    <a:pt x="103280" y="471764"/>
                  </a:lnTo>
                  <a:lnTo>
                    <a:pt x="125825" y="469068"/>
                  </a:lnTo>
                  <a:lnTo>
                    <a:pt x="122225" y="454628"/>
                  </a:lnTo>
                  <a:lnTo>
                    <a:pt x="133045" y="452828"/>
                  </a:lnTo>
                  <a:lnTo>
                    <a:pt x="155591" y="465449"/>
                  </a:lnTo>
                  <a:lnTo>
                    <a:pt x="172736" y="484394"/>
                  </a:lnTo>
                  <a:lnTo>
                    <a:pt x="186261" y="477184"/>
                  </a:lnTo>
                  <a:lnTo>
                    <a:pt x="172736" y="454628"/>
                  </a:lnTo>
                  <a:lnTo>
                    <a:pt x="179946" y="451923"/>
                  </a:lnTo>
                  <a:lnTo>
                    <a:pt x="207912" y="460943"/>
                  </a:lnTo>
                  <a:lnTo>
                    <a:pt x="231372" y="457333"/>
                  </a:lnTo>
                  <a:lnTo>
                    <a:pt x="236782" y="440198"/>
                  </a:lnTo>
                  <a:lnTo>
                    <a:pt x="245802" y="434788"/>
                  </a:lnTo>
                  <a:lnTo>
                    <a:pt x="257527" y="464553"/>
                  </a:lnTo>
                  <a:lnTo>
                    <a:pt x="257527" y="478088"/>
                  </a:lnTo>
                  <a:lnTo>
                    <a:pt x="274672" y="469068"/>
                  </a:lnTo>
                  <a:lnTo>
                    <a:pt x="295866" y="447866"/>
                  </a:lnTo>
                  <a:lnTo>
                    <a:pt x="323717" y="447446"/>
                  </a:lnTo>
                  <a:lnTo>
                    <a:pt x="325526" y="419405"/>
                  </a:lnTo>
                  <a:lnTo>
                    <a:pt x="372723" y="430254"/>
                  </a:lnTo>
                  <a:lnTo>
                    <a:pt x="398878" y="388153"/>
                  </a:lnTo>
                  <a:lnTo>
                    <a:pt x="416090" y="388782"/>
                  </a:lnTo>
                  <a:lnTo>
                    <a:pt x="421834" y="367741"/>
                  </a:lnTo>
                  <a:lnTo>
                    <a:pt x="410356" y="344776"/>
                  </a:lnTo>
                  <a:lnTo>
                    <a:pt x="422472" y="341586"/>
                  </a:lnTo>
                  <a:lnTo>
                    <a:pt x="426930" y="328194"/>
                  </a:lnTo>
                  <a:lnTo>
                    <a:pt x="396964" y="291198"/>
                  </a:lnTo>
                  <a:lnTo>
                    <a:pt x="217094" y="231239"/>
                  </a:lnTo>
                  <a:lnTo>
                    <a:pt x="202425" y="240173"/>
                  </a:lnTo>
                  <a:lnTo>
                    <a:pt x="186480" y="235706"/>
                  </a:lnTo>
                  <a:lnTo>
                    <a:pt x="188395" y="226133"/>
                  </a:lnTo>
                  <a:lnTo>
                    <a:pt x="207521" y="189786"/>
                  </a:lnTo>
                  <a:lnTo>
                    <a:pt x="196043" y="187233"/>
                  </a:lnTo>
                  <a:lnTo>
                    <a:pt x="166707" y="194243"/>
                  </a:lnTo>
                  <a:lnTo>
                    <a:pt x="151400" y="190424"/>
                  </a:lnTo>
                  <a:lnTo>
                    <a:pt x="129073" y="154067"/>
                  </a:lnTo>
                  <a:lnTo>
                    <a:pt x="117596" y="153429"/>
                  </a:lnTo>
                  <a:lnTo>
                    <a:pt x="115043" y="122815"/>
                  </a:lnTo>
                  <a:lnTo>
                    <a:pt x="94621" y="117072"/>
                  </a:lnTo>
                  <a:lnTo>
                    <a:pt x="90164" y="74971"/>
                  </a:lnTo>
                  <a:lnTo>
                    <a:pt x="223257" y="0"/>
                  </a:lnTo>
                  <a:lnTo>
                    <a:pt x="636384" y="88402"/>
                  </a:lnTo>
                  <a:lnTo>
                    <a:pt x="649014" y="249869"/>
                  </a:lnTo>
                  <a:lnTo>
                    <a:pt x="655330" y="252574"/>
                  </a:lnTo>
                  <a:lnTo>
                    <a:pt x="653529" y="288655"/>
                  </a:lnTo>
                  <a:lnTo>
                    <a:pt x="691410" y="289560"/>
                  </a:lnTo>
                  <a:lnTo>
                    <a:pt x="703136" y="297675"/>
                  </a:lnTo>
                  <a:lnTo>
                    <a:pt x="733806" y="362626"/>
                  </a:lnTo>
                  <a:lnTo>
                    <a:pt x="722986" y="364426"/>
                  </a:lnTo>
                  <a:lnTo>
                    <a:pt x="732901" y="379762"/>
                  </a:lnTo>
                  <a:lnTo>
                    <a:pt x="713061" y="389687"/>
                  </a:lnTo>
                  <a:lnTo>
                    <a:pt x="712156" y="396897"/>
                  </a:lnTo>
                  <a:lnTo>
                    <a:pt x="779812" y="403212"/>
                  </a:lnTo>
                  <a:lnTo>
                    <a:pt x="778907" y="414033"/>
                  </a:lnTo>
                  <a:lnTo>
                    <a:pt x="756361" y="436588"/>
                  </a:lnTo>
                  <a:lnTo>
                    <a:pt x="734711" y="424863"/>
                  </a:lnTo>
                  <a:lnTo>
                    <a:pt x="722986" y="441103"/>
                  </a:lnTo>
                  <a:lnTo>
                    <a:pt x="706745" y="446513"/>
                  </a:lnTo>
                  <a:lnTo>
                    <a:pt x="745531" y="461848"/>
                  </a:lnTo>
                  <a:lnTo>
                    <a:pt x="755456" y="481689"/>
                  </a:lnTo>
                  <a:lnTo>
                    <a:pt x="759057" y="500634"/>
                  </a:lnTo>
                  <a:lnTo>
                    <a:pt x="741931" y="515064"/>
                  </a:lnTo>
                  <a:lnTo>
                    <a:pt x="721176" y="519579"/>
                  </a:lnTo>
                  <a:lnTo>
                    <a:pt x="725681" y="529504"/>
                  </a:lnTo>
                  <a:lnTo>
                    <a:pt x="691410" y="532200"/>
                  </a:lnTo>
                  <a:lnTo>
                    <a:pt x="693220" y="591741"/>
                  </a:lnTo>
                  <a:lnTo>
                    <a:pt x="739216" y="589940"/>
                  </a:lnTo>
                  <a:lnTo>
                    <a:pt x="740121" y="630527"/>
                  </a:lnTo>
                  <a:lnTo>
                    <a:pt x="839343" y="638651"/>
                  </a:lnTo>
                  <a:lnTo>
                    <a:pt x="826713" y="681038"/>
                  </a:lnTo>
                  <a:lnTo>
                    <a:pt x="866404" y="714413"/>
                  </a:lnTo>
                  <a:lnTo>
                    <a:pt x="930450" y="724338"/>
                  </a:lnTo>
                  <a:lnTo>
                    <a:pt x="934955" y="704498"/>
                  </a:lnTo>
                  <a:lnTo>
                    <a:pt x="1019747" y="721633"/>
                  </a:lnTo>
                  <a:lnTo>
                    <a:pt x="1025157" y="731558"/>
                  </a:lnTo>
                  <a:lnTo>
                    <a:pt x="1025157" y="731568"/>
                  </a:lnTo>
                  <a:close/>
                </a:path>
              </a:pathLst>
            </a:custGeom>
            <a:grpFill/>
            <a:ln w="9525" cap="rnd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sng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5" name="Полилиния: фигура 21">
              <a:extLst>
                <a:ext uri="{FF2B5EF4-FFF2-40B4-BE49-F238E27FC236}">
                  <a16:creationId xmlns:a16="http://schemas.microsoft.com/office/drawing/2014/main" id="{51D8A807-69C0-926A-E49D-B919309A7090}"/>
                </a:ext>
              </a:extLst>
            </p:cNvPr>
            <p:cNvSpPr/>
            <p:nvPr/>
          </p:nvSpPr>
          <p:spPr>
            <a:xfrm>
              <a:off x="5884595" y="3892207"/>
              <a:ext cx="1075298" cy="827545"/>
            </a:xfrm>
            <a:custGeom>
              <a:avLst/>
              <a:gdLst>
                <a:gd name="connsiteX0" fmla="*/ 42729 w 1050197"/>
                <a:gd name="connsiteY0" fmla="*/ 279683 h 795699"/>
                <a:gd name="connsiteX1" fmla="*/ 49749 w 1050197"/>
                <a:gd name="connsiteY1" fmla="*/ 299133 h 795699"/>
                <a:gd name="connsiteX2" fmla="*/ 46558 w 1050197"/>
                <a:gd name="connsiteY2" fmla="*/ 311896 h 795699"/>
                <a:gd name="connsiteX3" fmla="*/ 50387 w 1050197"/>
                <a:gd name="connsiteY3" fmla="*/ 332946 h 795699"/>
                <a:gd name="connsiteX4" fmla="*/ 34442 w 1050197"/>
                <a:gd name="connsiteY4" fmla="*/ 339957 h 795699"/>
                <a:gd name="connsiteX5" fmla="*/ 24870 w 1050197"/>
                <a:gd name="connsiteY5" fmla="*/ 338042 h 795699"/>
                <a:gd name="connsiteX6" fmla="*/ 1905 w 1050197"/>
                <a:gd name="connsiteY6" fmla="*/ 343148 h 795699"/>
                <a:gd name="connsiteX7" fmla="*/ 0 w 1050197"/>
                <a:gd name="connsiteY7" fmla="*/ 352720 h 795699"/>
                <a:gd name="connsiteX8" fmla="*/ 14659 w 1050197"/>
                <a:gd name="connsiteY8" fmla="*/ 357178 h 795699"/>
                <a:gd name="connsiteX9" fmla="*/ 33804 w 1050197"/>
                <a:gd name="connsiteY9" fmla="*/ 359092 h 795699"/>
                <a:gd name="connsiteX10" fmla="*/ 60588 w 1050197"/>
                <a:gd name="connsiteY10" fmla="*/ 347615 h 795699"/>
                <a:gd name="connsiteX11" fmla="*/ 78772 w 1050197"/>
                <a:gd name="connsiteY11" fmla="*/ 372170 h 795699"/>
                <a:gd name="connsiteX12" fmla="*/ 102679 w 1050197"/>
                <a:gd name="connsiteY12" fmla="*/ 376323 h 795699"/>
                <a:gd name="connsiteX13" fmla="*/ 98222 w 1050197"/>
                <a:gd name="connsiteY13" fmla="*/ 514093 h 795699"/>
                <a:gd name="connsiteX14" fmla="*/ 165830 w 1050197"/>
                <a:gd name="connsiteY14" fmla="*/ 516646 h 795699"/>
                <a:gd name="connsiteX15" fmla="*/ 165830 w 1050197"/>
                <a:gd name="connsiteY15" fmla="*/ 549812 h 795699"/>
                <a:gd name="connsiteX16" fmla="*/ 128197 w 1050197"/>
                <a:gd name="connsiteY16" fmla="*/ 549812 h 795699"/>
                <a:gd name="connsiteX17" fmla="*/ 128197 w 1050197"/>
                <a:gd name="connsiteY17" fmla="*/ 633374 h 795699"/>
                <a:gd name="connsiteX18" fmla="*/ 100774 w 1050197"/>
                <a:gd name="connsiteY18" fmla="*/ 633374 h 795699"/>
                <a:gd name="connsiteX19" fmla="*/ 100774 w 1050197"/>
                <a:gd name="connsiteY19" fmla="*/ 649948 h 795699"/>
                <a:gd name="connsiteX20" fmla="*/ 101403 w 1050197"/>
                <a:gd name="connsiteY20" fmla="*/ 664616 h 795699"/>
                <a:gd name="connsiteX21" fmla="*/ 74619 w 1050197"/>
                <a:gd name="connsiteY21" fmla="*/ 679294 h 795699"/>
                <a:gd name="connsiteX22" fmla="*/ 79086 w 1050197"/>
                <a:gd name="connsiteY22" fmla="*/ 700973 h 795699"/>
                <a:gd name="connsiteX23" fmla="*/ 67599 w 1050197"/>
                <a:gd name="connsiteY23" fmla="*/ 703526 h 795699"/>
                <a:gd name="connsiteX24" fmla="*/ 73952 w 1050197"/>
                <a:gd name="connsiteY24" fmla="*/ 714508 h 795699"/>
                <a:gd name="connsiteX25" fmla="*/ 177679 w 1050197"/>
                <a:gd name="connsiteY25" fmla="*/ 725338 h 795699"/>
                <a:gd name="connsiteX26" fmla="*/ 178584 w 1050197"/>
                <a:gd name="connsiteY26" fmla="*/ 736159 h 795699"/>
                <a:gd name="connsiteX27" fmla="*/ 261575 w 1050197"/>
                <a:gd name="connsiteY27" fmla="*/ 743369 h 795699"/>
                <a:gd name="connsiteX28" fmla="*/ 261128 w 1050197"/>
                <a:gd name="connsiteY28" fmla="*/ 795699 h 795699"/>
                <a:gd name="connsiteX29" fmla="*/ 280521 w 1050197"/>
                <a:gd name="connsiteY29" fmla="*/ 785774 h 795699"/>
                <a:gd name="connsiteX30" fmla="*/ 304867 w 1050197"/>
                <a:gd name="connsiteY30" fmla="*/ 782164 h 795699"/>
                <a:gd name="connsiteX31" fmla="*/ 363503 w 1050197"/>
                <a:gd name="connsiteY31" fmla="*/ 764124 h 795699"/>
                <a:gd name="connsiteX32" fmla="*/ 380648 w 1050197"/>
                <a:gd name="connsiteY32" fmla="*/ 765924 h 795699"/>
                <a:gd name="connsiteX33" fmla="*/ 460029 w 1050197"/>
                <a:gd name="connsiteY33" fmla="*/ 738864 h 795699"/>
                <a:gd name="connsiteX34" fmla="*/ 459124 w 1050197"/>
                <a:gd name="connsiteY34" fmla="*/ 688353 h 795699"/>
                <a:gd name="connsiteX35" fmla="*/ 438378 w 1050197"/>
                <a:gd name="connsiteY35" fmla="*/ 695573 h 795699"/>
                <a:gd name="connsiteX36" fmla="*/ 437474 w 1050197"/>
                <a:gd name="connsiteY36" fmla="*/ 657682 h 795699"/>
                <a:gd name="connsiteX37" fmla="*/ 525866 w 1050197"/>
                <a:gd name="connsiteY37" fmla="*/ 657682 h 795699"/>
                <a:gd name="connsiteX38" fmla="*/ 534895 w 1050197"/>
                <a:gd name="connsiteY38" fmla="*/ 633327 h 795699"/>
                <a:gd name="connsiteX39" fmla="*/ 516846 w 1050197"/>
                <a:gd name="connsiteY39" fmla="*/ 603561 h 795699"/>
                <a:gd name="connsiteX40" fmla="*/ 543011 w 1050197"/>
                <a:gd name="connsiteY40" fmla="*/ 603561 h 795699"/>
                <a:gd name="connsiteX41" fmla="*/ 590826 w 1050197"/>
                <a:gd name="connsiteY41" fmla="*/ 613477 h 795699"/>
                <a:gd name="connsiteX42" fmla="*/ 593522 w 1050197"/>
                <a:gd name="connsiteY42" fmla="*/ 601751 h 795699"/>
                <a:gd name="connsiteX43" fmla="*/ 652158 w 1050197"/>
                <a:gd name="connsiteY43" fmla="*/ 613477 h 795699"/>
                <a:gd name="connsiteX44" fmla="*/ 712594 w 1050197"/>
                <a:gd name="connsiteY44" fmla="*/ 569290 h 795699"/>
                <a:gd name="connsiteX45" fmla="*/ 708993 w 1050197"/>
                <a:gd name="connsiteY45" fmla="*/ 547640 h 795699"/>
                <a:gd name="connsiteX46" fmla="*/ 720719 w 1050197"/>
                <a:gd name="connsiteY46" fmla="*/ 535905 h 795699"/>
                <a:gd name="connsiteX47" fmla="*/ 708993 w 1050197"/>
                <a:gd name="connsiteY47" fmla="*/ 527790 h 795699"/>
                <a:gd name="connsiteX48" fmla="*/ 730644 w 1050197"/>
                <a:gd name="connsiteY48" fmla="*/ 506139 h 795699"/>
                <a:gd name="connsiteX49" fmla="*/ 757695 w 1050197"/>
                <a:gd name="connsiteY49" fmla="*/ 519674 h 795699"/>
                <a:gd name="connsiteX50" fmla="*/ 779345 w 1050197"/>
                <a:gd name="connsiteY50" fmla="*/ 524180 h 795699"/>
                <a:gd name="connsiteX51" fmla="*/ 796033 w 1050197"/>
                <a:gd name="connsiteY51" fmla="*/ 539515 h 795699"/>
                <a:gd name="connsiteX52" fmla="*/ 820845 w 1050197"/>
                <a:gd name="connsiteY52" fmla="*/ 526885 h 795699"/>
                <a:gd name="connsiteX53" fmla="*/ 856021 w 1050197"/>
                <a:gd name="connsiteY53" fmla="*/ 527790 h 795699"/>
                <a:gd name="connsiteX54" fmla="*/ 867746 w 1050197"/>
                <a:gd name="connsiteY54" fmla="*/ 498024 h 795699"/>
                <a:gd name="connsiteX55" fmla="*/ 883529 w 1050197"/>
                <a:gd name="connsiteY55" fmla="*/ 489452 h 795699"/>
                <a:gd name="connsiteX56" fmla="*/ 875862 w 1050197"/>
                <a:gd name="connsiteY56" fmla="*/ 447513 h 795699"/>
                <a:gd name="connsiteX57" fmla="*/ 891197 w 1050197"/>
                <a:gd name="connsiteY57" fmla="*/ 445703 h 795699"/>
                <a:gd name="connsiteX58" fmla="*/ 911942 w 1050197"/>
                <a:gd name="connsiteY58" fmla="*/ 424958 h 795699"/>
                <a:gd name="connsiteX59" fmla="*/ 985914 w 1050197"/>
                <a:gd name="connsiteY59" fmla="*/ 413233 h 795699"/>
                <a:gd name="connsiteX60" fmla="*/ 988009 w 1050197"/>
                <a:gd name="connsiteY60" fmla="*/ 382696 h 795699"/>
                <a:gd name="connsiteX61" fmla="*/ 986095 w 1050197"/>
                <a:gd name="connsiteY61" fmla="*/ 357188 h 795699"/>
                <a:gd name="connsiteX62" fmla="*/ 1001401 w 1050197"/>
                <a:gd name="connsiteY62" fmla="*/ 346338 h 795699"/>
                <a:gd name="connsiteX63" fmla="*/ 1001401 w 1050197"/>
                <a:gd name="connsiteY63" fmla="*/ 334861 h 795699"/>
                <a:gd name="connsiteX64" fmla="*/ 991191 w 1050197"/>
                <a:gd name="connsiteY64" fmla="*/ 330394 h 795699"/>
                <a:gd name="connsiteX65" fmla="*/ 990552 w 1050197"/>
                <a:gd name="connsiteY65" fmla="*/ 311896 h 795699"/>
                <a:gd name="connsiteX66" fmla="*/ 963130 w 1050197"/>
                <a:gd name="connsiteY66" fmla="*/ 286388 h 795699"/>
                <a:gd name="connsiteX67" fmla="*/ 976522 w 1050197"/>
                <a:gd name="connsiteY67" fmla="*/ 229619 h 795699"/>
                <a:gd name="connsiteX68" fmla="*/ 1007145 w 1050197"/>
                <a:gd name="connsiteY68" fmla="*/ 229619 h 795699"/>
                <a:gd name="connsiteX69" fmla="*/ 1049874 w 1050197"/>
                <a:gd name="connsiteY69" fmla="*/ 211122 h 795699"/>
                <a:gd name="connsiteX70" fmla="*/ 1050198 w 1050197"/>
                <a:gd name="connsiteY70" fmla="*/ 192938 h 795699"/>
                <a:gd name="connsiteX71" fmla="*/ 1012879 w 1050197"/>
                <a:gd name="connsiteY71" fmla="*/ 183690 h 795699"/>
                <a:gd name="connsiteX72" fmla="*/ 1028824 w 1050197"/>
                <a:gd name="connsiteY72" fmla="*/ 114805 h 795699"/>
                <a:gd name="connsiteX73" fmla="*/ 943994 w 1050197"/>
                <a:gd name="connsiteY73" fmla="*/ 72714 h 795699"/>
                <a:gd name="connsiteX74" fmla="*/ 951014 w 1050197"/>
                <a:gd name="connsiteY74" fmla="*/ 39538 h 795699"/>
                <a:gd name="connsiteX75" fmla="*/ 899351 w 1050197"/>
                <a:gd name="connsiteY75" fmla="*/ 15945 h 795699"/>
                <a:gd name="connsiteX76" fmla="*/ 846411 w 1050197"/>
                <a:gd name="connsiteY76" fmla="*/ 52940 h 795699"/>
                <a:gd name="connsiteX77" fmla="*/ 621573 w 1050197"/>
                <a:gd name="connsiteY77" fmla="*/ 0 h 795699"/>
                <a:gd name="connsiteX78" fmla="*/ 602751 w 1050197"/>
                <a:gd name="connsiteY78" fmla="*/ 87382 h 795699"/>
                <a:gd name="connsiteX79" fmla="*/ 526856 w 1050197"/>
                <a:gd name="connsiteY79" fmla="*/ 67608 h 795699"/>
                <a:gd name="connsiteX80" fmla="*/ 516007 w 1050197"/>
                <a:gd name="connsiteY80" fmla="*/ 108433 h 795699"/>
                <a:gd name="connsiteX81" fmla="*/ 504530 w 1050197"/>
                <a:gd name="connsiteY81" fmla="*/ 132674 h 795699"/>
                <a:gd name="connsiteX82" fmla="*/ 498796 w 1050197"/>
                <a:gd name="connsiteY82" fmla="*/ 154353 h 795699"/>
                <a:gd name="connsiteX83" fmla="*/ 473916 w 1050197"/>
                <a:gd name="connsiteY83" fmla="*/ 149257 h 795699"/>
                <a:gd name="connsiteX84" fmla="*/ 454142 w 1050197"/>
                <a:gd name="connsiteY84" fmla="*/ 134588 h 795699"/>
                <a:gd name="connsiteX85" fmla="*/ 434369 w 1050197"/>
                <a:gd name="connsiteY85" fmla="*/ 132674 h 795699"/>
                <a:gd name="connsiteX86" fmla="*/ 403117 w 1050197"/>
                <a:gd name="connsiteY86" fmla="*/ 153714 h 795699"/>
                <a:gd name="connsiteX87" fmla="*/ 363569 w 1050197"/>
                <a:gd name="connsiteY87" fmla="*/ 167116 h 795699"/>
                <a:gd name="connsiteX88" fmla="*/ 326574 w 1050197"/>
                <a:gd name="connsiteY88" fmla="*/ 151162 h 795699"/>
                <a:gd name="connsiteX89" fmla="*/ 332956 w 1050197"/>
                <a:gd name="connsiteY89" fmla="*/ 100774 h 795699"/>
                <a:gd name="connsiteX90" fmla="*/ 169031 w 1050197"/>
                <a:gd name="connsiteY90" fmla="*/ 150524 h 795699"/>
                <a:gd name="connsiteX91" fmla="*/ 142875 w 1050197"/>
                <a:gd name="connsiteY91" fmla="*/ 171574 h 795699"/>
                <a:gd name="connsiteX92" fmla="*/ 107156 w 1050197"/>
                <a:gd name="connsiteY92" fmla="*/ 178594 h 795699"/>
                <a:gd name="connsiteX93" fmla="*/ 82286 w 1050197"/>
                <a:gd name="connsiteY93" fmla="*/ 193900 h 795699"/>
                <a:gd name="connsiteX94" fmla="*/ 57407 w 1050197"/>
                <a:gd name="connsiteY94" fmla="*/ 199644 h 795699"/>
                <a:gd name="connsiteX95" fmla="*/ 65065 w 1050197"/>
                <a:gd name="connsiteY95" fmla="*/ 225790 h 795699"/>
                <a:gd name="connsiteX96" fmla="*/ 60598 w 1050197"/>
                <a:gd name="connsiteY96" fmla="*/ 253860 h 795699"/>
                <a:gd name="connsiteX97" fmla="*/ 42739 w 1050197"/>
                <a:gd name="connsiteY97" fmla="*/ 279692 h 795699"/>
                <a:gd name="connsiteX98" fmla="*/ 42729 w 1050197"/>
                <a:gd name="connsiteY98" fmla="*/ 279683 h 795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1050197" h="795699">
                  <a:moveTo>
                    <a:pt x="42729" y="279683"/>
                  </a:moveTo>
                  <a:lnTo>
                    <a:pt x="49749" y="299133"/>
                  </a:lnTo>
                  <a:lnTo>
                    <a:pt x="46558" y="311896"/>
                  </a:lnTo>
                  <a:lnTo>
                    <a:pt x="50387" y="332946"/>
                  </a:lnTo>
                  <a:lnTo>
                    <a:pt x="34442" y="339957"/>
                  </a:lnTo>
                  <a:lnTo>
                    <a:pt x="24870" y="338042"/>
                  </a:lnTo>
                  <a:lnTo>
                    <a:pt x="1905" y="343148"/>
                  </a:lnTo>
                  <a:lnTo>
                    <a:pt x="0" y="352720"/>
                  </a:lnTo>
                  <a:lnTo>
                    <a:pt x="14659" y="357178"/>
                  </a:lnTo>
                  <a:lnTo>
                    <a:pt x="33804" y="359092"/>
                  </a:lnTo>
                  <a:lnTo>
                    <a:pt x="60588" y="347615"/>
                  </a:lnTo>
                  <a:lnTo>
                    <a:pt x="78772" y="372170"/>
                  </a:lnTo>
                  <a:lnTo>
                    <a:pt x="102679" y="376323"/>
                  </a:lnTo>
                  <a:lnTo>
                    <a:pt x="98222" y="514093"/>
                  </a:lnTo>
                  <a:lnTo>
                    <a:pt x="165830" y="516646"/>
                  </a:lnTo>
                  <a:lnTo>
                    <a:pt x="165830" y="549812"/>
                  </a:lnTo>
                  <a:lnTo>
                    <a:pt x="128197" y="549812"/>
                  </a:lnTo>
                  <a:lnTo>
                    <a:pt x="128197" y="633374"/>
                  </a:lnTo>
                  <a:lnTo>
                    <a:pt x="100774" y="633374"/>
                  </a:lnTo>
                  <a:lnTo>
                    <a:pt x="100774" y="649948"/>
                  </a:lnTo>
                  <a:lnTo>
                    <a:pt x="101403" y="664616"/>
                  </a:lnTo>
                  <a:lnTo>
                    <a:pt x="74619" y="679294"/>
                  </a:lnTo>
                  <a:lnTo>
                    <a:pt x="79086" y="700973"/>
                  </a:lnTo>
                  <a:lnTo>
                    <a:pt x="67599" y="703526"/>
                  </a:lnTo>
                  <a:lnTo>
                    <a:pt x="73952" y="714508"/>
                  </a:lnTo>
                  <a:lnTo>
                    <a:pt x="177679" y="725338"/>
                  </a:lnTo>
                  <a:lnTo>
                    <a:pt x="178584" y="736159"/>
                  </a:lnTo>
                  <a:lnTo>
                    <a:pt x="261575" y="743369"/>
                  </a:lnTo>
                  <a:lnTo>
                    <a:pt x="261128" y="795699"/>
                  </a:lnTo>
                  <a:lnTo>
                    <a:pt x="280521" y="785774"/>
                  </a:lnTo>
                  <a:lnTo>
                    <a:pt x="304867" y="782164"/>
                  </a:lnTo>
                  <a:lnTo>
                    <a:pt x="363503" y="764124"/>
                  </a:lnTo>
                  <a:lnTo>
                    <a:pt x="380648" y="765924"/>
                  </a:lnTo>
                  <a:lnTo>
                    <a:pt x="460029" y="738864"/>
                  </a:lnTo>
                  <a:lnTo>
                    <a:pt x="459124" y="688353"/>
                  </a:lnTo>
                  <a:lnTo>
                    <a:pt x="438378" y="695573"/>
                  </a:lnTo>
                  <a:lnTo>
                    <a:pt x="437474" y="657682"/>
                  </a:lnTo>
                  <a:lnTo>
                    <a:pt x="525866" y="657682"/>
                  </a:lnTo>
                  <a:lnTo>
                    <a:pt x="534895" y="633327"/>
                  </a:lnTo>
                  <a:lnTo>
                    <a:pt x="516846" y="603561"/>
                  </a:lnTo>
                  <a:lnTo>
                    <a:pt x="543011" y="603561"/>
                  </a:lnTo>
                  <a:lnTo>
                    <a:pt x="590826" y="613477"/>
                  </a:lnTo>
                  <a:lnTo>
                    <a:pt x="593522" y="601751"/>
                  </a:lnTo>
                  <a:lnTo>
                    <a:pt x="652158" y="613477"/>
                  </a:lnTo>
                  <a:lnTo>
                    <a:pt x="712594" y="569290"/>
                  </a:lnTo>
                  <a:lnTo>
                    <a:pt x="708993" y="547640"/>
                  </a:lnTo>
                  <a:lnTo>
                    <a:pt x="720719" y="535905"/>
                  </a:lnTo>
                  <a:lnTo>
                    <a:pt x="708993" y="527790"/>
                  </a:lnTo>
                  <a:lnTo>
                    <a:pt x="730644" y="506139"/>
                  </a:lnTo>
                  <a:lnTo>
                    <a:pt x="757695" y="519674"/>
                  </a:lnTo>
                  <a:lnTo>
                    <a:pt x="779345" y="524180"/>
                  </a:lnTo>
                  <a:lnTo>
                    <a:pt x="796033" y="539515"/>
                  </a:lnTo>
                  <a:lnTo>
                    <a:pt x="820845" y="526885"/>
                  </a:lnTo>
                  <a:lnTo>
                    <a:pt x="856021" y="527790"/>
                  </a:lnTo>
                  <a:lnTo>
                    <a:pt x="867746" y="498024"/>
                  </a:lnTo>
                  <a:lnTo>
                    <a:pt x="883529" y="489452"/>
                  </a:lnTo>
                  <a:lnTo>
                    <a:pt x="875862" y="447513"/>
                  </a:lnTo>
                  <a:lnTo>
                    <a:pt x="891197" y="445703"/>
                  </a:lnTo>
                  <a:lnTo>
                    <a:pt x="911942" y="424958"/>
                  </a:lnTo>
                  <a:lnTo>
                    <a:pt x="985914" y="413233"/>
                  </a:lnTo>
                  <a:lnTo>
                    <a:pt x="988009" y="382696"/>
                  </a:lnTo>
                  <a:lnTo>
                    <a:pt x="986095" y="357188"/>
                  </a:lnTo>
                  <a:lnTo>
                    <a:pt x="1001401" y="346338"/>
                  </a:lnTo>
                  <a:lnTo>
                    <a:pt x="1001401" y="334861"/>
                  </a:lnTo>
                  <a:lnTo>
                    <a:pt x="991191" y="330394"/>
                  </a:lnTo>
                  <a:lnTo>
                    <a:pt x="990552" y="311896"/>
                  </a:lnTo>
                  <a:lnTo>
                    <a:pt x="963130" y="286388"/>
                  </a:lnTo>
                  <a:lnTo>
                    <a:pt x="976522" y="229619"/>
                  </a:lnTo>
                  <a:lnTo>
                    <a:pt x="1007145" y="229619"/>
                  </a:lnTo>
                  <a:lnTo>
                    <a:pt x="1049874" y="211122"/>
                  </a:lnTo>
                  <a:lnTo>
                    <a:pt x="1050198" y="192938"/>
                  </a:lnTo>
                  <a:lnTo>
                    <a:pt x="1012879" y="183690"/>
                  </a:lnTo>
                  <a:lnTo>
                    <a:pt x="1028824" y="114805"/>
                  </a:lnTo>
                  <a:lnTo>
                    <a:pt x="943994" y="72714"/>
                  </a:lnTo>
                  <a:lnTo>
                    <a:pt x="951014" y="39538"/>
                  </a:lnTo>
                  <a:lnTo>
                    <a:pt x="899351" y="15945"/>
                  </a:lnTo>
                  <a:lnTo>
                    <a:pt x="846411" y="52940"/>
                  </a:lnTo>
                  <a:lnTo>
                    <a:pt x="621573" y="0"/>
                  </a:lnTo>
                  <a:lnTo>
                    <a:pt x="602751" y="87382"/>
                  </a:lnTo>
                  <a:lnTo>
                    <a:pt x="526856" y="67608"/>
                  </a:lnTo>
                  <a:lnTo>
                    <a:pt x="516007" y="108433"/>
                  </a:lnTo>
                  <a:lnTo>
                    <a:pt x="504530" y="132674"/>
                  </a:lnTo>
                  <a:lnTo>
                    <a:pt x="498796" y="154353"/>
                  </a:lnTo>
                  <a:lnTo>
                    <a:pt x="473916" y="149257"/>
                  </a:lnTo>
                  <a:lnTo>
                    <a:pt x="454142" y="134588"/>
                  </a:lnTo>
                  <a:lnTo>
                    <a:pt x="434369" y="132674"/>
                  </a:lnTo>
                  <a:lnTo>
                    <a:pt x="403117" y="153714"/>
                  </a:lnTo>
                  <a:lnTo>
                    <a:pt x="363569" y="167116"/>
                  </a:lnTo>
                  <a:lnTo>
                    <a:pt x="326574" y="151162"/>
                  </a:lnTo>
                  <a:lnTo>
                    <a:pt x="332956" y="100774"/>
                  </a:lnTo>
                  <a:lnTo>
                    <a:pt x="169031" y="150524"/>
                  </a:lnTo>
                  <a:lnTo>
                    <a:pt x="142875" y="171574"/>
                  </a:lnTo>
                  <a:lnTo>
                    <a:pt x="107156" y="178594"/>
                  </a:lnTo>
                  <a:lnTo>
                    <a:pt x="82286" y="193900"/>
                  </a:lnTo>
                  <a:lnTo>
                    <a:pt x="57407" y="199644"/>
                  </a:lnTo>
                  <a:lnTo>
                    <a:pt x="65065" y="225790"/>
                  </a:lnTo>
                  <a:lnTo>
                    <a:pt x="60598" y="253860"/>
                  </a:lnTo>
                  <a:lnTo>
                    <a:pt x="42739" y="279692"/>
                  </a:lnTo>
                  <a:lnTo>
                    <a:pt x="42729" y="279683"/>
                  </a:lnTo>
                  <a:close/>
                </a:path>
              </a:pathLst>
            </a:custGeom>
            <a:grpFill/>
            <a:ln w="9525" cap="rnd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6" name="Полилиния: фигура 22">
              <a:extLst>
                <a:ext uri="{FF2B5EF4-FFF2-40B4-BE49-F238E27FC236}">
                  <a16:creationId xmlns:a16="http://schemas.microsoft.com/office/drawing/2014/main" id="{08E68C36-9EF9-3A0C-04F1-49995BFFA8AD}"/>
                </a:ext>
              </a:extLst>
            </p:cNvPr>
            <p:cNvSpPr/>
            <p:nvPr/>
          </p:nvSpPr>
          <p:spPr>
            <a:xfrm>
              <a:off x="6781391" y="3981084"/>
              <a:ext cx="829940" cy="723065"/>
            </a:xfrm>
            <a:custGeom>
              <a:avLst/>
              <a:gdLst>
                <a:gd name="connsiteX0" fmla="*/ 796528 w 810567"/>
                <a:gd name="connsiteY0" fmla="*/ 165516 h 695239"/>
                <a:gd name="connsiteX1" fmla="*/ 796528 w 810567"/>
                <a:gd name="connsiteY1" fmla="*/ 151171 h 695239"/>
                <a:gd name="connsiteX2" fmla="*/ 810568 w 810567"/>
                <a:gd name="connsiteY2" fmla="*/ 105880 h 695239"/>
                <a:gd name="connsiteX3" fmla="*/ 804186 w 810567"/>
                <a:gd name="connsiteY3" fmla="*/ 81639 h 695239"/>
                <a:gd name="connsiteX4" fmla="*/ 784412 w 810567"/>
                <a:gd name="connsiteY4" fmla="*/ 73990 h 695239"/>
                <a:gd name="connsiteX5" fmla="*/ 756990 w 810567"/>
                <a:gd name="connsiteY5" fmla="*/ 79734 h 695239"/>
                <a:gd name="connsiteX6" fmla="*/ 748065 w 810567"/>
                <a:gd name="connsiteY6" fmla="*/ 72714 h 695239"/>
                <a:gd name="connsiteX7" fmla="*/ 737216 w 810567"/>
                <a:gd name="connsiteY7" fmla="*/ 37633 h 695239"/>
                <a:gd name="connsiteX8" fmla="*/ 694487 w 810567"/>
                <a:gd name="connsiteY8" fmla="*/ 44006 h 695239"/>
                <a:gd name="connsiteX9" fmla="*/ 684276 w 810567"/>
                <a:gd name="connsiteY9" fmla="*/ 54216 h 695239"/>
                <a:gd name="connsiteX10" fmla="*/ 671522 w 810567"/>
                <a:gd name="connsiteY10" fmla="*/ 53578 h 695239"/>
                <a:gd name="connsiteX11" fmla="*/ 661949 w 810567"/>
                <a:gd name="connsiteY11" fmla="*/ 69523 h 695239"/>
                <a:gd name="connsiteX12" fmla="*/ 652386 w 810567"/>
                <a:gd name="connsiteY12" fmla="*/ 59960 h 695239"/>
                <a:gd name="connsiteX13" fmla="*/ 661949 w 810567"/>
                <a:gd name="connsiteY13" fmla="*/ 51664 h 695239"/>
                <a:gd name="connsiteX14" fmla="*/ 659397 w 810567"/>
                <a:gd name="connsiteY14" fmla="*/ 47197 h 695239"/>
                <a:gd name="connsiteX15" fmla="*/ 640271 w 810567"/>
                <a:gd name="connsiteY15" fmla="*/ 57398 h 695239"/>
                <a:gd name="connsiteX16" fmla="*/ 614115 w 810567"/>
                <a:gd name="connsiteY16" fmla="*/ 27422 h 695239"/>
                <a:gd name="connsiteX17" fmla="*/ 591788 w 810567"/>
                <a:gd name="connsiteY17" fmla="*/ 49111 h 695239"/>
                <a:gd name="connsiteX18" fmla="*/ 583502 w 810567"/>
                <a:gd name="connsiteY18" fmla="*/ 36357 h 695239"/>
                <a:gd name="connsiteX19" fmla="*/ 554155 w 810567"/>
                <a:gd name="connsiteY19" fmla="*/ 27422 h 695239"/>
                <a:gd name="connsiteX20" fmla="*/ 542677 w 810567"/>
                <a:gd name="connsiteY20" fmla="*/ 17859 h 695239"/>
                <a:gd name="connsiteX21" fmla="*/ 536934 w 810567"/>
                <a:gd name="connsiteY21" fmla="*/ 6372 h 695239"/>
                <a:gd name="connsiteX22" fmla="*/ 518436 w 810567"/>
                <a:gd name="connsiteY22" fmla="*/ 0 h 695239"/>
                <a:gd name="connsiteX23" fmla="*/ 496757 w 810567"/>
                <a:gd name="connsiteY23" fmla="*/ 9887 h 695239"/>
                <a:gd name="connsiteX24" fmla="*/ 496757 w 810567"/>
                <a:gd name="connsiteY24" fmla="*/ 26794 h 695239"/>
                <a:gd name="connsiteX25" fmla="*/ 478250 w 810567"/>
                <a:gd name="connsiteY25" fmla="*/ 26794 h 695239"/>
                <a:gd name="connsiteX26" fmla="*/ 461038 w 810567"/>
                <a:gd name="connsiteY26" fmla="*/ 20412 h 695239"/>
                <a:gd name="connsiteX27" fmla="*/ 447637 w 810567"/>
                <a:gd name="connsiteY27" fmla="*/ 29337 h 695239"/>
                <a:gd name="connsiteX28" fmla="*/ 402993 w 810567"/>
                <a:gd name="connsiteY28" fmla="*/ 33166 h 695239"/>
                <a:gd name="connsiteX29" fmla="*/ 401717 w 810567"/>
                <a:gd name="connsiteY29" fmla="*/ 44006 h 695239"/>
                <a:gd name="connsiteX30" fmla="*/ 265862 w 810567"/>
                <a:gd name="connsiteY30" fmla="*/ 77172 h 695239"/>
                <a:gd name="connsiteX31" fmla="*/ 233962 w 810567"/>
                <a:gd name="connsiteY31" fmla="*/ 70799 h 695239"/>
                <a:gd name="connsiteX32" fmla="*/ 206540 w 810567"/>
                <a:gd name="connsiteY32" fmla="*/ 114805 h 695239"/>
                <a:gd name="connsiteX33" fmla="*/ 174327 w 810567"/>
                <a:gd name="connsiteY33" fmla="*/ 107480 h 695239"/>
                <a:gd name="connsiteX34" fmla="*/ 174012 w 810567"/>
                <a:gd name="connsiteY34" fmla="*/ 125654 h 695239"/>
                <a:gd name="connsiteX35" fmla="*/ 131283 w 810567"/>
                <a:gd name="connsiteY35" fmla="*/ 144151 h 695239"/>
                <a:gd name="connsiteX36" fmla="*/ 100660 w 810567"/>
                <a:gd name="connsiteY36" fmla="*/ 144151 h 695239"/>
                <a:gd name="connsiteX37" fmla="*/ 87268 w 810567"/>
                <a:gd name="connsiteY37" fmla="*/ 200921 h 695239"/>
                <a:gd name="connsiteX38" fmla="*/ 114691 w 810567"/>
                <a:gd name="connsiteY38" fmla="*/ 226428 h 695239"/>
                <a:gd name="connsiteX39" fmla="*/ 115329 w 810567"/>
                <a:gd name="connsiteY39" fmla="*/ 244926 h 695239"/>
                <a:gd name="connsiteX40" fmla="*/ 125530 w 810567"/>
                <a:gd name="connsiteY40" fmla="*/ 249393 h 695239"/>
                <a:gd name="connsiteX41" fmla="*/ 125530 w 810567"/>
                <a:gd name="connsiteY41" fmla="*/ 260871 h 695239"/>
                <a:gd name="connsiteX42" fmla="*/ 110223 w 810567"/>
                <a:gd name="connsiteY42" fmla="*/ 271720 h 695239"/>
                <a:gd name="connsiteX43" fmla="*/ 112138 w 810567"/>
                <a:gd name="connsiteY43" fmla="*/ 297228 h 695239"/>
                <a:gd name="connsiteX44" fmla="*/ 110052 w 810567"/>
                <a:gd name="connsiteY44" fmla="*/ 327765 h 695239"/>
                <a:gd name="connsiteX45" fmla="*/ 36081 w 810567"/>
                <a:gd name="connsiteY45" fmla="*/ 339490 h 695239"/>
                <a:gd name="connsiteX46" fmla="*/ 15335 w 810567"/>
                <a:gd name="connsiteY46" fmla="*/ 360236 h 695239"/>
                <a:gd name="connsiteX47" fmla="*/ 0 w 810567"/>
                <a:gd name="connsiteY47" fmla="*/ 362036 h 695239"/>
                <a:gd name="connsiteX48" fmla="*/ 7668 w 810567"/>
                <a:gd name="connsiteY48" fmla="*/ 403984 h 695239"/>
                <a:gd name="connsiteX49" fmla="*/ 37881 w 810567"/>
                <a:gd name="connsiteY49" fmla="*/ 390001 h 695239"/>
                <a:gd name="connsiteX50" fmla="*/ 69456 w 810567"/>
                <a:gd name="connsiteY50" fmla="*/ 385496 h 695239"/>
                <a:gd name="connsiteX51" fmla="*/ 62236 w 810567"/>
                <a:gd name="connsiteY51" fmla="*/ 408947 h 695239"/>
                <a:gd name="connsiteX52" fmla="*/ 80286 w 810567"/>
                <a:gd name="connsiteY52" fmla="*/ 443217 h 695239"/>
                <a:gd name="connsiteX53" fmla="*/ 96517 w 810567"/>
                <a:gd name="connsiteY53" fmla="*/ 443217 h 695239"/>
                <a:gd name="connsiteX54" fmla="*/ 103737 w 810567"/>
                <a:gd name="connsiteY54" fmla="*/ 463972 h 695239"/>
                <a:gd name="connsiteX55" fmla="*/ 95612 w 810567"/>
                <a:gd name="connsiteY55" fmla="*/ 468478 h 695239"/>
                <a:gd name="connsiteX56" fmla="*/ 106442 w 810567"/>
                <a:gd name="connsiteY56" fmla="*/ 491928 h 695239"/>
                <a:gd name="connsiteX57" fmla="*/ 99222 w 810567"/>
                <a:gd name="connsiteY57" fmla="*/ 498243 h 695239"/>
                <a:gd name="connsiteX58" fmla="*/ 113652 w 810567"/>
                <a:gd name="connsiteY58" fmla="*/ 520789 h 695239"/>
                <a:gd name="connsiteX59" fmla="*/ 118167 w 810567"/>
                <a:gd name="connsiteY59" fmla="*/ 538829 h 695239"/>
                <a:gd name="connsiteX60" fmla="*/ 127187 w 810567"/>
                <a:gd name="connsiteY60" fmla="*/ 550564 h 695239"/>
                <a:gd name="connsiteX61" fmla="*/ 118167 w 810567"/>
                <a:gd name="connsiteY61" fmla="*/ 557775 h 695239"/>
                <a:gd name="connsiteX62" fmla="*/ 122672 w 810567"/>
                <a:gd name="connsiteY62" fmla="*/ 576720 h 695239"/>
                <a:gd name="connsiteX63" fmla="*/ 176794 w 810567"/>
                <a:gd name="connsiteY63" fmla="*/ 602885 h 695239"/>
                <a:gd name="connsiteX64" fmla="*/ 205664 w 810567"/>
                <a:gd name="connsiteY64" fmla="*/ 603790 h 695239"/>
                <a:gd name="connsiteX65" fmla="*/ 219189 w 810567"/>
                <a:gd name="connsiteY65" fmla="*/ 621821 h 695239"/>
                <a:gd name="connsiteX66" fmla="*/ 230010 w 810567"/>
                <a:gd name="connsiteY66" fmla="*/ 611905 h 695239"/>
                <a:gd name="connsiteX67" fmla="*/ 230915 w 810567"/>
                <a:gd name="connsiteY67" fmla="*/ 620916 h 695239"/>
                <a:gd name="connsiteX68" fmla="*/ 249860 w 810567"/>
                <a:gd name="connsiteY68" fmla="*/ 622726 h 695239"/>
                <a:gd name="connsiteX69" fmla="*/ 249860 w 810567"/>
                <a:gd name="connsiteY69" fmla="*/ 618220 h 695239"/>
                <a:gd name="connsiteX70" fmla="*/ 271501 w 810567"/>
                <a:gd name="connsiteY70" fmla="*/ 614610 h 695239"/>
                <a:gd name="connsiteX71" fmla="*/ 302171 w 810567"/>
                <a:gd name="connsiteY71" fmla="*/ 619116 h 695239"/>
                <a:gd name="connsiteX72" fmla="*/ 325850 w 810567"/>
                <a:gd name="connsiteY72" fmla="*/ 636546 h 695239"/>
                <a:gd name="connsiteX73" fmla="*/ 344948 w 810567"/>
                <a:gd name="connsiteY73" fmla="*/ 631450 h 695239"/>
                <a:gd name="connsiteX74" fmla="*/ 431054 w 810567"/>
                <a:gd name="connsiteY74" fmla="*/ 637194 h 695239"/>
                <a:gd name="connsiteX75" fmla="*/ 461038 w 810567"/>
                <a:gd name="connsiteY75" fmla="*/ 621249 h 695239"/>
                <a:gd name="connsiteX76" fmla="*/ 489737 w 810567"/>
                <a:gd name="connsiteY76" fmla="*/ 623802 h 695239"/>
                <a:gd name="connsiteX77" fmla="*/ 477936 w 810567"/>
                <a:gd name="connsiteY77" fmla="*/ 691725 h 695239"/>
                <a:gd name="connsiteX78" fmla="*/ 491014 w 810567"/>
                <a:gd name="connsiteY78" fmla="*/ 685667 h 695239"/>
                <a:gd name="connsiteX79" fmla="*/ 501853 w 810567"/>
                <a:gd name="connsiteY79" fmla="*/ 690772 h 695239"/>
                <a:gd name="connsiteX80" fmla="*/ 505044 w 810567"/>
                <a:gd name="connsiteY80" fmla="*/ 686305 h 695239"/>
                <a:gd name="connsiteX81" fmla="*/ 536295 w 810567"/>
                <a:gd name="connsiteY81" fmla="*/ 695239 h 695239"/>
                <a:gd name="connsiteX82" fmla="*/ 568195 w 810567"/>
                <a:gd name="connsiteY82" fmla="*/ 681838 h 695239"/>
                <a:gd name="connsiteX83" fmla="*/ 633251 w 810567"/>
                <a:gd name="connsiteY83" fmla="*/ 681199 h 695239"/>
                <a:gd name="connsiteX84" fmla="*/ 648557 w 810567"/>
                <a:gd name="connsiteY84" fmla="*/ 671960 h 695239"/>
                <a:gd name="connsiteX85" fmla="*/ 675980 w 810567"/>
                <a:gd name="connsiteY85" fmla="*/ 650586 h 695239"/>
                <a:gd name="connsiteX86" fmla="*/ 786327 w 810567"/>
                <a:gd name="connsiteY86" fmla="*/ 648672 h 695239"/>
                <a:gd name="connsiteX87" fmla="*/ 790794 w 810567"/>
                <a:gd name="connsiteY87" fmla="*/ 625078 h 695239"/>
                <a:gd name="connsiteX88" fmla="*/ 793347 w 810567"/>
                <a:gd name="connsiteY88" fmla="*/ 597646 h 695239"/>
                <a:gd name="connsiteX89" fmla="*/ 728291 w 810567"/>
                <a:gd name="connsiteY89" fmla="*/ 595732 h 695239"/>
                <a:gd name="connsiteX90" fmla="*/ 706603 w 810567"/>
                <a:gd name="connsiteY90" fmla="*/ 522380 h 695239"/>
                <a:gd name="connsiteX91" fmla="*/ 656854 w 810567"/>
                <a:gd name="connsiteY91" fmla="*/ 522380 h 695239"/>
                <a:gd name="connsiteX92" fmla="*/ 665779 w 810567"/>
                <a:gd name="connsiteY92" fmla="*/ 446475 h 695239"/>
                <a:gd name="connsiteX93" fmla="*/ 681095 w 810567"/>
                <a:gd name="connsiteY93" fmla="*/ 433721 h 695239"/>
                <a:gd name="connsiteX94" fmla="*/ 697668 w 810567"/>
                <a:gd name="connsiteY94" fmla="*/ 433083 h 695239"/>
                <a:gd name="connsiteX95" fmla="*/ 719357 w 810567"/>
                <a:gd name="connsiteY95" fmla="*/ 425434 h 695239"/>
                <a:gd name="connsiteX96" fmla="*/ 748694 w 810567"/>
                <a:gd name="connsiteY96" fmla="*/ 373761 h 695239"/>
                <a:gd name="connsiteX97" fmla="*/ 751884 w 810567"/>
                <a:gd name="connsiteY97" fmla="*/ 350806 h 695239"/>
                <a:gd name="connsiteX98" fmla="*/ 738492 w 810567"/>
                <a:gd name="connsiteY98" fmla="*/ 322736 h 695239"/>
                <a:gd name="connsiteX99" fmla="*/ 736578 w 810567"/>
                <a:gd name="connsiteY99" fmla="*/ 288293 h 695239"/>
                <a:gd name="connsiteX100" fmla="*/ 727653 w 810567"/>
                <a:gd name="connsiteY100" fmla="*/ 251298 h 695239"/>
                <a:gd name="connsiteX101" fmla="*/ 751246 w 810567"/>
                <a:gd name="connsiteY101" fmla="*/ 250660 h 695239"/>
                <a:gd name="connsiteX102" fmla="*/ 796538 w 810567"/>
                <a:gd name="connsiteY102" fmla="*/ 198996 h 695239"/>
                <a:gd name="connsiteX103" fmla="*/ 795899 w 810567"/>
                <a:gd name="connsiteY103" fmla="*/ 186881 h 695239"/>
                <a:gd name="connsiteX104" fmla="*/ 802919 w 810567"/>
                <a:gd name="connsiteY104" fmla="*/ 180508 h 695239"/>
                <a:gd name="connsiteX105" fmla="*/ 796538 w 810567"/>
                <a:gd name="connsiteY105" fmla="*/ 165516 h 695239"/>
                <a:gd name="connsiteX106" fmla="*/ 796528 w 810567"/>
                <a:gd name="connsiteY106" fmla="*/ 165516 h 69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810567" h="695239">
                  <a:moveTo>
                    <a:pt x="796528" y="165516"/>
                  </a:moveTo>
                  <a:lnTo>
                    <a:pt x="796528" y="151171"/>
                  </a:lnTo>
                  <a:lnTo>
                    <a:pt x="810568" y="105880"/>
                  </a:lnTo>
                  <a:lnTo>
                    <a:pt x="804186" y="81639"/>
                  </a:lnTo>
                  <a:lnTo>
                    <a:pt x="784412" y="73990"/>
                  </a:lnTo>
                  <a:lnTo>
                    <a:pt x="756990" y="79734"/>
                  </a:lnTo>
                  <a:lnTo>
                    <a:pt x="748065" y="72714"/>
                  </a:lnTo>
                  <a:lnTo>
                    <a:pt x="737216" y="37633"/>
                  </a:lnTo>
                  <a:lnTo>
                    <a:pt x="694487" y="44006"/>
                  </a:lnTo>
                  <a:lnTo>
                    <a:pt x="684276" y="54216"/>
                  </a:lnTo>
                  <a:lnTo>
                    <a:pt x="671522" y="53578"/>
                  </a:lnTo>
                  <a:lnTo>
                    <a:pt x="661949" y="69523"/>
                  </a:lnTo>
                  <a:lnTo>
                    <a:pt x="652386" y="59960"/>
                  </a:lnTo>
                  <a:lnTo>
                    <a:pt x="661949" y="51664"/>
                  </a:lnTo>
                  <a:lnTo>
                    <a:pt x="659397" y="47197"/>
                  </a:lnTo>
                  <a:lnTo>
                    <a:pt x="640271" y="57398"/>
                  </a:lnTo>
                  <a:lnTo>
                    <a:pt x="614115" y="27422"/>
                  </a:lnTo>
                  <a:lnTo>
                    <a:pt x="591788" y="49111"/>
                  </a:lnTo>
                  <a:lnTo>
                    <a:pt x="583502" y="36357"/>
                  </a:lnTo>
                  <a:lnTo>
                    <a:pt x="554155" y="27422"/>
                  </a:lnTo>
                  <a:lnTo>
                    <a:pt x="542677" y="17859"/>
                  </a:lnTo>
                  <a:lnTo>
                    <a:pt x="536934" y="6372"/>
                  </a:lnTo>
                  <a:lnTo>
                    <a:pt x="518436" y="0"/>
                  </a:lnTo>
                  <a:lnTo>
                    <a:pt x="496757" y="9887"/>
                  </a:lnTo>
                  <a:lnTo>
                    <a:pt x="496757" y="26794"/>
                  </a:lnTo>
                  <a:lnTo>
                    <a:pt x="478250" y="26794"/>
                  </a:lnTo>
                  <a:lnTo>
                    <a:pt x="461038" y="20412"/>
                  </a:lnTo>
                  <a:lnTo>
                    <a:pt x="447637" y="29337"/>
                  </a:lnTo>
                  <a:lnTo>
                    <a:pt x="402993" y="33166"/>
                  </a:lnTo>
                  <a:lnTo>
                    <a:pt x="401717" y="44006"/>
                  </a:lnTo>
                  <a:lnTo>
                    <a:pt x="265862" y="77172"/>
                  </a:lnTo>
                  <a:lnTo>
                    <a:pt x="233962" y="70799"/>
                  </a:lnTo>
                  <a:lnTo>
                    <a:pt x="206540" y="114805"/>
                  </a:lnTo>
                  <a:lnTo>
                    <a:pt x="174327" y="107480"/>
                  </a:lnTo>
                  <a:lnTo>
                    <a:pt x="174012" y="125654"/>
                  </a:lnTo>
                  <a:lnTo>
                    <a:pt x="131283" y="144151"/>
                  </a:lnTo>
                  <a:lnTo>
                    <a:pt x="100660" y="144151"/>
                  </a:lnTo>
                  <a:lnTo>
                    <a:pt x="87268" y="200921"/>
                  </a:lnTo>
                  <a:lnTo>
                    <a:pt x="114691" y="226428"/>
                  </a:lnTo>
                  <a:lnTo>
                    <a:pt x="115329" y="244926"/>
                  </a:lnTo>
                  <a:lnTo>
                    <a:pt x="125530" y="249393"/>
                  </a:lnTo>
                  <a:lnTo>
                    <a:pt x="125530" y="260871"/>
                  </a:lnTo>
                  <a:lnTo>
                    <a:pt x="110223" y="271720"/>
                  </a:lnTo>
                  <a:lnTo>
                    <a:pt x="112138" y="297228"/>
                  </a:lnTo>
                  <a:lnTo>
                    <a:pt x="110052" y="327765"/>
                  </a:lnTo>
                  <a:lnTo>
                    <a:pt x="36081" y="339490"/>
                  </a:lnTo>
                  <a:lnTo>
                    <a:pt x="15335" y="360236"/>
                  </a:lnTo>
                  <a:lnTo>
                    <a:pt x="0" y="362036"/>
                  </a:lnTo>
                  <a:lnTo>
                    <a:pt x="7668" y="403984"/>
                  </a:lnTo>
                  <a:lnTo>
                    <a:pt x="37881" y="390001"/>
                  </a:lnTo>
                  <a:lnTo>
                    <a:pt x="69456" y="385496"/>
                  </a:lnTo>
                  <a:lnTo>
                    <a:pt x="62236" y="408947"/>
                  </a:lnTo>
                  <a:lnTo>
                    <a:pt x="80286" y="443217"/>
                  </a:lnTo>
                  <a:lnTo>
                    <a:pt x="96517" y="443217"/>
                  </a:lnTo>
                  <a:lnTo>
                    <a:pt x="103737" y="463972"/>
                  </a:lnTo>
                  <a:lnTo>
                    <a:pt x="95612" y="468478"/>
                  </a:lnTo>
                  <a:lnTo>
                    <a:pt x="106442" y="491928"/>
                  </a:lnTo>
                  <a:lnTo>
                    <a:pt x="99222" y="498243"/>
                  </a:lnTo>
                  <a:lnTo>
                    <a:pt x="113652" y="520789"/>
                  </a:lnTo>
                  <a:lnTo>
                    <a:pt x="118167" y="538829"/>
                  </a:lnTo>
                  <a:lnTo>
                    <a:pt x="127187" y="550564"/>
                  </a:lnTo>
                  <a:lnTo>
                    <a:pt x="118167" y="557775"/>
                  </a:lnTo>
                  <a:lnTo>
                    <a:pt x="122672" y="576720"/>
                  </a:lnTo>
                  <a:lnTo>
                    <a:pt x="176794" y="602885"/>
                  </a:lnTo>
                  <a:lnTo>
                    <a:pt x="205664" y="603790"/>
                  </a:lnTo>
                  <a:lnTo>
                    <a:pt x="219189" y="621821"/>
                  </a:lnTo>
                  <a:lnTo>
                    <a:pt x="230010" y="611905"/>
                  </a:lnTo>
                  <a:lnTo>
                    <a:pt x="230915" y="620916"/>
                  </a:lnTo>
                  <a:lnTo>
                    <a:pt x="249860" y="622726"/>
                  </a:lnTo>
                  <a:lnTo>
                    <a:pt x="249860" y="618220"/>
                  </a:lnTo>
                  <a:lnTo>
                    <a:pt x="271501" y="614610"/>
                  </a:lnTo>
                  <a:lnTo>
                    <a:pt x="302171" y="619116"/>
                  </a:lnTo>
                  <a:lnTo>
                    <a:pt x="325850" y="636546"/>
                  </a:lnTo>
                  <a:lnTo>
                    <a:pt x="344948" y="631450"/>
                  </a:lnTo>
                  <a:lnTo>
                    <a:pt x="431054" y="637194"/>
                  </a:lnTo>
                  <a:lnTo>
                    <a:pt x="461038" y="621249"/>
                  </a:lnTo>
                  <a:lnTo>
                    <a:pt x="489737" y="623802"/>
                  </a:lnTo>
                  <a:lnTo>
                    <a:pt x="477936" y="691725"/>
                  </a:lnTo>
                  <a:lnTo>
                    <a:pt x="491014" y="685667"/>
                  </a:lnTo>
                  <a:lnTo>
                    <a:pt x="501853" y="690772"/>
                  </a:lnTo>
                  <a:lnTo>
                    <a:pt x="505044" y="686305"/>
                  </a:lnTo>
                  <a:lnTo>
                    <a:pt x="536295" y="695239"/>
                  </a:lnTo>
                  <a:lnTo>
                    <a:pt x="568195" y="681838"/>
                  </a:lnTo>
                  <a:lnTo>
                    <a:pt x="633251" y="681199"/>
                  </a:lnTo>
                  <a:lnTo>
                    <a:pt x="648557" y="671960"/>
                  </a:lnTo>
                  <a:lnTo>
                    <a:pt x="675980" y="650586"/>
                  </a:lnTo>
                  <a:lnTo>
                    <a:pt x="786327" y="648672"/>
                  </a:lnTo>
                  <a:lnTo>
                    <a:pt x="790794" y="625078"/>
                  </a:lnTo>
                  <a:lnTo>
                    <a:pt x="793347" y="597646"/>
                  </a:lnTo>
                  <a:lnTo>
                    <a:pt x="728291" y="595732"/>
                  </a:lnTo>
                  <a:lnTo>
                    <a:pt x="706603" y="522380"/>
                  </a:lnTo>
                  <a:lnTo>
                    <a:pt x="656854" y="522380"/>
                  </a:lnTo>
                  <a:lnTo>
                    <a:pt x="665779" y="446475"/>
                  </a:lnTo>
                  <a:lnTo>
                    <a:pt x="681095" y="433721"/>
                  </a:lnTo>
                  <a:lnTo>
                    <a:pt x="697668" y="433083"/>
                  </a:lnTo>
                  <a:lnTo>
                    <a:pt x="719357" y="425434"/>
                  </a:lnTo>
                  <a:lnTo>
                    <a:pt x="748694" y="373761"/>
                  </a:lnTo>
                  <a:lnTo>
                    <a:pt x="751884" y="350806"/>
                  </a:lnTo>
                  <a:lnTo>
                    <a:pt x="738492" y="322736"/>
                  </a:lnTo>
                  <a:lnTo>
                    <a:pt x="736578" y="288293"/>
                  </a:lnTo>
                  <a:lnTo>
                    <a:pt x="727653" y="251298"/>
                  </a:lnTo>
                  <a:lnTo>
                    <a:pt x="751246" y="250660"/>
                  </a:lnTo>
                  <a:lnTo>
                    <a:pt x="796538" y="198996"/>
                  </a:lnTo>
                  <a:lnTo>
                    <a:pt x="795899" y="186881"/>
                  </a:lnTo>
                  <a:lnTo>
                    <a:pt x="802919" y="180508"/>
                  </a:lnTo>
                  <a:lnTo>
                    <a:pt x="796538" y="165516"/>
                  </a:lnTo>
                  <a:lnTo>
                    <a:pt x="796528" y="165516"/>
                  </a:lnTo>
                  <a:close/>
                </a:path>
              </a:pathLst>
            </a:custGeom>
            <a:grpFill/>
            <a:ln w="9525" cap="rnd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sng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7" name="Полилиния: фигура 23">
              <a:extLst>
                <a:ext uri="{FF2B5EF4-FFF2-40B4-BE49-F238E27FC236}">
                  <a16:creationId xmlns:a16="http://schemas.microsoft.com/office/drawing/2014/main" id="{F4397BB9-0F73-17AE-3379-2E28BC8498A6}"/>
                </a:ext>
              </a:extLst>
            </p:cNvPr>
            <p:cNvSpPr/>
            <p:nvPr/>
          </p:nvSpPr>
          <p:spPr>
            <a:xfrm>
              <a:off x="6550494" y="4382008"/>
              <a:ext cx="732337" cy="1055408"/>
            </a:xfrm>
            <a:custGeom>
              <a:avLst/>
              <a:gdLst>
                <a:gd name="connsiteX0" fmla="*/ 703440 w 715241"/>
                <a:gd name="connsiteY0" fmla="*/ 306238 h 1014793"/>
                <a:gd name="connsiteX1" fmla="*/ 715242 w 715241"/>
                <a:gd name="connsiteY1" fmla="*/ 238306 h 1014793"/>
                <a:gd name="connsiteX2" fmla="*/ 686543 w 715241"/>
                <a:gd name="connsiteY2" fmla="*/ 235753 h 1014793"/>
                <a:gd name="connsiteX3" fmla="*/ 656558 w 715241"/>
                <a:gd name="connsiteY3" fmla="*/ 251698 h 1014793"/>
                <a:gd name="connsiteX4" fmla="*/ 570452 w 715241"/>
                <a:gd name="connsiteY4" fmla="*/ 245964 h 1014793"/>
                <a:gd name="connsiteX5" fmla="*/ 551355 w 715241"/>
                <a:gd name="connsiteY5" fmla="*/ 251050 h 1014793"/>
                <a:gd name="connsiteX6" fmla="*/ 527676 w 715241"/>
                <a:gd name="connsiteY6" fmla="*/ 233629 h 1014793"/>
                <a:gd name="connsiteX7" fmla="*/ 497005 w 715241"/>
                <a:gd name="connsiteY7" fmla="*/ 229114 h 1014793"/>
                <a:gd name="connsiteX8" fmla="*/ 475364 w 715241"/>
                <a:gd name="connsiteY8" fmla="*/ 232734 h 1014793"/>
                <a:gd name="connsiteX9" fmla="*/ 475364 w 715241"/>
                <a:gd name="connsiteY9" fmla="*/ 237230 h 1014793"/>
                <a:gd name="connsiteX10" fmla="*/ 456419 w 715241"/>
                <a:gd name="connsiteY10" fmla="*/ 235430 h 1014793"/>
                <a:gd name="connsiteX11" fmla="*/ 455514 w 715241"/>
                <a:gd name="connsiteY11" fmla="*/ 226409 h 1014793"/>
                <a:gd name="connsiteX12" fmla="*/ 444694 w 715241"/>
                <a:gd name="connsiteY12" fmla="*/ 236334 h 1014793"/>
                <a:gd name="connsiteX13" fmla="*/ 431168 w 715241"/>
                <a:gd name="connsiteY13" fmla="*/ 218294 h 1014793"/>
                <a:gd name="connsiteX14" fmla="*/ 402298 w 715241"/>
                <a:gd name="connsiteY14" fmla="*/ 217389 h 1014793"/>
                <a:gd name="connsiteX15" fmla="*/ 348177 w 715241"/>
                <a:gd name="connsiteY15" fmla="*/ 191233 h 1014793"/>
                <a:gd name="connsiteX16" fmla="*/ 343672 w 715241"/>
                <a:gd name="connsiteY16" fmla="*/ 172288 h 1014793"/>
                <a:gd name="connsiteX17" fmla="*/ 352692 w 715241"/>
                <a:gd name="connsiteY17" fmla="*/ 165068 h 1014793"/>
                <a:gd name="connsiteX18" fmla="*/ 343672 w 715241"/>
                <a:gd name="connsiteY18" fmla="*/ 153343 h 1014793"/>
                <a:gd name="connsiteX19" fmla="*/ 339157 w 715241"/>
                <a:gd name="connsiteY19" fmla="*/ 135303 h 1014793"/>
                <a:gd name="connsiteX20" fmla="*/ 324726 w 715241"/>
                <a:gd name="connsiteY20" fmla="*/ 112757 h 1014793"/>
                <a:gd name="connsiteX21" fmla="*/ 331946 w 715241"/>
                <a:gd name="connsiteY21" fmla="*/ 106432 h 1014793"/>
                <a:gd name="connsiteX22" fmla="*/ 321116 w 715241"/>
                <a:gd name="connsiteY22" fmla="*/ 82991 h 1014793"/>
                <a:gd name="connsiteX23" fmla="*/ 329241 w 715241"/>
                <a:gd name="connsiteY23" fmla="*/ 78476 h 1014793"/>
                <a:gd name="connsiteX24" fmla="*/ 322021 w 715241"/>
                <a:gd name="connsiteY24" fmla="*/ 57731 h 1014793"/>
                <a:gd name="connsiteX25" fmla="*/ 305791 w 715241"/>
                <a:gd name="connsiteY25" fmla="*/ 57731 h 1014793"/>
                <a:gd name="connsiteX26" fmla="*/ 287741 w 715241"/>
                <a:gd name="connsiteY26" fmla="*/ 23460 h 1014793"/>
                <a:gd name="connsiteX27" fmla="*/ 294961 w 715241"/>
                <a:gd name="connsiteY27" fmla="*/ 0 h 1014793"/>
                <a:gd name="connsiteX28" fmla="*/ 263385 w 715241"/>
                <a:gd name="connsiteY28" fmla="*/ 4515 h 1014793"/>
                <a:gd name="connsiteX29" fmla="*/ 233172 w 715241"/>
                <a:gd name="connsiteY29" fmla="*/ 18488 h 1014793"/>
                <a:gd name="connsiteX30" fmla="*/ 217389 w 715241"/>
                <a:gd name="connsiteY30" fmla="*/ 27061 h 1014793"/>
                <a:gd name="connsiteX31" fmla="*/ 205664 w 715241"/>
                <a:gd name="connsiteY31" fmla="*/ 56826 h 1014793"/>
                <a:gd name="connsiteX32" fmla="*/ 170478 w 715241"/>
                <a:gd name="connsiteY32" fmla="*/ 55921 h 1014793"/>
                <a:gd name="connsiteX33" fmla="*/ 145675 w 715241"/>
                <a:gd name="connsiteY33" fmla="*/ 68551 h 1014793"/>
                <a:gd name="connsiteX34" fmla="*/ 0 w 715241"/>
                <a:gd name="connsiteY34" fmla="*/ 209274 h 1014793"/>
                <a:gd name="connsiteX35" fmla="*/ 45996 w 715241"/>
                <a:gd name="connsiteY35" fmla="*/ 222799 h 1014793"/>
                <a:gd name="connsiteX36" fmla="*/ 45996 w 715241"/>
                <a:gd name="connsiteY36" fmla="*/ 232724 h 1014793"/>
                <a:gd name="connsiteX37" fmla="*/ 79372 w 715241"/>
                <a:gd name="connsiteY37" fmla="*/ 242649 h 1014793"/>
                <a:gd name="connsiteX38" fmla="*/ 76667 w 715241"/>
                <a:gd name="connsiteY38" fmla="*/ 267900 h 1014793"/>
                <a:gd name="connsiteX39" fmla="*/ 54112 w 715241"/>
                <a:gd name="connsiteY39" fmla="*/ 269710 h 1014793"/>
                <a:gd name="connsiteX40" fmla="*/ 36976 w 715241"/>
                <a:gd name="connsiteY40" fmla="*/ 282330 h 1014793"/>
                <a:gd name="connsiteX41" fmla="*/ 14421 w 715241"/>
                <a:gd name="connsiteY41" fmla="*/ 296770 h 1014793"/>
                <a:gd name="connsiteX42" fmla="*/ 14421 w 715241"/>
                <a:gd name="connsiteY42" fmla="*/ 314801 h 1014793"/>
                <a:gd name="connsiteX43" fmla="*/ 73962 w 715241"/>
                <a:gd name="connsiteY43" fmla="*/ 324726 h 1014793"/>
                <a:gd name="connsiteX44" fmla="*/ 87497 w 715241"/>
                <a:gd name="connsiteY44" fmla="*/ 339166 h 1014793"/>
                <a:gd name="connsiteX45" fmla="*/ 54112 w 715241"/>
                <a:gd name="connsiteY45" fmla="*/ 345472 h 1014793"/>
                <a:gd name="connsiteX46" fmla="*/ 37871 w 715241"/>
                <a:gd name="connsiteY46" fmla="*/ 409699 h 1014793"/>
                <a:gd name="connsiteX47" fmla="*/ 41691 w 715241"/>
                <a:gd name="connsiteY47" fmla="*/ 457086 h 1014793"/>
                <a:gd name="connsiteX48" fmla="*/ 59550 w 715241"/>
                <a:gd name="connsiteY48" fmla="*/ 483870 h 1014793"/>
                <a:gd name="connsiteX49" fmla="*/ 30204 w 715241"/>
                <a:gd name="connsiteY49" fmla="*/ 515760 h 1014793"/>
                <a:gd name="connsiteX50" fmla="*/ 74857 w 715241"/>
                <a:gd name="connsiteY50" fmla="*/ 575720 h 1014793"/>
                <a:gd name="connsiteX51" fmla="*/ 35176 w 715241"/>
                <a:gd name="connsiteY51" fmla="*/ 636832 h 1014793"/>
                <a:gd name="connsiteX52" fmla="*/ 13525 w 715241"/>
                <a:gd name="connsiteY52" fmla="*/ 657577 h 1014793"/>
                <a:gd name="connsiteX53" fmla="*/ 44196 w 715241"/>
                <a:gd name="connsiteY53" fmla="*/ 678323 h 1014793"/>
                <a:gd name="connsiteX54" fmla="*/ 44196 w 715241"/>
                <a:gd name="connsiteY54" fmla="*/ 694563 h 1014793"/>
                <a:gd name="connsiteX55" fmla="*/ 32461 w 715241"/>
                <a:gd name="connsiteY55" fmla="*/ 694563 h 1014793"/>
                <a:gd name="connsiteX56" fmla="*/ 19383 w 715241"/>
                <a:gd name="connsiteY56" fmla="*/ 729739 h 1014793"/>
                <a:gd name="connsiteX57" fmla="*/ 36081 w 715241"/>
                <a:gd name="connsiteY57" fmla="*/ 745074 h 1014793"/>
                <a:gd name="connsiteX58" fmla="*/ 66751 w 715241"/>
                <a:gd name="connsiteY58" fmla="*/ 742369 h 1014793"/>
                <a:gd name="connsiteX59" fmla="*/ 66751 w 715241"/>
                <a:gd name="connsiteY59" fmla="*/ 769430 h 1014793"/>
                <a:gd name="connsiteX60" fmla="*/ 109138 w 715241"/>
                <a:gd name="connsiteY60" fmla="*/ 774849 h 1014793"/>
                <a:gd name="connsiteX61" fmla="*/ 110947 w 715241"/>
                <a:gd name="connsiteY61" fmla="*/ 856031 h 1014793"/>
                <a:gd name="connsiteX62" fmla="*/ 104632 w 715241"/>
                <a:gd name="connsiteY62" fmla="*/ 849716 h 1014793"/>
                <a:gd name="connsiteX63" fmla="*/ 88392 w 715241"/>
                <a:gd name="connsiteY63" fmla="*/ 859641 h 1014793"/>
                <a:gd name="connsiteX64" fmla="*/ 84782 w 715241"/>
                <a:gd name="connsiteY64" fmla="*/ 882186 h 1014793"/>
                <a:gd name="connsiteX65" fmla="*/ 92002 w 715241"/>
                <a:gd name="connsiteY65" fmla="*/ 902027 h 1014793"/>
                <a:gd name="connsiteX66" fmla="*/ 101022 w 715241"/>
                <a:gd name="connsiteY66" fmla="*/ 902027 h 1014793"/>
                <a:gd name="connsiteX67" fmla="*/ 101022 w 715241"/>
                <a:gd name="connsiteY67" fmla="*/ 911047 h 1014793"/>
                <a:gd name="connsiteX68" fmla="*/ 109138 w 715241"/>
                <a:gd name="connsiteY68" fmla="*/ 911952 h 1014793"/>
                <a:gd name="connsiteX69" fmla="*/ 110042 w 715241"/>
                <a:gd name="connsiteY69" fmla="*/ 961568 h 1014793"/>
                <a:gd name="connsiteX70" fmla="*/ 161458 w 715241"/>
                <a:gd name="connsiteY70" fmla="*/ 961568 h 1014793"/>
                <a:gd name="connsiteX71" fmla="*/ 159649 w 715241"/>
                <a:gd name="connsiteY71" fmla="*/ 977798 h 1014793"/>
                <a:gd name="connsiteX72" fmla="*/ 176794 w 715241"/>
                <a:gd name="connsiteY72" fmla="*/ 983218 h 1014793"/>
                <a:gd name="connsiteX73" fmla="*/ 182204 w 715241"/>
                <a:gd name="connsiteY73" fmla="*/ 974198 h 1014793"/>
                <a:gd name="connsiteX74" fmla="*/ 205664 w 715241"/>
                <a:gd name="connsiteY74" fmla="*/ 977808 h 1014793"/>
                <a:gd name="connsiteX75" fmla="*/ 205664 w 715241"/>
                <a:gd name="connsiteY75" fmla="*/ 982313 h 1014793"/>
                <a:gd name="connsiteX76" fmla="*/ 248955 w 715241"/>
                <a:gd name="connsiteY76" fmla="*/ 987733 h 1014793"/>
                <a:gd name="connsiteX77" fmla="*/ 261585 w 715241"/>
                <a:gd name="connsiteY77" fmla="*/ 996753 h 1014793"/>
                <a:gd name="connsiteX78" fmla="*/ 269700 w 715241"/>
                <a:gd name="connsiteY78" fmla="*/ 996753 h 1014793"/>
                <a:gd name="connsiteX79" fmla="*/ 311191 w 715241"/>
                <a:gd name="connsiteY79" fmla="*/ 1014794 h 1014793"/>
                <a:gd name="connsiteX80" fmla="*/ 354492 w 715241"/>
                <a:gd name="connsiteY80" fmla="*/ 990438 h 1014793"/>
                <a:gd name="connsiteX81" fmla="*/ 358102 w 715241"/>
                <a:gd name="connsiteY81" fmla="*/ 983218 h 1014793"/>
                <a:gd name="connsiteX82" fmla="*/ 355397 w 715241"/>
                <a:gd name="connsiteY82" fmla="*/ 975103 h 1014793"/>
                <a:gd name="connsiteX83" fmla="*/ 346377 w 715241"/>
                <a:gd name="connsiteY83" fmla="*/ 975103 h 1014793"/>
                <a:gd name="connsiteX84" fmla="*/ 345472 w 715241"/>
                <a:gd name="connsiteY84" fmla="*/ 956158 h 1014793"/>
                <a:gd name="connsiteX85" fmla="*/ 359902 w 715241"/>
                <a:gd name="connsiteY85" fmla="*/ 946233 h 1014793"/>
                <a:gd name="connsiteX86" fmla="*/ 364417 w 715241"/>
                <a:gd name="connsiteY86" fmla="*/ 950738 h 1014793"/>
                <a:gd name="connsiteX87" fmla="*/ 390573 w 715241"/>
                <a:gd name="connsiteY87" fmla="*/ 940822 h 1014793"/>
                <a:gd name="connsiteX88" fmla="*/ 403203 w 715241"/>
                <a:gd name="connsiteY88" fmla="*/ 942622 h 1014793"/>
                <a:gd name="connsiteX89" fmla="*/ 404108 w 715241"/>
                <a:gd name="connsiteY89" fmla="*/ 948938 h 1014793"/>
                <a:gd name="connsiteX90" fmla="*/ 432521 w 715241"/>
                <a:gd name="connsiteY90" fmla="*/ 940365 h 1014793"/>
                <a:gd name="connsiteX91" fmla="*/ 455514 w 715241"/>
                <a:gd name="connsiteY91" fmla="*/ 930897 h 1014793"/>
                <a:gd name="connsiteX92" fmla="*/ 435674 w 715241"/>
                <a:gd name="connsiteY92" fmla="*/ 863241 h 1014793"/>
                <a:gd name="connsiteX93" fmla="*/ 449199 w 715241"/>
                <a:gd name="connsiteY93" fmla="*/ 847915 h 1014793"/>
                <a:gd name="connsiteX94" fmla="*/ 467239 w 715241"/>
                <a:gd name="connsiteY94" fmla="*/ 865051 h 1014793"/>
                <a:gd name="connsiteX95" fmla="*/ 487985 w 715241"/>
                <a:gd name="connsiteY95" fmla="*/ 870471 h 1014793"/>
                <a:gd name="connsiteX96" fmla="*/ 530390 w 715241"/>
                <a:gd name="connsiteY96" fmla="*/ 852421 h 1014793"/>
                <a:gd name="connsiteX97" fmla="*/ 523170 w 715241"/>
                <a:gd name="connsiteY97" fmla="*/ 837990 h 1014793"/>
                <a:gd name="connsiteX98" fmla="*/ 528580 w 715241"/>
                <a:gd name="connsiteY98" fmla="*/ 819950 h 1014793"/>
                <a:gd name="connsiteX99" fmla="*/ 484384 w 715241"/>
                <a:gd name="connsiteY99" fmla="*/ 819055 h 1014793"/>
                <a:gd name="connsiteX100" fmla="*/ 483479 w 715241"/>
                <a:gd name="connsiteY100" fmla="*/ 780269 h 1014793"/>
                <a:gd name="connsiteX101" fmla="*/ 444694 w 715241"/>
                <a:gd name="connsiteY101" fmla="*/ 779364 h 1014793"/>
                <a:gd name="connsiteX102" fmla="*/ 476259 w 715241"/>
                <a:gd name="connsiteY102" fmla="*/ 743283 h 1014793"/>
                <a:gd name="connsiteX103" fmla="*/ 488890 w 715241"/>
                <a:gd name="connsiteY103" fmla="*/ 726138 h 1014793"/>
                <a:gd name="connsiteX104" fmla="*/ 494310 w 715241"/>
                <a:gd name="connsiteY104" fmla="*/ 715318 h 1014793"/>
                <a:gd name="connsiteX105" fmla="*/ 535800 w 715241"/>
                <a:gd name="connsiteY105" fmla="*/ 721633 h 1014793"/>
                <a:gd name="connsiteX106" fmla="*/ 541210 w 715241"/>
                <a:gd name="connsiteY106" fmla="*/ 699983 h 1014793"/>
                <a:gd name="connsiteX107" fmla="*/ 512350 w 715241"/>
                <a:gd name="connsiteY107" fmla="*/ 684647 h 1014793"/>
                <a:gd name="connsiteX108" fmla="*/ 531295 w 715241"/>
                <a:gd name="connsiteY108" fmla="*/ 643157 h 1014793"/>
                <a:gd name="connsiteX109" fmla="*/ 529485 w 715241"/>
                <a:gd name="connsiteY109" fmla="*/ 624211 h 1014793"/>
                <a:gd name="connsiteX110" fmla="*/ 569176 w 715241"/>
                <a:gd name="connsiteY110" fmla="*/ 602571 h 1014793"/>
                <a:gd name="connsiteX111" fmla="*/ 566471 w 715241"/>
                <a:gd name="connsiteY111" fmla="*/ 623316 h 1014793"/>
                <a:gd name="connsiteX112" fmla="*/ 649453 w 715241"/>
                <a:gd name="connsiteY112" fmla="*/ 624211 h 1014793"/>
                <a:gd name="connsiteX113" fmla="*/ 662988 w 715241"/>
                <a:gd name="connsiteY113" fmla="*/ 598046 h 1014793"/>
                <a:gd name="connsiteX114" fmla="*/ 671112 w 715241"/>
                <a:gd name="connsiteY114" fmla="*/ 556555 h 1014793"/>
                <a:gd name="connsiteX115" fmla="*/ 681028 w 715241"/>
                <a:gd name="connsiteY115" fmla="*/ 517770 h 1014793"/>
                <a:gd name="connsiteX116" fmla="*/ 674713 w 715241"/>
                <a:gd name="connsiteY116" fmla="*/ 504244 h 1014793"/>
                <a:gd name="connsiteX117" fmla="*/ 672913 w 715241"/>
                <a:gd name="connsiteY117" fmla="*/ 484394 h 1014793"/>
                <a:gd name="connsiteX118" fmla="*/ 702136 w 715241"/>
                <a:gd name="connsiteY118" fmla="*/ 489718 h 1014793"/>
                <a:gd name="connsiteX119" fmla="*/ 710775 w 715241"/>
                <a:gd name="connsiteY119" fmla="*/ 436035 h 1014793"/>
                <a:gd name="connsiteX120" fmla="*/ 674418 w 715241"/>
                <a:gd name="connsiteY120" fmla="*/ 429025 h 1014793"/>
                <a:gd name="connsiteX121" fmla="*/ 676970 w 715241"/>
                <a:gd name="connsiteY121" fmla="*/ 376085 h 1014793"/>
                <a:gd name="connsiteX122" fmla="*/ 681438 w 715241"/>
                <a:gd name="connsiteY122" fmla="*/ 358854 h 1014793"/>
                <a:gd name="connsiteX123" fmla="*/ 677609 w 715241"/>
                <a:gd name="connsiteY123" fmla="*/ 333985 h 1014793"/>
                <a:gd name="connsiteX124" fmla="*/ 678247 w 715241"/>
                <a:gd name="connsiteY124" fmla="*/ 309743 h 1014793"/>
                <a:gd name="connsiteX125" fmla="*/ 691010 w 715241"/>
                <a:gd name="connsiteY125" fmla="*/ 309743 h 1014793"/>
                <a:gd name="connsiteX126" fmla="*/ 692915 w 715241"/>
                <a:gd name="connsiteY126" fmla="*/ 315487 h 1014793"/>
                <a:gd name="connsiteX127" fmla="*/ 703450 w 715241"/>
                <a:gd name="connsiteY127" fmla="*/ 306238 h 1014793"/>
                <a:gd name="connsiteX128" fmla="*/ 703440 w 715241"/>
                <a:gd name="connsiteY128" fmla="*/ 306238 h 1014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715241" h="1014793">
                  <a:moveTo>
                    <a:pt x="703440" y="306238"/>
                  </a:moveTo>
                  <a:lnTo>
                    <a:pt x="715242" y="238306"/>
                  </a:lnTo>
                  <a:lnTo>
                    <a:pt x="686543" y="235753"/>
                  </a:lnTo>
                  <a:lnTo>
                    <a:pt x="656558" y="251698"/>
                  </a:lnTo>
                  <a:lnTo>
                    <a:pt x="570452" y="245964"/>
                  </a:lnTo>
                  <a:lnTo>
                    <a:pt x="551355" y="251050"/>
                  </a:lnTo>
                  <a:lnTo>
                    <a:pt x="527676" y="233629"/>
                  </a:lnTo>
                  <a:lnTo>
                    <a:pt x="497005" y="229114"/>
                  </a:lnTo>
                  <a:lnTo>
                    <a:pt x="475364" y="232734"/>
                  </a:lnTo>
                  <a:lnTo>
                    <a:pt x="475364" y="237230"/>
                  </a:lnTo>
                  <a:lnTo>
                    <a:pt x="456419" y="235430"/>
                  </a:lnTo>
                  <a:lnTo>
                    <a:pt x="455514" y="226409"/>
                  </a:lnTo>
                  <a:lnTo>
                    <a:pt x="444694" y="236334"/>
                  </a:lnTo>
                  <a:lnTo>
                    <a:pt x="431168" y="218294"/>
                  </a:lnTo>
                  <a:lnTo>
                    <a:pt x="402298" y="217389"/>
                  </a:lnTo>
                  <a:lnTo>
                    <a:pt x="348177" y="191233"/>
                  </a:lnTo>
                  <a:lnTo>
                    <a:pt x="343672" y="172288"/>
                  </a:lnTo>
                  <a:lnTo>
                    <a:pt x="352692" y="165068"/>
                  </a:lnTo>
                  <a:lnTo>
                    <a:pt x="343672" y="153343"/>
                  </a:lnTo>
                  <a:lnTo>
                    <a:pt x="339157" y="135303"/>
                  </a:lnTo>
                  <a:lnTo>
                    <a:pt x="324726" y="112757"/>
                  </a:lnTo>
                  <a:lnTo>
                    <a:pt x="331946" y="106432"/>
                  </a:lnTo>
                  <a:lnTo>
                    <a:pt x="321116" y="82991"/>
                  </a:lnTo>
                  <a:lnTo>
                    <a:pt x="329241" y="78476"/>
                  </a:lnTo>
                  <a:lnTo>
                    <a:pt x="322021" y="57731"/>
                  </a:lnTo>
                  <a:lnTo>
                    <a:pt x="305791" y="57731"/>
                  </a:lnTo>
                  <a:lnTo>
                    <a:pt x="287741" y="23460"/>
                  </a:lnTo>
                  <a:lnTo>
                    <a:pt x="294961" y="0"/>
                  </a:lnTo>
                  <a:lnTo>
                    <a:pt x="263385" y="4515"/>
                  </a:lnTo>
                  <a:lnTo>
                    <a:pt x="233172" y="18488"/>
                  </a:lnTo>
                  <a:lnTo>
                    <a:pt x="217389" y="27061"/>
                  </a:lnTo>
                  <a:lnTo>
                    <a:pt x="205664" y="56826"/>
                  </a:lnTo>
                  <a:lnTo>
                    <a:pt x="170478" y="55921"/>
                  </a:lnTo>
                  <a:lnTo>
                    <a:pt x="145675" y="68551"/>
                  </a:lnTo>
                  <a:lnTo>
                    <a:pt x="0" y="209274"/>
                  </a:lnTo>
                  <a:lnTo>
                    <a:pt x="45996" y="222799"/>
                  </a:lnTo>
                  <a:lnTo>
                    <a:pt x="45996" y="232724"/>
                  </a:lnTo>
                  <a:lnTo>
                    <a:pt x="79372" y="242649"/>
                  </a:lnTo>
                  <a:lnTo>
                    <a:pt x="76667" y="267900"/>
                  </a:lnTo>
                  <a:lnTo>
                    <a:pt x="54112" y="269710"/>
                  </a:lnTo>
                  <a:lnTo>
                    <a:pt x="36976" y="282330"/>
                  </a:lnTo>
                  <a:lnTo>
                    <a:pt x="14421" y="296770"/>
                  </a:lnTo>
                  <a:lnTo>
                    <a:pt x="14421" y="314801"/>
                  </a:lnTo>
                  <a:lnTo>
                    <a:pt x="73962" y="324726"/>
                  </a:lnTo>
                  <a:lnTo>
                    <a:pt x="87497" y="339166"/>
                  </a:lnTo>
                  <a:lnTo>
                    <a:pt x="54112" y="345472"/>
                  </a:lnTo>
                  <a:lnTo>
                    <a:pt x="37871" y="409699"/>
                  </a:lnTo>
                  <a:lnTo>
                    <a:pt x="41691" y="457086"/>
                  </a:lnTo>
                  <a:lnTo>
                    <a:pt x="59550" y="483870"/>
                  </a:lnTo>
                  <a:lnTo>
                    <a:pt x="30204" y="515760"/>
                  </a:lnTo>
                  <a:lnTo>
                    <a:pt x="74857" y="575720"/>
                  </a:lnTo>
                  <a:lnTo>
                    <a:pt x="35176" y="636832"/>
                  </a:lnTo>
                  <a:lnTo>
                    <a:pt x="13525" y="657577"/>
                  </a:lnTo>
                  <a:lnTo>
                    <a:pt x="44196" y="678323"/>
                  </a:lnTo>
                  <a:lnTo>
                    <a:pt x="44196" y="694563"/>
                  </a:lnTo>
                  <a:lnTo>
                    <a:pt x="32461" y="694563"/>
                  </a:lnTo>
                  <a:lnTo>
                    <a:pt x="19383" y="729739"/>
                  </a:lnTo>
                  <a:lnTo>
                    <a:pt x="36081" y="745074"/>
                  </a:lnTo>
                  <a:lnTo>
                    <a:pt x="66751" y="742369"/>
                  </a:lnTo>
                  <a:lnTo>
                    <a:pt x="66751" y="769430"/>
                  </a:lnTo>
                  <a:lnTo>
                    <a:pt x="109138" y="774849"/>
                  </a:lnTo>
                  <a:lnTo>
                    <a:pt x="110947" y="856031"/>
                  </a:lnTo>
                  <a:lnTo>
                    <a:pt x="104632" y="849716"/>
                  </a:lnTo>
                  <a:lnTo>
                    <a:pt x="88392" y="859641"/>
                  </a:lnTo>
                  <a:lnTo>
                    <a:pt x="84782" y="882186"/>
                  </a:lnTo>
                  <a:lnTo>
                    <a:pt x="92002" y="902027"/>
                  </a:lnTo>
                  <a:lnTo>
                    <a:pt x="101022" y="902027"/>
                  </a:lnTo>
                  <a:lnTo>
                    <a:pt x="101022" y="911047"/>
                  </a:lnTo>
                  <a:lnTo>
                    <a:pt x="109138" y="911952"/>
                  </a:lnTo>
                  <a:lnTo>
                    <a:pt x="110042" y="961568"/>
                  </a:lnTo>
                  <a:lnTo>
                    <a:pt x="161458" y="961568"/>
                  </a:lnTo>
                  <a:lnTo>
                    <a:pt x="159649" y="977798"/>
                  </a:lnTo>
                  <a:lnTo>
                    <a:pt x="176794" y="983218"/>
                  </a:lnTo>
                  <a:lnTo>
                    <a:pt x="182204" y="974198"/>
                  </a:lnTo>
                  <a:lnTo>
                    <a:pt x="205664" y="977808"/>
                  </a:lnTo>
                  <a:lnTo>
                    <a:pt x="205664" y="982313"/>
                  </a:lnTo>
                  <a:lnTo>
                    <a:pt x="248955" y="987733"/>
                  </a:lnTo>
                  <a:lnTo>
                    <a:pt x="261585" y="996753"/>
                  </a:lnTo>
                  <a:lnTo>
                    <a:pt x="269700" y="996753"/>
                  </a:lnTo>
                  <a:lnTo>
                    <a:pt x="311191" y="1014794"/>
                  </a:lnTo>
                  <a:lnTo>
                    <a:pt x="354492" y="990438"/>
                  </a:lnTo>
                  <a:lnTo>
                    <a:pt x="358102" y="983218"/>
                  </a:lnTo>
                  <a:lnTo>
                    <a:pt x="355397" y="975103"/>
                  </a:lnTo>
                  <a:lnTo>
                    <a:pt x="346377" y="975103"/>
                  </a:lnTo>
                  <a:lnTo>
                    <a:pt x="345472" y="956158"/>
                  </a:lnTo>
                  <a:lnTo>
                    <a:pt x="359902" y="946233"/>
                  </a:lnTo>
                  <a:lnTo>
                    <a:pt x="364417" y="950738"/>
                  </a:lnTo>
                  <a:lnTo>
                    <a:pt x="390573" y="940822"/>
                  </a:lnTo>
                  <a:lnTo>
                    <a:pt x="403203" y="942622"/>
                  </a:lnTo>
                  <a:lnTo>
                    <a:pt x="404108" y="948938"/>
                  </a:lnTo>
                  <a:lnTo>
                    <a:pt x="432521" y="940365"/>
                  </a:lnTo>
                  <a:lnTo>
                    <a:pt x="455514" y="930897"/>
                  </a:lnTo>
                  <a:lnTo>
                    <a:pt x="435674" y="863241"/>
                  </a:lnTo>
                  <a:lnTo>
                    <a:pt x="449199" y="847915"/>
                  </a:lnTo>
                  <a:lnTo>
                    <a:pt x="467239" y="865051"/>
                  </a:lnTo>
                  <a:lnTo>
                    <a:pt x="487985" y="870471"/>
                  </a:lnTo>
                  <a:lnTo>
                    <a:pt x="530390" y="852421"/>
                  </a:lnTo>
                  <a:lnTo>
                    <a:pt x="523170" y="837990"/>
                  </a:lnTo>
                  <a:lnTo>
                    <a:pt x="528580" y="819950"/>
                  </a:lnTo>
                  <a:lnTo>
                    <a:pt x="484384" y="819055"/>
                  </a:lnTo>
                  <a:lnTo>
                    <a:pt x="483479" y="780269"/>
                  </a:lnTo>
                  <a:lnTo>
                    <a:pt x="444694" y="779364"/>
                  </a:lnTo>
                  <a:lnTo>
                    <a:pt x="476259" y="743283"/>
                  </a:lnTo>
                  <a:lnTo>
                    <a:pt x="488890" y="726138"/>
                  </a:lnTo>
                  <a:lnTo>
                    <a:pt x="494310" y="715318"/>
                  </a:lnTo>
                  <a:lnTo>
                    <a:pt x="535800" y="721633"/>
                  </a:lnTo>
                  <a:lnTo>
                    <a:pt x="541210" y="699983"/>
                  </a:lnTo>
                  <a:lnTo>
                    <a:pt x="512350" y="684647"/>
                  </a:lnTo>
                  <a:lnTo>
                    <a:pt x="531295" y="643157"/>
                  </a:lnTo>
                  <a:lnTo>
                    <a:pt x="529485" y="624211"/>
                  </a:lnTo>
                  <a:lnTo>
                    <a:pt x="569176" y="602571"/>
                  </a:lnTo>
                  <a:lnTo>
                    <a:pt x="566471" y="623316"/>
                  </a:lnTo>
                  <a:lnTo>
                    <a:pt x="649453" y="624211"/>
                  </a:lnTo>
                  <a:lnTo>
                    <a:pt x="662988" y="598046"/>
                  </a:lnTo>
                  <a:lnTo>
                    <a:pt x="671112" y="556555"/>
                  </a:lnTo>
                  <a:lnTo>
                    <a:pt x="681028" y="517770"/>
                  </a:lnTo>
                  <a:lnTo>
                    <a:pt x="674713" y="504244"/>
                  </a:lnTo>
                  <a:lnTo>
                    <a:pt x="672913" y="484394"/>
                  </a:lnTo>
                  <a:lnTo>
                    <a:pt x="702136" y="489718"/>
                  </a:lnTo>
                  <a:lnTo>
                    <a:pt x="710775" y="436035"/>
                  </a:lnTo>
                  <a:lnTo>
                    <a:pt x="674418" y="429025"/>
                  </a:lnTo>
                  <a:lnTo>
                    <a:pt x="676970" y="376085"/>
                  </a:lnTo>
                  <a:lnTo>
                    <a:pt x="681438" y="358854"/>
                  </a:lnTo>
                  <a:lnTo>
                    <a:pt x="677609" y="333985"/>
                  </a:lnTo>
                  <a:lnTo>
                    <a:pt x="678247" y="309743"/>
                  </a:lnTo>
                  <a:lnTo>
                    <a:pt x="691010" y="309743"/>
                  </a:lnTo>
                  <a:lnTo>
                    <a:pt x="692915" y="315487"/>
                  </a:lnTo>
                  <a:lnTo>
                    <a:pt x="703450" y="306238"/>
                  </a:lnTo>
                  <a:lnTo>
                    <a:pt x="703440" y="306238"/>
                  </a:lnTo>
                  <a:close/>
                </a:path>
              </a:pathLst>
            </a:custGeom>
            <a:grpFill/>
            <a:ln w="9525" cap="rnd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sng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8" name="Полилиния: фигура 24">
              <a:extLst>
                <a:ext uri="{FF2B5EF4-FFF2-40B4-BE49-F238E27FC236}">
                  <a16:creationId xmlns:a16="http://schemas.microsoft.com/office/drawing/2014/main" id="{7151FB26-0D5D-7BA2-7B15-506170F1CEA6}"/>
                </a:ext>
              </a:extLst>
            </p:cNvPr>
            <p:cNvSpPr/>
            <p:nvPr/>
          </p:nvSpPr>
          <p:spPr>
            <a:xfrm>
              <a:off x="6027724" y="4418602"/>
              <a:ext cx="671929" cy="953135"/>
            </a:xfrm>
            <a:custGeom>
              <a:avLst/>
              <a:gdLst>
                <a:gd name="connsiteX0" fmla="*/ 656244 w 656243"/>
                <a:gd name="connsiteY0" fmla="*/ 33366 h 916457"/>
                <a:gd name="connsiteX1" fmla="*/ 639556 w 656243"/>
                <a:gd name="connsiteY1" fmla="*/ 18040 h 916457"/>
                <a:gd name="connsiteX2" fmla="*/ 617906 w 656243"/>
                <a:gd name="connsiteY2" fmla="*/ 13525 h 916457"/>
                <a:gd name="connsiteX3" fmla="*/ 590845 w 656243"/>
                <a:gd name="connsiteY3" fmla="*/ 0 h 916457"/>
                <a:gd name="connsiteX4" fmla="*/ 569195 w 656243"/>
                <a:gd name="connsiteY4" fmla="*/ 21641 h 916457"/>
                <a:gd name="connsiteX5" fmla="*/ 580920 w 656243"/>
                <a:gd name="connsiteY5" fmla="*/ 29766 h 916457"/>
                <a:gd name="connsiteX6" fmla="*/ 569195 w 656243"/>
                <a:gd name="connsiteY6" fmla="*/ 41491 h 916457"/>
                <a:gd name="connsiteX7" fmla="*/ 572795 w 656243"/>
                <a:gd name="connsiteY7" fmla="*/ 63141 h 916457"/>
                <a:gd name="connsiteX8" fmla="*/ 512359 w 656243"/>
                <a:gd name="connsiteY8" fmla="*/ 107337 h 916457"/>
                <a:gd name="connsiteX9" fmla="*/ 453733 w 656243"/>
                <a:gd name="connsiteY9" fmla="*/ 95612 h 916457"/>
                <a:gd name="connsiteX10" fmla="*/ 451028 w 656243"/>
                <a:gd name="connsiteY10" fmla="*/ 107337 h 916457"/>
                <a:gd name="connsiteX11" fmla="*/ 403212 w 656243"/>
                <a:gd name="connsiteY11" fmla="*/ 97422 h 916457"/>
                <a:gd name="connsiteX12" fmla="*/ 377057 w 656243"/>
                <a:gd name="connsiteY12" fmla="*/ 97422 h 916457"/>
                <a:gd name="connsiteX13" fmla="*/ 395097 w 656243"/>
                <a:gd name="connsiteY13" fmla="*/ 127187 h 916457"/>
                <a:gd name="connsiteX14" fmla="*/ 386077 w 656243"/>
                <a:gd name="connsiteY14" fmla="*/ 151533 h 916457"/>
                <a:gd name="connsiteX15" fmla="*/ 297675 w 656243"/>
                <a:gd name="connsiteY15" fmla="*/ 151533 h 916457"/>
                <a:gd name="connsiteX16" fmla="*/ 298580 w 656243"/>
                <a:gd name="connsiteY16" fmla="*/ 189424 h 916457"/>
                <a:gd name="connsiteX17" fmla="*/ 319326 w 656243"/>
                <a:gd name="connsiteY17" fmla="*/ 182204 h 916457"/>
                <a:gd name="connsiteX18" fmla="*/ 320230 w 656243"/>
                <a:gd name="connsiteY18" fmla="*/ 232715 h 916457"/>
                <a:gd name="connsiteX19" fmla="*/ 240849 w 656243"/>
                <a:gd name="connsiteY19" fmla="*/ 259785 h 916457"/>
                <a:gd name="connsiteX20" fmla="*/ 223704 w 656243"/>
                <a:gd name="connsiteY20" fmla="*/ 257985 h 916457"/>
                <a:gd name="connsiteX21" fmla="*/ 165078 w 656243"/>
                <a:gd name="connsiteY21" fmla="*/ 276015 h 916457"/>
                <a:gd name="connsiteX22" fmla="*/ 140722 w 656243"/>
                <a:gd name="connsiteY22" fmla="*/ 279625 h 916457"/>
                <a:gd name="connsiteX23" fmla="*/ 121329 w 656243"/>
                <a:gd name="connsiteY23" fmla="*/ 289550 h 916457"/>
                <a:gd name="connsiteX24" fmla="*/ 55931 w 656243"/>
                <a:gd name="connsiteY24" fmla="*/ 324726 h 916457"/>
                <a:gd name="connsiteX25" fmla="*/ 32928 w 656243"/>
                <a:gd name="connsiteY25" fmla="*/ 326536 h 916457"/>
                <a:gd name="connsiteX26" fmla="*/ 0 w 656243"/>
                <a:gd name="connsiteY26" fmla="*/ 628707 h 916457"/>
                <a:gd name="connsiteX27" fmla="*/ 40595 w 656243"/>
                <a:gd name="connsiteY27" fmla="*/ 630517 h 916457"/>
                <a:gd name="connsiteX28" fmla="*/ 37890 w 656243"/>
                <a:gd name="connsiteY28" fmla="*/ 701326 h 916457"/>
                <a:gd name="connsiteX29" fmla="*/ 66761 w 656243"/>
                <a:gd name="connsiteY29" fmla="*/ 702678 h 916457"/>
                <a:gd name="connsiteX30" fmla="*/ 103737 w 656243"/>
                <a:gd name="connsiteY30" fmla="*/ 686438 h 916457"/>
                <a:gd name="connsiteX31" fmla="*/ 154248 w 656243"/>
                <a:gd name="connsiteY31" fmla="*/ 685543 h 916457"/>
                <a:gd name="connsiteX32" fmla="*/ 157867 w 656243"/>
                <a:gd name="connsiteY32" fmla="*/ 715308 h 916457"/>
                <a:gd name="connsiteX33" fmla="*/ 176803 w 656243"/>
                <a:gd name="connsiteY33" fmla="*/ 697268 h 916457"/>
                <a:gd name="connsiteX34" fmla="*/ 193043 w 656243"/>
                <a:gd name="connsiteY34" fmla="*/ 703583 h 916457"/>
                <a:gd name="connsiteX35" fmla="*/ 203864 w 656243"/>
                <a:gd name="connsiteY35" fmla="*/ 689143 h 916457"/>
                <a:gd name="connsiteX36" fmla="*/ 250774 w 656243"/>
                <a:gd name="connsiteY36" fmla="*/ 681028 h 916457"/>
                <a:gd name="connsiteX37" fmla="*/ 205673 w 656243"/>
                <a:gd name="connsiteY37" fmla="*/ 856926 h 916457"/>
                <a:gd name="connsiteX38" fmla="*/ 193948 w 656243"/>
                <a:gd name="connsiteY38" fmla="*/ 891207 h 916457"/>
                <a:gd name="connsiteX39" fmla="*/ 230029 w 656243"/>
                <a:gd name="connsiteY39" fmla="*/ 916457 h 916457"/>
                <a:gd name="connsiteX40" fmla="*/ 239954 w 656243"/>
                <a:gd name="connsiteY40" fmla="*/ 897512 h 916457"/>
                <a:gd name="connsiteX41" fmla="*/ 250774 w 656243"/>
                <a:gd name="connsiteY41" fmla="*/ 897512 h 916457"/>
                <a:gd name="connsiteX42" fmla="*/ 268815 w 656243"/>
                <a:gd name="connsiteY42" fmla="*/ 883082 h 916457"/>
                <a:gd name="connsiteX43" fmla="*/ 278740 w 656243"/>
                <a:gd name="connsiteY43" fmla="*/ 884892 h 916457"/>
                <a:gd name="connsiteX44" fmla="*/ 296780 w 656243"/>
                <a:gd name="connsiteY44" fmla="*/ 859631 h 916457"/>
                <a:gd name="connsiteX45" fmla="*/ 366236 w 656243"/>
                <a:gd name="connsiteY45" fmla="*/ 876767 h 916457"/>
                <a:gd name="connsiteX46" fmla="*/ 366236 w 656243"/>
                <a:gd name="connsiteY46" fmla="*/ 867746 h 916457"/>
                <a:gd name="connsiteX47" fmla="*/ 380667 w 656243"/>
                <a:gd name="connsiteY47" fmla="*/ 808215 h 916457"/>
                <a:gd name="connsiteX48" fmla="*/ 392392 w 656243"/>
                <a:gd name="connsiteY48" fmla="*/ 791985 h 916457"/>
                <a:gd name="connsiteX49" fmla="*/ 413137 w 656243"/>
                <a:gd name="connsiteY49" fmla="*/ 816331 h 916457"/>
                <a:gd name="connsiteX50" fmla="*/ 419452 w 656243"/>
                <a:gd name="connsiteY50" fmla="*/ 808215 h 916457"/>
                <a:gd name="connsiteX51" fmla="*/ 452828 w 656243"/>
                <a:gd name="connsiteY51" fmla="*/ 846096 h 916457"/>
                <a:gd name="connsiteX52" fmla="*/ 480793 w 656243"/>
                <a:gd name="connsiteY52" fmla="*/ 850611 h 916457"/>
                <a:gd name="connsiteX53" fmla="*/ 486204 w 656243"/>
                <a:gd name="connsiteY53" fmla="*/ 752294 h 916457"/>
                <a:gd name="connsiteX54" fmla="*/ 478088 w 656243"/>
                <a:gd name="connsiteY54" fmla="*/ 745969 h 916457"/>
                <a:gd name="connsiteX55" fmla="*/ 487109 w 656243"/>
                <a:gd name="connsiteY55" fmla="*/ 691858 h 916457"/>
                <a:gd name="connsiteX56" fmla="*/ 529952 w 656243"/>
                <a:gd name="connsiteY56" fmla="*/ 694554 h 916457"/>
                <a:gd name="connsiteX57" fmla="*/ 543030 w 656243"/>
                <a:gd name="connsiteY57" fmla="*/ 659378 h 916457"/>
                <a:gd name="connsiteX58" fmla="*/ 554765 w 656243"/>
                <a:gd name="connsiteY58" fmla="*/ 659378 h 916457"/>
                <a:gd name="connsiteX59" fmla="*/ 554765 w 656243"/>
                <a:gd name="connsiteY59" fmla="*/ 643138 h 916457"/>
                <a:gd name="connsiteX60" fmla="*/ 524094 w 656243"/>
                <a:gd name="connsiteY60" fmla="*/ 622392 h 916457"/>
                <a:gd name="connsiteX61" fmla="*/ 545744 w 656243"/>
                <a:gd name="connsiteY61" fmla="*/ 601647 h 916457"/>
                <a:gd name="connsiteX62" fmla="*/ 585426 w 656243"/>
                <a:gd name="connsiteY62" fmla="*/ 540534 h 916457"/>
                <a:gd name="connsiteX63" fmla="*/ 540772 w 656243"/>
                <a:gd name="connsiteY63" fmla="*/ 480574 h 916457"/>
                <a:gd name="connsiteX64" fmla="*/ 570119 w 656243"/>
                <a:gd name="connsiteY64" fmla="*/ 448685 h 916457"/>
                <a:gd name="connsiteX65" fmla="*/ 552259 w 656243"/>
                <a:gd name="connsiteY65" fmla="*/ 421900 h 916457"/>
                <a:gd name="connsiteX66" fmla="*/ 548440 w 656243"/>
                <a:gd name="connsiteY66" fmla="*/ 374513 h 916457"/>
                <a:gd name="connsiteX67" fmla="*/ 564680 w 656243"/>
                <a:gd name="connsiteY67" fmla="*/ 310286 h 916457"/>
                <a:gd name="connsiteX68" fmla="*/ 598065 w 656243"/>
                <a:gd name="connsiteY68" fmla="*/ 303981 h 916457"/>
                <a:gd name="connsiteX69" fmla="*/ 584530 w 656243"/>
                <a:gd name="connsiteY69" fmla="*/ 289541 h 916457"/>
                <a:gd name="connsiteX70" fmla="*/ 524989 w 656243"/>
                <a:gd name="connsiteY70" fmla="*/ 279616 h 916457"/>
                <a:gd name="connsiteX71" fmla="*/ 524989 w 656243"/>
                <a:gd name="connsiteY71" fmla="*/ 261585 h 916457"/>
                <a:gd name="connsiteX72" fmla="*/ 547545 w 656243"/>
                <a:gd name="connsiteY72" fmla="*/ 247145 h 916457"/>
                <a:gd name="connsiteX73" fmla="*/ 564680 w 656243"/>
                <a:gd name="connsiteY73" fmla="*/ 234525 h 916457"/>
                <a:gd name="connsiteX74" fmla="*/ 587235 w 656243"/>
                <a:gd name="connsiteY74" fmla="*/ 232715 h 916457"/>
                <a:gd name="connsiteX75" fmla="*/ 589940 w 656243"/>
                <a:gd name="connsiteY75" fmla="*/ 207464 h 916457"/>
                <a:gd name="connsiteX76" fmla="*/ 556565 w 656243"/>
                <a:gd name="connsiteY76" fmla="*/ 197539 h 916457"/>
                <a:gd name="connsiteX77" fmla="*/ 556565 w 656243"/>
                <a:gd name="connsiteY77" fmla="*/ 187614 h 916457"/>
                <a:gd name="connsiteX78" fmla="*/ 510569 w 656243"/>
                <a:gd name="connsiteY78" fmla="*/ 174089 h 916457"/>
                <a:gd name="connsiteX79" fmla="*/ 656244 w 656243"/>
                <a:gd name="connsiteY79" fmla="*/ 33366 h 916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656243" h="916457">
                  <a:moveTo>
                    <a:pt x="656244" y="33366"/>
                  </a:moveTo>
                  <a:lnTo>
                    <a:pt x="639556" y="18040"/>
                  </a:lnTo>
                  <a:lnTo>
                    <a:pt x="617906" y="13525"/>
                  </a:lnTo>
                  <a:lnTo>
                    <a:pt x="590845" y="0"/>
                  </a:lnTo>
                  <a:lnTo>
                    <a:pt x="569195" y="21641"/>
                  </a:lnTo>
                  <a:lnTo>
                    <a:pt x="580920" y="29766"/>
                  </a:lnTo>
                  <a:lnTo>
                    <a:pt x="569195" y="41491"/>
                  </a:lnTo>
                  <a:lnTo>
                    <a:pt x="572795" y="63141"/>
                  </a:lnTo>
                  <a:lnTo>
                    <a:pt x="512359" y="107337"/>
                  </a:lnTo>
                  <a:lnTo>
                    <a:pt x="453733" y="95612"/>
                  </a:lnTo>
                  <a:lnTo>
                    <a:pt x="451028" y="107337"/>
                  </a:lnTo>
                  <a:lnTo>
                    <a:pt x="403212" y="97422"/>
                  </a:lnTo>
                  <a:lnTo>
                    <a:pt x="377057" y="97422"/>
                  </a:lnTo>
                  <a:lnTo>
                    <a:pt x="395097" y="127187"/>
                  </a:lnTo>
                  <a:lnTo>
                    <a:pt x="386077" y="151533"/>
                  </a:lnTo>
                  <a:lnTo>
                    <a:pt x="297675" y="151533"/>
                  </a:lnTo>
                  <a:lnTo>
                    <a:pt x="298580" y="189424"/>
                  </a:lnTo>
                  <a:lnTo>
                    <a:pt x="319326" y="182204"/>
                  </a:lnTo>
                  <a:lnTo>
                    <a:pt x="320230" y="232715"/>
                  </a:lnTo>
                  <a:lnTo>
                    <a:pt x="240849" y="259785"/>
                  </a:lnTo>
                  <a:lnTo>
                    <a:pt x="223704" y="257985"/>
                  </a:lnTo>
                  <a:lnTo>
                    <a:pt x="165078" y="276015"/>
                  </a:lnTo>
                  <a:lnTo>
                    <a:pt x="140722" y="279625"/>
                  </a:lnTo>
                  <a:lnTo>
                    <a:pt x="121329" y="289550"/>
                  </a:lnTo>
                  <a:lnTo>
                    <a:pt x="55931" y="324726"/>
                  </a:lnTo>
                  <a:lnTo>
                    <a:pt x="32928" y="326536"/>
                  </a:lnTo>
                  <a:lnTo>
                    <a:pt x="0" y="628707"/>
                  </a:lnTo>
                  <a:lnTo>
                    <a:pt x="40595" y="630517"/>
                  </a:lnTo>
                  <a:lnTo>
                    <a:pt x="37890" y="701326"/>
                  </a:lnTo>
                  <a:lnTo>
                    <a:pt x="66761" y="702678"/>
                  </a:lnTo>
                  <a:lnTo>
                    <a:pt x="103737" y="686438"/>
                  </a:lnTo>
                  <a:lnTo>
                    <a:pt x="154248" y="685543"/>
                  </a:lnTo>
                  <a:lnTo>
                    <a:pt x="157867" y="715308"/>
                  </a:lnTo>
                  <a:lnTo>
                    <a:pt x="176803" y="697268"/>
                  </a:lnTo>
                  <a:lnTo>
                    <a:pt x="193043" y="703583"/>
                  </a:lnTo>
                  <a:lnTo>
                    <a:pt x="203864" y="689143"/>
                  </a:lnTo>
                  <a:lnTo>
                    <a:pt x="250774" y="681028"/>
                  </a:lnTo>
                  <a:lnTo>
                    <a:pt x="205673" y="856926"/>
                  </a:lnTo>
                  <a:lnTo>
                    <a:pt x="193948" y="891207"/>
                  </a:lnTo>
                  <a:lnTo>
                    <a:pt x="230029" y="916457"/>
                  </a:lnTo>
                  <a:lnTo>
                    <a:pt x="239954" y="897512"/>
                  </a:lnTo>
                  <a:lnTo>
                    <a:pt x="250774" y="897512"/>
                  </a:lnTo>
                  <a:lnTo>
                    <a:pt x="268815" y="883082"/>
                  </a:lnTo>
                  <a:lnTo>
                    <a:pt x="278740" y="884892"/>
                  </a:lnTo>
                  <a:lnTo>
                    <a:pt x="296780" y="859631"/>
                  </a:lnTo>
                  <a:lnTo>
                    <a:pt x="366236" y="876767"/>
                  </a:lnTo>
                  <a:lnTo>
                    <a:pt x="366236" y="867746"/>
                  </a:lnTo>
                  <a:lnTo>
                    <a:pt x="380667" y="808215"/>
                  </a:lnTo>
                  <a:lnTo>
                    <a:pt x="392392" y="791985"/>
                  </a:lnTo>
                  <a:lnTo>
                    <a:pt x="413137" y="816331"/>
                  </a:lnTo>
                  <a:lnTo>
                    <a:pt x="419452" y="808215"/>
                  </a:lnTo>
                  <a:lnTo>
                    <a:pt x="452828" y="846096"/>
                  </a:lnTo>
                  <a:lnTo>
                    <a:pt x="480793" y="850611"/>
                  </a:lnTo>
                  <a:lnTo>
                    <a:pt x="486204" y="752294"/>
                  </a:lnTo>
                  <a:lnTo>
                    <a:pt x="478088" y="745969"/>
                  </a:lnTo>
                  <a:lnTo>
                    <a:pt x="487109" y="691858"/>
                  </a:lnTo>
                  <a:lnTo>
                    <a:pt x="529952" y="694554"/>
                  </a:lnTo>
                  <a:lnTo>
                    <a:pt x="543030" y="659378"/>
                  </a:lnTo>
                  <a:lnTo>
                    <a:pt x="554765" y="659378"/>
                  </a:lnTo>
                  <a:lnTo>
                    <a:pt x="554765" y="643138"/>
                  </a:lnTo>
                  <a:lnTo>
                    <a:pt x="524094" y="622392"/>
                  </a:lnTo>
                  <a:lnTo>
                    <a:pt x="545744" y="601647"/>
                  </a:lnTo>
                  <a:lnTo>
                    <a:pt x="585426" y="540534"/>
                  </a:lnTo>
                  <a:lnTo>
                    <a:pt x="540772" y="480574"/>
                  </a:lnTo>
                  <a:lnTo>
                    <a:pt x="570119" y="448685"/>
                  </a:lnTo>
                  <a:lnTo>
                    <a:pt x="552259" y="421900"/>
                  </a:lnTo>
                  <a:lnTo>
                    <a:pt x="548440" y="374513"/>
                  </a:lnTo>
                  <a:lnTo>
                    <a:pt x="564680" y="310286"/>
                  </a:lnTo>
                  <a:lnTo>
                    <a:pt x="598065" y="303981"/>
                  </a:lnTo>
                  <a:lnTo>
                    <a:pt x="584530" y="289541"/>
                  </a:lnTo>
                  <a:lnTo>
                    <a:pt x="524989" y="279616"/>
                  </a:lnTo>
                  <a:lnTo>
                    <a:pt x="524989" y="261585"/>
                  </a:lnTo>
                  <a:lnTo>
                    <a:pt x="547545" y="247145"/>
                  </a:lnTo>
                  <a:lnTo>
                    <a:pt x="564680" y="234525"/>
                  </a:lnTo>
                  <a:lnTo>
                    <a:pt x="587235" y="232715"/>
                  </a:lnTo>
                  <a:lnTo>
                    <a:pt x="589940" y="207464"/>
                  </a:lnTo>
                  <a:lnTo>
                    <a:pt x="556565" y="197539"/>
                  </a:lnTo>
                  <a:lnTo>
                    <a:pt x="556565" y="187614"/>
                  </a:lnTo>
                  <a:lnTo>
                    <a:pt x="510569" y="174089"/>
                  </a:lnTo>
                  <a:lnTo>
                    <a:pt x="656244" y="33366"/>
                  </a:lnTo>
                  <a:close/>
                </a:path>
              </a:pathLst>
            </a:custGeom>
            <a:grpFill/>
            <a:ln w="9525" cap="rnd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sng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9" name="Полилиния 68">
              <a:extLst>
                <a:ext uri="{FF2B5EF4-FFF2-40B4-BE49-F238E27FC236}">
                  <a16:creationId xmlns:a16="http://schemas.microsoft.com/office/drawing/2014/main" id="{AD9EAD76-BC67-6D03-B7F9-611EDE0449C6}"/>
                </a:ext>
              </a:extLst>
            </p:cNvPr>
            <p:cNvSpPr/>
            <p:nvPr/>
          </p:nvSpPr>
          <p:spPr>
            <a:xfrm>
              <a:off x="5148005" y="4076621"/>
              <a:ext cx="817234" cy="819501"/>
            </a:xfrm>
            <a:custGeom>
              <a:avLst/>
              <a:gdLst>
                <a:gd name="connsiteX0" fmla="*/ 342367 w 991635"/>
                <a:gd name="connsiteY0" fmla="*/ 732128 h 858995"/>
                <a:gd name="connsiteX1" fmla="*/ 330036 w 991635"/>
                <a:gd name="connsiteY1" fmla="*/ 742947 h 858995"/>
                <a:gd name="connsiteX2" fmla="*/ 330036 w 991635"/>
                <a:gd name="connsiteY2" fmla="*/ 750818 h 858995"/>
                <a:gd name="connsiteX3" fmla="*/ 313238 w 991635"/>
                <a:gd name="connsiteY3" fmla="*/ 762610 h 858995"/>
                <a:gd name="connsiteX4" fmla="*/ 313244 w 991635"/>
                <a:gd name="connsiteY4" fmla="*/ 762615 h 858995"/>
                <a:gd name="connsiteX5" fmla="*/ 330048 w 991635"/>
                <a:gd name="connsiteY5" fmla="*/ 750819 h 858995"/>
                <a:gd name="connsiteX6" fmla="*/ 330048 w 991635"/>
                <a:gd name="connsiteY6" fmla="*/ 742948 h 858995"/>
                <a:gd name="connsiteX7" fmla="*/ 342373 w 991635"/>
                <a:gd name="connsiteY7" fmla="*/ 732134 h 858995"/>
                <a:gd name="connsiteX8" fmla="*/ 315481 w 991635"/>
                <a:gd name="connsiteY8" fmla="*/ 692794 h 858995"/>
                <a:gd name="connsiteX9" fmla="*/ 234796 w 991635"/>
                <a:gd name="connsiteY9" fmla="*/ 693781 h 858995"/>
                <a:gd name="connsiteX10" fmla="*/ 234798 w 991635"/>
                <a:gd name="connsiteY10" fmla="*/ 693782 h 858995"/>
                <a:gd name="connsiteX11" fmla="*/ 315481 w 991635"/>
                <a:gd name="connsiteY11" fmla="*/ 692795 h 858995"/>
                <a:gd name="connsiteX12" fmla="*/ 315481 w 991635"/>
                <a:gd name="connsiteY12" fmla="*/ 708537 h 858995"/>
                <a:gd name="connsiteX13" fmla="*/ 315481 w 991635"/>
                <a:gd name="connsiteY13" fmla="*/ 708536 h 858995"/>
                <a:gd name="connsiteX14" fmla="*/ 190541 w 991635"/>
                <a:gd name="connsiteY14" fmla="*/ 663159 h 858995"/>
                <a:gd name="connsiteX15" fmla="*/ 183236 w 991635"/>
                <a:gd name="connsiteY15" fmla="*/ 671166 h 858995"/>
                <a:gd name="connsiteX16" fmla="*/ 189958 w 991635"/>
                <a:gd name="connsiteY16" fmla="*/ 682972 h 858995"/>
                <a:gd name="connsiteX17" fmla="*/ 211252 w 991635"/>
                <a:gd name="connsiteY17" fmla="*/ 673142 h 858995"/>
                <a:gd name="connsiteX18" fmla="*/ 211247 w 991635"/>
                <a:gd name="connsiteY18" fmla="*/ 673138 h 858995"/>
                <a:gd name="connsiteX19" fmla="*/ 189959 w 991635"/>
                <a:gd name="connsiteY19" fmla="*/ 682971 h 858995"/>
                <a:gd name="connsiteX20" fmla="*/ 183237 w 991635"/>
                <a:gd name="connsiteY20" fmla="*/ 671166 h 858995"/>
                <a:gd name="connsiteX21" fmla="*/ 156550 w 991635"/>
                <a:gd name="connsiteY21" fmla="*/ 591726 h 858995"/>
                <a:gd name="connsiteX22" fmla="*/ 193319 w 991635"/>
                <a:gd name="connsiteY22" fmla="*/ 599383 h 858995"/>
                <a:gd name="connsiteX23" fmla="*/ 193324 w 991635"/>
                <a:gd name="connsiteY23" fmla="*/ 599383 h 858995"/>
                <a:gd name="connsiteX24" fmla="*/ 127203 w 991635"/>
                <a:gd name="connsiteY24" fmla="*/ 585616 h 858995"/>
                <a:gd name="connsiteX25" fmla="*/ 126078 w 991635"/>
                <a:gd name="connsiteY25" fmla="*/ 604295 h 858995"/>
                <a:gd name="connsiteX26" fmla="*/ 113747 w 991635"/>
                <a:gd name="connsiteY26" fmla="*/ 630847 h 858995"/>
                <a:gd name="connsiteX27" fmla="*/ 120481 w 991635"/>
                <a:gd name="connsiteY27" fmla="*/ 632820 h 858995"/>
                <a:gd name="connsiteX28" fmla="*/ 150740 w 991635"/>
                <a:gd name="connsiteY28" fmla="*/ 629871 h 858995"/>
                <a:gd name="connsiteX29" fmla="*/ 192207 w 991635"/>
                <a:gd name="connsiteY29" fmla="*/ 661333 h 858995"/>
                <a:gd name="connsiteX30" fmla="*/ 192207 w 991635"/>
                <a:gd name="connsiteY30" fmla="*/ 661332 h 858995"/>
                <a:gd name="connsiteX31" fmla="*/ 150741 w 991635"/>
                <a:gd name="connsiteY31" fmla="*/ 629870 h 858995"/>
                <a:gd name="connsiteX32" fmla="*/ 120482 w 991635"/>
                <a:gd name="connsiteY32" fmla="*/ 632819 h 858995"/>
                <a:gd name="connsiteX33" fmla="*/ 113748 w 991635"/>
                <a:gd name="connsiteY33" fmla="*/ 630846 h 858995"/>
                <a:gd name="connsiteX34" fmla="*/ 126079 w 991635"/>
                <a:gd name="connsiteY34" fmla="*/ 604296 h 858995"/>
                <a:gd name="connsiteX35" fmla="*/ 127203 w 991635"/>
                <a:gd name="connsiteY35" fmla="*/ 585616 h 858995"/>
                <a:gd name="connsiteX36" fmla="*/ 214620 w 991635"/>
                <a:gd name="connsiteY36" fmla="*/ 584629 h 858995"/>
                <a:gd name="connsiteX37" fmla="*/ 214620 w 991635"/>
                <a:gd name="connsiteY37" fmla="*/ 597421 h 858995"/>
                <a:gd name="connsiteX38" fmla="*/ 214620 w 991635"/>
                <a:gd name="connsiteY38" fmla="*/ 597421 h 858995"/>
                <a:gd name="connsiteX39" fmla="*/ 214620 w 991635"/>
                <a:gd name="connsiteY39" fmla="*/ 584629 h 858995"/>
                <a:gd name="connsiteX40" fmla="*/ 230272 w 991635"/>
                <a:gd name="connsiteY40" fmla="*/ 562193 h 858995"/>
                <a:gd name="connsiteX41" fmla="*/ 226950 w 991635"/>
                <a:gd name="connsiteY41" fmla="*/ 564963 h 858995"/>
                <a:gd name="connsiteX42" fmla="*/ 227177 w 991635"/>
                <a:gd name="connsiteY42" fmla="*/ 566291 h 858995"/>
                <a:gd name="connsiteX43" fmla="*/ 226951 w 991635"/>
                <a:gd name="connsiteY43" fmla="*/ 564962 h 858995"/>
                <a:gd name="connsiteX44" fmla="*/ 625127 w 991635"/>
                <a:gd name="connsiteY44" fmla="*/ 543541 h 858995"/>
                <a:gd name="connsiteX45" fmla="*/ 614995 w 991635"/>
                <a:gd name="connsiteY45" fmla="*/ 549076 h 858995"/>
                <a:gd name="connsiteX46" fmla="*/ 625396 w 991635"/>
                <a:gd name="connsiteY46" fmla="*/ 543608 h 858995"/>
                <a:gd name="connsiteX47" fmla="*/ 625127 w 991635"/>
                <a:gd name="connsiteY47" fmla="*/ 543551 h 858995"/>
                <a:gd name="connsiteX48" fmla="*/ 593357 w 991635"/>
                <a:gd name="connsiteY48" fmla="*/ 539414 h 858995"/>
                <a:gd name="connsiteX49" fmla="*/ 614701 w 991635"/>
                <a:gd name="connsiteY49" fmla="*/ 549231 h 858995"/>
                <a:gd name="connsiteX50" fmla="*/ 614707 w 991635"/>
                <a:gd name="connsiteY50" fmla="*/ 549228 h 858995"/>
                <a:gd name="connsiteX51" fmla="*/ 570998 w 991635"/>
                <a:gd name="connsiteY51" fmla="*/ 530551 h 858995"/>
                <a:gd name="connsiteX52" fmla="*/ 574884 w 991635"/>
                <a:gd name="connsiteY52" fmla="*/ 538126 h 858995"/>
                <a:gd name="connsiteX53" fmla="*/ 570999 w 991635"/>
                <a:gd name="connsiteY53" fmla="*/ 530551 h 858995"/>
                <a:gd name="connsiteX54" fmla="*/ 530657 w 991635"/>
                <a:gd name="connsiteY54" fmla="*/ 518745 h 858995"/>
                <a:gd name="connsiteX55" fmla="*/ 530656 w 991635"/>
                <a:gd name="connsiteY55" fmla="*/ 518745 h 858995"/>
                <a:gd name="connsiteX56" fmla="*/ 532756 w 991635"/>
                <a:gd name="connsiteY56" fmla="*/ 518930 h 858995"/>
                <a:gd name="connsiteX57" fmla="*/ 369278 w 991635"/>
                <a:gd name="connsiteY57" fmla="*/ 510884 h 858995"/>
                <a:gd name="connsiteX58" fmla="*/ 369271 w 991635"/>
                <a:gd name="connsiteY58" fmla="*/ 510889 h 858995"/>
                <a:gd name="connsiteX59" fmla="*/ 380473 w 991635"/>
                <a:gd name="connsiteY59" fmla="*/ 521704 h 858995"/>
                <a:gd name="connsiteX60" fmla="*/ 380483 w 991635"/>
                <a:gd name="connsiteY60" fmla="*/ 521703 h 858995"/>
                <a:gd name="connsiteX61" fmla="*/ 483581 w 991635"/>
                <a:gd name="connsiteY61" fmla="*/ 504976 h 858995"/>
                <a:gd name="connsiteX62" fmla="*/ 491427 w 991635"/>
                <a:gd name="connsiteY62" fmla="*/ 524642 h 858995"/>
                <a:gd name="connsiteX63" fmla="*/ 491438 w 991635"/>
                <a:gd name="connsiteY63" fmla="*/ 524641 h 858995"/>
                <a:gd name="connsiteX64" fmla="*/ 483582 w 991635"/>
                <a:gd name="connsiteY64" fmla="*/ 504977 h 858995"/>
                <a:gd name="connsiteX65" fmla="*/ 268405 w 991635"/>
                <a:gd name="connsiteY65" fmla="*/ 502027 h 858995"/>
                <a:gd name="connsiteX66" fmla="*/ 265044 w 991635"/>
                <a:gd name="connsiteY66" fmla="*/ 517758 h 858995"/>
                <a:gd name="connsiteX67" fmla="*/ 271433 w 991635"/>
                <a:gd name="connsiteY67" fmla="*/ 527104 h 858995"/>
                <a:gd name="connsiteX68" fmla="*/ 265045 w 991635"/>
                <a:gd name="connsiteY68" fmla="*/ 517758 h 858995"/>
                <a:gd name="connsiteX69" fmla="*/ 301306 w 991635"/>
                <a:gd name="connsiteY69" fmla="*/ 487535 h 858995"/>
                <a:gd name="connsiteX70" fmla="*/ 318841 w 991635"/>
                <a:gd name="connsiteY70" fmla="*/ 489245 h 858995"/>
                <a:gd name="connsiteX71" fmla="*/ 318841 w 991635"/>
                <a:gd name="connsiteY71" fmla="*/ 489245 h 858995"/>
                <a:gd name="connsiteX72" fmla="*/ 275088 w 991635"/>
                <a:gd name="connsiteY72" fmla="*/ 485810 h 858995"/>
                <a:gd name="connsiteX73" fmla="*/ 271767 w 991635"/>
                <a:gd name="connsiteY73" fmla="*/ 486296 h 858995"/>
                <a:gd name="connsiteX74" fmla="*/ 271767 w 991635"/>
                <a:gd name="connsiteY74" fmla="*/ 486296 h 858995"/>
                <a:gd name="connsiteX75" fmla="*/ 455571 w 991635"/>
                <a:gd name="connsiteY75" fmla="*/ 478436 h 858995"/>
                <a:gd name="connsiteX76" fmla="*/ 455565 w 991635"/>
                <a:gd name="connsiteY76" fmla="*/ 478441 h 858995"/>
                <a:gd name="connsiteX77" fmla="*/ 482867 w 991635"/>
                <a:gd name="connsiteY77" fmla="*/ 504299 h 858995"/>
                <a:gd name="connsiteX78" fmla="*/ 727361 w 991635"/>
                <a:gd name="connsiteY78" fmla="*/ 0 h 858995"/>
                <a:gd name="connsiteX79" fmla="*/ 778861 w 991635"/>
                <a:gd name="connsiteY79" fmla="*/ 12511 h 858995"/>
                <a:gd name="connsiteX80" fmla="*/ 765394 w 991635"/>
                <a:gd name="connsiteY80" fmla="*/ 24340 h 858995"/>
                <a:gd name="connsiteX81" fmla="*/ 747170 w 991635"/>
                <a:gd name="connsiteY81" fmla="*/ 31991 h 858995"/>
                <a:gd name="connsiteX82" fmla="*/ 743999 w 991635"/>
                <a:gd name="connsiteY82" fmla="*/ 61191 h 858995"/>
                <a:gd name="connsiteX83" fmla="*/ 759845 w 991635"/>
                <a:gd name="connsiteY83" fmla="*/ 77878 h 858995"/>
                <a:gd name="connsiteX84" fmla="*/ 784412 w 991635"/>
                <a:gd name="connsiteY84" fmla="*/ 67451 h 858995"/>
                <a:gd name="connsiteX85" fmla="*/ 812150 w 991635"/>
                <a:gd name="connsiteY85" fmla="*/ 49374 h 858995"/>
                <a:gd name="connsiteX86" fmla="*/ 838291 w 991635"/>
                <a:gd name="connsiteY86" fmla="*/ 35460 h 858995"/>
                <a:gd name="connsiteX87" fmla="*/ 852965 w 991635"/>
                <a:gd name="connsiteY87" fmla="*/ 48678 h 858995"/>
                <a:gd name="connsiteX88" fmla="*/ 862077 w 991635"/>
                <a:gd name="connsiteY88" fmla="*/ 92477 h 858995"/>
                <a:gd name="connsiteX89" fmla="*/ 878716 w 991635"/>
                <a:gd name="connsiteY89" fmla="*/ 109858 h 858995"/>
                <a:gd name="connsiteX90" fmla="*/ 907247 w 991635"/>
                <a:gd name="connsiteY90" fmla="*/ 112652 h 858995"/>
                <a:gd name="connsiteX91" fmla="*/ 913579 w 991635"/>
                <a:gd name="connsiteY91" fmla="*/ 104304 h 858995"/>
                <a:gd name="connsiteX92" fmla="*/ 933389 w 991635"/>
                <a:gd name="connsiteY92" fmla="*/ 120989 h 858995"/>
                <a:gd name="connsiteX93" fmla="*/ 946868 w 991635"/>
                <a:gd name="connsiteY93" fmla="*/ 111603 h 858995"/>
                <a:gd name="connsiteX94" fmla="*/ 955589 w 991635"/>
                <a:gd name="connsiteY94" fmla="*/ 132807 h 858995"/>
                <a:gd name="connsiteX95" fmla="*/ 951625 w 991635"/>
                <a:gd name="connsiteY95" fmla="*/ 146720 h 858995"/>
                <a:gd name="connsiteX96" fmla="*/ 956370 w 991635"/>
                <a:gd name="connsiteY96" fmla="*/ 169668 h 858995"/>
                <a:gd name="connsiteX97" fmla="*/ 936561 w 991635"/>
                <a:gd name="connsiteY97" fmla="*/ 177311 h 858995"/>
                <a:gd name="connsiteX98" fmla="*/ 924678 w 991635"/>
                <a:gd name="connsiteY98" fmla="*/ 175223 h 858995"/>
                <a:gd name="connsiteX99" fmla="*/ 896148 w 991635"/>
                <a:gd name="connsiteY99" fmla="*/ 180789 h 858995"/>
                <a:gd name="connsiteX100" fmla="*/ 893769 w 991635"/>
                <a:gd name="connsiteY100" fmla="*/ 191214 h 858995"/>
                <a:gd name="connsiteX101" fmla="*/ 911993 w 991635"/>
                <a:gd name="connsiteY101" fmla="*/ 196095 h 858995"/>
                <a:gd name="connsiteX102" fmla="*/ 935767 w 991635"/>
                <a:gd name="connsiteY102" fmla="*/ 198181 h 858995"/>
                <a:gd name="connsiteX103" fmla="*/ 969056 w 991635"/>
                <a:gd name="connsiteY103" fmla="*/ 185670 h 858995"/>
                <a:gd name="connsiteX104" fmla="*/ 991635 w 991635"/>
                <a:gd name="connsiteY104" fmla="*/ 212428 h 858995"/>
                <a:gd name="connsiteX105" fmla="*/ 967471 w 991635"/>
                <a:gd name="connsiteY105" fmla="*/ 222510 h 858995"/>
                <a:gd name="connsiteX106" fmla="*/ 920715 w 991635"/>
                <a:gd name="connsiteY106" fmla="*/ 218347 h 858995"/>
                <a:gd name="connsiteX107" fmla="*/ 911201 w 991635"/>
                <a:gd name="connsiteY107" fmla="*/ 204432 h 858995"/>
                <a:gd name="connsiteX108" fmla="*/ 889011 w 991635"/>
                <a:gd name="connsiteY108" fmla="*/ 215564 h 858995"/>
                <a:gd name="connsiteX109" fmla="*/ 875545 w 991635"/>
                <a:gd name="connsiteY109" fmla="*/ 210694 h 858995"/>
                <a:gd name="connsiteX110" fmla="*/ 881082 w 991635"/>
                <a:gd name="connsiteY110" fmla="*/ 269102 h 858995"/>
                <a:gd name="connsiteX111" fmla="*/ 880302 w 991635"/>
                <a:gd name="connsiteY111" fmla="*/ 439466 h 858995"/>
                <a:gd name="connsiteX112" fmla="*/ 872373 w 991635"/>
                <a:gd name="connsiteY112" fmla="*/ 455456 h 858995"/>
                <a:gd name="connsiteX113" fmla="*/ 878716 w 991635"/>
                <a:gd name="connsiteY113" fmla="*/ 468664 h 858995"/>
                <a:gd name="connsiteX114" fmla="*/ 864456 w 991635"/>
                <a:gd name="connsiteY114" fmla="*/ 488134 h 858995"/>
                <a:gd name="connsiteX115" fmla="*/ 753513 w 991635"/>
                <a:gd name="connsiteY115" fmla="*/ 463795 h 858995"/>
                <a:gd name="connsiteX116" fmla="*/ 736863 w 991635"/>
                <a:gd name="connsiteY116" fmla="*/ 474926 h 858995"/>
                <a:gd name="connsiteX117" fmla="*/ 721810 w 991635"/>
                <a:gd name="connsiteY117" fmla="*/ 530551 h 858995"/>
                <a:gd name="connsiteX118" fmla="*/ 679019 w 991635"/>
                <a:gd name="connsiteY118" fmla="*/ 521517 h 858995"/>
                <a:gd name="connsiteX119" fmla="*/ 659208 w 991635"/>
                <a:gd name="connsiteY119" fmla="*/ 550716 h 858995"/>
                <a:gd name="connsiteX120" fmla="*/ 626043 w 991635"/>
                <a:gd name="connsiteY120" fmla="*/ 543744 h 858995"/>
                <a:gd name="connsiteX121" fmla="*/ 649457 w 991635"/>
                <a:gd name="connsiteY121" fmla="*/ 621989 h 858995"/>
                <a:gd name="connsiteX122" fmla="*/ 636002 w 991635"/>
                <a:gd name="connsiteY122" fmla="*/ 668206 h 858995"/>
                <a:gd name="connsiteX123" fmla="*/ 577732 w 991635"/>
                <a:gd name="connsiteY123" fmla="*/ 686408 h 858995"/>
                <a:gd name="connsiteX124" fmla="*/ 531769 w 991635"/>
                <a:gd name="connsiteY124" fmla="*/ 680999 h 858995"/>
                <a:gd name="connsiteX125" fmla="*/ 512728 w 991635"/>
                <a:gd name="connsiteY125" fmla="*/ 666244 h 858995"/>
                <a:gd name="connsiteX126" fmla="*/ 479108 w 991635"/>
                <a:gd name="connsiteY126" fmla="*/ 702627 h 858995"/>
                <a:gd name="connsiteX127" fmla="*/ 449962 w 991635"/>
                <a:gd name="connsiteY127" fmla="*/ 691819 h 858995"/>
                <a:gd name="connsiteX128" fmla="*/ 408508 w 991635"/>
                <a:gd name="connsiteY128" fmla="*/ 696730 h 858995"/>
                <a:gd name="connsiteX129" fmla="*/ 438755 w 991635"/>
                <a:gd name="connsiteY129" fmla="*/ 728192 h 858995"/>
                <a:gd name="connsiteX130" fmla="*/ 425868 w 991635"/>
                <a:gd name="connsiteY130" fmla="*/ 755242 h 858995"/>
                <a:gd name="connsiteX131" fmla="*/ 397289 w 991635"/>
                <a:gd name="connsiteY131" fmla="*/ 753757 h 858995"/>
                <a:gd name="connsiteX132" fmla="*/ 372070 w 991635"/>
                <a:gd name="connsiteY132" fmla="*/ 763590 h 858995"/>
                <a:gd name="connsiteX133" fmla="*/ 372070 w 991635"/>
                <a:gd name="connsiteY133" fmla="*/ 763600 h 858995"/>
                <a:gd name="connsiteX134" fmla="*/ 360307 w 991635"/>
                <a:gd name="connsiteY134" fmla="*/ 750818 h 858995"/>
                <a:gd name="connsiteX135" fmla="*/ 359974 w 991635"/>
                <a:gd name="connsiteY135" fmla="*/ 750471 h 858995"/>
                <a:gd name="connsiteX136" fmla="*/ 360308 w 991635"/>
                <a:gd name="connsiteY136" fmla="*/ 750819 h 858995"/>
                <a:gd name="connsiteX137" fmla="*/ 372071 w 991635"/>
                <a:gd name="connsiteY137" fmla="*/ 763601 h 858995"/>
                <a:gd name="connsiteX138" fmla="*/ 332285 w 991635"/>
                <a:gd name="connsiteY138" fmla="*/ 781305 h 858995"/>
                <a:gd name="connsiteX139" fmla="*/ 316605 w 991635"/>
                <a:gd name="connsiteY139" fmla="*/ 776383 h 858995"/>
                <a:gd name="connsiteX140" fmla="*/ 290830 w 991635"/>
                <a:gd name="connsiteY140" fmla="*/ 808832 h 858995"/>
                <a:gd name="connsiteX141" fmla="*/ 257198 w 991635"/>
                <a:gd name="connsiteY141" fmla="*/ 818665 h 858995"/>
                <a:gd name="connsiteX142" fmla="*/ 249352 w 991635"/>
                <a:gd name="connsiteY142" fmla="*/ 825561 h 858995"/>
                <a:gd name="connsiteX143" fmla="*/ 253282 w 991635"/>
                <a:gd name="connsiteY143" fmla="*/ 840305 h 858995"/>
                <a:gd name="connsiteX144" fmla="*/ 203413 w 991635"/>
                <a:gd name="connsiteY144" fmla="*/ 837356 h 858995"/>
                <a:gd name="connsiteX145" fmla="*/ 187722 w 991635"/>
                <a:gd name="connsiteY145" fmla="*/ 858995 h 858995"/>
                <a:gd name="connsiteX146" fmla="*/ 172030 w 991635"/>
                <a:gd name="connsiteY146" fmla="*/ 857023 h 858995"/>
                <a:gd name="connsiteX147" fmla="*/ 173142 w 991635"/>
                <a:gd name="connsiteY147" fmla="*/ 845216 h 858995"/>
                <a:gd name="connsiteX148" fmla="*/ 188846 w 991635"/>
                <a:gd name="connsiteY148" fmla="*/ 840305 h 858995"/>
                <a:gd name="connsiteX149" fmla="*/ 188846 w 991635"/>
                <a:gd name="connsiteY149" fmla="*/ 834407 h 858995"/>
                <a:gd name="connsiteX150" fmla="*/ 161935 w 991635"/>
                <a:gd name="connsiteY150" fmla="*/ 832434 h 858995"/>
                <a:gd name="connsiteX151" fmla="*/ 159699 w 991635"/>
                <a:gd name="connsiteY151" fmla="*/ 841291 h 858995"/>
                <a:gd name="connsiteX152" fmla="*/ 142611 w 991635"/>
                <a:gd name="connsiteY152" fmla="*/ 830721 h 858995"/>
                <a:gd name="connsiteX153" fmla="*/ 150172 w 991635"/>
                <a:gd name="connsiteY153" fmla="*/ 816215 h 858995"/>
                <a:gd name="connsiteX154" fmla="*/ 170349 w 991635"/>
                <a:gd name="connsiteY154" fmla="*/ 812279 h 858995"/>
                <a:gd name="connsiteX155" fmla="*/ 159142 w 991635"/>
                <a:gd name="connsiteY155" fmla="*/ 792125 h 858995"/>
                <a:gd name="connsiteX156" fmla="*/ 161379 w 991635"/>
                <a:gd name="connsiteY156" fmla="*/ 759177 h 858995"/>
                <a:gd name="connsiteX157" fmla="*/ 139534 w 991635"/>
                <a:gd name="connsiteY157" fmla="*/ 728702 h 858995"/>
                <a:gd name="connsiteX158" fmla="*/ 133818 w 991635"/>
                <a:gd name="connsiteY158" fmla="*/ 714798 h 858995"/>
                <a:gd name="connsiteX159" fmla="*/ 107653 w 991635"/>
                <a:gd name="connsiteY159" fmla="*/ 671686 h 858995"/>
                <a:gd name="connsiteX160" fmla="*/ 106079 w 991635"/>
                <a:gd name="connsiteY160" fmla="*/ 650129 h 858995"/>
                <a:gd name="connsiteX161" fmla="*/ 73583 w 991635"/>
                <a:gd name="connsiteY161" fmla="*/ 646661 h 858995"/>
                <a:gd name="connsiteX162" fmla="*/ 39785 w 991635"/>
                <a:gd name="connsiteY162" fmla="*/ 623962 h 858995"/>
                <a:gd name="connsiteX163" fmla="*/ 43159 w 991635"/>
                <a:gd name="connsiteY163" fmla="*/ 597422 h 858995"/>
                <a:gd name="connsiteX164" fmla="*/ 29703 w 991635"/>
                <a:gd name="connsiteY164" fmla="*/ 597422 h 858995"/>
                <a:gd name="connsiteX165" fmla="*/ 0 w 991635"/>
                <a:gd name="connsiteY165" fmla="*/ 476462 h 858995"/>
                <a:gd name="connsiteX166" fmla="*/ 67808 w 991635"/>
                <a:gd name="connsiteY166" fmla="*/ 448935 h 858995"/>
                <a:gd name="connsiteX167" fmla="*/ 56601 w 991635"/>
                <a:gd name="connsiteY167" fmla="*/ 413527 h 858995"/>
                <a:gd name="connsiteX168" fmla="*/ 33064 w 991635"/>
                <a:gd name="connsiteY168" fmla="*/ 410578 h 858995"/>
                <a:gd name="connsiteX169" fmla="*/ 33064 w 991635"/>
                <a:gd name="connsiteY169" fmla="*/ 367309 h 858995"/>
                <a:gd name="connsiteX170" fmla="*/ 61690 w 991635"/>
                <a:gd name="connsiteY170" fmla="*/ 374786 h 858995"/>
                <a:gd name="connsiteX171" fmla="*/ 71997 w 991635"/>
                <a:gd name="connsiteY171" fmla="*/ 359480 h 858995"/>
                <a:gd name="connsiteX172" fmla="*/ 86258 w 991635"/>
                <a:gd name="connsiteY172" fmla="*/ 365742 h 858995"/>
                <a:gd name="connsiteX173" fmla="*/ 116375 w 991635"/>
                <a:gd name="connsiteY173" fmla="*/ 356698 h 858995"/>
                <a:gd name="connsiteX174" fmla="*/ 135393 w 991635"/>
                <a:gd name="connsiteY174" fmla="*/ 374090 h 858995"/>
                <a:gd name="connsiteX175" fmla="*/ 155995 w 991635"/>
                <a:gd name="connsiteY175" fmla="*/ 367133 h 858995"/>
                <a:gd name="connsiteX176" fmla="*/ 189283 w 991635"/>
                <a:gd name="connsiteY176" fmla="*/ 390777 h 858995"/>
                <a:gd name="connsiteX177" fmla="*/ 240785 w 991635"/>
                <a:gd name="connsiteY177" fmla="*/ 399811 h 858995"/>
                <a:gd name="connsiteX178" fmla="*/ 250299 w 991635"/>
                <a:gd name="connsiteY178" fmla="*/ 385907 h 858995"/>
                <a:gd name="connsiteX179" fmla="*/ 259021 w 991635"/>
                <a:gd name="connsiteY179" fmla="*/ 393560 h 858995"/>
                <a:gd name="connsiteX180" fmla="*/ 266950 w 991635"/>
                <a:gd name="connsiteY180" fmla="*/ 384515 h 858995"/>
                <a:gd name="connsiteX181" fmla="*/ 324001 w 991635"/>
                <a:gd name="connsiteY181" fmla="*/ 378264 h 858995"/>
                <a:gd name="connsiteX182" fmla="*/ 349361 w 991635"/>
                <a:gd name="connsiteY182" fmla="*/ 351143 h 858995"/>
                <a:gd name="connsiteX183" fmla="*/ 368379 w 991635"/>
                <a:gd name="connsiteY183" fmla="*/ 352534 h 858995"/>
                <a:gd name="connsiteX184" fmla="*/ 371549 w 991635"/>
                <a:gd name="connsiteY184" fmla="*/ 331673 h 858995"/>
                <a:gd name="connsiteX185" fmla="*/ 361255 w 991635"/>
                <a:gd name="connsiteY185" fmla="*/ 328195 h 858995"/>
                <a:gd name="connsiteX186" fmla="*/ 370757 w 991635"/>
                <a:gd name="connsiteY186" fmla="*/ 308725 h 858995"/>
                <a:gd name="connsiteX187" fmla="*/ 358083 w 991635"/>
                <a:gd name="connsiteY187" fmla="*/ 301072 h 858995"/>
                <a:gd name="connsiteX188" fmla="*/ 373136 w 991635"/>
                <a:gd name="connsiteY188" fmla="*/ 301769 h 858995"/>
                <a:gd name="connsiteX189" fmla="*/ 407205 w 991635"/>
                <a:gd name="connsiteY189" fmla="*/ 260742 h 858995"/>
                <a:gd name="connsiteX190" fmla="*/ 311327 w 991635"/>
                <a:gd name="connsiteY190" fmla="*/ 274646 h 858995"/>
                <a:gd name="connsiteX191" fmla="*/ 291505 w 991635"/>
                <a:gd name="connsiteY191" fmla="*/ 305943 h 858995"/>
                <a:gd name="connsiteX192" fmla="*/ 266157 w 991635"/>
                <a:gd name="connsiteY192" fmla="*/ 272569 h 858995"/>
                <a:gd name="connsiteX193" fmla="*/ 300226 w 991635"/>
                <a:gd name="connsiteY193" fmla="*/ 233632 h 858995"/>
                <a:gd name="connsiteX194" fmla="*/ 297056 w 991635"/>
                <a:gd name="connsiteY194" fmla="*/ 198856 h 858995"/>
                <a:gd name="connsiteX195" fmla="*/ 297056 w 991635"/>
                <a:gd name="connsiteY195" fmla="*/ 187040 h 858995"/>
                <a:gd name="connsiteX196" fmla="*/ 314487 w 991635"/>
                <a:gd name="connsiteY196" fmla="*/ 180094 h 858995"/>
                <a:gd name="connsiteX197" fmla="*/ 334297 w 991635"/>
                <a:gd name="connsiteY197" fmla="*/ 174527 h 858995"/>
                <a:gd name="connsiteX198" fmla="*/ 349350 w 991635"/>
                <a:gd name="connsiteY198" fmla="*/ 180789 h 858995"/>
                <a:gd name="connsiteX199" fmla="*/ 367586 w 991635"/>
                <a:gd name="connsiteY199" fmla="*/ 130023 h 858995"/>
                <a:gd name="connsiteX200" fmla="*/ 377088 w 991635"/>
                <a:gd name="connsiteY200" fmla="*/ 117511 h 858995"/>
                <a:gd name="connsiteX201" fmla="*/ 400863 w 991635"/>
                <a:gd name="connsiteY201" fmla="*/ 109162 h 858995"/>
                <a:gd name="connsiteX202" fmla="*/ 401655 w 991635"/>
                <a:gd name="connsiteY202" fmla="*/ 83443 h 858995"/>
                <a:gd name="connsiteX203" fmla="*/ 428600 w 991635"/>
                <a:gd name="connsiteY203" fmla="*/ 54929 h 858995"/>
                <a:gd name="connsiteX204" fmla="*/ 465050 w 991635"/>
                <a:gd name="connsiteY204" fmla="*/ 39634 h 858995"/>
                <a:gd name="connsiteX205" fmla="*/ 486943 w 991635"/>
                <a:gd name="connsiteY205" fmla="*/ 35439 h 858995"/>
                <a:gd name="connsiteX206" fmla="*/ 486943 w 991635"/>
                <a:gd name="connsiteY206" fmla="*/ 13800 h 858995"/>
                <a:gd name="connsiteX207" fmla="*/ 488055 w 991635"/>
                <a:gd name="connsiteY207" fmla="*/ 8401 h 858995"/>
                <a:gd name="connsiteX208" fmla="*/ 503191 w 991635"/>
                <a:gd name="connsiteY208" fmla="*/ 14049 h 858995"/>
                <a:gd name="connsiteX209" fmla="*/ 518315 w 991635"/>
                <a:gd name="connsiteY209" fmla="*/ 40361 h 858995"/>
                <a:gd name="connsiteX210" fmla="*/ 542976 w 991635"/>
                <a:gd name="connsiteY210" fmla="*/ 40361 h 858995"/>
                <a:gd name="connsiteX211" fmla="*/ 551378 w 991635"/>
                <a:gd name="connsiteY211" fmla="*/ 52645 h 858995"/>
                <a:gd name="connsiteX212" fmla="*/ 594524 w 991635"/>
                <a:gd name="connsiteY212" fmla="*/ 55594 h 858995"/>
                <a:gd name="connsiteX213" fmla="*/ 595802 w 991635"/>
                <a:gd name="connsiteY213" fmla="*/ 36851 h 858995"/>
                <a:gd name="connsiteX214" fmla="*/ 629091 w 991635"/>
                <a:gd name="connsiteY214" fmla="*/ 36851 h 858995"/>
                <a:gd name="connsiteX215" fmla="*/ 639387 w 991635"/>
                <a:gd name="connsiteY215" fmla="*/ 22252 h 858995"/>
                <a:gd name="connsiteX216" fmla="*/ 702001 w 991635"/>
                <a:gd name="connsiteY216" fmla="*/ 25035 h 858995"/>
                <a:gd name="connsiteX0" fmla="*/ 342367 w 991635"/>
                <a:gd name="connsiteY0" fmla="*/ 732128 h 858995"/>
                <a:gd name="connsiteX1" fmla="*/ 330036 w 991635"/>
                <a:gd name="connsiteY1" fmla="*/ 742947 h 858995"/>
                <a:gd name="connsiteX2" fmla="*/ 330036 w 991635"/>
                <a:gd name="connsiteY2" fmla="*/ 750818 h 858995"/>
                <a:gd name="connsiteX3" fmla="*/ 313238 w 991635"/>
                <a:gd name="connsiteY3" fmla="*/ 762610 h 858995"/>
                <a:gd name="connsiteX4" fmla="*/ 313244 w 991635"/>
                <a:gd name="connsiteY4" fmla="*/ 762615 h 858995"/>
                <a:gd name="connsiteX5" fmla="*/ 330048 w 991635"/>
                <a:gd name="connsiteY5" fmla="*/ 750819 h 858995"/>
                <a:gd name="connsiteX6" fmla="*/ 330048 w 991635"/>
                <a:gd name="connsiteY6" fmla="*/ 742948 h 858995"/>
                <a:gd name="connsiteX7" fmla="*/ 342373 w 991635"/>
                <a:gd name="connsiteY7" fmla="*/ 732134 h 858995"/>
                <a:gd name="connsiteX8" fmla="*/ 342367 w 991635"/>
                <a:gd name="connsiteY8" fmla="*/ 732128 h 858995"/>
                <a:gd name="connsiteX9" fmla="*/ 315481 w 991635"/>
                <a:gd name="connsiteY9" fmla="*/ 692794 h 858995"/>
                <a:gd name="connsiteX10" fmla="*/ 234796 w 991635"/>
                <a:gd name="connsiteY10" fmla="*/ 693781 h 858995"/>
                <a:gd name="connsiteX11" fmla="*/ 234798 w 991635"/>
                <a:gd name="connsiteY11" fmla="*/ 693782 h 858995"/>
                <a:gd name="connsiteX12" fmla="*/ 315481 w 991635"/>
                <a:gd name="connsiteY12" fmla="*/ 692795 h 858995"/>
                <a:gd name="connsiteX13" fmla="*/ 315481 w 991635"/>
                <a:gd name="connsiteY13" fmla="*/ 708537 h 858995"/>
                <a:gd name="connsiteX14" fmla="*/ 315481 w 991635"/>
                <a:gd name="connsiteY14" fmla="*/ 708536 h 858995"/>
                <a:gd name="connsiteX15" fmla="*/ 315481 w 991635"/>
                <a:gd name="connsiteY15" fmla="*/ 692794 h 858995"/>
                <a:gd name="connsiteX16" fmla="*/ 190541 w 991635"/>
                <a:gd name="connsiteY16" fmla="*/ 663159 h 858995"/>
                <a:gd name="connsiteX17" fmla="*/ 183236 w 991635"/>
                <a:gd name="connsiteY17" fmla="*/ 671166 h 858995"/>
                <a:gd name="connsiteX18" fmla="*/ 189958 w 991635"/>
                <a:gd name="connsiteY18" fmla="*/ 682972 h 858995"/>
                <a:gd name="connsiteX19" fmla="*/ 211252 w 991635"/>
                <a:gd name="connsiteY19" fmla="*/ 673142 h 858995"/>
                <a:gd name="connsiteX20" fmla="*/ 211247 w 991635"/>
                <a:gd name="connsiteY20" fmla="*/ 673138 h 858995"/>
                <a:gd name="connsiteX21" fmla="*/ 189959 w 991635"/>
                <a:gd name="connsiteY21" fmla="*/ 682971 h 858995"/>
                <a:gd name="connsiteX22" fmla="*/ 183237 w 991635"/>
                <a:gd name="connsiteY22" fmla="*/ 671166 h 858995"/>
                <a:gd name="connsiteX23" fmla="*/ 190541 w 991635"/>
                <a:gd name="connsiteY23" fmla="*/ 663159 h 858995"/>
                <a:gd name="connsiteX24" fmla="*/ 156550 w 991635"/>
                <a:gd name="connsiteY24" fmla="*/ 591726 h 858995"/>
                <a:gd name="connsiteX25" fmla="*/ 193319 w 991635"/>
                <a:gd name="connsiteY25" fmla="*/ 599383 h 858995"/>
                <a:gd name="connsiteX26" fmla="*/ 193324 w 991635"/>
                <a:gd name="connsiteY26" fmla="*/ 599383 h 858995"/>
                <a:gd name="connsiteX27" fmla="*/ 156550 w 991635"/>
                <a:gd name="connsiteY27" fmla="*/ 591726 h 858995"/>
                <a:gd name="connsiteX28" fmla="*/ 127203 w 991635"/>
                <a:gd name="connsiteY28" fmla="*/ 585616 h 858995"/>
                <a:gd name="connsiteX29" fmla="*/ 126078 w 991635"/>
                <a:gd name="connsiteY29" fmla="*/ 604295 h 858995"/>
                <a:gd name="connsiteX30" fmla="*/ 113747 w 991635"/>
                <a:gd name="connsiteY30" fmla="*/ 630847 h 858995"/>
                <a:gd name="connsiteX31" fmla="*/ 120481 w 991635"/>
                <a:gd name="connsiteY31" fmla="*/ 632820 h 858995"/>
                <a:gd name="connsiteX32" fmla="*/ 150740 w 991635"/>
                <a:gd name="connsiteY32" fmla="*/ 629871 h 858995"/>
                <a:gd name="connsiteX33" fmla="*/ 192207 w 991635"/>
                <a:gd name="connsiteY33" fmla="*/ 661333 h 858995"/>
                <a:gd name="connsiteX34" fmla="*/ 192207 w 991635"/>
                <a:gd name="connsiteY34" fmla="*/ 661332 h 858995"/>
                <a:gd name="connsiteX35" fmla="*/ 150741 w 991635"/>
                <a:gd name="connsiteY35" fmla="*/ 629870 h 858995"/>
                <a:gd name="connsiteX36" fmla="*/ 120482 w 991635"/>
                <a:gd name="connsiteY36" fmla="*/ 632819 h 858995"/>
                <a:gd name="connsiteX37" fmla="*/ 113748 w 991635"/>
                <a:gd name="connsiteY37" fmla="*/ 630846 h 858995"/>
                <a:gd name="connsiteX38" fmla="*/ 126079 w 991635"/>
                <a:gd name="connsiteY38" fmla="*/ 604296 h 858995"/>
                <a:gd name="connsiteX39" fmla="*/ 127203 w 991635"/>
                <a:gd name="connsiteY39" fmla="*/ 585616 h 858995"/>
                <a:gd name="connsiteX40" fmla="*/ 214620 w 991635"/>
                <a:gd name="connsiteY40" fmla="*/ 584629 h 858995"/>
                <a:gd name="connsiteX41" fmla="*/ 214620 w 991635"/>
                <a:gd name="connsiteY41" fmla="*/ 597421 h 858995"/>
                <a:gd name="connsiteX42" fmla="*/ 214620 w 991635"/>
                <a:gd name="connsiteY42" fmla="*/ 597421 h 858995"/>
                <a:gd name="connsiteX43" fmla="*/ 214620 w 991635"/>
                <a:gd name="connsiteY43" fmla="*/ 584629 h 858995"/>
                <a:gd name="connsiteX44" fmla="*/ 230272 w 991635"/>
                <a:gd name="connsiteY44" fmla="*/ 562193 h 858995"/>
                <a:gd name="connsiteX45" fmla="*/ 226950 w 991635"/>
                <a:gd name="connsiteY45" fmla="*/ 564963 h 858995"/>
                <a:gd name="connsiteX46" fmla="*/ 227177 w 991635"/>
                <a:gd name="connsiteY46" fmla="*/ 566291 h 858995"/>
                <a:gd name="connsiteX47" fmla="*/ 226951 w 991635"/>
                <a:gd name="connsiteY47" fmla="*/ 564962 h 858995"/>
                <a:gd name="connsiteX48" fmla="*/ 230272 w 991635"/>
                <a:gd name="connsiteY48" fmla="*/ 562193 h 858995"/>
                <a:gd name="connsiteX49" fmla="*/ 625127 w 991635"/>
                <a:gd name="connsiteY49" fmla="*/ 543541 h 858995"/>
                <a:gd name="connsiteX50" fmla="*/ 614995 w 991635"/>
                <a:gd name="connsiteY50" fmla="*/ 549076 h 858995"/>
                <a:gd name="connsiteX51" fmla="*/ 625396 w 991635"/>
                <a:gd name="connsiteY51" fmla="*/ 543608 h 858995"/>
                <a:gd name="connsiteX52" fmla="*/ 625127 w 991635"/>
                <a:gd name="connsiteY52" fmla="*/ 543551 h 858995"/>
                <a:gd name="connsiteX53" fmla="*/ 625127 w 991635"/>
                <a:gd name="connsiteY53" fmla="*/ 543541 h 858995"/>
                <a:gd name="connsiteX54" fmla="*/ 593357 w 991635"/>
                <a:gd name="connsiteY54" fmla="*/ 539414 h 858995"/>
                <a:gd name="connsiteX55" fmla="*/ 614701 w 991635"/>
                <a:gd name="connsiteY55" fmla="*/ 549231 h 858995"/>
                <a:gd name="connsiteX56" fmla="*/ 614707 w 991635"/>
                <a:gd name="connsiteY56" fmla="*/ 549228 h 858995"/>
                <a:gd name="connsiteX57" fmla="*/ 593357 w 991635"/>
                <a:gd name="connsiteY57" fmla="*/ 539414 h 858995"/>
                <a:gd name="connsiteX58" fmla="*/ 570998 w 991635"/>
                <a:gd name="connsiteY58" fmla="*/ 530551 h 858995"/>
                <a:gd name="connsiteX59" fmla="*/ 574884 w 991635"/>
                <a:gd name="connsiteY59" fmla="*/ 538126 h 858995"/>
                <a:gd name="connsiteX60" fmla="*/ 570999 w 991635"/>
                <a:gd name="connsiteY60" fmla="*/ 530551 h 858995"/>
                <a:gd name="connsiteX61" fmla="*/ 570998 w 991635"/>
                <a:gd name="connsiteY61" fmla="*/ 530551 h 858995"/>
                <a:gd name="connsiteX62" fmla="*/ 530657 w 991635"/>
                <a:gd name="connsiteY62" fmla="*/ 518745 h 858995"/>
                <a:gd name="connsiteX63" fmla="*/ 530656 w 991635"/>
                <a:gd name="connsiteY63" fmla="*/ 518745 h 858995"/>
                <a:gd name="connsiteX64" fmla="*/ 532756 w 991635"/>
                <a:gd name="connsiteY64" fmla="*/ 518930 h 858995"/>
                <a:gd name="connsiteX65" fmla="*/ 530657 w 991635"/>
                <a:gd name="connsiteY65" fmla="*/ 518745 h 858995"/>
                <a:gd name="connsiteX66" fmla="*/ 369278 w 991635"/>
                <a:gd name="connsiteY66" fmla="*/ 510884 h 858995"/>
                <a:gd name="connsiteX67" fmla="*/ 369271 w 991635"/>
                <a:gd name="connsiteY67" fmla="*/ 510889 h 858995"/>
                <a:gd name="connsiteX68" fmla="*/ 380473 w 991635"/>
                <a:gd name="connsiteY68" fmla="*/ 521704 h 858995"/>
                <a:gd name="connsiteX69" fmla="*/ 380483 w 991635"/>
                <a:gd name="connsiteY69" fmla="*/ 521703 h 858995"/>
                <a:gd name="connsiteX70" fmla="*/ 369278 w 991635"/>
                <a:gd name="connsiteY70" fmla="*/ 510884 h 858995"/>
                <a:gd name="connsiteX71" fmla="*/ 483581 w 991635"/>
                <a:gd name="connsiteY71" fmla="*/ 504976 h 858995"/>
                <a:gd name="connsiteX72" fmla="*/ 491427 w 991635"/>
                <a:gd name="connsiteY72" fmla="*/ 524642 h 858995"/>
                <a:gd name="connsiteX73" fmla="*/ 491438 w 991635"/>
                <a:gd name="connsiteY73" fmla="*/ 524641 h 858995"/>
                <a:gd name="connsiteX74" fmla="*/ 483582 w 991635"/>
                <a:gd name="connsiteY74" fmla="*/ 504977 h 858995"/>
                <a:gd name="connsiteX75" fmla="*/ 483581 w 991635"/>
                <a:gd name="connsiteY75" fmla="*/ 504976 h 858995"/>
                <a:gd name="connsiteX76" fmla="*/ 268405 w 991635"/>
                <a:gd name="connsiteY76" fmla="*/ 502027 h 858995"/>
                <a:gd name="connsiteX77" fmla="*/ 265044 w 991635"/>
                <a:gd name="connsiteY77" fmla="*/ 517758 h 858995"/>
                <a:gd name="connsiteX78" fmla="*/ 271433 w 991635"/>
                <a:gd name="connsiteY78" fmla="*/ 527104 h 858995"/>
                <a:gd name="connsiteX79" fmla="*/ 265045 w 991635"/>
                <a:gd name="connsiteY79" fmla="*/ 517758 h 858995"/>
                <a:gd name="connsiteX80" fmla="*/ 268405 w 991635"/>
                <a:gd name="connsiteY80" fmla="*/ 502027 h 858995"/>
                <a:gd name="connsiteX81" fmla="*/ 301306 w 991635"/>
                <a:gd name="connsiteY81" fmla="*/ 487535 h 858995"/>
                <a:gd name="connsiteX82" fmla="*/ 318841 w 991635"/>
                <a:gd name="connsiteY82" fmla="*/ 489245 h 858995"/>
                <a:gd name="connsiteX83" fmla="*/ 318841 w 991635"/>
                <a:gd name="connsiteY83" fmla="*/ 489245 h 858995"/>
                <a:gd name="connsiteX84" fmla="*/ 301306 w 991635"/>
                <a:gd name="connsiteY84" fmla="*/ 487535 h 858995"/>
                <a:gd name="connsiteX85" fmla="*/ 275088 w 991635"/>
                <a:gd name="connsiteY85" fmla="*/ 485810 h 858995"/>
                <a:gd name="connsiteX86" fmla="*/ 271767 w 991635"/>
                <a:gd name="connsiteY86" fmla="*/ 486296 h 858995"/>
                <a:gd name="connsiteX87" fmla="*/ 271767 w 991635"/>
                <a:gd name="connsiteY87" fmla="*/ 486296 h 858995"/>
                <a:gd name="connsiteX88" fmla="*/ 275088 w 991635"/>
                <a:gd name="connsiteY88" fmla="*/ 485810 h 858995"/>
                <a:gd name="connsiteX89" fmla="*/ 482867 w 991635"/>
                <a:gd name="connsiteY89" fmla="*/ 504299 h 858995"/>
                <a:gd name="connsiteX90" fmla="*/ 455565 w 991635"/>
                <a:gd name="connsiteY90" fmla="*/ 478441 h 858995"/>
                <a:gd name="connsiteX91" fmla="*/ 482867 w 991635"/>
                <a:gd name="connsiteY91" fmla="*/ 504299 h 858995"/>
                <a:gd name="connsiteX92" fmla="*/ 727361 w 991635"/>
                <a:gd name="connsiteY92" fmla="*/ 0 h 858995"/>
                <a:gd name="connsiteX93" fmla="*/ 778861 w 991635"/>
                <a:gd name="connsiteY93" fmla="*/ 12511 h 858995"/>
                <a:gd name="connsiteX94" fmla="*/ 765394 w 991635"/>
                <a:gd name="connsiteY94" fmla="*/ 24340 h 858995"/>
                <a:gd name="connsiteX95" fmla="*/ 747170 w 991635"/>
                <a:gd name="connsiteY95" fmla="*/ 31991 h 858995"/>
                <a:gd name="connsiteX96" fmla="*/ 743999 w 991635"/>
                <a:gd name="connsiteY96" fmla="*/ 61191 h 858995"/>
                <a:gd name="connsiteX97" fmla="*/ 759845 w 991635"/>
                <a:gd name="connsiteY97" fmla="*/ 77878 h 858995"/>
                <a:gd name="connsiteX98" fmla="*/ 784412 w 991635"/>
                <a:gd name="connsiteY98" fmla="*/ 67451 h 858995"/>
                <a:gd name="connsiteX99" fmla="*/ 812150 w 991635"/>
                <a:gd name="connsiteY99" fmla="*/ 49374 h 858995"/>
                <a:gd name="connsiteX100" fmla="*/ 838291 w 991635"/>
                <a:gd name="connsiteY100" fmla="*/ 35460 h 858995"/>
                <a:gd name="connsiteX101" fmla="*/ 852965 w 991635"/>
                <a:gd name="connsiteY101" fmla="*/ 48678 h 858995"/>
                <a:gd name="connsiteX102" fmla="*/ 862077 w 991635"/>
                <a:gd name="connsiteY102" fmla="*/ 92477 h 858995"/>
                <a:gd name="connsiteX103" fmla="*/ 878716 w 991635"/>
                <a:gd name="connsiteY103" fmla="*/ 109858 h 858995"/>
                <a:gd name="connsiteX104" fmla="*/ 907247 w 991635"/>
                <a:gd name="connsiteY104" fmla="*/ 112652 h 858995"/>
                <a:gd name="connsiteX105" fmla="*/ 913579 w 991635"/>
                <a:gd name="connsiteY105" fmla="*/ 104304 h 858995"/>
                <a:gd name="connsiteX106" fmla="*/ 933389 w 991635"/>
                <a:gd name="connsiteY106" fmla="*/ 120989 h 858995"/>
                <a:gd name="connsiteX107" fmla="*/ 946868 w 991635"/>
                <a:gd name="connsiteY107" fmla="*/ 111603 h 858995"/>
                <a:gd name="connsiteX108" fmla="*/ 955589 w 991635"/>
                <a:gd name="connsiteY108" fmla="*/ 132807 h 858995"/>
                <a:gd name="connsiteX109" fmla="*/ 951625 w 991635"/>
                <a:gd name="connsiteY109" fmla="*/ 146720 h 858995"/>
                <a:gd name="connsiteX110" fmla="*/ 956370 w 991635"/>
                <a:gd name="connsiteY110" fmla="*/ 169668 h 858995"/>
                <a:gd name="connsiteX111" fmla="*/ 936561 w 991635"/>
                <a:gd name="connsiteY111" fmla="*/ 177311 h 858995"/>
                <a:gd name="connsiteX112" fmla="*/ 924678 w 991635"/>
                <a:gd name="connsiteY112" fmla="*/ 175223 h 858995"/>
                <a:gd name="connsiteX113" fmla="*/ 896148 w 991635"/>
                <a:gd name="connsiteY113" fmla="*/ 180789 h 858995"/>
                <a:gd name="connsiteX114" fmla="*/ 893769 w 991635"/>
                <a:gd name="connsiteY114" fmla="*/ 191214 h 858995"/>
                <a:gd name="connsiteX115" fmla="*/ 911993 w 991635"/>
                <a:gd name="connsiteY115" fmla="*/ 196095 h 858995"/>
                <a:gd name="connsiteX116" fmla="*/ 935767 w 991635"/>
                <a:gd name="connsiteY116" fmla="*/ 198181 h 858995"/>
                <a:gd name="connsiteX117" fmla="*/ 969056 w 991635"/>
                <a:gd name="connsiteY117" fmla="*/ 185670 h 858995"/>
                <a:gd name="connsiteX118" fmla="*/ 991635 w 991635"/>
                <a:gd name="connsiteY118" fmla="*/ 212428 h 858995"/>
                <a:gd name="connsiteX119" fmla="*/ 967471 w 991635"/>
                <a:gd name="connsiteY119" fmla="*/ 222510 h 858995"/>
                <a:gd name="connsiteX120" fmla="*/ 920715 w 991635"/>
                <a:gd name="connsiteY120" fmla="*/ 218347 h 858995"/>
                <a:gd name="connsiteX121" fmla="*/ 911201 w 991635"/>
                <a:gd name="connsiteY121" fmla="*/ 204432 h 858995"/>
                <a:gd name="connsiteX122" fmla="*/ 889011 w 991635"/>
                <a:gd name="connsiteY122" fmla="*/ 215564 h 858995"/>
                <a:gd name="connsiteX123" fmla="*/ 875545 w 991635"/>
                <a:gd name="connsiteY123" fmla="*/ 210694 h 858995"/>
                <a:gd name="connsiteX124" fmla="*/ 881082 w 991635"/>
                <a:gd name="connsiteY124" fmla="*/ 269102 h 858995"/>
                <a:gd name="connsiteX125" fmla="*/ 880302 w 991635"/>
                <a:gd name="connsiteY125" fmla="*/ 439466 h 858995"/>
                <a:gd name="connsiteX126" fmla="*/ 872373 w 991635"/>
                <a:gd name="connsiteY126" fmla="*/ 455456 h 858995"/>
                <a:gd name="connsiteX127" fmla="*/ 878716 w 991635"/>
                <a:gd name="connsiteY127" fmla="*/ 468664 h 858995"/>
                <a:gd name="connsiteX128" fmla="*/ 864456 w 991635"/>
                <a:gd name="connsiteY128" fmla="*/ 488134 h 858995"/>
                <a:gd name="connsiteX129" fmla="*/ 753513 w 991635"/>
                <a:gd name="connsiteY129" fmla="*/ 463795 h 858995"/>
                <a:gd name="connsiteX130" fmla="*/ 736863 w 991635"/>
                <a:gd name="connsiteY130" fmla="*/ 474926 h 858995"/>
                <a:gd name="connsiteX131" fmla="*/ 721810 w 991635"/>
                <a:gd name="connsiteY131" fmla="*/ 530551 h 858995"/>
                <a:gd name="connsiteX132" fmla="*/ 679019 w 991635"/>
                <a:gd name="connsiteY132" fmla="*/ 521517 h 858995"/>
                <a:gd name="connsiteX133" fmla="*/ 659208 w 991635"/>
                <a:gd name="connsiteY133" fmla="*/ 550716 h 858995"/>
                <a:gd name="connsiteX134" fmla="*/ 626043 w 991635"/>
                <a:gd name="connsiteY134" fmla="*/ 543744 h 858995"/>
                <a:gd name="connsiteX135" fmla="*/ 649457 w 991635"/>
                <a:gd name="connsiteY135" fmla="*/ 621989 h 858995"/>
                <a:gd name="connsiteX136" fmla="*/ 636002 w 991635"/>
                <a:gd name="connsiteY136" fmla="*/ 668206 h 858995"/>
                <a:gd name="connsiteX137" fmla="*/ 577732 w 991635"/>
                <a:gd name="connsiteY137" fmla="*/ 686408 h 858995"/>
                <a:gd name="connsiteX138" fmla="*/ 531769 w 991635"/>
                <a:gd name="connsiteY138" fmla="*/ 680999 h 858995"/>
                <a:gd name="connsiteX139" fmla="*/ 512728 w 991635"/>
                <a:gd name="connsiteY139" fmla="*/ 666244 h 858995"/>
                <a:gd name="connsiteX140" fmla="*/ 479108 w 991635"/>
                <a:gd name="connsiteY140" fmla="*/ 702627 h 858995"/>
                <a:gd name="connsiteX141" fmla="*/ 449962 w 991635"/>
                <a:gd name="connsiteY141" fmla="*/ 691819 h 858995"/>
                <a:gd name="connsiteX142" fmla="*/ 408508 w 991635"/>
                <a:gd name="connsiteY142" fmla="*/ 696730 h 858995"/>
                <a:gd name="connsiteX143" fmla="*/ 438755 w 991635"/>
                <a:gd name="connsiteY143" fmla="*/ 728192 h 858995"/>
                <a:gd name="connsiteX144" fmla="*/ 425868 w 991635"/>
                <a:gd name="connsiteY144" fmla="*/ 755242 h 858995"/>
                <a:gd name="connsiteX145" fmla="*/ 397289 w 991635"/>
                <a:gd name="connsiteY145" fmla="*/ 753757 h 858995"/>
                <a:gd name="connsiteX146" fmla="*/ 372070 w 991635"/>
                <a:gd name="connsiteY146" fmla="*/ 763590 h 858995"/>
                <a:gd name="connsiteX147" fmla="*/ 372070 w 991635"/>
                <a:gd name="connsiteY147" fmla="*/ 763600 h 858995"/>
                <a:gd name="connsiteX148" fmla="*/ 360307 w 991635"/>
                <a:gd name="connsiteY148" fmla="*/ 750818 h 858995"/>
                <a:gd name="connsiteX149" fmla="*/ 359974 w 991635"/>
                <a:gd name="connsiteY149" fmla="*/ 750471 h 858995"/>
                <a:gd name="connsiteX150" fmla="*/ 360308 w 991635"/>
                <a:gd name="connsiteY150" fmla="*/ 750819 h 858995"/>
                <a:gd name="connsiteX151" fmla="*/ 372071 w 991635"/>
                <a:gd name="connsiteY151" fmla="*/ 763601 h 858995"/>
                <a:gd name="connsiteX152" fmla="*/ 332285 w 991635"/>
                <a:gd name="connsiteY152" fmla="*/ 781305 h 858995"/>
                <a:gd name="connsiteX153" fmla="*/ 316605 w 991635"/>
                <a:gd name="connsiteY153" fmla="*/ 776383 h 858995"/>
                <a:gd name="connsiteX154" fmla="*/ 290830 w 991635"/>
                <a:gd name="connsiteY154" fmla="*/ 808832 h 858995"/>
                <a:gd name="connsiteX155" fmla="*/ 257198 w 991635"/>
                <a:gd name="connsiteY155" fmla="*/ 818665 h 858995"/>
                <a:gd name="connsiteX156" fmla="*/ 249352 w 991635"/>
                <a:gd name="connsiteY156" fmla="*/ 825561 h 858995"/>
                <a:gd name="connsiteX157" fmla="*/ 253282 w 991635"/>
                <a:gd name="connsiteY157" fmla="*/ 840305 h 858995"/>
                <a:gd name="connsiteX158" fmla="*/ 203413 w 991635"/>
                <a:gd name="connsiteY158" fmla="*/ 837356 h 858995"/>
                <a:gd name="connsiteX159" fmla="*/ 187722 w 991635"/>
                <a:gd name="connsiteY159" fmla="*/ 858995 h 858995"/>
                <a:gd name="connsiteX160" fmla="*/ 172030 w 991635"/>
                <a:gd name="connsiteY160" fmla="*/ 857023 h 858995"/>
                <a:gd name="connsiteX161" fmla="*/ 173142 w 991635"/>
                <a:gd name="connsiteY161" fmla="*/ 845216 h 858995"/>
                <a:gd name="connsiteX162" fmla="*/ 188846 w 991635"/>
                <a:gd name="connsiteY162" fmla="*/ 840305 h 858995"/>
                <a:gd name="connsiteX163" fmla="*/ 188846 w 991635"/>
                <a:gd name="connsiteY163" fmla="*/ 834407 h 858995"/>
                <a:gd name="connsiteX164" fmla="*/ 161935 w 991635"/>
                <a:gd name="connsiteY164" fmla="*/ 832434 h 858995"/>
                <a:gd name="connsiteX165" fmla="*/ 159699 w 991635"/>
                <a:gd name="connsiteY165" fmla="*/ 841291 h 858995"/>
                <a:gd name="connsiteX166" fmla="*/ 142611 w 991635"/>
                <a:gd name="connsiteY166" fmla="*/ 830721 h 858995"/>
                <a:gd name="connsiteX167" fmla="*/ 150172 w 991635"/>
                <a:gd name="connsiteY167" fmla="*/ 816215 h 858995"/>
                <a:gd name="connsiteX168" fmla="*/ 170349 w 991635"/>
                <a:gd name="connsiteY168" fmla="*/ 812279 h 858995"/>
                <a:gd name="connsiteX169" fmla="*/ 159142 w 991635"/>
                <a:gd name="connsiteY169" fmla="*/ 792125 h 858995"/>
                <a:gd name="connsiteX170" fmla="*/ 161379 w 991635"/>
                <a:gd name="connsiteY170" fmla="*/ 759177 h 858995"/>
                <a:gd name="connsiteX171" fmla="*/ 139534 w 991635"/>
                <a:gd name="connsiteY171" fmla="*/ 728702 h 858995"/>
                <a:gd name="connsiteX172" fmla="*/ 133818 w 991635"/>
                <a:gd name="connsiteY172" fmla="*/ 714798 h 858995"/>
                <a:gd name="connsiteX173" fmla="*/ 107653 w 991635"/>
                <a:gd name="connsiteY173" fmla="*/ 671686 h 858995"/>
                <a:gd name="connsiteX174" fmla="*/ 106079 w 991635"/>
                <a:gd name="connsiteY174" fmla="*/ 650129 h 858995"/>
                <a:gd name="connsiteX175" fmla="*/ 73583 w 991635"/>
                <a:gd name="connsiteY175" fmla="*/ 646661 h 858995"/>
                <a:gd name="connsiteX176" fmla="*/ 39785 w 991635"/>
                <a:gd name="connsiteY176" fmla="*/ 623962 h 858995"/>
                <a:gd name="connsiteX177" fmla="*/ 43159 w 991635"/>
                <a:gd name="connsiteY177" fmla="*/ 597422 h 858995"/>
                <a:gd name="connsiteX178" fmla="*/ 29703 w 991635"/>
                <a:gd name="connsiteY178" fmla="*/ 597422 h 858995"/>
                <a:gd name="connsiteX179" fmla="*/ 0 w 991635"/>
                <a:gd name="connsiteY179" fmla="*/ 476462 h 858995"/>
                <a:gd name="connsiteX180" fmla="*/ 67808 w 991635"/>
                <a:gd name="connsiteY180" fmla="*/ 448935 h 858995"/>
                <a:gd name="connsiteX181" fmla="*/ 56601 w 991635"/>
                <a:gd name="connsiteY181" fmla="*/ 413527 h 858995"/>
                <a:gd name="connsiteX182" fmla="*/ 33064 w 991635"/>
                <a:gd name="connsiteY182" fmla="*/ 410578 h 858995"/>
                <a:gd name="connsiteX183" fmla="*/ 33064 w 991635"/>
                <a:gd name="connsiteY183" fmla="*/ 367309 h 858995"/>
                <a:gd name="connsiteX184" fmla="*/ 61690 w 991635"/>
                <a:gd name="connsiteY184" fmla="*/ 374786 h 858995"/>
                <a:gd name="connsiteX185" fmla="*/ 71997 w 991635"/>
                <a:gd name="connsiteY185" fmla="*/ 359480 h 858995"/>
                <a:gd name="connsiteX186" fmla="*/ 86258 w 991635"/>
                <a:gd name="connsiteY186" fmla="*/ 365742 h 858995"/>
                <a:gd name="connsiteX187" fmla="*/ 116375 w 991635"/>
                <a:gd name="connsiteY187" fmla="*/ 356698 h 858995"/>
                <a:gd name="connsiteX188" fmla="*/ 135393 w 991635"/>
                <a:gd name="connsiteY188" fmla="*/ 374090 h 858995"/>
                <a:gd name="connsiteX189" fmla="*/ 155995 w 991635"/>
                <a:gd name="connsiteY189" fmla="*/ 367133 h 858995"/>
                <a:gd name="connsiteX190" fmla="*/ 189283 w 991635"/>
                <a:gd name="connsiteY190" fmla="*/ 390777 h 858995"/>
                <a:gd name="connsiteX191" fmla="*/ 240785 w 991635"/>
                <a:gd name="connsiteY191" fmla="*/ 399811 h 858995"/>
                <a:gd name="connsiteX192" fmla="*/ 250299 w 991635"/>
                <a:gd name="connsiteY192" fmla="*/ 385907 h 858995"/>
                <a:gd name="connsiteX193" fmla="*/ 259021 w 991635"/>
                <a:gd name="connsiteY193" fmla="*/ 393560 h 858995"/>
                <a:gd name="connsiteX194" fmla="*/ 266950 w 991635"/>
                <a:gd name="connsiteY194" fmla="*/ 384515 h 858995"/>
                <a:gd name="connsiteX195" fmla="*/ 324001 w 991635"/>
                <a:gd name="connsiteY195" fmla="*/ 378264 h 858995"/>
                <a:gd name="connsiteX196" fmla="*/ 349361 w 991635"/>
                <a:gd name="connsiteY196" fmla="*/ 351143 h 858995"/>
                <a:gd name="connsiteX197" fmla="*/ 368379 w 991635"/>
                <a:gd name="connsiteY197" fmla="*/ 352534 h 858995"/>
                <a:gd name="connsiteX198" fmla="*/ 371549 w 991635"/>
                <a:gd name="connsiteY198" fmla="*/ 331673 h 858995"/>
                <a:gd name="connsiteX199" fmla="*/ 361255 w 991635"/>
                <a:gd name="connsiteY199" fmla="*/ 328195 h 858995"/>
                <a:gd name="connsiteX200" fmla="*/ 370757 w 991635"/>
                <a:gd name="connsiteY200" fmla="*/ 308725 h 858995"/>
                <a:gd name="connsiteX201" fmla="*/ 358083 w 991635"/>
                <a:gd name="connsiteY201" fmla="*/ 301072 h 858995"/>
                <a:gd name="connsiteX202" fmla="*/ 373136 w 991635"/>
                <a:gd name="connsiteY202" fmla="*/ 301769 h 858995"/>
                <a:gd name="connsiteX203" fmla="*/ 407205 w 991635"/>
                <a:gd name="connsiteY203" fmla="*/ 260742 h 858995"/>
                <a:gd name="connsiteX204" fmla="*/ 311327 w 991635"/>
                <a:gd name="connsiteY204" fmla="*/ 274646 h 858995"/>
                <a:gd name="connsiteX205" fmla="*/ 291505 w 991635"/>
                <a:gd name="connsiteY205" fmla="*/ 305943 h 858995"/>
                <a:gd name="connsiteX206" fmla="*/ 266157 w 991635"/>
                <a:gd name="connsiteY206" fmla="*/ 272569 h 858995"/>
                <a:gd name="connsiteX207" fmla="*/ 300226 w 991635"/>
                <a:gd name="connsiteY207" fmla="*/ 233632 h 858995"/>
                <a:gd name="connsiteX208" fmla="*/ 297056 w 991635"/>
                <a:gd name="connsiteY208" fmla="*/ 198856 h 858995"/>
                <a:gd name="connsiteX209" fmla="*/ 297056 w 991635"/>
                <a:gd name="connsiteY209" fmla="*/ 187040 h 858995"/>
                <a:gd name="connsiteX210" fmla="*/ 314487 w 991635"/>
                <a:gd name="connsiteY210" fmla="*/ 180094 h 858995"/>
                <a:gd name="connsiteX211" fmla="*/ 334297 w 991635"/>
                <a:gd name="connsiteY211" fmla="*/ 174527 h 858995"/>
                <a:gd name="connsiteX212" fmla="*/ 349350 w 991635"/>
                <a:gd name="connsiteY212" fmla="*/ 180789 h 858995"/>
                <a:gd name="connsiteX213" fmla="*/ 367586 w 991635"/>
                <a:gd name="connsiteY213" fmla="*/ 130023 h 858995"/>
                <a:gd name="connsiteX214" fmla="*/ 377088 w 991635"/>
                <a:gd name="connsiteY214" fmla="*/ 117511 h 858995"/>
                <a:gd name="connsiteX215" fmla="*/ 400863 w 991635"/>
                <a:gd name="connsiteY215" fmla="*/ 109162 h 858995"/>
                <a:gd name="connsiteX216" fmla="*/ 401655 w 991635"/>
                <a:gd name="connsiteY216" fmla="*/ 83443 h 858995"/>
                <a:gd name="connsiteX217" fmla="*/ 428600 w 991635"/>
                <a:gd name="connsiteY217" fmla="*/ 54929 h 858995"/>
                <a:gd name="connsiteX218" fmla="*/ 465050 w 991635"/>
                <a:gd name="connsiteY218" fmla="*/ 39634 h 858995"/>
                <a:gd name="connsiteX219" fmla="*/ 486943 w 991635"/>
                <a:gd name="connsiteY219" fmla="*/ 35439 h 858995"/>
                <a:gd name="connsiteX220" fmla="*/ 486943 w 991635"/>
                <a:gd name="connsiteY220" fmla="*/ 13800 h 858995"/>
                <a:gd name="connsiteX221" fmla="*/ 488055 w 991635"/>
                <a:gd name="connsiteY221" fmla="*/ 8401 h 858995"/>
                <a:gd name="connsiteX222" fmla="*/ 503191 w 991635"/>
                <a:gd name="connsiteY222" fmla="*/ 14049 h 858995"/>
                <a:gd name="connsiteX223" fmla="*/ 518315 w 991635"/>
                <a:gd name="connsiteY223" fmla="*/ 40361 h 858995"/>
                <a:gd name="connsiteX224" fmla="*/ 542976 w 991635"/>
                <a:gd name="connsiteY224" fmla="*/ 40361 h 858995"/>
                <a:gd name="connsiteX225" fmla="*/ 551378 w 991635"/>
                <a:gd name="connsiteY225" fmla="*/ 52645 h 858995"/>
                <a:gd name="connsiteX226" fmla="*/ 594524 w 991635"/>
                <a:gd name="connsiteY226" fmla="*/ 55594 h 858995"/>
                <a:gd name="connsiteX227" fmla="*/ 595802 w 991635"/>
                <a:gd name="connsiteY227" fmla="*/ 36851 h 858995"/>
                <a:gd name="connsiteX228" fmla="*/ 629091 w 991635"/>
                <a:gd name="connsiteY228" fmla="*/ 36851 h 858995"/>
                <a:gd name="connsiteX229" fmla="*/ 639387 w 991635"/>
                <a:gd name="connsiteY229" fmla="*/ 22252 h 858995"/>
                <a:gd name="connsiteX230" fmla="*/ 702001 w 991635"/>
                <a:gd name="connsiteY230" fmla="*/ 25035 h 858995"/>
                <a:gd name="connsiteX231" fmla="*/ 727361 w 991635"/>
                <a:gd name="connsiteY231" fmla="*/ 0 h 858995"/>
                <a:gd name="connsiteX0" fmla="*/ 342367 w 991635"/>
                <a:gd name="connsiteY0" fmla="*/ 732128 h 858995"/>
                <a:gd name="connsiteX1" fmla="*/ 330036 w 991635"/>
                <a:gd name="connsiteY1" fmla="*/ 742947 h 858995"/>
                <a:gd name="connsiteX2" fmla="*/ 330036 w 991635"/>
                <a:gd name="connsiteY2" fmla="*/ 750818 h 858995"/>
                <a:gd name="connsiteX3" fmla="*/ 313238 w 991635"/>
                <a:gd name="connsiteY3" fmla="*/ 762610 h 858995"/>
                <a:gd name="connsiteX4" fmla="*/ 313244 w 991635"/>
                <a:gd name="connsiteY4" fmla="*/ 762615 h 858995"/>
                <a:gd name="connsiteX5" fmla="*/ 330048 w 991635"/>
                <a:gd name="connsiteY5" fmla="*/ 750819 h 858995"/>
                <a:gd name="connsiteX6" fmla="*/ 330048 w 991635"/>
                <a:gd name="connsiteY6" fmla="*/ 742948 h 858995"/>
                <a:gd name="connsiteX7" fmla="*/ 342373 w 991635"/>
                <a:gd name="connsiteY7" fmla="*/ 732134 h 858995"/>
                <a:gd name="connsiteX8" fmla="*/ 342367 w 991635"/>
                <a:gd name="connsiteY8" fmla="*/ 732128 h 858995"/>
                <a:gd name="connsiteX9" fmla="*/ 315481 w 991635"/>
                <a:gd name="connsiteY9" fmla="*/ 692794 h 858995"/>
                <a:gd name="connsiteX10" fmla="*/ 234796 w 991635"/>
                <a:gd name="connsiteY10" fmla="*/ 693781 h 858995"/>
                <a:gd name="connsiteX11" fmla="*/ 234798 w 991635"/>
                <a:gd name="connsiteY11" fmla="*/ 693782 h 858995"/>
                <a:gd name="connsiteX12" fmla="*/ 315481 w 991635"/>
                <a:gd name="connsiteY12" fmla="*/ 692795 h 858995"/>
                <a:gd name="connsiteX13" fmla="*/ 315481 w 991635"/>
                <a:gd name="connsiteY13" fmla="*/ 708537 h 858995"/>
                <a:gd name="connsiteX14" fmla="*/ 315481 w 991635"/>
                <a:gd name="connsiteY14" fmla="*/ 708536 h 858995"/>
                <a:gd name="connsiteX15" fmla="*/ 315481 w 991635"/>
                <a:gd name="connsiteY15" fmla="*/ 692794 h 858995"/>
                <a:gd name="connsiteX16" fmla="*/ 190541 w 991635"/>
                <a:gd name="connsiteY16" fmla="*/ 663159 h 858995"/>
                <a:gd name="connsiteX17" fmla="*/ 183236 w 991635"/>
                <a:gd name="connsiteY17" fmla="*/ 671166 h 858995"/>
                <a:gd name="connsiteX18" fmla="*/ 189958 w 991635"/>
                <a:gd name="connsiteY18" fmla="*/ 682972 h 858995"/>
                <a:gd name="connsiteX19" fmla="*/ 211252 w 991635"/>
                <a:gd name="connsiteY19" fmla="*/ 673142 h 858995"/>
                <a:gd name="connsiteX20" fmla="*/ 211247 w 991635"/>
                <a:gd name="connsiteY20" fmla="*/ 673138 h 858995"/>
                <a:gd name="connsiteX21" fmla="*/ 189959 w 991635"/>
                <a:gd name="connsiteY21" fmla="*/ 682971 h 858995"/>
                <a:gd name="connsiteX22" fmla="*/ 183237 w 991635"/>
                <a:gd name="connsiteY22" fmla="*/ 671166 h 858995"/>
                <a:gd name="connsiteX23" fmla="*/ 190541 w 991635"/>
                <a:gd name="connsiteY23" fmla="*/ 663159 h 858995"/>
                <a:gd name="connsiteX24" fmla="*/ 156550 w 991635"/>
                <a:gd name="connsiteY24" fmla="*/ 591726 h 858995"/>
                <a:gd name="connsiteX25" fmla="*/ 193319 w 991635"/>
                <a:gd name="connsiteY25" fmla="*/ 599383 h 858995"/>
                <a:gd name="connsiteX26" fmla="*/ 193324 w 991635"/>
                <a:gd name="connsiteY26" fmla="*/ 599383 h 858995"/>
                <a:gd name="connsiteX27" fmla="*/ 156550 w 991635"/>
                <a:gd name="connsiteY27" fmla="*/ 591726 h 858995"/>
                <a:gd name="connsiteX28" fmla="*/ 127203 w 991635"/>
                <a:gd name="connsiteY28" fmla="*/ 585616 h 858995"/>
                <a:gd name="connsiteX29" fmla="*/ 126078 w 991635"/>
                <a:gd name="connsiteY29" fmla="*/ 604295 h 858995"/>
                <a:gd name="connsiteX30" fmla="*/ 113747 w 991635"/>
                <a:gd name="connsiteY30" fmla="*/ 630847 h 858995"/>
                <a:gd name="connsiteX31" fmla="*/ 120481 w 991635"/>
                <a:gd name="connsiteY31" fmla="*/ 632820 h 858995"/>
                <a:gd name="connsiteX32" fmla="*/ 150740 w 991635"/>
                <a:gd name="connsiteY32" fmla="*/ 629871 h 858995"/>
                <a:gd name="connsiteX33" fmla="*/ 192207 w 991635"/>
                <a:gd name="connsiteY33" fmla="*/ 661333 h 858995"/>
                <a:gd name="connsiteX34" fmla="*/ 192207 w 991635"/>
                <a:gd name="connsiteY34" fmla="*/ 661332 h 858995"/>
                <a:gd name="connsiteX35" fmla="*/ 150741 w 991635"/>
                <a:gd name="connsiteY35" fmla="*/ 629870 h 858995"/>
                <a:gd name="connsiteX36" fmla="*/ 120482 w 991635"/>
                <a:gd name="connsiteY36" fmla="*/ 632819 h 858995"/>
                <a:gd name="connsiteX37" fmla="*/ 113748 w 991635"/>
                <a:gd name="connsiteY37" fmla="*/ 630846 h 858995"/>
                <a:gd name="connsiteX38" fmla="*/ 126079 w 991635"/>
                <a:gd name="connsiteY38" fmla="*/ 604296 h 858995"/>
                <a:gd name="connsiteX39" fmla="*/ 127203 w 991635"/>
                <a:gd name="connsiteY39" fmla="*/ 585616 h 858995"/>
                <a:gd name="connsiteX40" fmla="*/ 214620 w 991635"/>
                <a:gd name="connsiteY40" fmla="*/ 584629 h 858995"/>
                <a:gd name="connsiteX41" fmla="*/ 214620 w 991635"/>
                <a:gd name="connsiteY41" fmla="*/ 597421 h 858995"/>
                <a:gd name="connsiteX42" fmla="*/ 214620 w 991635"/>
                <a:gd name="connsiteY42" fmla="*/ 597421 h 858995"/>
                <a:gd name="connsiteX43" fmla="*/ 214620 w 991635"/>
                <a:gd name="connsiteY43" fmla="*/ 584629 h 858995"/>
                <a:gd name="connsiteX44" fmla="*/ 230272 w 991635"/>
                <a:gd name="connsiteY44" fmla="*/ 562193 h 858995"/>
                <a:gd name="connsiteX45" fmla="*/ 226950 w 991635"/>
                <a:gd name="connsiteY45" fmla="*/ 564963 h 858995"/>
                <a:gd name="connsiteX46" fmla="*/ 227177 w 991635"/>
                <a:gd name="connsiteY46" fmla="*/ 566291 h 858995"/>
                <a:gd name="connsiteX47" fmla="*/ 226951 w 991635"/>
                <a:gd name="connsiteY47" fmla="*/ 564962 h 858995"/>
                <a:gd name="connsiteX48" fmla="*/ 230272 w 991635"/>
                <a:gd name="connsiteY48" fmla="*/ 562193 h 858995"/>
                <a:gd name="connsiteX49" fmla="*/ 625127 w 991635"/>
                <a:gd name="connsiteY49" fmla="*/ 543541 h 858995"/>
                <a:gd name="connsiteX50" fmla="*/ 614995 w 991635"/>
                <a:gd name="connsiteY50" fmla="*/ 549076 h 858995"/>
                <a:gd name="connsiteX51" fmla="*/ 625396 w 991635"/>
                <a:gd name="connsiteY51" fmla="*/ 543608 h 858995"/>
                <a:gd name="connsiteX52" fmla="*/ 625127 w 991635"/>
                <a:gd name="connsiteY52" fmla="*/ 543551 h 858995"/>
                <a:gd name="connsiteX53" fmla="*/ 625127 w 991635"/>
                <a:gd name="connsiteY53" fmla="*/ 543541 h 858995"/>
                <a:gd name="connsiteX54" fmla="*/ 593357 w 991635"/>
                <a:gd name="connsiteY54" fmla="*/ 539414 h 858995"/>
                <a:gd name="connsiteX55" fmla="*/ 614701 w 991635"/>
                <a:gd name="connsiteY55" fmla="*/ 549231 h 858995"/>
                <a:gd name="connsiteX56" fmla="*/ 614707 w 991635"/>
                <a:gd name="connsiteY56" fmla="*/ 549228 h 858995"/>
                <a:gd name="connsiteX57" fmla="*/ 593357 w 991635"/>
                <a:gd name="connsiteY57" fmla="*/ 539414 h 858995"/>
                <a:gd name="connsiteX58" fmla="*/ 570998 w 991635"/>
                <a:gd name="connsiteY58" fmla="*/ 530551 h 858995"/>
                <a:gd name="connsiteX59" fmla="*/ 574884 w 991635"/>
                <a:gd name="connsiteY59" fmla="*/ 538126 h 858995"/>
                <a:gd name="connsiteX60" fmla="*/ 570999 w 991635"/>
                <a:gd name="connsiteY60" fmla="*/ 530551 h 858995"/>
                <a:gd name="connsiteX61" fmla="*/ 570998 w 991635"/>
                <a:gd name="connsiteY61" fmla="*/ 530551 h 858995"/>
                <a:gd name="connsiteX62" fmla="*/ 530657 w 991635"/>
                <a:gd name="connsiteY62" fmla="*/ 518745 h 858995"/>
                <a:gd name="connsiteX63" fmla="*/ 530656 w 991635"/>
                <a:gd name="connsiteY63" fmla="*/ 518745 h 858995"/>
                <a:gd name="connsiteX64" fmla="*/ 532756 w 991635"/>
                <a:gd name="connsiteY64" fmla="*/ 518930 h 858995"/>
                <a:gd name="connsiteX65" fmla="*/ 530657 w 991635"/>
                <a:gd name="connsiteY65" fmla="*/ 518745 h 858995"/>
                <a:gd name="connsiteX66" fmla="*/ 369278 w 991635"/>
                <a:gd name="connsiteY66" fmla="*/ 510884 h 858995"/>
                <a:gd name="connsiteX67" fmla="*/ 369271 w 991635"/>
                <a:gd name="connsiteY67" fmla="*/ 510889 h 858995"/>
                <a:gd name="connsiteX68" fmla="*/ 380473 w 991635"/>
                <a:gd name="connsiteY68" fmla="*/ 521704 h 858995"/>
                <a:gd name="connsiteX69" fmla="*/ 380483 w 991635"/>
                <a:gd name="connsiteY69" fmla="*/ 521703 h 858995"/>
                <a:gd name="connsiteX70" fmla="*/ 369278 w 991635"/>
                <a:gd name="connsiteY70" fmla="*/ 510884 h 858995"/>
                <a:gd name="connsiteX71" fmla="*/ 483581 w 991635"/>
                <a:gd name="connsiteY71" fmla="*/ 504976 h 858995"/>
                <a:gd name="connsiteX72" fmla="*/ 491427 w 991635"/>
                <a:gd name="connsiteY72" fmla="*/ 524642 h 858995"/>
                <a:gd name="connsiteX73" fmla="*/ 491438 w 991635"/>
                <a:gd name="connsiteY73" fmla="*/ 524641 h 858995"/>
                <a:gd name="connsiteX74" fmla="*/ 483582 w 991635"/>
                <a:gd name="connsiteY74" fmla="*/ 504977 h 858995"/>
                <a:gd name="connsiteX75" fmla="*/ 483581 w 991635"/>
                <a:gd name="connsiteY75" fmla="*/ 504976 h 858995"/>
                <a:gd name="connsiteX76" fmla="*/ 268405 w 991635"/>
                <a:gd name="connsiteY76" fmla="*/ 502027 h 858995"/>
                <a:gd name="connsiteX77" fmla="*/ 265044 w 991635"/>
                <a:gd name="connsiteY77" fmla="*/ 517758 h 858995"/>
                <a:gd name="connsiteX78" fmla="*/ 271433 w 991635"/>
                <a:gd name="connsiteY78" fmla="*/ 527104 h 858995"/>
                <a:gd name="connsiteX79" fmla="*/ 265045 w 991635"/>
                <a:gd name="connsiteY79" fmla="*/ 517758 h 858995"/>
                <a:gd name="connsiteX80" fmla="*/ 268405 w 991635"/>
                <a:gd name="connsiteY80" fmla="*/ 502027 h 858995"/>
                <a:gd name="connsiteX81" fmla="*/ 301306 w 991635"/>
                <a:gd name="connsiteY81" fmla="*/ 487535 h 858995"/>
                <a:gd name="connsiteX82" fmla="*/ 318841 w 991635"/>
                <a:gd name="connsiteY82" fmla="*/ 489245 h 858995"/>
                <a:gd name="connsiteX83" fmla="*/ 318841 w 991635"/>
                <a:gd name="connsiteY83" fmla="*/ 489245 h 858995"/>
                <a:gd name="connsiteX84" fmla="*/ 301306 w 991635"/>
                <a:gd name="connsiteY84" fmla="*/ 487535 h 858995"/>
                <a:gd name="connsiteX85" fmla="*/ 275088 w 991635"/>
                <a:gd name="connsiteY85" fmla="*/ 485810 h 858995"/>
                <a:gd name="connsiteX86" fmla="*/ 271767 w 991635"/>
                <a:gd name="connsiteY86" fmla="*/ 486296 h 858995"/>
                <a:gd name="connsiteX87" fmla="*/ 271767 w 991635"/>
                <a:gd name="connsiteY87" fmla="*/ 486296 h 858995"/>
                <a:gd name="connsiteX88" fmla="*/ 275088 w 991635"/>
                <a:gd name="connsiteY88" fmla="*/ 485810 h 858995"/>
                <a:gd name="connsiteX89" fmla="*/ 727361 w 991635"/>
                <a:gd name="connsiteY89" fmla="*/ 0 h 858995"/>
                <a:gd name="connsiteX90" fmla="*/ 778861 w 991635"/>
                <a:gd name="connsiteY90" fmla="*/ 12511 h 858995"/>
                <a:gd name="connsiteX91" fmla="*/ 765394 w 991635"/>
                <a:gd name="connsiteY91" fmla="*/ 24340 h 858995"/>
                <a:gd name="connsiteX92" fmla="*/ 747170 w 991635"/>
                <a:gd name="connsiteY92" fmla="*/ 31991 h 858995"/>
                <a:gd name="connsiteX93" fmla="*/ 743999 w 991635"/>
                <a:gd name="connsiteY93" fmla="*/ 61191 h 858995"/>
                <a:gd name="connsiteX94" fmla="*/ 759845 w 991635"/>
                <a:gd name="connsiteY94" fmla="*/ 77878 h 858995"/>
                <a:gd name="connsiteX95" fmla="*/ 784412 w 991635"/>
                <a:gd name="connsiteY95" fmla="*/ 67451 h 858995"/>
                <a:gd name="connsiteX96" fmla="*/ 812150 w 991635"/>
                <a:gd name="connsiteY96" fmla="*/ 49374 h 858995"/>
                <a:gd name="connsiteX97" fmla="*/ 838291 w 991635"/>
                <a:gd name="connsiteY97" fmla="*/ 35460 h 858995"/>
                <a:gd name="connsiteX98" fmla="*/ 852965 w 991635"/>
                <a:gd name="connsiteY98" fmla="*/ 48678 h 858995"/>
                <a:gd name="connsiteX99" fmla="*/ 862077 w 991635"/>
                <a:gd name="connsiteY99" fmla="*/ 92477 h 858995"/>
                <a:gd name="connsiteX100" fmla="*/ 878716 w 991635"/>
                <a:gd name="connsiteY100" fmla="*/ 109858 h 858995"/>
                <a:gd name="connsiteX101" fmla="*/ 907247 w 991635"/>
                <a:gd name="connsiteY101" fmla="*/ 112652 h 858995"/>
                <a:gd name="connsiteX102" fmla="*/ 913579 w 991635"/>
                <a:gd name="connsiteY102" fmla="*/ 104304 h 858995"/>
                <a:gd name="connsiteX103" fmla="*/ 933389 w 991635"/>
                <a:gd name="connsiteY103" fmla="*/ 120989 h 858995"/>
                <a:gd name="connsiteX104" fmla="*/ 946868 w 991635"/>
                <a:gd name="connsiteY104" fmla="*/ 111603 h 858995"/>
                <a:gd name="connsiteX105" fmla="*/ 955589 w 991635"/>
                <a:gd name="connsiteY105" fmla="*/ 132807 h 858995"/>
                <a:gd name="connsiteX106" fmla="*/ 951625 w 991635"/>
                <a:gd name="connsiteY106" fmla="*/ 146720 h 858995"/>
                <a:gd name="connsiteX107" fmla="*/ 956370 w 991635"/>
                <a:gd name="connsiteY107" fmla="*/ 169668 h 858995"/>
                <a:gd name="connsiteX108" fmla="*/ 936561 w 991635"/>
                <a:gd name="connsiteY108" fmla="*/ 177311 h 858995"/>
                <a:gd name="connsiteX109" fmla="*/ 924678 w 991635"/>
                <a:gd name="connsiteY109" fmla="*/ 175223 h 858995"/>
                <a:gd name="connsiteX110" fmla="*/ 896148 w 991635"/>
                <a:gd name="connsiteY110" fmla="*/ 180789 h 858995"/>
                <a:gd name="connsiteX111" fmla="*/ 893769 w 991635"/>
                <a:gd name="connsiteY111" fmla="*/ 191214 h 858995"/>
                <a:gd name="connsiteX112" fmla="*/ 911993 w 991635"/>
                <a:gd name="connsiteY112" fmla="*/ 196095 h 858995"/>
                <a:gd name="connsiteX113" fmla="*/ 935767 w 991635"/>
                <a:gd name="connsiteY113" fmla="*/ 198181 h 858995"/>
                <a:gd name="connsiteX114" fmla="*/ 969056 w 991635"/>
                <a:gd name="connsiteY114" fmla="*/ 185670 h 858995"/>
                <a:gd name="connsiteX115" fmla="*/ 991635 w 991635"/>
                <a:gd name="connsiteY115" fmla="*/ 212428 h 858995"/>
                <a:gd name="connsiteX116" fmla="*/ 967471 w 991635"/>
                <a:gd name="connsiteY116" fmla="*/ 222510 h 858995"/>
                <a:gd name="connsiteX117" fmla="*/ 920715 w 991635"/>
                <a:gd name="connsiteY117" fmla="*/ 218347 h 858995"/>
                <a:gd name="connsiteX118" fmla="*/ 911201 w 991635"/>
                <a:gd name="connsiteY118" fmla="*/ 204432 h 858995"/>
                <a:gd name="connsiteX119" fmla="*/ 889011 w 991635"/>
                <a:gd name="connsiteY119" fmla="*/ 215564 h 858995"/>
                <a:gd name="connsiteX120" fmla="*/ 875545 w 991635"/>
                <a:gd name="connsiteY120" fmla="*/ 210694 h 858995"/>
                <a:gd name="connsiteX121" fmla="*/ 881082 w 991635"/>
                <a:gd name="connsiteY121" fmla="*/ 269102 h 858995"/>
                <a:gd name="connsiteX122" fmla="*/ 880302 w 991635"/>
                <a:gd name="connsiteY122" fmla="*/ 439466 h 858995"/>
                <a:gd name="connsiteX123" fmla="*/ 872373 w 991635"/>
                <a:gd name="connsiteY123" fmla="*/ 455456 h 858995"/>
                <a:gd name="connsiteX124" fmla="*/ 878716 w 991635"/>
                <a:gd name="connsiteY124" fmla="*/ 468664 h 858995"/>
                <a:gd name="connsiteX125" fmla="*/ 864456 w 991635"/>
                <a:gd name="connsiteY125" fmla="*/ 488134 h 858995"/>
                <a:gd name="connsiteX126" fmla="*/ 753513 w 991635"/>
                <a:gd name="connsiteY126" fmla="*/ 463795 h 858995"/>
                <a:gd name="connsiteX127" fmla="*/ 736863 w 991635"/>
                <a:gd name="connsiteY127" fmla="*/ 474926 h 858995"/>
                <a:gd name="connsiteX128" fmla="*/ 721810 w 991635"/>
                <a:gd name="connsiteY128" fmla="*/ 530551 h 858995"/>
                <a:gd name="connsiteX129" fmla="*/ 679019 w 991635"/>
                <a:gd name="connsiteY129" fmla="*/ 521517 h 858995"/>
                <a:gd name="connsiteX130" fmla="*/ 659208 w 991635"/>
                <a:gd name="connsiteY130" fmla="*/ 550716 h 858995"/>
                <a:gd name="connsiteX131" fmla="*/ 626043 w 991635"/>
                <a:gd name="connsiteY131" fmla="*/ 543744 h 858995"/>
                <a:gd name="connsiteX132" fmla="*/ 649457 w 991635"/>
                <a:gd name="connsiteY132" fmla="*/ 621989 h 858995"/>
                <a:gd name="connsiteX133" fmla="*/ 636002 w 991635"/>
                <a:gd name="connsiteY133" fmla="*/ 668206 h 858995"/>
                <a:gd name="connsiteX134" fmla="*/ 577732 w 991635"/>
                <a:gd name="connsiteY134" fmla="*/ 686408 h 858995"/>
                <a:gd name="connsiteX135" fmla="*/ 531769 w 991635"/>
                <a:gd name="connsiteY135" fmla="*/ 680999 h 858995"/>
                <a:gd name="connsiteX136" fmla="*/ 512728 w 991635"/>
                <a:gd name="connsiteY136" fmla="*/ 666244 h 858995"/>
                <a:gd name="connsiteX137" fmla="*/ 479108 w 991635"/>
                <a:gd name="connsiteY137" fmla="*/ 702627 h 858995"/>
                <a:gd name="connsiteX138" fmla="*/ 449962 w 991635"/>
                <a:gd name="connsiteY138" fmla="*/ 691819 h 858995"/>
                <a:gd name="connsiteX139" fmla="*/ 408508 w 991635"/>
                <a:gd name="connsiteY139" fmla="*/ 696730 h 858995"/>
                <a:gd name="connsiteX140" fmla="*/ 438755 w 991635"/>
                <a:gd name="connsiteY140" fmla="*/ 728192 h 858995"/>
                <a:gd name="connsiteX141" fmla="*/ 425868 w 991635"/>
                <a:gd name="connsiteY141" fmla="*/ 755242 h 858995"/>
                <a:gd name="connsiteX142" fmla="*/ 397289 w 991635"/>
                <a:gd name="connsiteY142" fmla="*/ 753757 h 858995"/>
                <a:gd name="connsiteX143" fmla="*/ 372070 w 991635"/>
                <a:gd name="connsiteY143" fmla="*/ 763590 h 858995"/>
                <a:gd name="connsiteX144" fmla="*/ 372070 w 991635"/>
                <a:gd name="connsiteY144" fmla="*/ 763600 h 858995"/>
                <a:gd name="connsiteX145" fmla="*/ 360307 w 991635"/>
                <a:gd name="connsiteY145" fmla="*/ 750818 h 858995"/>
                <a:gd name="connsiteX146" fmla="*/ 359974 w 991635"/>
                <a:gd name="connsiteY146" fmla="*/ 750471 h 858995"/>
                <a:gd name="connsiteX147" fmla="*/ 360308 w 991635"/>
                <a:gd name="connsiteY147" fmla="*/ 750819 h 858995"/>
                <a:gd name="connsiteX148" fmla="*/ 372071 w 991635"/>
                <a:gd name="connsiteY148" fmla="*/ 763601 h 858995"/>
                <a:gd name="connsiteX149" fmla="*/ 332285 w 991635"/>
                <a:gd name="connsiteY149" fmla="*/ 781305 h 858995"/>
                <a:gd name="connsiteX150" fmla="*/ 316605 w 991635"/>
                <a:gd name="connsiteY150" fmla="*/ 776383 h 858995"/>
                <a:gd name="connsiteX151" fmla="*/ 290830 w 991635"/>
                <a:gd name="connsiteY151" fmla="*/ 808832 h 858995"/>
                <a:gd name="connsiteX152" fmla="*/ 257198 w 991635"/>
                <a:gd name="connsiteY152" fmla="*/ 818665 h 858995"/>
                <a:gd name="connsiteX153" fmla="*/ 249352 w 991635"/>
                <a:gd name="connsiteY153" fmla="*/ 825561 h 858995"/>
                <a:gd name="connsiteX154" fmla="*/ 253282 w 991635"/>
                <a:gd name="connsiteY154" fmla="*/ 840305 h 858995"/>
                <a:gd name="connsiteX155" fmla="*/ 203413 w 991635"/>
                <a:gd name="connsiteY155" fmla="*/ 837356 h 858995"/>
                <a:gd name="connsiteX156" fmla="*/ 187722 w 991635"/>
                <a:gd name="connsiteY156" fmla="*/ 858995 h 858995"/>
                <a:gd name="connsiteX157" fmla="*/ 172030 w 991635"/>
                <a:gd name="connsiteY157" fmla="*/ 857023 h 858995"/>
                <a:gd name="connsiteX158" fmla="*/ 173142 w 991635"/>
                <a:gd name="connsiteY158" fmla="*/ 845216 h 858995"/>
                <a:gd name="connsiteX159" fmla="*/ 188846 w 991635"/>
                <a:gd name="connsiteY159" fmla="*/ 840305 h 858995"/>
                <a:gd name="connsiteX160" fmla="*/ 188846 w 991635"/>
                <a:gd name="connsiteY160" fmla="*/ 834407 h 858995"/>
                <a:gd name="connsiteX161" fmla="*/ 161935 w 991635"/>
                <a:gd name="connsiteY161" fmla="*/ 832434 h 858995"/>
                <a:gd name="connsiteX162" fmla="*/ 159699 w 991635"/>
                <a:gd name="connsiteY162" fmla="*/ 841291 h 858995"/>
                <a:gd name="connsiteX163" fmla="*/ 142611 w 991635"/>
                <a:gd name="connsiteY163" fmla="*/ 830721 h 858995"/>
                <a:gd name="connsiteX164" fmla="*/ 150172 w 991635"/>
                <a:gd name="connsiteY164" fmla="*/ 816215 h 858995"/>
                <a:gd name="connsiteX165" fmla="*/ 170349 w 991635"/>
                <a:gd name="connsiteY165" fmla="*/ 812279 h 858995"/>
                <a:gd name="connsiteX166" fmla="*/ 159142 w 991635"/>
                <a:gd name="connsiteY166" fmla="*/ 792125 h 858995"/>
                <a:gd name="connsiteX167" fmla="*/ 161379 w 991635"/>
                <a:gd name="connsiteY167" fmla="*/ 759177 h 858995"/>
                <a:gd name="connsiteX168" fmla="*/ 139534 w 991635"/>
                <a:gd name="connsiteY168" fmla="*/ 728702 h 858995"/>
                <a:gd name="connsiteX169" fmla="*/ 133818 w 991635"/>
                <a:gd name="connsiteY169" fmla="*/ 714798 h 858995"/>
                <a:gd name="connsiteX170" fmla="*/ 107653 w 991635"/>
                <a:gd name="connsiteY170" fmla="*/ 671686 h 858995"/>
                <a:gd name="connsiteX171" fmla="*/ 106079 w 991635"/>
                <a:gd name="connsiteY171" fmla="*/ 650129 h 858995"/>
                <a:gd name="connsiteX172" fmla="*/ 73583 w 991635"/>
                <a:gd name="connsiteY172" fmla="*/ 646661 h 858995"/>
                <a:gd name="connsiteX173" fmla="*/ 39785 w 991635"/>
                <a:gd name="connsiteY173" fmla="*/ 623962 h 858995"/>
                <a:gd name="connsiteX174" fmla="*/ 43159 w 991635"/>
                <a:gd name="connsiteY174" fmla="*/ 597422 h 858995"/>
                <a:gd name="connsiteX175" fmla="*/ 29703 w 991635"/>
                <a:gd name="connsiteY175" fmla="*/ 597422 h 858995"/>
                <a:gd name="connsiteX176" fmla="*/ 0 w 991635"/>
                <a:gd name="connsiteY176" fmla="*/ 476462 h 858995"/>
                <a:gd name="connsiteX177" fmla="*/ 67808 w 991635"/>
                <a:gd name="connsiteY177" fmla="*/ 448935 h 858995"/>
                <a:gd name="connsiteX178" fmla="*/ 56601 w 991635"/>
                <a:gd name="connsiteY178" fmla="*/ 413527 h 858995"/>
                <a:gd name="connsiteX179" fmla="*/ 33064 w 991635"/>
                <a:gd name="connsiteY179" fmla="*/ 410578 h 858995"/>
                <a:gd name="connsiteX180" fmla="*/ 33064 w 991635"/>
                <a:gd name="connsiteY180" fmla="*/ 367309 h 858995"/>
                <a:gd name="connsiteX181" fmla="*/ 61690 w 991635"/>
                <a:gd name="connsiteY181" fmla="*/ 374786 h 858995"/>
                <a:gd name="connsiteX182" fmla="*/ 71997 w 991635"/>
                <a:gd name="connsiteY182" fmla="*/ 359480 h 858995"/>
                <a:gd name="connsiteX183" fmla="*/ 86258 w 991635"/>
                <a:gd name="connsiteY183" fmla="*/ 365742 h 858995"/>
                <a:gd name="connsiteX184" fmla="*/ 116375 w 991635"/>
                <a:gd name="connsiteY184" fmla="*/ 356698 h 858995"/>
                <a:gd name="connsiteX185" fmla="*/ 135393 w 991635"/>
                <a:gd name="connsiteY185" fmla="*/ 374090 h 858995"/>
                <a:gd name="connsiteX186" fmla="*/ 155995 w 991635"/>
                <a:gd name="connsiteY186" fmla="*/ 367133 h 858995"/>
                <a:gd name="connsiteX187" fmla="*/ 189283 w 991635"/>
                <a:gd name="connsiteY187" fmla="*/ 390777 h 858995"/>
                <a:gd name="connsiteX188" fmla="*/ 240785 w 991635"/>
                <a:gd name="connsiteY188" fmla="*/ 399811 h 858995"/>
                <a:gd name="connsiteX189" fmla="*/ 250299 w 991635"/>
                <a:gd name="connsiteY189" fmla="*/ 385907 h 858995"/>
                <a:gd name="connsiteX190" fmla="*/ 259021 w 991635"/>
                <a:gd name="connsiteY190" fmla="*/ 393560 h 858995"/>
                <a:gd name="connsiteX191" fmla="*/ 266950 w 991635"/>
                <a:gd name="connsiteY191" fmla="*/ 384515 h 858995"/>
                <a:gd name="connsiteX192" fmla="*/ 324001 w 991635"/>
                <a:gd name="connsiteY192" fmla="*/ 378264 h 858995"/>
                <a:gd name="connsiteX193" fmla="*/ 349361 w 991635"/>
                <a:gd name="connsiteY193" fmla="*/ 351143 h 858995"/>
                <a:gd name="connsiteX194" fmla="*/ 368379 w 991635"/>
                <a:gd name="connsiteY194" fmla="*/ 352534 h 858995"/>
                <a:gd name="connsiteX195" fmla="*/ 371549 w 991635"/>
                <a:gd name="connsiteY195" fmla="*/ 331673 h 858995"/>
                <a:gd name="connsiteX196" fmla="*/ 361255 w 991635"/>
                <a:gd name="connsiteY196" fmla="*/ 328195 h 858995"/>
                <a:gd name="connsiteX197" fmla="*/ 370757 w 991635"/>
                <a:gd name="connsiteY197" fmla="*/ 308725 h 858995"/>
                <a:gd name="connsiteX198" fmla="*/ 358083 w 991635"/>
                <a:gd name="connsiteY198" fmla="*/ 301072 h 858995"/>
                <a:gd name="connsiteX199" fmla="*/ 373136 w 991635"/>
                <a:gd name="connsiteY199" fmla="*/ 301769 h 858995"/>
                <a:gd name="connsiteX200" fmla="*/ 407205 w 991635"/>
                <a:gd name="connsiteY200" fmla="*/ 260742 h 858995"/>
                <a:gd name="connsiteX201" fmla="*/ 311327 w 991635"/>
                <a:gd name="connsiteY201" fmla="*/ 274646 h 858995"/>
                <a:gd name="connsiteX202" fmla="*/ 291505 w 991635"/>
                <a:gd name="connsiteY202" fmla="*/ 305943 h 858995"/>
                <a:gd name="connsiteX203" fmla="*/ 266157 w 991635"/>
                <a:gd name="connsiteY203" fmla="*/ 272569 h 858995"/>
                <a:gd name="connsiteX204" fmla="*/ 300226 w 991635"/>
                <a:gd name="connsiteY204" fmla="*/ 233632 h 858995"/>
                <a:gd name="connsiteX205" fmla="*/ 297056 w 991635"/>
                <a:gd name="connsiteY205" fmla="*/ 198856 h 858995"/>
                <a:gd name="connsiteX206" fmla="*/ 297056 w 991635"/>
                <a:gd name="connsiteY206" fmla="*/ 187040 h 858995"/>
                <a:gd name="connsiteX207" fmla="*/ 314487 w 991635"/>
                <a:gd name="connsiteY207" fmla="*/ 180094 h 858995"/>
                <a:gd name="connsiteX208" fmla="*/ 334297 w 991635"/>
                <a:gd name="connsiteY208" fmla="*/ 174527 h 858995"/>
                <a:gd name="connsiteX209" fmla="*/ 349350 w 991635"/>
                <a:gd name="connsiteY209" fmla="*/ 180789 h 858995"/>
                <a:gd name="connsiteX210" fmla="*/ 367586 w 991635"/>
                <a:gd name="connsiteY210" fmla="*/ 130023 h 858995"/>
                <a:gd name="connsiteX211" fmla="*/ 377088 w 991635"/>
                <a:gd name="connsiteY211" fmla="*/ 117511 h 858995"/>
                <a:gd name="connsiteX212" fmla="*/ 400863 w 991635"/>
                <a:gd name="connsiteY212" fmla="*/ 109162 h 858995"/>
                <a:gd name="connsiteX213" fmla="*/ 401655 w 991635"/>
                <a:gd name="connsiteY213" fmla="*/ 83443 h 858995"/>
                <a:gd name="connsiteX214" fmla="*/ 428600 w 991635"/>
                <a:gd name="connsiteY214" fmla="*/ 54929 h 858995"/>
                <a:gd name="connsiteX215" fmla="*/ 465050 w 991635"/>
                <a:gd name="connsiteY215" fmla="*/ 39634 h 858995"/>
                <a:gd name="connsiteX216" fmla="*/ 486943 w 991635"/>
                <a:gd name="connsiteY216" fmla="*/ 35439 h 858995"/>
                <a:gd name="connsiteX217" fmla="*/ 486943 w 991635"/>
                <a:gd name="connsiteY217" fmla="*/ 13800 h 858995"/>
                <a:gd name="connsiteX218" fmla="*/ 488055 w 991635"/>
                <a:gd name="connsiteY218" fmla="*/ 8401 h 858995"/>
                <a:gd name="connsiteX219" fmla="*/ 503191 w 991635"/>
                <a:gd name="connsiteY219" fmla="*/ 14049 h 858995"/>
                <a:gd name="connsiteX220" fmla="*/ 518315 w 991635"/>
                <a:gd name="connsiteY220" fmla="*/ 40361 h 858995"/>
                <a:gd name="connsiteX221" fmla="*/ 542976 w 991635"/>
                <a:gd name="connsiteY221" fmla="*/ 40361 h 858995"/>
                <a:gd name="connsiteX222" fmla="*/ 551378 w 991635"/>
                <a:gd name="connsiteY222" fmla="*/ 52645 h 858995"/>
                <a:gd name="connsiteX223" fmla="*/ 594524 w 991635"/>
                <a:gd name="connsiteY223" fmla="*/ 55594 h 858995"/>
                <a:gd name="connsiteX224" fmla="*/ 595802 w 991635"/>
                <a:gd name="connsiteY224" fmla="*/ 36851 h 858995"/>
                <a:gd name="connsiteX225" fmla="*/ 629091 w 991635"/>
                <a:gd name="connsiteY225" fmla="*/ 36851 h 858995"/>
                <a:gd name="connsiteX226" fmla="*/ 639387 w 991635"/>
                <a:gd name="connsiteY226" fmla="*/ 22252 h 858995"/>
                <a:gd name="connsiteX227" fmla="*/ 702001 w 991635"/>
                <a:gd name="connsiteY227" fmla="*/ 25035 h 858995"/>
                <a:gd name="connsiteX228" fmla="*/ 727361 w 991635"/>
                <a:gd name="connsiteY228" fmla="*/ 0 h 858995"/>
                <a:gd name="connsiteX0" fmla="*/ 342367 w 991635"/>
                <a:gd name="connsiteY0" fmla="*/ 732128 h 858995"/>
                <a:gd name="connsiteX1" fmla="*/ 330036 w 991635"/>
                <a:gd name="connsiteY1" fmla="*/ 742947 h 858995"/>
                <a:gd name="connsiteX2" fmla="*/ 330036 w 991635"/>
                <a:gd name="connsiteY2" fmla="*/ 750818 h 858995"/>
                <a:gd name="connsiteX3" fmla="*/ 313238 w 991635"/>
                <a:gd name="connsiteY3" fmla="*/ 762610 h 858995"/>
                <a:gd name="connsiteX4" fmla="*/ 313244 w 991635"/>
                <a:gd name="connsiteY4" fmla="*/ 762615 h 858995"/>
                <a:gd name="connsiteX5" fmla="*/ 330048 w 991635"/>
                <a:gd name="connsiteY5" fmla="*/ 750819 h 858995"/>
                <a:gd name="connsiteX6" fmla="*/ 330048 w 991635"/>
                <a:gd name="connsiteY6" fmla="*/ 742948 h 858995"/>
                <a:gd name="connsiteX7" fmla="*/ 342373 w 991635"/>
                <a:gd name="connsiteY7" fmla="*/ 732134 h 858995"/>
                <a:gd name="connsiteX8" fmla="*/ 342367 w 991635"/>
                <a:gd name="connsiteY8" fmla="*/ 732128 h 858995"/>
                <a:gd name="connsiteX9" fmla="*/ 315481 w 991635"/>
                <a:gd name="connsiteY9" fmla="*/ 692794 h 858995"/>
                <a:gd name="connsiteX10" fmla="*/ 234796 w 991635"/>
                <a:gd name="connsiteY10" fmla="*/ 693781 h 858995"/>
                <a:gd name="connsiteX11" fmla="*/ 234798 w 991635"/>
                <a:gd name="connsiteY11" fmla="*/ 693782 h 858995"/>
                <a:gd name="connsiteX12" fmla="*/ 315481 w 991635"/>
                <a:gd name="connsiteY12" fmla="*/ 692795 h 858995"/>
                <a:gd name="connsiteX13" fmla="*/ 315481 w 991635"/>
                <a:gd name="connsiteY13" fmla="*/ 708537 h 858995"/>
                <a:gd name="connsiteX14" fmla="*/ 315481 w 991635"/>
                <a:gd name="connsiteY14" fmla="*/ 708536 h 858995"/>
                <a:gd name="connsiteX15" fmla="*/ 315481 w 991635"/>
                <a:gd name="connsiteY15" fmla="*/ 692794 h 858995"/>
                <a:gd name="connsiteX16" fmla="*/ 190541 w 991635"/>
                <a:gd name="connsiteY16" fmla="*/ 663159 h 858995"/>
                <a:gd name="connsiteX17" fmla="*/ 183236 w 991635"/>
                <a:gd name="connsiteY17" fmla="*/ 671166 h 858995"/>
                <a:gd name="connsiteX18" fmla="*/ 189958 w 991635"/>
                <a:gd name="connsiteY18" fmla="*/ 682972 h 858995"/>
                <a:gd name="connsiteX19" fmla="*/ 211252 w 991635"/>
                <a:gd name="connsiteY19" fmla="*/ 673142 h 858995"/>
                <a:gd name="connsiteX20" fmla="*/ 211247 w 991635"/>
                <a:gd name="connsiteY20" fmla="*/ 673138 h 858995"/>
                <a:gd name="connsiteX21" fmla="*/ 189959 w 991635"/>
                <a:gd name="connsiteY21" fmla="*/ 682971 h 858995"/>
                <a:gd name="connsiteX22" fmla="*/ 183237 w 991635"/>
                <a:gd name="connsiteY22" fmla="*/ 671166 h 858995"/>
                <a:gd name="connsiteX23" fmla="*/ 190541 w 991635"/>
                <a:gd name="connsiteY23" fmla="*/ 663159 h 858995"/>
                <a:gd name="connsiteX24" fmla="*/ 156550 w 991635"/>
                <a:gd name="connsiteY24" fmla="*/ 591726 h 858995"/>
                <a:gd name="connsiteX25" fmla="*/ 193319 w 991635"/>
                <a:gd name="connsiteY25" fmla="*/ 599383 h 858995"/>
                <a:gd name="connsiteX26" fmla="*/ 193324 w 991635"/>
                <a:gd name="connsiteY26" fmla="*/ 599383 h 858995"/>
                <a:gd name="connsiteX27" fmla="*/ 156550 w 991635"/>
                <a:gd name="connsiteY27" fmla="*/ 591726 h 858995"/>
                <a:gd name="connsiteX28" fmla="*/ 127203 w 991635"/>
                <a:gd name="connsiteY28" fmla="*/ 585616 h 858995"/>
                <a:gd name="connsiteX29" fmla="*/ 126078 w 991635"/>
                <a:gd name="connsiteY29" fmla="*/ 604295 h 858995"/>
                <a:gd name="connsiteX30" fmla="*/ 113747 w 991635"/>
                <a:gd name="connsiteY30" fmla="*/ 630847 h 858995"/>
                <a:gd name="connsiteX31" fmla="*/ 120481 w 991635"/>
                <a:gd name="connsiteY31" fmla="*/ 632820 h 858995"/>
                <a:gd name="connsiteX32" fmla="*/ 150740 w 991635"/>
                <a:gd name="connsiteY32" fmla="*/ 629871 h 858995"/>
                <a:gd name="connsiteX33" fmla="*/ 192207 w 991635"/>
                <a:gd name="connsiteY33" fmla="*/ 661333 h 858995"/>
                <a:gd name="connsiteX34" fmla="*/ 192207 w 991635"/>
                <a:gd name="connsiteY34" fmla="*/ 661332 h 858995"/>
                <a:gd name="connsiteX35" fmla="*/ 150741 w 991635"/>
                <a:gd name="connsiteY35" fmla="*/ 629870 h 858995"/>
                <a:gd name="connsiteX36" fmla="*/ 120482 w 991635"/>
                <a:gd name="connsiteY36" fmla="*/ 632819 h 858995"/>
                <a:gd name="connsiteX37" fmla="*/ 113748 w 991635"/>
                <a:gd name="connsiteY37" fmla="*/ 630846 h 858995"/>
                <a:gd name="connsiteX38" fmla="*/ 126079 w 991635"/>
                <a:gd name="connsiteY38" fmla="*/ 604296 h 858995"/>
                <a:gd name="connsiteX39" fmla="*/ 127203 w 991635"/>
                <a:gd name="connsiteY39" fmla="*/ 585616 h 858995"/>
                <a:gd name="connsiteX40" fmla="*/ 214620 w 991635"/>
                <a:gd name="connsiteY40" fmla="*/ 584629 h 858995"/>
                <a:gd name="connsiteX41" fmla="*/ 214620 w 991635"/>
                <a:gd name="connsiteY41" fmla="*/ 597421 h 858995"/>
                <a:gd name="connsiteX42" fmla="*/ 214620 w 991635"/>
                <a:gd name="connsiteY42" fmla="*/ 597421 h 858995"/>
                <a:gd name="connsiteX43" fmla="*/ 214620 w 991635"/>
                <a:gd name="connsiteY43" fmla="*/ 584629 h 858995"/>
                <a:gd name="connsiteX44" fmla="*/ 230272 w 991635"/>
                <a:gd name="connsiteY44" fmla="*/ 562193 h 858995"/>
                <a:gd name="connsiteX45" fmla="*/ 226950 w 991635"/>
                <a:gd name="connsiteY45" fmla="*/ 564963 h 858995"/>
                <a:gd name="connsiteX46" fmla="*/ 227177 w 991635"/>
                <a:gd name="connsiteY46" fmla="*/ 566291 h 858995"/>
                <a:gd name="connsiteX47" fmla="*/ 226951 w 991635"/>
                <a:gd name="connsiteY47" fmla="*/ 564962 h 858995"/>
                <a:gd name="connsiteX48" fmla="*/ 230272 w 991635"/>
                <a:gd name="connsiteY48" fmla="*/ 562193 h 858995"/>
                <a:gd name="connsiteX49" fmla="*/ 625127 w 991635"/>
                <a:gd name="connsiteY49" fmla="*/ 543541 h 858995"/>
                <a:gd name="connsiteX50" fmla="*/ 614995 w 991635"/>
                <a:gd name="connsiteY50" fmla="*/ 549076 h 858995"/>
                <a:gd name="connsiteX51" fmla="*/ 625396 w 991635"/>
                <a:gd name="connsiteY51" fmla="*/ 543608 h 858995"/>
                <a:gd name="connsiteX52" fmla="*/ 625127 w 991635"/>
                <a:gd name="connsiteY52" fmla="*/ 543551 h 858995"/>
                <a:gd name="connsiteX53" fmla="*/ 625127 w 991635"/>
                <a:gd name="connsiteY53" fmla="*/ 543541 h 858995"/>
                <a:gd name="connsiteX54" fmla="*/ 593357 w 991635"/>
                <a:gd name="connsiteY54" fmla="*/ 539414 h 858995"/>
                <a:gd name="connsiteX55" fmla="*/ 614701 w 991635"/>
                <a:gd name="connsiteY55" fmla="*/ 549231 h 858995"/>
                <a:gd name="connsiteX56" fmla="*/ 614707 w 991635"/>
                <a:gd name="connsiteY56" fmla="*/ 549228 h 858995"/>
                <a:gd name="connsiteX57" fmla="*/ 593357 w 991635"/>
                <a:gd name="connsiteY57" fmla="*/ 539414 h 858995"/>
                <a:gd name="connsiteX58" fmla="*/ 570998 w 991635"/>
                <a:gd name="connsiteY58" fmla="*/ 530551 h 858995"/>
                <a:gd name="connsiteX59" fmla="*/ 574884 w 991635"/>
                <a:gd name="connsiteY59" fmla="*/ 538126 h 858995"/>
                <a:gd name="connsiteX60" fmla="*/ 570999 w 991635"/>
                <a:gd name="connsiteY60" fmla="*/ 530551 h 858995"/>
                <a:gd name="connsiteX61" fmla="*/ 570998 w 991635"/>
                <a:gd name="connsiteY61" fmla="*/ 530551 h 858995"/>
                <a:gd name="connsiteX62" fmla="*/ 530657 w 991635"/>
                <a:gd name="connsiteY62" fmla="*/ 518745 h 858995"/>
                <a:gd name="connsiteX63" fmla="*/ 530656 w 991635"/>
                <a:gd name="connsiteY63" fmla="*/ 518745 h 858995"/>
                <a:gd name="connsiteX64" fmla="*/ 532756 w 991635"/>
                <a:gd name="connsiteY64" fmla="*/ 518930 h 858995"/>
                <a:gd name="connsiteX65" fmla="*/ 530657 w 991635"/>
                <a:gd name="connsiteY65" fmla="*/ 518745 h 858995"/>
                <a:gd name="connsiteX66" fmla="*/ 369278 w 991635"/>
                <a:gd name="connsiteY66" fmla="*/ 510884 h 858995"/>
                <a:gd name="connsiteX67" fmla="*/ 369271 w 991635"/>
                <a:gd name="connsiteY67" fmla="*/ 510889 h 858995"/>
                <a:gd name="connsiteX68" fmla="*/ 380473 w 991635"/>
                <a:gd name="connsiteY68" fmla="*/ 521704 h 858995"/>
                <a:gd name="connsiteX69" fmla="*/ 380483 w 991635"/>
                <a:gd name="connsiteY69" fmla="*/ 521703 h 858995"/>
                <a:gd name="connsiteX70" fmla="*/ 369278 w 991635"/>
                <a:gd name="connsiteY70" fmla="*/ 510884 h 858995"/>
                <a:gd name="connsiteX71" fmla="*/ 483582 w 991635"/>
                <a:gd name="connsiteY71" fmla="*/ 504977 h 858995"/>
                <a:gd name="connsiteX72" fmla="*/ 491427 w 991635"/>
                <a:gd name="connsiteY72" fmla="*/ 524642 h 858995"/>
                <a:gd name="connsiteX73" fmla="*/ 491438 w 991635"/>
                <a:gd name="connsiteY73" fmla="*/ 524641 h 858995"/>
                <a:gd name="connsiteX74" fmla="*/ 483582 w 991635"/>
                <a:gd name="connsiteY74" fmla="*/ 504977 h 858995"/>
                <a:gd name="connsiteX75" fmla="*/ 268405 w 991635"/>
                <a:gd name="connsiteY75" fmla="*/ 502027 h 858995"/>
                <a:gd name="connsiteX76" fmla="*/ 265044 w 991635"/>
                <a:gd name="connsiteY76" fmla="*/ 517758 h 858995"/>
                <a:gd name="connsiteX77" fmla="*/ 271433 w 991635"/>
                <a:gd name="connsiteY77" fmla="*/ 527104 h 858995"/>
                <a:gd name="connsiteX78" fmla="*/ 265045 w 991635"/>
                <a:gd name="connsiteY78" fmla="*/ 517758 h 858995"/>
                <a:gd name="connsiteX79" fmla="*/ 268405 w 991635"/>
                <a:gd name="connsiteY79" fmla="*/ 502027 h 858995"/>
                <a:gd name="connsiteX80" fmla="*/ 301306 w 991635"/>
                <a:gd name="connsiteY80" fmla="*/ 487535 h 858995"/>
                <a:gd name="connsiteX81" fmla="*/ 318841 w 991635"/>
                <a:gd name="connsiteY81" fmla="*/ 489245 h 858995"/>
                <a:gd name="connsiteX82" fmla="*/ 318841 w 991635"/>
                <a:gd name="connsiteY82" fmla="*/ 489245 h 858995"/>
                <a:gd name="connsiteX83" fmla="*/ 301306 w 991635"/>
                <a:gd name="connsiteY83" fmla="*/ 487535 h 858995"/>
                <a:gd name="connsiteX84" fmla="*/ 275088 w 991635"/>
                <a:gd name="connsiteY84" fmla="*/ 485810 h 858995"/>
                <a:gd name="connsiteX85" fmla="*/ 271767 w 991635"/>
                <a:gd name="connsiteY85" fmla="*/ 486296 h 858995"/>
                <a:gd name="connsiteX86" fmla="*/ 271767 w 991635"/>
                <a:gd name="connsiteY86" fmla="*/ 486296 h 858995"/>
                <a:gd name="connsiteX87" fmla="*/ 275088 w 991635"/>
                <a:gd name="connsiteY87" fmla="*/ 485810 h 858995"/>
                <a:gd name="connsiteX88" fmla="*/ 727361 w 991635"/>
                <a:gd name="connsiteY88" fmla="*/ 0 h 858995"/>
                <a:gd name="connsiteX89" fmla="*/ 778861 w 991635"/>
                <a:gd name="connsiteY89" fmla="*/ 12511 h 858995"/>
                <a:gd name="connsiteX90" fmla="*/ 765394 w 991635"/>
                <a:gd name="connsiteY90" fmla="*/ 24340 h 858995"/>
                <a:gd name="connsiteX91" fmla="*/ 747170 w 991635"/>
                <a:gd name="connsiteY91" fmla="*/ 31991 h 858995"/>
                <a:gd name="connsiteX92" fmla="*/ 743999 w 991635"/>
                <a:gd name="connsiteY92" fmla="*/ 61191 h 858995"/>
                <a:gd name="connsiteX93" fmla="*/ 759845 w 991635"/>
                <a:gd name="connsiteY93" fmla="*/ 77878 h 858995"/>
                <a:gd name="connsiteX94" fmla="*/ 784412 w 991635"/>
                <a:gd name="connsiteY94" fmla="*/ 67451 h 858995"/>
                <a:gd name="connsiteX95" fmla="*/ 812150 w 991635"/>
                <a:gd name="connsiteY95" fmla="*/ 49374 h 858995"/>
                <a:gd name="connsiteX96" fmla="*/ 838291 w 991635"/>
                <a:gd name="connsiteY96" fmla="*/ 35460 h 858995"/>
                <a:gd name="connsiteX97" fmla="*/ 852965 w 991635"/>
                <a:gd name="connsiteY97" fmla="*/ 48678 h 858995"/>
                <a:gd name="connsiteX98" fmla="*/ 862077 w 991635"/>
                <a:gd name="connsiteY98" fmla="*/ 92477 h 858995"/>
                <a:gd name="connsiteX99" fmla="*/ 878716 w 991635"/>
                <a:gd name="connsiteY99" fmla="*/ 109858 h 858995"/>
                <a:gd name="connsiteX100" fmla="*/ 907247 w 991635"/>
                <a:gd name="connsiteY100" fmla="*/ 112652 h 858995"/>
                <a:gd name="connsiteX101" fmla="*/ 913579 w 991635"/>
                <a:gd name="connsiteY101" fmla="*/ 104304 h 858995"/>
                <a:gd name="connsiteX102" fmla="*/ 933389 w 991635"/>
                <a:gd name="connsiteY102" fmla="*/ 120989 h 858995"/>
                <a:gd name="connsiteX103" fmla="*/ 946868 w 991635"/>
                <a:gd name="connsiteY103" fmla="*/ 111603 h 858995"/>
                <a:gd name="connsiteX104" fmla="*/ 955589 w 991635"/>
                <a:gd name="connsiteY104" fmla="*/ 132807 h 858995"/>
                <a:gd name="connsiteX105" fmla="*/ 951625 w 991635"/>
                <a:gd name="connsiteY105" fmla="*/ 146720 h 858995"/>
                <a:gd name="connsiteX106" fmla="*/ 956370 w 991635"/>
                <a:gd name="connsiteY106" fmla="*/ 169668 h 858995"/>
                <a:gd name="connsiteX107" fmla="*/ 936561 w 991635"/>
                <a:gd name="connsiteY107" fmla="*/ 177311 h 858995"/>
                <a:gd name="connsiteX108" fmla="*/ 924678 w 991635"/>
                <a:gd name="connsiteY108" fmla="*/ 175223 h 858995"/>
                <a:gd name="connsiteX109" fmla="*/ 896148 w 991635"/>
                <a:gd name="connsiteY109" fmla="*/ 180789 h 858995"/>
                <a:gd name="connsiteX110" fmla="*/ 893769 w 991635"/>
                <a:gd name="connsiteY110" fmla="*/ 191214 h 858995"/>
                <a:gd name="connsiteX111" fmla="*/ 911993 w 991635"/>
                <a:gd name="connsiteY111" fmla="*/ 196095 h 858995"/>
                <a:gd name="connsiteX112" fmla="*/ 935767 w 991635"/>
                <a:gd name="connsiteY112" fmla="*/ 198181 h 858995"/>
                <a:gd name="connsiteX113" fmla="*/ 969056 w 991635"/>
                <a:gd name="connsiteY113" fmla="*/ 185670 h 858995"/>
                <a:gd name="connsiteX114" fmla="*/ 991635 w 991635"/>
                <a:gd name="connsiteY114" fmla="*/ 212428 h 858995"/>
                <a:gd name="connsiteX115" fmla="*/ 967471 w 991635"/>
                <a:gd name="connsiteY115" fmla="*/ 222510 h 858995"/>
                <a:gd name="connsiteX116" fmla="*/ 920715 w 991635"/>
                <a:gd name="connsiteY116" fmla="*/ 218347 h 858995"/>
                <a:gd name="connsiteX117" fmla="*/ 911201 w 991635"/>
                <a:gd name="connsiteY117" fmla="*/ 204432 h 858995"/>
                <a:gd name="connsiteX118" fmla="*/ 889011 w 991635"/>
                <a:gd name="connsiteY118" fmla="*/ 215564 h 858995"/>
                <a:gd name="connsiteX119" fmla="*/ 875545 w 991635"/>
                <a:gd name="connsiteY119" fmla="*/ 210694 h 858995"/>
                <a:gd name="connsiteX120" fmla="*/ 881082 w 991635"/>
                <a:gd name="connsiteY120" fmla="*/ 269102 h 858995"/>
                <a:gd name="connsiteX121" fmla="*/ 880302 w 991635"/>
                <a:gd name="connsiteY121" fmla="*/ 439466 h 858995"/>
                <a:gd name="connsiteX122" fmla="*/ 872373 w 991635"/>
                <a:gd name="connsiteY122" fmla="*/ 455456 h 858995"/>
                <a:gd name="connsiteX123" fmla="*/ 878716 w 991635"/>
                <a:gd name="connsiteY123" fmla="*/ 468664 h 858995"/>
                <a:gd name="connsiteX124" fmla="*/ 864456 w 991635"/>
                <a:gd name="connsiteY124" fmla="*/ 488134 h 858995"/>
                <a:gd name="connsiteX125" fmla="*/ 753513 w 991635"/>
                <a:gd name="connsiteY125" fmla="*/ 463795 h 858995"/>
                <a:gd name="connsiteX126" fmla="*/ 736863 w 991635"/>
                <a:gd name="connsiteY126" fmla="*/ 474926 h 858995"/>
                <a:gd name="connsiteX127" fmla="*/ 721810 w 991635"/>
                <a:gd name="connsiteY127" fmla="*/ 530551 h 858995"/>
                <a:gd name="connsiteX128" fmla="*/ 679019 w 991635"/>
                <a:gd name="connsiteY128" fmla="*/ 521517 h 858995"/>
                <a:gd name="connsiteX129" fmla="*/ 659208 w 991635"/>
                <a:gd name="connsiteY129" fmla="*/ 550716 h 858995"/>
                <a:gd name="connsiteX130" fmla="*/ 626043 w 991635"/>
                <a:gd name="connsiteY130" fmla="*/ 543744 h 858995"/>
                <a:gd name="connsiteX131" fmla="*/ 649457 w 991635"/>
                <a:gd name="connsiteY131" fmla="*/ 621989 h 858995"/>
                <a:gd name="connsiteX132" fmla="*/ 636002 w 991635"/>
                <a:gd name="connsiteY132" fmla="*/ 668206 h 858995"/>
                <a:gd name="connsiteX133" fmla="*/ 577732 w 991635"/>
                <a:gd name="connsiteY133" fmla="*/ 686408 h 858995"/>
                <a:gd name="connsiteX134" fmla="*/ 531769 w 991635"/>
                <a:gd name="connsiteY134" fmla="*/ 680999 h 858995"/>
                <a:gd name="connsiteX135" fmla="*/ 512728 w 991635"/>
                <a:gd name="connsiteY135" fmla="*/ 666244 h 858995"/>
                <a:gd name="connsiteX136" fmla="*/ 479108 w 991635"/>
                <a:gd name="connsiteY136" fmla="*/ 702627 h 858995"/>
                <a:gd name="connsiteX137" fmla="*/ 449962 w 991635"/>
                <a:gd name="connsiteY137" fmla="*/ 691819 h 858995"/>
                <a:gd name="connsiteX138" fmla="*/ 408508 w 991635"/>
                <a:gd name="connsiteY138" fmla="*/ 696730 h 858995"/>
                <a:gd name="connsiteX139" fmla="*/ 438755 w 991635"/>
                <a:gd name="connsiteY139" fmla="*/ 728192 h 858995"/>
                <a:gd name="connsiteX140" fmla="*/ 425868 w 991635"/>
                <a:gd name="connsiteY140" fmla="*/ 755242 h 858995"/>
                <a:gd name="connsiteX141" fmla="*/ 397289 w 991635"/>
                <a:gd name="connsiteY141" fmla="*/ 753757 h 858995"/>
                <a:gd name="connsiteX142" fmla="*/ 372070 w 991635"/>
                <a:gd name="connsiteY142" fmla="*/ 763590 h 858995"/>
                <a:gd name="connsiteX143" fmla="*/ 372070 w 991635"/>
                <a:gd name="connsiteY143" fmla="*/ 763600 h 858995"/>
                <a:gd name="connsiteX144" fmla="*/ 360307 w 991635"/>
                <a:gd name="connsiteY144" fmla="*/ 750818 h 858995"/>
                <a:gd name="connsiteX145" fmla="*/ 359974 w 991635"/>
                <a:gd name="connsiteY145" fmla="*/ 750471 h 858995"/>
                <a:gd name="connsiteX146" fmla="*/ 360308 w 991635"/>
                <a:gd name="connsiteY146" fmla="*/ 750819 h 858995"/>
                <a:gd name="connsiteX147" fmla="*/ 372071 w 991635"/>
                <a:gd name="connsiteY147" fmla="*/ 763601 h 858995"/>
                <a:gd name="connsiteX148" fmla="*/ 332285 w 991635"/>
                <a:gd name="connsiteY148" fmla="*/ 781305 h 858995"/>
                <a:gd name="connsiteX149" fmla="*/ 316605 w 991635"/>
                <a:gd name="connsiteY149" fmla="*/ 776383 h 858995"/>
                <a:gd name="connsiteX150" fmla="*/ 290830 w 991635"/>
                <a:gd name="connsiteY150" fmla="*/ 808832 h 858995"/>
                <a:gd name="connsiteX151" fmla="*/ 257198 w 991635"/>
                <a:gd name="connsiteY151" fmla="*/ 818665 h 858995"/>
                <a:gd name="connsiteX152" fmla="*/ 249352 w 991635"/>
                <a:gd name="connsiteY152" fmla="*/ 825561 h 858995"/>
                <a:gd name="connsiteX153" fmla="*/ 253282 w 991635"/>
                <a:gd name="connsiteY153" fmla="*/ 840305 h 858995"/>
                <a:gd name="connsiteX154" fmla="*/ 203413 w 991635"/>
                <a:gd name="connsiteY154" fmla="*/ 837356 h 858995"/>
                <a:gd name="connsiteX155" fmla="*/ 187722 w 991635"/>
                <a:gd name="connsiteY155" fmla="*/ 858995 h 858995"/>
                <a:gd name="connsiteX156" fmla="*/ 172030 w 991635"/>
                <a:gd name="connsiteY156" fmla="*/ 857023 h 858995"/>
                <a:gd name="connsiteX157" fmla="*/ 173142 w 991635"/>
                <a:gd name="connsiteY157" fmla="*/ 845216 h 858995"/>
                <a:gd name="connsiteX158" fmla="*/ 188846 w 991635"/>
                <a:gd name="connsiteY158" fmla="*/ 840305 h 858995"/>
                <a:gd name="connsiteX159" fmla="*/ 188846 w 991635"/>
                <a:gd name="connsiteY159" fmla="*/ 834407 h 858995"/>
                <a:gd name="connsiteX160" fmla="*/ 161935 w 991635"/>
                <a:gd name="connsiteY160" fmla="*/ 832434 h 858995"/>
                <a:gd name="connsiteX161" fmla="*/ 159699 w 991635"/>
                <a:gd name="connsiteY161" fmla="*/ 841291 h 858995"/>
                <a:gd name="connsiteX162" fmla="*/ 142611 w 991635"/>
                <a:gd name="connsiteY162" fmla="*/ 830721 h 858995"/>
                <a:gd name="connsiteX163" fmla="*/ 150172 w 991635"/>
                <a:gd name="connsiteY163" fmla="*/ 816215 h 858995"/>
                <a:gd name="connsiteX164" fmla="*/ 170349 w 991635"/>
                <a:gd name="connsiteY164" fmla="*/ 812279 h 858995"/>
                <a:gd name="connsiteX165" fmla="*/ 159142 w 991635"/>
                <a:gd name="connsiteY165" fmla="*/ 792125 h 858995"/>
                <a:gd name="connsiteX166" fmla="*/ 161379 w 991635"/>
                <a:gd name="connsiteY166" fmla="*/ 759177 h 858995"/>
                <a:gd name="connsiteX167" fmla="*/ 139534 w 991635"/>
                <a:gd name="connsiteY167" fmla="*/ 728702 h 858995"/>
                <a:gd name="connsiteX168" fmla="*/ 133818 w 991635"/>
                <a:gd name="connsiteY168" fmla="*/ 714798 h 858995"/>
                <a:gd name="connsiteX169" fmla="*/ 107653 w 991635"/>
                <a:gd name="connsiteY169" fmla="*/ 671686 h 858995"/>
                <a:gd name="connsiteX170" fmla="*/ 106079 w 991635"/>
                <a:gd name="connsiteY170" fmla="*/ 650129 h 858995"/>
                <a:gd name="connsiteX171" fmla="*/ 73583 w 991635"/>
                <a:gd name="connsiteY171" fmla="*/ 646661 h 858995"/>
                <a:gd name="connsiteX172" fmla="*/ 39785 w 991635"/>
                <a:gd name="connsiteY172" fmla="*/ 623962 h 858995"/>
                <a:gd name="connsiteX173" fmla="*/ 43159 w 991635"/>
                <a:gd name="connsiteY173" fmla="*/ 597422 h 858995"/>
                <a:gd name="connsiteX174" fmla="*/ 29703 w 991635"/>
                <a:gd name="connsiteY174" fmla="*/ 597422 h 858995"/>
                <a:gd name="connsiteX175" fmla="*/ 0 w 991635"/>
                <a:gd name="connsiteY175" fmla="*/ 476462 h 858995"/>
                <a:gd name="connsiteX176" fmla="*/ 67808 w 991635"/>
                <a:gd name="connsiteY176" fmla="*/ 448935 h 858995"/>
                <a:gd name="connsiteX177" fmla="*/ 56601 w 991635"/>
                <a:gd name="connsiteY177" fmla="*/ 413527 h 858995"/>
                <a:gd name="connsiteX178" fmla="*/ 33064 w 991635"/>
                <a:gd name="connsiteY178" fmla="*/ 410578 h 858995"/>
                <a:gd name="connsiteX179" fmla="*/ 33064 w 991635"/>
                <a:gd name="connsiteY179" fmla="*/ 367309 h 858995"/>
                <a:gd name="connsiteX180" fmla="*/ 61690 w 991635"/>
                <a:gd name="connsiteY180" fmla="*/ 374786 h 858995"/>
                <a:gd name="connsiteX181" fmla="*/ 71997 w 991635"/>
                <a:gd name="connsiteY181" fmla="*/ 359480 h 858995"/>
                <a:gd name="connsiteX182" fmla="*/ 86258 w 991635"/>
                <a:gd name="connsiteY182" fmla="*/ 365742 h 858995"/>
                <a:gd name="connsiteX183" fmla="*/ 116375 w 991635"/>
                <a:gd name="connsiteY183" fmla="*/ 356698 h 858995"/>
                <a:gd name="connsiteX184" fmla="*/ 135393 w 991635"/>
                <a:gd name="connsiteY184" fmla="*/ 374090 h 858995"/>
                <a:gd name="connsiteX185" fmla="*/ 155995 w 991635"/>
                <a:gd name="connsiteY185" fmla="*/ 367133 h 858995"/>
                <a:gd name="connsiteX186" fmla="*/ 189283 w 991635"/>
                <a:gd name="connsiteY186" fmla="*/ 390777 h 858995"/>
                <a:gd name="connsiteX187" fmla="*/ 240785 w 991635"/>
                <a:gd name="connsiteY187" fmla="*/ 399811 h 858995"/>
                <a:gd name="connsiteX188" fmla="*/ 250299 w 991635"/>
                <a:gd name="connsiteY188" fmla="*/ 385907 h 858995"/>
                <a:gd name="connsiteX189" fmla="*/ 259021 w 991635"/>
                <a:gd name="connsiteY189" fmla="*/ 393560 h 858995"/>
                <a:gd name="connsiteX190" fmla="*/ 266950 w 991635"/>
                <a:gd name="connsiteY190" fmla="*/ 384515 h 858995"/>
                <a:gd name="connsiteX191" fmla="*/ 324001 w 991635"/>
                <a:gd name="connsiteY191" fmla="*/ 378264 h 858995"/>
                <a:gd name="connsiteX192" fmla="*/ 349361 w 991635"/>
                <a:gd name="connsiteY192" fmla="*/ 351143 h 858995"/>
                <a:gd name="connsiteX193" fmla="*/ 368379 w 991635"/>
                <a:gd name="connsiteY193" fmla="*/ 352534 h 858995"/>
                <a:gd name="connsiteX194" fmla="*/ 371549 w 991635"/>
                <a:gd name="connsiteY194" fmla="*/ 331673 h 858995"/>
                <a:gd name="connsiteX195" fmla="*/ 361255 w 991635"/>
                <a:gd name="connsiteY195" fmla="*/ 328195 h 858995"/>
                <a:gd name="connsiteX196" fmla="*/ 370757 w 991635"/>
                <a:gd name="connsiteY196" fmla="*/ 308725 h 858995"/>
                <a:gd name="connsiteX197" fmla="*/ 358083 w 991635"/>
                <a:gd name="connsiteY197" fmla="*/ 301072 h 858995"/>
                <a:gd name="connsiteX198" fmla="*/ 373136 w 991635"/>
                <a:gd name="connsiteY198" fmla="*/ 301769 h 858995"/>
                <a:gd name="connsiteX199" fmla="*/ 407205 w 991635"/>
                <a:gd name="connsiteY199" fmla="*/ 260742 h 858995"/>
                <a:gd name="connsiteX200" fmla="*/ 311327 w 991635"/>
                <a:gd name="connsiteY200" fmla="*/ 274646 h 858995"/>
                <a:gd name="connsiteX201" fmla="*/ 291505 w 991635"/>
                <a:gd name="connsiteY201" fmla="*/ 305943 h 858995"/>
                <a:gd name="connsiteX202" fmla="*/ 266157 w 991635"/>
                <a:gd name="connsiteY202" fmla="*/ 272569 h 858995"/>
                <a:gd name="connsiteX203" fmla="*/ 300226 w 991635"/>
                <a:gd name="connsiteY203" fmla="*/ 233632 h 858995"/>
                <a:gd name="connsiteX204" fmla="*/ 297056 w 991635"/>
                <a:gd name="connsiteY204" fmla="*/ 198856 h 858995"/>
                <a:gd name="connsiteX205" fmla="*/ 297056 w 991635"/>
                <a:gd name="connsiteY205" fmla="*/ 187040 h 858995"/>
                <a:gd name="connsiteX206" fmla="*/ 314487 w 991635"/>
                <a:gd name="connsiteY206" fmla="*/ 180094 h 858995"/>
                <a:gd name="connsiteX207" fmla="*/ 334297 w 991635"/>
                <a:gd name="connsiteY207" fmla="*/ 174527 h 858995"/>
                <a:gd name="connsiteX208" fmla="*/ 349350 w 991635"/>
                <a:gd name="connsiteY208" fmla="*/ 180789 h 858995"/>
                <a:gd name="connsiteX209" fmla="*/ 367586 w 991635"/>
                <a:gd name="connsiteY209" fmla="*/ 130023 h 858995"/>
                <a:gd name="connsiteX210" fmla="*/ 377088 w 991635"/>
                <a:gd name="connsiteY210" fmla="*/ 117511 h 858995"/>
                <a:gd name="connsiteX211" fmla="*/ 400863 w 991635"/>
                <a:gd name="connsiteY211" fmla="*/ 109162 h 858995"/>
                <a:gd name="connsiteX212" fmla="*/ 401655 w 991635"/>
                <a:gd name="connsiteY212" fmla="*/ 83443 h 858995"/>
                <a:gd name="connsiteX213" fmla="*/ 428600 w 991635"/>
                <a:gd name="connsiteY213" fmla="*/ 54929 h 858995"/>
                <a:gd name="connsiteX214" fmla="*/ 465050 w 991635"/>
                <a:gd name="connsiteY214" fmla="*/ 39634 h 858995"/>
                <a:gd name="connsiteX215" fmla="*/ 486943 w 991635"/>
                <a:gd name="connsiteY215" fmla="*/ 35439 h 858995"/>
                <a:gd name="connsiteX216" fmla="*/ 486943 w 991635"/>
                <a:gd name="connsiteY216" fmla="*/ 13800 h 858995"/>
                <a:gd name="connsiteX217" fmla="*/ 488055 w 991635"/>
                <a:gd name="connsiteY217" fmla="*/ 8401 h 858995"/>
                <a:gd name="connsiteX218" fmla="*/ 503191 w 991635"/>
                <a:gd name="connsiteY218" fmla="*/ 14049 h 858995"/>
                <a:gd name="connsiteX219" fmla="*/ 518315 w 991635"/>
                <a:gd name="connsiteY219" fmla="*/ 40361 h 858995"/>
                <a:gd name="connsiteX220" fmla="*/ 542976 w 991635"/>
                <a:gd name="connsiteY220" fmla="*/ 40361 h 858995"/>
                <a:gd name="connsiteX221" fmla="*/ 551378 w 991635"/>
                <a:gd name="connsiteY221" fmla="*/ 52645 h 858995"/>
                <a:gd name="connsiteX222" fmla="*/ 594524 w 991635"/>
                <a:gd name="connsiteY222" fmla="*/ 55594 h 858995"/>
                <a:gd name="connsiteX223" fmla="*/ 595802 w 991635"/>
                <a:gd name="connsiteY223" fmla="*/ 36851 h 858995"/>
                <a:gd name="connsiteX224" fmla="*/ 629091 w 991635"/>
                <a:gd name="connsiteY224" fmla="*/ 36851 h 858995"/>
                <a:gd name="connsiteX225" fmla="*/ 639387 w 991635"/>
                <a:gd name="connsiteY225" fmla="*/ 22252 h 858995"/>
                <a:gd name="connsiteX226" fmla="*/ 702001 w 991635"/>
                <a:gd name="connsiteY226" fmla="*/ 25035 h 858995"/>
                <a:gd name="connsiteX227" fmla="*/ 727361 w 991635"/>
                <a:gd name="connsiteY227" fmla="*/ 0 h 858995"/>
                <a:gd name="connsiteX0" fmla="*/ 342367 w 991635"/>
                <a:gd name="connsiteY0" fmla="*/ 732128 h 858995"/>
                <a:gd name="connsiteX1" fmla="*/ 330036 w 991635"/>
                <a:gd name="connsiteY1" fmla="*/ 742947 h 858995"/>
                <a:gd name="connsiteX2" fmla="*/ 330036 w 991635"/>
                <a:gd name="connsiteY2" fmla="*/ 750818 h 858995"/>
                <a:gd name="connsiteX3" fmla="*/ 313238 w 991635"/>
                <a:gd name="connsiteY3" fmla="*/ 762610 h 858995"/>
                <a:gd name="connsiteX4" fmla="*/ 313244 w 991635"/>
                <a:gd name="connsiteY4" fmla="*/ 762615 h 858995"/>
                <a:gd name="connsiteX5" fmla="*/ 330048 w 991635"/>
                <a:gd name="connsiteY5" fmla="*/ 750819 h 858995"/>
                <a:gd name="connsiteX6" fmla="*/ 330048 w 991635"/>
                <a:gd name="connsiteY6" fmla="*/ 742948 h 858995"/>
                <a:gd name="connsiteX7" fmla="*/ 342373 w 991635"/>
                <a:gd name="connsiteY7" fmla="*/ 732134 h 858995"/>
                <a:gd name="connsiteX8" fmla="*/ 342367 w 991635"/>
                <a:gd name="connsiteY8" fmla="*/ 732128 h 858995"/>
                <a:gd name="connsiteX9" fmla="*/ 315481 w 991635"/>
                <a:gd name="connsiteY9" fmla="*/ 692794 h 858995"/>
                <a:gd name="connsiteX10" fmla="*/ 234796 w 991635"/>
                <a:gd name="connsiteY10" fmla="*/ 693781 h 858995"/>
                <a:gd name="connsiteX11" fmla="*/ 234798 w 991635"/>
                <a:gd name="connsiteY11" fmla="*/ 693782 h 858995"/>
                <a:gd name="connsiteX12" fmla="*/ 315481 w 991635"/>
                <a:gd name="connsiteY12" fmla="*/ 692795 h 858995"/>
                <a:gd name="connsiteX13" fmla="*/ 315481 w 991635"/>
                <a:gd name="connsiteY13" fmla="*/ 708537 h 858995"/>
                <a:gd name="connsiteX14" fmla="*/ 315481 w 991635"/>
                <a:gd name="connsiteY14" fmla="*/ 708536 h 858995"/>
                <a:gd name="connsiteX15" fmla="*/ 315481 w 991635"/>
                <a:gd name="connsiteY15" fmla="*/ 692794 h 858995"/>
                <a:gd name="connsiteX16" fmla="*/ 190541 w 991635"/>
                <a:gd name="connsiteY16" fmla="*/ 663159 h 858995"/>
                <a:gd name="connsiteX17" fmla="*/ 183236 w 991635"/>
                <a:gd name="connsiteY17" fmla="*/ 671166 h 858995"/>
                <a:gd name="connsiteX18" fmla="*/ 189958 w 991635"/>
                <a:gd name="connsiteY18" fmla="*/ 682972 h 858995"/>
                <a:gd name="connsiteX19" fmla="*/ 211252 w 991635"/>
                <a:gd name="connsiteY19" fmla="*/ 673142 h 858995"/>
                <a:gd name="connsiteX20" fmla="*/ 211247 w 991635"/>
                <a:gd name="connsiteY20" fmla="*/ 673138 h 858995"/>
                <a:gd name="connsiteX21" fmla="*/ 189959 w 991635"/>
                <a:gd name="connsiteY21" fmla="*/ 682971 h 858995"/>
                <a:gd name="connsiteX22" fmla="*/ 183237 w 991635"/>
                <a:gd name="connsiteY22" fmla="*/ 671166 h 858995"/>
                <a:gd name="connsiteX23" fmla="*/ 190541 w 991635"/>
                <a:gd name="connsiteY23" fmla="*/ 663159 h 858995"/>
                <a:gd name="connsiteX24" fmla="*/ 156550 w 991635"/>
                <a:gd name="connsiteY24" fmla="*/ 591726 h 858995"/>
                <a:gd name="connsiteX25" fmla="*/ 193319 w 991635"/>
                <a:gd name="connsiteY25" fmla="*/ 599383 h 858995"/>
                <a:gd name="connsiteX26" fmla="*/ 193324 w 991635"/>
                <a:gd name="connsiteY26" fmla="*/ 599383 h 858995"/>
                <a:gd name="connsiteX27" fmla="*/ 156550 w 991635"/>
                <a:gd name="connsiteY27" fmla="*/ 591726 h 858995"/>
                <a:gd name="connsiteX28" fmla="*/ 127203 w 991635"/>
                <a:gd name="connsiteY28" fmla="*/ 585616 h 858995"/>
                <a:gd name="connsiteX29" fmla="*/ 126078 w 991635"/>
                <a:gd name="connsiteY29" fmla="*/ 604295 h 858995"/>
                <a:gd name="connsiteX30" fmla="*/ 113747 w 991635"/>
                <a:gd name="connsiteY30" fmla="*/ 630847 h 858995"/>
                <a:gd name="connsiteX31" fmla="*/ 120481 w 991635"/>
                <a:gd name="connsiteY31" fmla="*/ 632820 h 858995"/>
                <a:gd name="connsiteX32" fmla="*/ 150740 w 991635"/>
                <a:gd name="connsiteY32" fmla="*/ 629871 h 858995"/>
                <a:gd name="connsiteX33" fmla="*/ 192207 w 991635"/>
                <a:gd name="connsiteY33" fmla="*/ 661333 h 858995"/>
                <a:gd name="connsiteX34" fmla="*/ 192207 w 991635"/>
                <a:gd name="connsiteY34" fmla="*/ 661332 h 858995"/>
                <a:gd name="connsiteX35" fmla="*/ 150741 w 991635"/>
                <a:gd name="connsiteY35" fmla="*/ 629870 h 858995"/>
                <a:gd name="connsiteX36" fmla="*/ 120482 w 991635"/>
                <a:gd name="connsiteY36" fmla="*/ 632819 h 858995"/>
                <a:gd name="connsiteX37" fmla="*/ 113748 w 991635"/>
                <a:gd name="connsiteY37" fmla="*/ 630846 h 858995"/>
                <a:gd name="connsiteX38" fmla="*/ 126079 w 991635"/>
                <a:gd name="connsiteY38" fmla="*/ 604296 h 858995"/>
                <a:gd name="connsiteX39" fmla="*/ 127203 w 991635"/>
                <a:gd name="connsiteY39" fmla="*/ 585616 h 858995"/>
                <a:gd name="connsiteX40" fmla="*/ 214620 w 991635"/>
                <a:gd name="connsiteY40" fmla="*/ 584629 h 858995"/>
                <a:gd name="connsiteX41" fmla="*/ 214620 w 991635"/>
                <a:gd name="connsiteY41" fmla="*/ 597421 h 858995"/>
                <a:gd name="connsiteX42" fmla="*/ 214620 w 991635"/>
                <a:gd name="connsiteY42" fmla="*/ 597421 h 858995"/>
                <a:gd name="connsiteX43" fmla="*/ 214620 w 991635"/>
                <a:gd name="connsiteY43" fmla="*/ 584629 h 858995"/>
                <a:gd name="connsiteX44" fmla="*/ 230272 w 991635"/>
                <a:gd name="connsiteY44" fmla="*/ 562193 h 858995"/>
                <a:gd name="connsiteX45" fmla="*/ 226950 w 991635"/>
                <a:gd name="connsiteY45" fmla="*/ 564963 h 858995"/>
                <a:gd name="connsiteX46" fmla="*/ 227177 w 991635"/>
                <a:gd name="connsiteY46" fmla="*/ 566291 h 858995"/>
                <a:gd name="connsiteX47" fmla="*/ 226951 w 991635"/>
                <a:gd name="connsiteY47" fmla="*/ 564962 h 858995"/>
                <a:gd name="connsiteX48" fmla="*/ 230272 w 991635"/>
                <a:gd name="connsiteY48" fmla="*/ 562193 h 858995"/>
                <a:gd name="connsiteX49" fmla="*/ 625127 w 991635"/>
                <a:gd name="connsiteY49" fmla="*/ 543541 h 858995"/>
                <a:gd name="connsiteX50" fmla="*/ 614995 w 991635"/>
                <a:gd name="connsiteY50" fmla="*/ 549076 h 858995"/>
                <a:gd name="connsiteX51" fmla="*/ 625396 w 991635"/>
                <a:gd name="connsiteY51" fmla="*/ 543608 h 858995"/>
                <a:gd name="connsiteX52" fmla="*/ 625127 w 991635"/>
                <a:gd name="connsiteY52" fmla="*/ 543551 h 858995"/>
                <a:gd name="connsiteX53" fmla="*/ 625127 w 991635"/>
                <a:gd name="connsiteY53" fmla="*/ 543541 h 858995"/>
                <a:gd name="connsiteX54" fmla="*/ 593357 w 991635"/>
                <a:gd name="connsiteY54" fmla="*/ 539414 h 858995"/>
                <a:gd name="connsiteX55" fmla="*/ 614701 w 991635"/>
                <a:gd name="connsiteY55" fmla="*/ 549231 h 858995"/>
                <a:gd name="connsiteX56" fmla="*/ 614707 w 991635"/>
                <a:gd name="connsiteY56" fmla="*/ 549228 h 858995"/>
                <a:gd name="connsiteX57" fmla="*/ 593357 w 991635"/>
                <a:gd name="connsiteY57" fmla="*/ 539414 h 858995"/>
                <a:gd name="connsiteX58" fmla="*/ 570998 w 991635"/>
                <a:gd name="connsiteY58" fmla="*/ 530551 h 858995"/>
                <a:gd name="connsiteX59" fmla="*/ 574884 w 991635"/>
                <a:gd name="connsiteY59" fmla="*/ 538126 h 858995"/>
                <a:gd name="connsiteX60" fmla="*/ 570999 w 991635"/>
                <a:gd name="connsiteY60" fmla="*/ 530551 h 858995"/>
                <a:gd name="connsiteX61" fmla="*/ 570998 w 991635"/>
                <a:gd name="connsiteY61" fmla="*/ 530551 h 858995"/>
                <a:gd name="connsiteX62" fmla="*/ 530657 w 991635"/>
                <a:gd name="connsiteY62" fmla="*/ 518745 h 858995"/>
                <a:gd name="connsiteX63" fmla="*/ 530656 w 991635"/>
                <a:gd name="connsiteY63" fmla="*/ 518745 h 858995"/>
                <a:gd name="connsiteX64" fmla="*/ 532756 w 991635"/>
                <a:gd name="connsiteY64" fmla="*/ 518930 h 858995"/>
                <a:gd name="connsiteX65" fmla="*/ 530657 w 991635"/>
                <a:gd name="connsiteY65" fmla="*/ 518745 h 858995"/>
                <a:gd name="connsiteX66" fmla="*/ 369278 w 991635"/>
                <a:gd name="connsiteY66" fmla="*/ 510884 h 858995"/>
                <a:gd name="connsiteX67" fmla="*/ 369271 w 991635"/>
                <a:gd name="connsiteY67" fmla="*/ 510889 h 858995"/>
                <a:gd name="connsiteX68" fmla="*/ 380473 w 991635"/>
                <a:gd name="connsiteY68" fmla="*/ 521704 h 858995"/>
                <a:gd name="connsiteX69" fmla="*/ 380483 w 991635"/>
                <a:gd name="connsiteY69" fmla="*/ 521703 h 858995"/>
                <a:gd name="connsiteX70" fmla="*/ 369278 w 991635"/>
                <a:gd name="connsiteY70" fmla="*/ 510884 h 858995"/>
                <a:gd name="connsiteX71" fmla="*/ 483582 w 991635"/>
                <a:gd name="connsiteY71" fmla="*/ 504977 h 858995"/>
                <a:gd name="connsiteX72" fmla="*/ 491427 w 991635"/>
                <a:gd name="connsiteY72" fmla="*/ 524642 h 858995"/>
                <a:gd name="connsiteX73" fmla="*/ 483582 w 991635"/>
                <a:gd name="connsiteY73" fmla="*/ 504977 h 858995"/>
                <a:gd name="connsiteX74" fmla="*/ 268405 w 991635"/>
                <a:gd name="connsiteY74" fmla="*/ 502027 h 858995"/>
                <a:gd name="connsiteX75" fmla="*/ 265044 w 991635"/>
                <a:gd name="connsiteY75" fmla="*/ 517758 h 858995"/>
                <a:gd name="connsiteX76" fmla="*/ 271433 w 991635"/>
                <a:gd name="connsiteY76" fmla="*/ 527104 h 858995"/>
                <a:gd name="connsiteX77" fmla="*/ 265045 w 991635"/>
                <a:gd name="connsiteY77" fmla="*/ 517758 h 858995"/>
                <a:gd name="connsiteX78" fmla="*/ 268405 w 991635"/>
                <a:gd name="connsiteY78" fmla="*/ 502027 h 858995"/>
                <a:gd name="connsiteX79" fmla="*/ 301306 w 991635"/>
                <a:gd name="connsiteY79" fmla="*/ 487535 h 858995"/>
                <a:gd name="connsiteX80" fmla="*/ 318841 w 991635"/>
                <a:gd name="connsiteY80" fmla="*/ 489245 h 858995"/>
                <a:gd name="connsiteX81" fmla="*/ 318841 w 991635"/>
                <a:gd name="connsiteY81" fmla="*/ 489245 h 858995"/>
                <a:gd name="connsiteX82" fmla="*/ 301306 w 991635"/>
                <a:gd name="connsiteY82" fmla="*/ 487535 h 858995"/>
                <a:gd name="connsiteX83" fmla="*/ 275088 w 991635"/>
                <a:gd name="connsiteY83" fmla="*/ 485810 h 858995"/>
                <a:gd name="connsiteX84" fmla="*/ 271767 w 991635"/>
                <a:gd name="connsiteY84" fmla="*/ 486296 h 858995"/>
                <a:gd name="connsiteX85" fmla="*/ 271767 w 991635"/>
                <a:gd name="connsiteY85" fmla="*/ 486296 h 858995"/>
                <a:gd name="connsiteX86" fmla="*/ 275088 w 991635"/>
                <a:gd name="connsiteY86" fmla="*/ 485810 h 858995"/>
                <a:gd name="connsiteX87" fmla="*/ 727361 w 991635"/>
                <a:gd name="connsiteY87" fmla="*/ 0 h 858995"/>
                <a:gd name="connsiteX88" fmla="*/ 778861 w 991635"/>
                <a:gd name="connsiteY88" fmla="*/ 12511 h 858995"/>
                <a:gd name="connsiteX89" fmla="*/ 765394 w 991635"/>
                <a:gd name="connsiteY89" fmla="*/ 24340 h 858995"/>
                <a:gd name="connsiteX90" fmla="*/ 747170 w 991635"/>
                <a:gd name="connsiteY90" fmla="*/ 31991 h 858995"/>
                <a:gd name="connsiteX91" fmla="*/ 743999 w 991635"/>
                <a:gd name="connsiteY91" fmla="*/ 61191 h 858995"/>
                <a:gd name="connsiteX92" fmla="*/ 759845 w 991635"/>
                <a:gd name="connsiteY92" fmla="*/ 77878 h 858995"/>
                <a:gd name="connsiteX93" fmla="*/ 784412 w 991635"/>
                <a:gd name="connsiteY93" fmla="*/ 67451 h 858995"/>
                <a:gd name="connsiteX94" fmla="*/ 812150 w 991635"/>
                <a:gd name="connsiteY94" fmla="*/ 49374 h 858995"/>
                <a:gd name="connsiteX95" fmla="*/ 838291 w 991635"/>
                <a:gd name="connsiteY95" fmla="*/ 35460 h 858995"/>
                <a:gd name="connsiteX96" fmla="*/ 852965 w 991635"/>
                <a:gd name="connsiteY96" fmla="*/ 48678 h 858995"/>
                <a:gd name="connsiteX97" fmla="*/ 862077 w 991635"/>
                <a:gd name="connsiteY97" fmla="*/ 92477 h 858995"/>
                <a:gd name="connsiteX98" fmla="*/ 878716 w 991635"/>
                <a:gd name="connsiteY98" fmla="*/ 109858 h 858995"/>
                <a:gd name="connsiteX99" fmla="*/ 907247 w 991635"/>
                <a:gd name="connsiteY99" fmla="*/ 112652 h 858995"/>
                <a:gd name="connsiteX100" fmla="*/ 913579 w 991635"/>
                <a:gd name="connsiteY100" fmla="*/ 104304 h 858995"/>
                <a:gd name="connsiteX101" fmla="*/ 933389 w 991635"/>
                <a:gd name="connsiteY101" fmla="*/ 120989 h 858995"/>
                <a:gd name="connsiteX102" fmla="*/ 946868 w 991635"/>
                <a:gd name="connsiteY102" fmla="*/ 111603 h 858995"/>
                <a:gd name="connsiteX103" fmla="*/ 955589 w 991635"/>
                <a:gd name="connsiteY103" fmla="*/ 132807 h 858995"/>
                <a:gd name="connsiteX104" fmla="*/ 951625 w 991635"/>
                <a:gd name="connsiteY104" fmla="*/ 146720 h 858995"/>
                <a:gd name="connsiteX105" fmla="*/ 956370 w 991635"/>
                <a:gd name="connsiteY105" fmla="*/ 169668 h 858995"/>
                <a:gd name="connsiteX106" fmla="*/ 936561 w 991635"/>
                <a:gd name="connsiteY106" fmla="*/ 177311 h 858995"/>
                <a:gd name="connsiteX107" fmla="*/ 924678 w 991635"/>
                <a:gd name="connsiteY107" fmla="*/ 175223 h 858995"/>
                <a:gd name="connsiteX108" fmla="*/ 896148 w 991635"/>
                <a:gd name="connsiteY108" fmla="*/ 180789 h 858995"/>
                <a:gd name="connsiteX109" fmla="*/ 893769 w 991635"/>
                <a:gd name="connsiteY109" fmla="*/ 191214 h 858995"/>
                <a:gd name="connsiteX110" fmla="*/ 911993 w 991635"/>
                <a:gd name="connsiteY110" fmla="*/ 196095 h 858995"/>
                <a:gd name="connsiteX111" fmla="*/ 935767 w 991635"/>
                <a:gd name="connsiteY111" fmla="*/ 198181 h 858995"/>
                <a:gd name="connsiteX112" fmla="*/ 969056 w 991635"/>
                <a:gd name="connsiteY112" fmla="*/ 185670 h 858995"/>
                <a:gd name="connsiteX113" fmla="*/ 991635 w 991635"/>
                <a:gd name="connsiteY113" fmla="*/ 212428 h 858995"/>
                <a:gd name="connsiteX114" fmla="*/ 967471 w 991635"/>
                <a:gd name="connsiteY114" fmla="*/ 222510 h 858995"/>
                <a:gd name="connsiteX115" fmla="*/ 920715 w 991635"/>
                <a:gd name="connsiteY115" fmla="*/ 218347 h 858995"/>
                <a:gd name="connsiteX116" fmla="*/ 911201 w 991635"/>
                <a:gd name="connsiteY116" fmla="*/ 204432 h 858995"/>
                <a:gd name="connsiteX117" fmla="*/ 889011 w 991635"/>
                <a:gd name="connsiteY117" fmla="*/ 215564 h 858995"/>
                <a:gd name="connsiteX118" fmla="*/ 875545 w 991635"/>
                <a:gd name="connsiteY118" fmla="*/ 210694 h 858995"/>
                <a:gd name="connsiteX119" fmla="*/ 881082 w 991635"/>
                <a:gd name="connsiteY119" fmla="*/ 269102 h 858995"/>
                <a:gd name="connsiteX120" fmla="*/ 880302 w 991635"/>
                <a:gd name="connsiteY120" fmla="*/ 439466 h 858995"/>
                <a:gd name="connsiteX121" fmla="*/ 872373 w 991635"/>
                <a:gd name="connsiteY121" fmla="*/ 455456 h 858995"/>
                <a:gd name="connsiteX122" fmla="*/ 878716 w 991635"/>
                <a:gd name="connsiteY122" fmla="*/ 468664 h 858995"/>
                <a:gd name="connsiteX123" fmla="*/ 864456 w 991635"/>
                <a:gd name="connsiteY123" fmla="*/ 488134 h 858995"/>
                <a:gd name="connsiteX124" fmla="*/ 753513 w 991635"/>
                <a:gd name="connsiteY124" fmla="*/ 463795 h 858995"/>
                <a:gd name="connsiteX125" fmla="*/ 736863 w 991635"/>
                <a:gd name="connsiteY125" fmla="*/ 474926 h 858995"/>
                <a:gd name="connsiteX126" fmla="*/ 721810 w 991635"/>
                <a:gd name="connsiteY126" fmla="*/ 530551 h 858995"/>
                <a:gd name="connsiteX127" fmla="*/ 679019 w 991635"/>
                <a:gd name="connsiteY127" fmla="*/ 521517 h 858995"/>
                <a:gd name="connsiteX128" fmla="*/ 659208 w 991635"/>
                <a:gd name="connsiteY128" fmla="*/ 550716 h 858995"/>
                <a:gd name="connsiteX129" fmla="*/ 626043 w 991635"/>
                <a:gd name="connsiteY129" fmla="*/ 543744 h 858995"/>
                <a:gd name="connsiteX130" fmla="*/ 649457 w 991635"/>
                <a:gd name="connsiteY130" fmla="*/ 621989 h 858995"/>
                <a:gd name="connsiteX131" fmla="*/ 636002 w 991635"/>
                <a:gd name="connsiteY131" fmla="*/ 668206 h 858995"/>
                <a:gd name="connsiteX132" fmla="*/ 577732 w 991635"/>
                <a:gd name="connsiteY132" fmla="*/ 686408 h 858995"/>
                <a:gd name="connsiteX133" fmla="*/ 531769 w 991635"/>
                <a:gd name="connsiteY133" fmla="*/ 680999 h 858995"/>
                <a:gd name="connsiteX134" fmla="*/ 512728 w 991635"/>
                <a:gd name="connsiteY134" fmla="*/ 666244 h 858995"/>
                <a:gd name="connsiteX135" fmla="*/ 479108 w 991635"/>
                <a:gd name="connsiteY135" fmla="*/ 702627 h 858995"/>
                <a:gd name="connsiteX136" fmla="*/ 449962 w 991635"/>
                <a:gd name="connsiteY136" fmla="*/ 691819 h 858995"/>
                <a:gd name="connsiteX137" fmla="*/ 408508 w 991635"/>
                <a:gd name="connsiteY137" fmla="*/ 696730 h 858995"/>
                <a:gd name="connsiteX138" fmla="*/ 438755 w 991635"/>
                <a:gd name="connsiteY138" fmla="*/ 728192 h 858995"/>
                <a:gd name="connsiteX139" fmla="*/ 425868 w 991635"/>
                <a:gd name="connsiteY139" fmla="*/ 755242 h 858995"/>
                <a:gd name="connsiteX140" fmla="*/ 397289 w 991635"/>
                <a:gd name="connsiteY140" fmla="*/ 753757 h 858995"/>
                <a:gd name="connsiteX141" fmla="*/ 372070 w 991635"/>
                <a:gd name="connsiteY141" fmla="*/ 763590 h 858995"/>
                <a:gd name="connsiteX142" fmla="*/ 372070 w 991635"/>
                <a:gd name="connsiteY142" fmla="*/ 763600 h 858995"/>
                <a:gd name="connsiteX143" fmla="*/ 360307 w 991635"/>
                <a:gd name="connsiteY143" fmla="*/ 750818 h 858995"/>
                <a:gd name="connsiteX144" fmla="*/ 359974 w 991635"/>
                <a:gd name="connsiteY144" fmla="*/ 750471 h 858995"/>
                <a:gd name="connsiteX145" fmla="*/ 360308 w 991635"/>
                <a:gd name="connsiteY145" fmla="*/ 750819 h 858995"/>
                <a:gd name="connsiteX146" fmla="*/ 372071 w 991635"/>
                <a:gd name="connsiteY146" fmla="*/ 763601 h 858995"/>
                <a:gd name="connsiteX147" fmla="*/ 332285 w 991635"/>
                <a:gd name="connsiteY147" fmla="*/ 781305 h 858995"/>
                <a:gd name="connsiteX148" fmla="*/ 316605 w 991635"/>
                <a:gd name="connsiteY148" fmla="*/ 776383 h 858995"/>
                <a:gd name="connsiteX149" fmla="*/ 290830 w 991635"/>
                <a:gd name="connsiteY149" fmla="*/ 808832 h 858995"/>
                <a:gd name="connsiteX150" fmla="*/ 257198 w 991635"/>
                <a:gd name="connsiteY150" fmla="*/ 818665 h 858995"/>
                <a:gd name="connsiteX151" fmla="*/ 249352 w 991635"/>
                <a:gd name="connsiteY151" fmla="*/ 825561 h 858995"/>
                <a:gd name="connsiteX152" fmla="*/ 253282 w 991635"/>
                <a:gd name="connsiteY152" fmla="*/ 840305 h 858995"/>
                <a:gd name="connsiteX153" fmla="*/ 203413 w 991635"/>
                <a:gd name="connsiteY153" fmla="*/ 837356 h 858995"/>
                <a:gd name="connsiteX154" fmla="*/ 187722 w 991635"/>
                <a:gd name="connsiteY154" fmla="*/ 858995 h 858995"/>
                <a:gd name="connsiteX155" fmla="*/ 172030 w 991635"/>
                <a:gd name="connsiteY155" fmla="*/ 857023 h 858995"/>
                <a:gd name="connsiteX156" fmla="*/ 173142 w 991635"/>
                <a:gd name="connsiteY156" fmla="*/ 845216 h 858995"/>
                <a:gd name="connsiteX157" fmla="*/ 188846 w 991635"/>
                <a:gd name="connsiteY157" fmla="*/ 840305 h 858995"/>
                <a:gd name="connsiteX158" fmla="*/ 188846 w 991635"/>
                <a:gd name="connsiteY158" fmla="*/ 834407 h 858995"/>
                <a:gd name="connsiteX159" fmla="*/ 161935 w 991635"/>
                <a:gd name="connsiteY159" fmla="*/ 832434 h 858995"/>
                <a:gd name="connsiteX160" fmla="*/ 159699 w 991635"/>
                <a:gd name="connsiteY160" fmla="*/ 841291 h 858995"/>
                <a:gd name="connsiteX161" fmla="*/ 142611 w 991635"/>
                <a:gd name="connsiteY161" fmla="*/ 830721 h 858995"/>
                <a:gd name="connsiteX162" fmla="*/ 150172 w 991635"/>
                <a:gd name="connsiteY162" fmla="*/ 816215 h 858995"/>
                <a:gd name="connsiteX163" fmla="*/ 170349 w 991635"/>
                <a:gd name="connsiteY163" fmla="*/ 812279 h 858995"/>
                <a:gd name="connsiteX164" fmla="*/ 159142 w 991635"/>
                <a:gd name="connsiteY164" fmla="*/ 792125 h 858995"/>
                <a:gd name="connsiteX165" fmla="*/ 161379 w 991635"/>
                <a:gd name="connsiteY165" fmla="*/ 759177 h 858995"/>
                <a:gd name="connsiteX166" fmla="*/ 139534 w 991635"/>
                <a:gd name="connsiteY166" fmla="*/ 728702 h 858995"/>
                <a:gd name="connsiteX167" fmla="*/ 133818 w 991635"/>
                <a:gd name="connsiteY167" fmla="*/ 714798 h 858995"/>
                <a:gd name="connsiteX168" fmla="*/ 107653 w 991635"/>
                <a:gd name="connsiteY168" fmla="*/ 671686 h 858995"/>
                <a:gd name="connsiteX169" fmla="*/ 106079 w 991635"/>
                <a:gd name="connsiteY169" fmla="*/ 650129 h 858995"/>
                <a:gd name="connsiteX170" fmla="*/ 73583 w 991635"/>
                <a:gd name="connsiteY170" fmla="*/ 646661 h 858995"/>
                <a:gd name="connsiteX171" fmla="*/ 39785 w 991635"/>
                <a:gd name="connsiteY171" fmla="*/ 623962 h 858995"/>
                <a:gd name="connsiteX172" fmla="*/ 43159 w 991635"/>
                <a:gd name="connsiteY172" fmla="*/ 597422 h 858995"/>
                <a:gd name="connsiteX173" fmla="*/ 29703 w 991635"/>
                <a:gd name="connsiteY173" fmla="*/ 597422 h 858995"/>
                <a:gd name="connsiteX174" fmla="*/ 0 w 991635"/>
                <a:gd name="connsiteY174" fmla="*/ 476462 h 858995"/>
                <a:gd name="connsiteX175" fmla="*/ 67808 w 991635"/>
                <a:gd name="connsiteY175" fmla="*/ 448935 h 858995"/>
                <a:gd name="connsiteX176" fmla="*/ 56601 w 991635"/>
                <a:gd name="connsiteY176" fmla="*/ 413527 h 858995"/>
                <a:gd name="connsiteX177" fmla="*/ 33064 w 991635"/>
                <a:gd name="connsiteY177" fmla="*/ 410578 h 858995"/>
                <a:gd name="connsiteX178" fmla="*/ 33064 w 991635"/>
                <a:gd name="connsiteY178" fmla="*/ 367309 h 858995"/>
                <a:gd name="connsiteX179" fmla="*/ 61690 w 991635"/>
                <a:gd name="connsiteY179" fmla="*/ 374786 h 858995"/>
                <a:gd name="connsiteX180" fmla="*/ 71997 w 991635"/>
                <a:gd name="connsiteY180" fmla="*/ 359480 h 858995"/>
                <a:gd name="connsiteX181" fmla="*/ 86258 w 991635"/>
                <a:gd name="connsiteY181" fmla="*/ 365742 h 858995"/>
                <a:gd name="connsiteX182" fmla="*/ 116375 w 991635"/>
                <a:gd name="connsiteY182" fmla="*/ 356698 h 858995"/>
                <a:gd name="connsiteX183" fmla="*/ 135393 w 991635"/>
                <a:gd name="connsiteY183" fmla="*/ 374090 h 858995"/>
                <a:gd name="connsiteX184" fmla="*/ 155995 w 991635"/>
                <a:gd name="connsiteY184" fmla="*/ 367133 h 858995"/>
                <a:gd name="connsiteX185" fmla="*/ 189283 w 991635"/>
                <a:gd name="connsiteY185" fmla="*/ 390777 h 858995"/>
                <a:gd name="connsiteX186" fmla="*/ 240785 w 991635"/>
                <a:gd name="connsiteY186" fmla="*/ 399811 h 858995"/>
                <a:gd name="connsiteX187" fmla="*/ 250299 w 991635"/>
                <a:gd name="connsiteY187" fmla="*/ 385907 h 858995"/>
                <a:gd name="connsiteX188" fmla="*/ 259021 w 991635"/>
                <a:gd name="connsiteY188" fmla="*/ 393560 h 858995"/>
                <a:gd name="connsiteX189" fmla="*/ 266950 w 991635"/>
                <a:gd name="connsiteY189" fmla="*/ 384515 h 858995"/>
                <a:gd name="connsiteX190" fmla="*/ 324001 w 991635"/>
                <a:gd name="connsiteY190" fmla="*/ 378264 h 858995"/>
                <a:gd name="connsiteX191" fmla="*/ 349361 w 991635"/>
                <a:gd name="connsiteY191" fmla="*/ 351143 h 858995"/>
                <a:gd name="connsiteX192" fmla="*/ 368379 w 991635"/>
                <a:gd name="connsiteY192" fmla="*/ 352534 h 858995"/>
                <a:gd name="connsiteX193" fmla="*/ 371549 w 991635"/>
                <a:gd name="connsiteY193" fmla="*/ 331673 h 858995"/>
                <a:gd name="connsiteX194" fmla="*/ 361255 w 991635"/>
                <a:gd name="connsiteY194" fmla="*/ 328195 h 858995"/>
                <a:gd name="connsiteX195" fmla="*/ 370757 w 991635"/>
                <a:gd name="connsiteY195" fmla="*/ 308725 h 858995"/>
                <a:gd name="connsiteX196" fmla="*/ 358083 w 991635"/>
                <a:gd name="connsiteY196" fmla="*/ 301072 h 858995"/>
                <a:gd name="connsiteX197" fmla="*/ 373136 w 991635"/>
                <a:gd name="connsiteY197" fmla="*/ 301769 h 858995"/>
                <a:gd name="connsiteX198" fmla="*/ 407205 w 991635"/>
                <a:gd name="connsiteY198" fmla="*/ 260742 h 858995"/>
                <a:gd name="connsiteX199" fmla="*/ 311327 w 991635"/>
                <a:gd name="connsiteY199" fmla="*/ 274646 h 858995"/>
                <a:gd name="connsiteX200" fmla="*/ 291505 w 991635"/>
                <a:gd name="connsiteY200" fmla="*/ 305943 h 858995"/>
                <a:gd name="connsiteX201" fmla="*/ 266157 w 991635"/>
                <a:gd name="connsiteY201" fmla="*/ 272569 h 858995"/>
                <a:gd name="connsiteX202" fmla="*/ 300226 w 991635"/>
                <a:gd name="connsiteY202" fmla="*/ 233632 h 858995"/>
                <a:gd name="connsiteX203" fmla="*/ 297056 w 991635"/>
                <a:gd name="connsiteY203" fmla="*/ 198856 h 858995"/>
                <a:gd name="connsiteX204" fmla="*/ 297056 w 991635"/>
                <a:gd name="connsiteY204" fmla="*/ 187040 h 858995"/>
                <a:gd name="connsiteX205" fmla="*/ 314487 w 991635"/>
                <a:gd name="connsiteY205" fmla="*/ 180094 h 858995"/>
                <a:gd name="connsiteX206" fmla="*/ 334297 w 991635"/>
                <a:gd name="connsiteY206" fmla="*/ 174527 h 858995"/>
                <a:gd name="connsiteX207" fmla="*/ 349350 w 991635"/>
                <a:gd name="connsiteY207" fmla="*/ 180789 h 858995"/>
                <a:gd name="connsiteX208" fmla="*/ 367586 w 991635"/>
                <a:gd name="connsiteY208" fmla="*/ 130023 h 858995"/>
                <a:gd name="connsiteX209" fmla="*/ 377088 w 991635"/>
                <a:gd name="connsiteY209" fmla="*/ 117511 h 858995"/>
                <a:gd name="connsiteX210" fmla="*/ 400863 w 991635"/>
                <a:gd name="connsiteY210" fmla="*/ 109162 h 858995"/>
                <a:gd name="connsiteX211" fmla="*/ 401655 w 991635"/>
                <a:gd name="connsiteY211" fmla="*/ 83443 h 858995"/>
                <a:gd name="connsiteX212" fmla="*/ 428600 w 991635"/>
                <a:gd name="connsiteY212" fmla="*/ 54929 h 858995"/>
                <a:gd name="connsiteX213" fmla="*/ 465050 w 991635"/>
                <a:gd name="connsiteY213" fmla="*/ 39634 h 858995"/>
                <a:gd name="connsiteX214" fmla="*/ 486943 w 991635"/>
                <a:gd name="connsiteY214" fmla="*/ 35439 h 858995"/>
                <a:gd name="connsiteX215" fmla="*/ 486943 w 991635"/>
                <a:gd name="connsiteY215" fmla="*/ 13800 h 858995"/>
                <a:gd name="connsiteX216" fmla="*/ 488055 w 991635"/>
                <a:gd name="connsiteY216" fmla="*/ 8401 h 858995"/>
                <a:gd name="connsiteX217" fmla="*/ 503191 w 991635"/>
                <a:gd name="connsiteY217" fmla="*/ 14049 h 858995"/>
                <a:gd name="connsiteX218" fmla="*/ 518315 w 991635"/>
                <a:gd name="connsiteY218" fmla="*/ 40361 h 858995"/>
                <a:gd name="connsiteX219" fmla="*/ 542976 w 991635"/>
                <a:gd name="connsiteY219" fmla="*/ 40361 h 858995"/>
                <a:gd name="connsiteX220" fmla="*/ 551378 w 991635"/>
                <a:gd name="connsiteY220" fmla="*/ 52645 h 858995"/>
                <a:gd name="connsiteX221" fmla="*/ 594524 w 991635"/>
                <a:gd name="connsiteY221" fmla="*/ 55594 h 858995"/>
                <a:gd name="connsiteX222" fmla="*/ 595802 w 991635"/>
                <a:gd name="connsiteY222" fmla="*/ 36851 h 858995"/>
                <a:gd name="connsiteX223" fmla="*/ 629091 w 991635"/>
                <a:gd name="connsiteY223" fmla="*/ 36851 h 858995"/>
                <a:gd name="connsiteX224" fmla="*/ 639387 w 991635"/>
                <a:gd name="connsiteY224" fmla="*/ 22252 h 858995"/>
                <a:gd name="connsiteX225" fmla="*/ 702001 w 991635"/>
                <a:gd name="connsiteY225" fmla="*/ 25035 h 858995"/>
                <a:gd name="connsiteX226" fmla="*/ 727361 w 991635"/>
                <a:gd name="connsiteY226" fmla="*/ 0 h 858995"/>
                <a:gd name="connsiteX0" fmla="*/ 342367 w 991635"/>
                <a:gd name="connsiteY0" fmla="*/ 732128 h 858995"/>
                <a:gd name="connsiteX1" fmla="*/ 330036 w 991635"/>
                <a:gd name="connsiteY1" fmla="*/ 742947 h 858995"/>
                <a:gd name="connsiteX2" fmla="*/ 330036 w 991635"/>
                <a:gd name="connsiteY2" fmla="*/ 750818 h 858995"/>
                <a:gd name="connsiteX3" fmla="*/ 313238 w 991635"/>
                <a:gd name="connsiteY3" fmla="*/ 762610 h 858995"/>
                <a:gd name="connsiteX4" fmla="*/ 313244 w 991635"/>
                <a:gd name="connsiteY4" fmla="*/ 762615 h 858995"/>
                <a:gd name="connsiteX5" fmla="*/ 330048 w 991635"/>
                <a:gd name="connsiteY5" fmla="*/ 750819 h 858995"/>
                <a:gd name="connsiteX6" fmla="*/ 330048 w 991635"/>
                <a:gd name="connsiteY6" fmla="*/ 742948 h 858995"/>
                <a:gd name="connsiteX7" fmla="*/ 342373 w 991635"/>
                <a:gd name="connsiteY7" fmla="*/ 732134 h 858995"/>
                <a:gd name="connsiteX8" fmla="*/ 342367 w 991635"/>
                <a:gd name="connsiteY8" fmla="*/ 732128 h 858995"/>
                <a:gd name="connsiteX9" fmla="*/ 315481 w 991635"/>
                <a:gd name="connsiteY9" fmla="*/ 692794 h 858995"/>
                <a:gd name="connsiteX10" fmla="*/ 234796 w 991635"/>
                <a:gd name="connsiteY10" fmla="*/ 693781 h 858995"/>
                <a:gd name="connsiteX11" fmla="*/ 234798 w 991635"/>
                <a:gd name="connsiteY11" fmla="*/ 693782 h 858995"/>
                <a:gd name="connsiteX12" fmla="*/ 315481 w 991635"/>
                <a:gd name="connsiteY12" fmla="*/ 692795 h 858995"/>
                <a:gd name="connsiteX13" fmla="*/ 315481 w 991635"/>
                <a:gd name="connsiteY13" fmla="*/ 708537 h 858995"/>
                <a:gd name="connsiteX14" fmla="*/ 315481 w 991635"/>
                <a:gd name="connsiteY14" fmla="*/ 708536 h 858995"/>
                <a:gd name="connsiteX15" fmla="*/ 315481 w 991635"/>
                <a:gd name="connsiteY15" fmla="*/ 692794 h 858995"/>
                <a:gd name="connsiteX16" fmla="*/ 190541 w 991635"/>
                <a:gd name="connsiteY16" fmla="*/ 663159 h 858995"/>
                <a:gd name="connsiteX17" fmla="*/ 183236 w 991635"/>
                <a:gd name="connsiteY17" fmla="*/ 671166 h 858995"/>
                <a:gd name="connsiteX18" fmla="*/ 189958 w 991635"/>
                <a:gd name="connsiteY18" fmla="*/ 682972 h 858995"/>
                <a:gd name="connsiteX19" fmla="*/ 211252 w 991635"/>
                <a:gd name="connsiteY19" fmla="*/ 673142 h 858995"/>
                <a:gd name="connsiteX20" fmla="*/ 211247 w 991635"/>
                <a:gd name="connsiteY20" fmla="*/ 673138 h 858995"/>
                <a:gd name="connsiteX21" fmla="*/ 189959 w 991635"/>
                <a:gd name="connsiteY21" fmla="*/ 682971 h 858995"/>
                <a:gd name="connsiteX22" fmla="*/ 183237 w 991635"/>
                <a:gd name="connsiteY22" fmla="*/ 671166 h 858995"/>
                <a:gd name="connsiteX23" fmla="*/ 190541 w 991635"/>
                <a:gd name="connsiteY23" fmla="*/ 663159 h 858995"/>
                <a:gd name="connsiteX24" fmla="*/ 156550 w 991635"/>
                <a:gd name="connsiteY24" fmla="*/ 591726 h 858995"/>
                <a:gd name="connsiteX25" fmla="*/ 193319 w 991635"/>
                <a:gd name="connsiteY25" fmla="*/ 599383 h 858995"/>
                <a:gd name="connsiteX26" fmla="*/ 193324 w 991635"/>
                <a:gd name="connsiteY26" fmla="*/ 599383 h 858995"/>
                <a:gd name="connsiteX27" fmla="*/ 156550 w 991635"/>
                <a:gd name="connsiteY27" fmla="*/ 591726 h 858995"/>
                <a:gd name="connsiteX28" fmla="*/ 127203 w 991635"/>
                <a:gd name="connsiteY28" fmla="*/ 585616 h 858995"/>
                <a:gd name="connsiteX29" fmla="*/ 126078 w 991635"/>
                <a:gd name="connsiteY29" fmla="*/ 604295 h 858995"/>
                <a:gd name="connsiteX30" fmla="*/ 113747 w 991635"/>
                <a:gd name="connsiteY30" fmla="*/ 630847 h 858995"/>
                <a:gd name="connsiteX31" fmla="*/ 120481 w 991635"/>
                <a:gd name="connsiteY31" fmla="*/ 632820 h 858995"/>
                <a:gd name="connsiteX32" fmla="*/ 150740 w 991635"/>
                <a:gd name="connsiteY32" fmla="*/ 629871 h 858995"/>
                <a:gd name="connsiteX33" fmla="*/ 192207 w 991635"/>
                <a:gd name="connsiteY33" fmla="*/ 661333 h 858995"/>
                <a:gd name="connsiteX34" fmla="*/ 192207 w 991635"/>
                <a:gd name="connsiteY34" fmla="*/ 661332 h 858995"/>
                <a:gd name="connsiteX35" fmla="*/ 150741 w 991635"/>
                <a:gd name="connsiteY35" fmla="*/ 629870 h 858995"/>
                <a:gd name="connsiteX36" fmla="*/ 120482 w 991635"/>
                <a:gd name="connsiteY36" fmla="*/ 632819 h 858995"/>
                <a:gd name="connsiteX37" fmla="*/ 113748 w 991635"/>
                <a:gd name="connsiteY37" fmla="*/ 630846 h 858995"/>
                <a:gd name="connsiteX38" fmla="*/ 126079 w 991635"/>
                <a:gd name="connsiteY38" fmla="*/ 604296 h 858995"/>
                <a:gd name="connsiteX39" fmla="*/ 127203 w 991635"/>
                <a:gd name="connsiteY39" fmla="*/ 585616 h 858995"/>
                <a:gd name="connsiteX40" fmla="*/ 214620 w 991635"/>
                <a:gd name="connsiteY40" fmla="*/ 584629 h 858995"/>
                <a:gd name="connsiteX41" fmla="*/ 214620 w 991635"/>
                <a:gd name="connsiteY41" fmla="*/ 597421 h 858995"/>
                <a:gd name="connsiteX42" fmla="*/ 214620 w 991635"/>
                <a:gd name="connsiteY42" fmla="*/ 597421 h 858995"/>
                <a:gd name="connsiteX43" fmla="*/ 214620 w 991635"/>
                <a:gd name="connsiteY43" fmla="*/ 584629 h 858995"/>
                <a:gd name="connsiteX44" fmla="*/ 230272 w 991635"/>
                <a:gd name="connsiteY44" fmla="*/ 562193 h 858995"/>
                <a:gd name="connsiteX45" fmla="*/ 226950 w 991635"/>
                <a:gd name="connsiteY45" fmla="*/ 564963 h 858995"/>
                <a:gd name="connsiteX46" fmla="*/ 227177 w 991635"/>
                <a:gd name="connsiteY46" fmla="*/ 566291 h 858995"/>
                <a:gd name="connsiteX47" fmla="*/ 226951 w 991635"/>
                <a:gd name="connsiteY47" fmla="*/ 564962 h 858995"/>
                <a:gd name="connsiteX48" fmla="*/ 230272 w 991635"/>
                <a:gd name="connsiteY48" fmla="*/ 562193 h 858995"/>
                <a:gd name="connsiteX49" fmla="*/ 625127 w 991635"/>
                <a:gd name="connsiteY49" fmla="*/ 543541 h 858995"/>
                <a:gd name="connsiteX50" fmla="*/ 614995 w 991635"/>
                <a:gd name="connsiteY50" fmla="*/ 549076 h 858995"/>
                <a:gd name="connsiteX51" fmla="*/ 625396 w 991635"/>
                <a:gd name="connsiteY51" fmla="*/ 543608 h 858995"/>
                <a:gd name="connsiteX52" fmla="*/ 625127 w 991635"/>
                <a:gd name="connsiteY52" fmla="*/ 543551 h 858995"/>
                <a:gd name="connsiteX53" fmla="*/ 625127 w 991635"/>
                <a:gd name="connsiteY53" fmla="*/ 543541 h 858995"/>
                <a:gd name="connsiteX54" fmla="*/ 593357 w 991635"/>
                <a:gd name="connsiteY54" fmla="*/ 539414 h 858995"/>
                <a:gd name="connsiteX55" fmla="*/ 614701 w 991635"/>
                <a:gd name="connsiteY55" fmla="*/ 549231 h 858995"/>
                <a:gd name="connsiteX56" fmla="*/ 614707 w 991635"/>
                <a:gd name="connsiteY56" fmla="*/ 549228 h 858995"/>
                <a:gd name="connsiteX57" fmla="*/ 593357 w 991635"/>
                <a:gd name="connsiteY57" fmla="*/ 539414 h 858995"/>
                <a:gd name="connsiteX58" fmla="*/ 570998 w 991635"/>
                <a:gd name="connsiteY58" fmla="*/ 530551 h 858995"/>
                <a:gd name="connsiteX59" fmla="*/ 574884 w 991635"/>
                <a:gd name="connsiteY59" fmla="*/ 538126 h 858995"/>
                <a:gd name="connsiteX60" fmla="*/ 570999 w 991635"/>
                <a:gd name="connsiteY60" fmla="*/ 530551 h 858995"/>
                <a:gd name="connsiteX61" fmla="*/ 570998 w 991635"/>
                <a:gd name="connsiteY61" fmla="*/ 530551 h 858995"/>
                <a:gd name="connsiteX62" fmla="*/ 530657 w 991635"/>
                <a:gd name="connsiteY62" fmla="*/ 518745 h 858995"/>
                <a:gd name="connsiteX63" fmla="*/ 530656 w 991635"/>
                <a:gd name="connsiteY63" fmla="*/ 518745 h 858995"/>
                <a:gd name="connsiteX64" fmla="*/ 532756 w 991635"/>
                <a:gd name="connsiteY64" fmla="*/ 518930 h 858995"/>
                <a:gd name="connsiteX65" fmla="*/ 530657 w 991635"/>
                <a:gd name="connsiteY65" fmla="*/ 518745 h 858995"/>
                <a:gd name="connsiteX66" fmla="*/ 369278 w 991635"/>
                <a:gd name="connsiteY66" fmla="*/ 510884 h 858995"/>
                <a:gd name="connsiteX67" fmla="*/ 369271 w 991635"/>
                <a:gd name="connsiteY67" fmla="*/ 510889 h 858995"/>
                <a:gd name="connsiteX68" fmla="*/ 380473 w 991635"/>
                <a:gd name="connsiteY68" fmla="*/ 521704 h 858995"/>
                <a:gd name="connsiteX69" fmla="*/ 380483 w 991635"/>
                <a:gd name="connsiteY69" fmla="*/ 521703 h 858995"/>
                <a:gd name="connsiteX70" fmla="*/ 369278 w 991635"/>
                <a:gd name="connsiteY70" fmla="*/ 510884 h 858995"/>
                <a:gd name="connsiteX71" fmla="*/ 268405 w 991635"/>
                <a:gd name="connsiteY71" fmla="*/ 502027 h 858995"/>
                <a:gd name="connsiteX72" fmla="*/ 265044 w 991635"/>
                <a:gd name="connsiteY72" fmla="*/ 517758 h 858995"/>
                <a:gd name="connsiteX73" fmla="*/ 271433 w 991635"/>
                <a:gd name="connsiteY73" fmla="*/ 527104 h 858995"/>
                <a:gd name="connsiteX74" fmla="*/ 265045 w 991635"/>
                <a:gd name="connsiteY74" fmla="*/ 517758 h 858995"/>
                <a:gd name="connsiteX75" fmla="*/ 268405 w 991635"/>
                <a:gd name="connsiteY75" fmla="*/ 502027 h 858995"/>
                <a:gd name="connsiteX76" fmla="*/ 301306 w 991635"/>
                <a:gd name="connsiteY76" fmla="*/ 487535 h 858995"/>
                <a:gd name="connsiteX77" fmla="*/ 318841 w 991635"/>
                <a:gd name="connsiteY77" fmla="*/ 489245 h 858995"/>
                <a:gd name="connsiteX78" fmla="*/ 318841 w 991635"/>
                <a:gd name="connsiteY78" fmla="*/ 489245 h 858995"/>
                <a:gd name="connsiteX79" fmla="*/ 301306 w 991635"/>
                <a:gd name="connsiteY79" fmla="*/ 487535 h 858995"/>
                <a:gd name="connsiteX80" fmla="*/ 275088 w 991635"/>
                <a:gd name="connsiteY80" fmla="*/ 485810 h 858995"/>
                <a:gd name="connsiteX81" fmla="*/ 271767 w 991635"/>
                <a:gd name="connsiteY81" fmla="*/ 486296 h 858995"/>
                <a:gd name="connsiteX82" fmla="*/ 271767 w 991635"/>
                <a:gd name="connsiteY82" fmla="*/ 486296 h 858995"/>
                <a:gd name="connsiteX83" fmla="*/ 275088 w 991635"/>
                <a:gd name="connsiteY83" fmla="*/ 485810 h 858995"/>
                <a:gd name="connsiteX84" fmla="*/ 727361 w 991635"/>
                <a:gd name="connsiteY84" fmla="*/ 0 h 858995"/>
                <a:gd name="connsiteX85" fmla="*/ 778861 w 991635"/>
                <a:gd name="connsiteY85" fmla="*/ 12511 h 858995"/>
                <a:gd name="connsiteX86" fmla="*/ 765394 w 991635"/>
                <a:gd name="connsiteY86" fmla="*/ 24340 h 858995"/>
                <a:gd name="connsiteX87" fmla="*/ 747170 w 991635"/>
                <a:gd name="connsiteY87" fmla="*/ 31991 h 858995"/>
                <a:gd name="connsiteX88" fmla="*/ 743999 w 991635"/>
                <a:gd name="connsiteY88" fmla="*/ 61191 h 858995"/>
                <a:gd name="connsiteX89" fmla="*/ 759845 w 991635"/>
                <a:gd name="connsiteY89" fmla="*/ 77878 h 858995"/>
                <a:gd name="connsiteX90" fmla="*/ 784412 w 991635"/>
                <a:gd name="connsiteY90" fmla="*/ 67451 h 858995"/>
                <a:gd name="connsiteX91" fmla="*/ 812150 w 991635"/>
                <a:gd name="connsiteY91" fmla="*/ 49374 h 858995"/>
                <a:gd name="connsiteX92" fmla="*/ 838291 w 991635"/>
                <a:gd name="connsiteY92" fmla="*/ 35460 h 858995"/>
                <a:gd name="connsiteX93" fmla="*/ 852965 w 991635"/>
                <a:gd name="connsiteY93" fmla="*/ 48678 h 858995"/>
                <a:gd name="connsiteX94" fmla="*/ 862077 w 991635"/>
                <a:gd name="connsiteY94" fmla="*/ 92477 h 858995"/>
                <a:gd name="connsiteX95" fmla="*/ 878716 w 991635"/>
                <a:gd name="connsiteY95" fmla="*/ 109858 h 858995"/>
                <a:gd name="connsiteX96" fmla="*/ 907247 w 991635"/>
                <a:gd name="connsiteY96" fmla="*/ 112652 h 858995"/>
                <a:gd name="connsiteX97" fmla="*/ 913579 w 991635"/>
                <a:gd name="connsiteY97" fmla="*/ 104304 h 858995"/>
                <a:gd name="connsiteX98" fmla="*/ 933389 w 991635"/>
                <a:gd name="connsiteY98" fmla="*/ 120989 h 858995"/>
                <a:gd name="connsiteX99" fmla="*/ 946868 w 991635"/>
                <a:gd name="connsiteY99" fmla="*/ 111603 h 858995"/>
                <a:gd name="connsiteX100" fmla="*/ 955589 w 991635"/>
                <a:gd name="connsiteY100" fmla="*/ 132807 h 858995"/>
                <a:gd name="connsiteX101" fmla="*/ 951625 w 991635"/>
                <a:gd name="connsiteY101" fmla="*/ 146720 h 858995"/>
                <a:gd name="connsiteX102" fmla="*/ 956370 w 991635"/>
                <a:gd name="connsiteY102" fmla="*/ 169668 h 858995"/>
                <a:gd name="connsiteX103" fmla="*/ 936561 w 991635"/>
                <a:gd name="connsiteY103" fmla="*/ 177311 h 858995"/>
                <a:gd name="connsiteX104" fmla="*/ 924678 w 991635"/>
                <a:gd name="connsiteY104" fmla="*/ 175223 h 858995"/>
                <a:gd name="connsiteX105" fmla="*/ 896148 w 991635"/>
                <a:gd name="connsiteY105" fmla="*/ 180789 h 858995"/>
                <a:gd name="connsiteX106" fmla="*/ 893769 w 991635"/>
                <a:gd name="connsiteY106" fmla="*/ 191214 h 858995"/>
                <a:gd name="connsiteX107" fmla="*/ 911993 w 991635"/>
                <a:gd name="connsiteY107" fmla="*/ 196095 h 858995"/>
                <a:gd name="connsiteX108" fmla="*/ 935767 w 991635"/>
                <a:gd name="connsiteY108" fmla="*/ 198181 h 858995"/>
                <a:gd name="connsiteX109" fmla="*/ 969056 w 991635"/>
                <a:gd name="connsiteY109" fmla="*/ 185670 h 858995"/>
                <a:gd name="connsiteX110" fmla="*/ 991635 w 991635"/>
                <a:gd name="connsiteY110" fmla="*/ 212428 h 858995"/>
                <a:gd name="connsiteX111" fmla="*/ 967471 w 991635"/>
                <a:gd name="connsiteY111" fmla="*/ 222510 h 858995"/>
                <a:gd name="connsiteX112" fmla="*/ 920715 w 991635"/>
                <a:gd name="connsiteY112" fmla="*/ 218347 h 858995"/>
                <a:gd name="connsiteX113" fmla="*/ 911201 w 991635"/>
                <a:gd name="connsiteY113" fmla="*/ 204432 h 858995"/>
                <a:gd name="connsiteX114" fmla="*/ 889011 w 991635"/>
                <a:gd name="connsiteY114" fmla="*/ 215564 h 858995"/>
                <a:gd name="connsiteX115" fmla="*/ 875545 w 991635"/>
                <a:gd name="connsiteY115" fmla="*/ 210694 h 858995"/>
                <a:gd name="connsiteX116" fmla="*/ 881082 w 991635"/>
                <a:gd name="connsiteY116" fmla="*/ 269102 h 858995"/>
                <a:gd name="connsiteX117" fmla="*/ 880302 w 991635"/>
                <a:gd name="connsiteY117" fmla="*/ 439466 h 858995"/>
                <a:gd name="connsiteX118" fmla="*/ 872373 w 991635"/>
                <a:gd name="connsiteY118" fmla="*/ 455456 h 858995"/>
                <a:gd name="connsiteX119" fmla="*/ 878716 w 991635"/>
                <a:gd name="connsiteY119" fmla="*/ 468664 h 858995"/>
                <a:gd name="connsiteX120" fmla="*/ 864456 w 991635"/>
                <a:gd name="connsiteY120" fmla="*/ 488134 h 858995"/>
                <a:gd name="connsiteX121" fmla="*/ 753513 w 991635"/>
                <a:gd name="connsiteY121" fmla="*/ 463795 h 858995"/>
                <a:gd name="connsiteX122" fmla="*/ 736863 w 991635"/>
                <a:gd name="connsiteY122" fmla="*/ 474926 h 858995"/>
                <a:gd name="connsiteX123" fmla="*/ 721810 w 991635"/>
                <a:gd name="connsiteY123" fmla="*/ 530551 h 858995"/>
                <a:gd name="connsiteX124" fmla="*/ 679019 w 991635"/>
                <a:gd name="connsiteY124" fmla="*/ 521517 h 858995"/>
                <a:gd name="connsiteX125" fmla="*/ 659208 w 991635"/>
                <a:gd name="connsiteY125" fmla="*/ 550716 h 858995"/>
                <a:gd name="connsiteX126" fmla="*/ 626043 w 991635"/>
                <a:gd name="connsiteY126" fmla="*/ 543744 h 858995"/>
                <a:gd name="connsiteX127" fmla="*/ 649457 w 991635"/>
                <a:gd name="connsiteY127" fmla="*/ 621989 h 858995"/>
                <a:gd name="connsiteX128" fmla="*/ 636002 w 991635"/>
                <a:gd name="connsiteY128" fmla="*/ 668206 h 858995"/>
                <a:gd name="connsiteX129" fmla="*/ 577732 w 991635"/>
                <a:gd name="connsiteY129" fmla="*/ 686408 h 858995"/>
                <a:gd name="connsiteX130" fmla="*/ 531769 w 991635"/>
                <a:gd name="connsiteY130" fmla="*/ 680999 h 858995"/>
                <a:gd name="connsiteX131" fmla="*/ 512728 w 991635"/>
                <a:gd name="connsiteY131" fmla="*/ 666244 h 858995"/>
                <a:gd name="connsiteX132" fmla="*/ 479108 w 991635"/>
                <a:gd name="connsiteY132" fmla="*/ 702627 h 858995"/>
                <a:gd name="connsiteX133" fmla="*/ 449962 w 991635"/>
                <a:gd name="connsiteY133" fmla="*/ 691819 h 858995"/>
                <a:gd name="connsiteX134" fmla="*/ 408508 w 991635"/>
                <a:gd name="connsiteY134" fmla="*/ 696730 h 858995"/>
                <a:gd name="connsiteX135" fmla="*/ 438755 w 991635"/>
                <a:gd name="connsiteY135" fmla="*/ 728192 h 858995"/>
                <a:gd name="connsiteX136" fmla="*/ 425868 w 991635"/>
                <a:gd name="connsiteY136" fmla="*/ 755242 h 858995"/>
                <a:gd name="connsiteX137" fmla="*/ 397289 w 991635"/>
                <a:gd name="connsiteY137" fmla="*/ 753757 h 858995"/>
                <a:gd name="connsiteX138" fmla="*/ 372070 w 991635"/>
                <a:gd name="connsiteY138" fmla="*/ 763590 h 858995"/>
                <a:gd name="connsiteX139" fmla="*/ 372070 w 991635"/>
                <a:gd name="connsiteY139" fmla="*/ 763600 h 858995"/>
                <a:gd name="connsiteX140" fmla="*/ 360307 w 991635"/>
                <a:gd name="connsiteY140" fmla="*/ 750818 h 858995"/>
                <a:gd name="connsiteX141" fmla="*/ 359974 w 991635"/>
                <a:gd name="connsiteY141" fmla="*/ 750471 h 858995"/>
                <a:gd name="connsiteX142" fmla="*/ 360308 w 991635"/>
                <a:gd name="connsiteY142" fmla="*/ 750819 h 858995"/>
                <a:gd name="connsiteX143" fmla="*/ 372071 w 991635"/>
                <a:gd name="connsiteY143" fmla="*/ 763601 h 858995"/>
                <a:gd name="connsiteX144" fmla="*/ 332285 w 991635"/>
                <a:gd name="connsiteY144" fmla="*/ 781305 h 858995"/>
                <a:gd name="connsiteX145" fmla="*/ 316605 w 991635"/>
                <a:gd name="connsiteY145" fmla="*/ 776383 h 858995"/>
                <a:gd name="connsiteX146" fmla="*/ 290830 w 991635"/>
                <a:gd name="connsiteY146" fmla="*/ 808832 h 858995"/>
                <a:gd name="connsiteX147" fmla="*/ 257198 w 991635"/>
                <a:gd name="connsiteY147" fmla="*/ 818665 h 858995"/>
                <a:gd name="connsiteX148" fmla="*/ 249352 w 991635"/>
                <a:gd name="connsiteY148" fmla="*/ 825561 h 858995"/>
                <a:gd name="connsiteX149" fmla="*/ 253282 w 991635"/>
                <a:gd name="connsiteY149" fmla="*/ 840305 h 858995"/>
                <a:gd name="connsiteX150" fmla="*/ 203413 w 991635"/>
                <a:gd name="connsiteY150" fmla="*/ 837356 h 858995"/>
                <a:gd name="connsiteX151" fmla="*/ 187722 w 991635"/>
                <a:gd name="connsiteY151" fmla="*/ 858995 h 858995"/>
                <a:gd name="connsiteX152" fmla="*/ 172030 w 991635"/>
                <a:gd name="connsiteY152" fmla="*/ 857023 h 858995"/>
                <a:gd name="connsiteX153" fmla="*/ 173142 w 991635"/>
                <a:gd name="connsiteY153" fmla="*/ 845216 h 858995"/>
                <a:gd name="connsiteX154" fmla="*/ 188846 w 991635"/>
                <a:gd name="connsiteY154" fmla="*/ 840305 h 858995"/>
                <a:gd name="connsiteX155" fmla="*/ 188846 w 991635"/>
                <a:gd name="connsiteY155" fmla="*/ 834407 h 858995"/>
                <a:gd name="connsiteX156" fmla="*/ 161935 w 991635"/>
                <a:gd name="connsiteY156" fmla="*/ 832434 h 858995"/>
                <a:gd name="connsiteX157" fmla="*/ 159699 w 991635"/>
                <a:gd name="connsiteY157" fmla="*/ 841291 h 858995"/>
                <a:gd name="connsiteX158" fmla="*/ 142611 w 991635"/>
                <a:gd name="connsiteY158" fmla="*/ 830721 h 858995"/>
                <a:gd name="connsiteX159" fmla="*/ 150172 w 991635"/>
                <a:gd name="connsiteY159" fmla="*/ 816215 h 858995"/>
                <a:gd name="connsiteX160" fmla="*/ 170349 w 991635"/>
                <a:gd name="connsiteY160" fmla="*/ 812279 h 858995"/>
                <a:gd name="connsiteX161" fmla="*/ 159142 w 991635"/>
                <a:gd name="connsiteY161" fmla="*/ 792125 h 858995"/>
                <a:gd name="connsiteX162" fmla="*/ 161379 w 991635"/>
                <a:gd name="connsiteY162" fmla="*/ 759177 h 858995"/>
                <a:gd name="connsiteX163" fmla="*/ 139534 w 991635"/>
                <a:gd name="connsiteY163" fmla="*/ 728702 h 858995"/>
                <a:gd name="connsiteX164" fmla="*/ 133818 w 991635"/>
                <a:gd name="connsiteY164" fmla="*/ 714798 h 858995"/>
                <a:gd name="connsiteX165" fmla="*/ 107653 w 991635"/>
                <a:gd name="connsiteY165" fmla="*/ 671686 h 858995"/>
                <a:gd name="connsiteX166" fmla="*/ 106079 w 991635"/>
                <a:gd name="connsiteY166" fmla="*/ 650129 h 858995"/>
                <a:gd name="connsiteX167" fmla="*/ 73583 w 991635"/>
                <a:gd name="connsiteY167" fmla="*/ 646661 h 858995"/>
                <a:gd name="connsiteX168" fmla="*/ 39785 w 991635"/>
                <a:gd name="connsiteY168" fmla="*/ 623962 h 858995"/>
                <a:gd name="connsiteX169" fmla="*/ 43159 w 991635"/>
                <a:gd name="connsiteY169" fmla="*/ 597422 h 858995"/>
                <a:gd name="connsiteX170" fmla="*/ 29703 w 991635"/>
                <a:gd name="connsiteY170" fmla="*/ 597422 h 858995"/>
                <a:gd name="connsiteX171" fmla="*/ 0 w 991635"/>
                <a:gd name="connsiteY171" fmla="*/ 476462 h 858995"/>
                <a:gd name="connsiteX172" fmla="*/ 67808 w 991635"/>
                <a:gd name="connsiteY172" fmla="*/ 448935 h 858995"/>
                <a:gd name="connsiteX173" fmla="*/ 56601 w 991635"/>
                <a:gd name="connsiteY173" fmla="*/ 413527 h 858995"/>
                <a:gd name="connsiteX174" fmla="*/ 33064 w 991635"/>
                <a:gd name="connsiteY174" fmla="*/ 410578 h 858995"/>
                <a:gd name="connsiteX175" fmla="*/ 33064 w 991635"/>
                <a:gd name="connsiteY175" fmla="*/ 367309 h 858995"/>
                <a:gd name="connsiteX176" fmla="*/ 61690 w 991635"/>
                <a:gd name="connsiteY176" fmla="*/ 374786 h 858995"/>
                <a:gd name="connsiteX177" fmla="*/ 71997 w 991635"/>
                <a:gd name="connsiteY177" fmla="*/ 359480 h 858995"/>
                <a:gd name="connsiteX178" fmla="*/ 86258 w 991635"/>
                <a:gd name="connsiteY178" fmla="*/ 365742 h 858995"/>
                <a:gd name="connsiteX179" fmla="*/ 116375 w 991635"/>
                <a:gd name="connsiteY179" fmla="*/ 356698 h 858995"/>
                <a:gd name="connsiteX180" fmla="*/ 135393 w 991635"/>
                <a:gd name="connsiteY180" fmla="*/ 374090 h 858995"/>
                <a:gd name="connsiteX181" fmla="*/ 155995 w 991635"/>
                <a:gd name="connsiteY181" fmla="*/ 367133 h 858995"/>
                <a:gd name="connsiteX182" fmla="*/ 189283 w 991635"/>
                <a:gd name="connsiteY182" fmla="*/ 390777 h 858995"/>
                <a:gd name="connsiteX183" fmla="*/ 240785 w 991635"/>
                <a:gd name="connsiteY183" fmla="*/ 399811 h 858995"/>
                <a:gd name="connsiteX184" fmla="*/ 250299 w 991635"/>
                <a:gd name="connsiteY184" fmla="*/ 385907 h 858995"/>
                <a:gd name="connsiteX185" fmla="*/ 259021 w 991635"/>
                <a:gd name="connsiteY185" fmla="*/ 393560 h 858995"/>
                <a:gd name="connsiteX186" fmla="*/ 266950 w 991635"/>
                <a:gd name="connsiteY186" fmla="*/ 384515 h 858995"/>
                <a:gd name="connsiteX187" fmla="*/ 324001 w 991635"/>
                <a:gd name="connsiteY187" fmla="*/ 378264 h 858995"/>
                <a:gd name="connsiteX188" fmla="*/ 349361 w 991635"/>
                <a:gd name="connsiteY188" fmla="*/ 351143 h 858995"/>
                <a:gd name="connsiteX189" fmla="*/ 368379 w 991635"/>
                <a:gd name="connsiteY189" fmla="*/ 352534 h 858995"/>
                <a:gd name="connsiteX190" fmla="*/ 371549 w 991635"/>
                <a:gd name="connsiteY190" fmla="*/ 331673 h 858995"/>
                <a:gd name="connsiteX191" fmla="*/ 361255 w 991635"/>
                <a:gd name="connsiteY191" fmla="*/ 328195 h 858995"/>
                <a:gd name="connsiteX192" fmla="*/ 370757 w 991635"/>
                <a:gd name="connsiteY192" fmla="*/ 308725 h 858995"/>
                <a:gd name="connsiteX193" fmla="*/ 358083 w 991635"/>
                <a:gd name="connsiteY193" fmla="*/ 301072 h 858995"/>
                <a:gd name="connsiteX194" fmla="*/ 373136 w 991635"/>
                <a:gd name="connsiteY194" fmla="*/ 301769 h 858995"/>
                <a:gd name="connsiteX195" fmla="*/ 407205 w 991635"/>
                <a:gd name="connsiteY195" fmla="*/ 260742 h 858995"/>
                <a:gd name="connsiteX196" fmla="*/ 311327 w 991635"/>
                <a:gd name="connsiteY196" fmla="*/ 274646 h 858995"/>
                <a:gd name="connsiteX197" fmla="*/ 291505 w 991635"/>
                <a:gd name="connsiteY197" fmla="*/ 305943 h 858995"/>
                <a:gd name="connsiteX198" fmla="*/ 266157 w 991635"/>
                <a:gd name="connsiteY198" fmla="*/ 272569 h 858995"/>
                <a:gd name="connsiteX199" fmla="*/ 300226 w 991635"/>
                <a:gd name="connsiteY199" fmla="*/ 233632 h 858995"/>
                <a:gd name="connsiteX200" fmla="*/ 297056 w 991635"/>
                <a:gd name="connsiteY200" fmla="*/ 198856 h 858995"/>
                <a:gd name="connsiteX201" fmla="*/ 297056 w 991635"/>
                <a:gd name="connsiteY201" fmla="*/ 187040 h 858995"/>
                <a:gd name="connsiteX202" fmla="*/ 314487 w 991635"/>
                <a:gd name="connsiteY202" fmla="*/ 180094 h 858995"/>
                <a:gd name="connsiteX203" fmla="*/ 334297 w 991635"/>
                <a:gd name="connsiteY203" fmla="*/ 174527 h 858995"/>
                <a:gd name="connsiteX204" fmla="*/ 349350 w 991635"/>
                <a:gd name="connsiteY204" fmla="*/ 180789 h 858995"/>
                <a:gd name="connsiteX205" fmla="*/ 367586 w 991635"/>
                <a:gd name="connsiteY205" fmla="*/ 130023 h 858995"/>
                <a:gd name="connsiteX206" fmla="*/ 377088 w 991635"/>
                <a:gd name="connsiteY206" fmla="*/ 117511 h 858995"/>
                <a:gd name="connsiteX207" fmla="*/ 400863 w 991635"/>
                <a:gd name="connsiteY207" fmla="*/ 109162 h 858995"/>
                <a:gd name="connsiteX208" fmla="*/ 401655 w 991635"/>
                <a:gd name="connsiteY208" fmla="*/ 83443 h 858995"/>
                <a:gd name="connsiteX209" fmla="*/ 428600 w 991635"/>
                <a:gd name="connsiteY209" fmla="*/ 54929 h 858995"/>
                <a:gd name="connsiteX210" fmla="*/ 465050 w 991635"/>
                <a:gd name="connsiteY210" fmla="*/ 39634 h 858995"/>
                <a:gd name="connsiteX211" fmla="*/ 486943 w 991635"/>
                <a:gd name="connsiteY211" fmla="*/ 35439 h 858995"/>
                <a:gd name="connsiteX212" fmla="*/ 486943 w 991635"/>
                <a:gd name="connsiteY212" fmla="*/ 13800 h 858995"/>
                <a:gd name="connsiteX213" fmla="*/ 488055 w 991635"/>
                <a:gd name="connsiteY213" fmla="*/ 8401 h 858995"/>
                <a:gd name="connsiteX214" fmla="*/ 503191 w 991635"/>
                <a:gd name="connsiteY214" fmla="*/ 14049 h 858995"/>
                <a:gd name="connsiteX215" fmla="*/ 518315 w 991635"/>
                <a:gd name="connsiteY215" fmla="*/ 40361 h 858995"/>
                <a:gd name="connsiteX216" fmla="*/ 542976 w 991635"/>
                <a:gd name="connsiteY216" fmla="*/ 40361 h 858995"/>
                <a:gd name="connsiteX217" fmla="*/ 551378 w 991635"/>
                <a:gd name="connsiteY217" fmla="*/ 52645 h 858995"/>
                <a:gd name="connsiteX218" fmla="*/ 594524 w 991635"/>
                <a:gd name="connsiteY218" fmla="*/ 55594 h 858995"/>
                <a:gd name="connsiteX219" fmla="*/ 595802 w 991635"/>
                <a:gd name="connsiteY219" fmla="*/ 36851 h 858995"/>
                <a:gd name="connsiteX220" fmla="*/ 629091 w 991635"/>
                <a:gd name="connsiteY220" fmla="*/ 36851 h 858995"/>
                <a:gd name="connsiteX221" fmla="*/ 639387 w 991635"/>
                <a:gd name="connsiteY221" fmla="*/ 22252 h 858995"/>
                <a:gd name="connsiteX222" fmla="*/ 702001 w 991635"/>
                <a:gd name="connsiteY222" fmla="*/ 25035 h 858995"/>
                <a:gd name="connsiteX223" fmla="*/ 727361 w 991635"/>
                <a:gd name="connsiteY223" fmla="*/ 0 h 858995"/>
                <a:gd name="connsiteX0" fmla="*/ 342367 w 991635"/>
                <a:gd name="connsiteY0" fmla="*/ 732128 h 858995"/>
                <a:gd name="connsiteX1" fmla="*/ 330036 w 991635"/>
                <a:gd name="connsiteY1" fmla="*/ 742947 h 858995"/>
                <a:gd name="connsiteX2" fmla="*/ 330036 w 991635"/>
                <a:gd name="connsiteY2" fmla="*/ 750818 h 858995"/>
                <a:gd name="connsiteX3" fmla="*/ 313238 w 991635"/>
                <a:gd name="connsiteY3" fmla="*/ 762610 h 858995"/>
                <a:gd name="connsiteX4" fmla="*/ 313244 w 991635"/>
                <a:gd name="connsiteY4" fmla="*/ 762615 h 858995"/>
                <a:gd name="connsiteX5" fmla="*/ 330048 w 991635"/>
                <a:gd name="connsiteY5" fmla="*/ 750819 h 858995"/>
                <a:gd name="connsiteX6" fmla="*/ 330048 w 991635"/>
                <a:gd name="connsiteY6" fmla="*/ 742948 h 858995"/>
                <a:gd name="connsiteX7" fmla="*/ 342373 w 991635"/>
                <a:gd name="connsiteY7" fmla="*/ 732134 h 858995"/>
                <a:gd name="connsiteX8" fmla="*/ 342367 w 991635"/>
                <a:gd name="connsiteY8" fmla="*/ 732128 h 858995"/>
                <a:gd name="connsiteX9" fmla="*/ 315481 w 991635"/>
                <a:gd name="connsiteY9" fmla="*/ 692794 h 858995"/>
                <a:gd name="connsiteX10" fmla="*/ 234796 w 991635"/>
                <a:gd name="connsiteY10" fmla="*/ 693781 h 858995"/>
                <a:gd name="connsiteX11" fmla="*/ 234798 w 991635"/>
                <a:gd name="connsiteY11" fmla="*/ 693782 h 858995"/>
                <a:gd name="connsiteX12" fmla="*/ 315481 w 991635"/>
                <a:gd name="connsiteY12" fmla="*/ 692795 h 858995"/>
                <a:gd name="connsiteX13" fmla="*/ 315481 w 991635"/>
                <a:gd name="connsiteY13" fmla="*/ 708537 h 858995"/>
                <a:gd name="connsiteX14" fmla="*/ 315481 w 991635"/>
                <a:gd name="connsiteY14" fmla="*/ 708536 h 858995"/>
                <a:gd name="connsiteX15" fmla="*/ 315481 w 991635"/>
                <a:gd name="connsiteY15" fmla="*/ 692794 h 858995"/>
                <a:gd name="connsiteX16" fmla="*/ 190541 w 991635"/>
                <a:gd name="connsiteY16" fmla="*/ 663159 h 858995"/>
                <a:gd name="connsiteX17" fmla="*/ 183236 w 991635"/>
                <a:gd name="connsiteY17" fmla="*/ 671166 h 858995"/>
                <a:gd name="connsiteX18" fmla="*/ 189958 w 991635"/>
                <a:gd name="connsiteY18" fmla="*/ 682972 h 858995"/>
                <a:gd name="connsiteX19" fmla="*/ 211252 w 991635"/>
                <a:gd name="connsiteY19" fmla="*/ 673142 h 858995"/>
                <a:gd name="connsiteX20" fmla="*/ 211247 w 991635"/>
                <a:gd name="connsiteY20" fmla="*/ 673138 h 858995"/>
                <a:gd name="connsiteX21" fmla="*/ 189959 w 991635"/>
                <a:gd name="connsiteY21" fmla="*/ 682971 h 858995"/>
                <a:gd name="connsiteX22" fmla="*/ 183237 w 991635"/>
                <a:gd name="connsiteY22" fmla="*/ 671166 h 858995"/>
                <a:gd name="connsiteX23" fmla="*/ 190541 w 991635"/>
                <a:gd name="connsiteY23" fmla="*/ 663159 h 858995"/>
                <a:gd name="connsiteX24" fmla="*/ 156550 w 991635"/>
                <a:gd name="connsiteY24" fmla="*/ 591726 h 858995"/>
                <a:gd name="connsiteX25" fmla="*/ 193319 w 991635"/>
                <a:gd name="connsiteY25" fmla="*/ 599383 h 858995"/>
                <a:gd name="connsiteX26" fmla="*/ 193324 w 991635"/>
                <a:gd name="connsiteY26" fmla="*/ 599383 h 858995"/>
                <a:gd name="connsiteX27" fmla="*/ 156550 w 991635"/>
                <a:gd name="connsiteY27" fmla="*/ 591726 h 858995"/>
                <a:gd name="connsiteX28" fmla="*/ 127203 w 991635"/>
                <a:gd name="connsiteY28" fmla="*/ 585616 h 858995"/>
                <a:gd name="connsiteX29" fmla="*/ 126078 w 991635"/>
                <a:gd name="connsiteY29" fmla="*/ 604295 h 858995"/>
                <a:gd name="connsiteX30" fmla="*/ 113747 w 991635"/>
                <a:gd name="connsiteY30" fmla="*/ 630847 h 858995"/>
                <a:gd name="connsiteX31" fmla="*/ 120481 w 991635"/>
                <a:gd name="connsiteY31" fmla="*/ 632820 h 858995"/>
                <a:gd name="connsiteX32" fmla="*/ 150740 w 991635"/>
                <a:gd name="connsiteY32" fmla="*/ 629871 h 858995"/>
                <a:gd name="connsiteX33" fmla="*/ 192207 w 991635"/>
                <a:gd name="connsiteY33" fmla="*/ 661333 h 858995"/>
                <a:gd name="connsiteX34" fmla="*/ 192207 w 991635"/>
                <a:gd name="connsiteY34" fmla="*/ 661332 h 858995"/>
                <a:gd name="connsiteX35" fmla="*/ 150741 w 991635"/>
                <a:gd name="connsiteY35" fmla="*/ 629870 h 858995"/>
                <a:gd name="connsiteX36" fmla="*/ 120482 w 991635"/>
                <a:gd name="connsiteY36" fmla="*/ 632819 h 858995"/>
                <a:gd name="connsiteX37" fmla="*/ 113748 w 991635"/>
                <a:gd name="connsiteY37" fmla="*/ 630846 h 858995"/>
                <a:gd name="connsiteX38" fmla="*/ 126079 w 991635"/>
                <a:gd name="connsiteY38" fmla="*/ 604296 h 858995"/>
                <a:gd name="connsiteX39" fmla="*/ 127203 w 991635"/>
                <a:gd name="connsiteY39" fmla="*/ 585616 h 858995"/>
                <a:gd name="connsiteX40" fmla="*/ 214620 w 991635"/>
                <a:gd name="connsiteY40" fmla="*/ 584629 h 858995"/>
                <a:gd name="connsiteX41" fmla="*/ 214620 w 991635"/>
                <a:gd name="connsiteY41" fmla="*/ 597421 h 858995"/>
                <a:gd name="connsiteX42" fmla="*/ 214620 w 991635"/>
                <a:gd name="connsiteY42" fmla="*/ 597421 h 858995"/>
                <a:gd name="connsiteX43" fmla="*/ 214620 w 991635"/>
                <a:gd name="connsiteY43" fmla="*/ 584629 h 858995"/>
                <a:gd name="connsiteX44" fmla="*/ 230272 w 991635"/>
                <a:gd name="connsiteY44" fmla="*/ 562193 h 858995"/>
                <a:gd name="connsiteX45" fmla="*/ 226950 w 991635"/>
                <a:gd name="connsiteY45" fmla="*/ 564963 h 858995"/>
                <a:gd name="connsiteX46" fmla="*/ 227177 w 991635"/>
                <a:gd name="connsiteY46" fmla="*/ 566291 h 858995"/>
                <a:gd name="connsiteX47" fmla="*/ 226951 w 991635"/>
                <a:gd name="connsiteY47" fmla="*/ 564962 h 858995"/>
                <a:gd name="connsiteX48" fmla="*/ 230272 w 991635"/>
                <a:gd name="connsiteY48" fmla="*/ 562193 h 858995"/>
                <a:gd name="connsiteX49" fmla="*/ 625127 w 991635"/>
                <a:gd name="connsiteY49" fmla="*/ 543541 h 858995"/>
                <a:gd name="connsiteX50" fmla="*/ 614995 w 991635"/>
                <a:gd name="connsiteY50" fmla="*/ 549076 h 858995"/>
                <a:gd name="connsiteX51" fmla="*/ 625396 w 991635"/>
                <a:gd name="connsiteY51" fmla="*/ 543608 h 858995"/>
                <a:gd name="connsiteX52" fmla="*/ 625127 w 991635"/>
                <a:gd name="connsiteY52" fmla="*/ 543551 h 858995"/>
                <a:gd name="connsiteX53" fmla="*/ 625127 w 991635"/>
                <a:gd name="connsiteY53" fmla="*/ 543541 h 858995"/>
                <a:gd name="connsiteX54" fmla="*/ 593357 w 991635"/>
                <a:gd name="connsiteY54" fmla="*/ 539414 h 858995"/>
                <a:gd name="connsiteX55" fmla="*/ 614701 w 991635"/>
                <a:gd name="connsiteY55" fmla="*/ 549231 h 858995"/>
                <a:gd name="connsiteX56" fmla="*/ 614707 w 991635"/>
                <a:gd name="connsiteY56" fmla="*/ 549228 h 858995"/>
                <a:gd name="connsiteX57" fmla="*/ 593357 w 991635"/>
                <a:gd name="connsiteY57" fmla="*/ 539414 h 858995"/>
                <a:gd name="connsiteX58" fmla="*/ 570998 w 991635"/>
                <a:gd name="connsiteY58" fmla="*/ 530551 h 858995"/>
                <a:gd name="connsiteX59" fmla="*/ 574884 w 991635"/>
                <a:gd name="connsiteY59" fmla="*/ 538126 h 858995"/>
                <a:gd name="connsiteX60" fmla="*/ 570999 w 991635"/>
                <a:gd name="connsiteY60" fmla="*/ 530551 h 858995"/>
                <a:gd name="connsiteX61" fmla="*/ 570998 w 991635"/>
                <a:gd name="connsiteY61" fmla="*/ 530551 h 858995"/>
                <a:gd name="connsiteX62" fmla="*/ 532756 w 991635"/>
                <a:gd name="connsiteY62" fmla="*/ 518930 h 858995"/>
                <a:gd name="connsiteX63" fmla="*/ 530656 w 991635"/>
                <a:gd name="connsiteY63" fmla="*/ 518745 h 858995"/>
                <a:gd name="connsiteX64" fmla="*/ 532756 w 991635"/>
                <a:gd name="connsiteY64" fmla="*/ 518930 h 858995"/>
                <a:gd name="connsiteX65" fmla="*/ 369278 w 991635"/>
                <a:gd name="connsiteY65" fmla="*/ 510884 h 858995"/>
                <a:gd name="connsiteX66" fmla="*/ 369271 w 991635"/>
                <a:gd name="connsiteY66" fmla="*/ 510889 h 858995"/>
                <a:gd name="connsiteX67" fmla="*/ 380473 w 991635"/>
                <a:gd name="connsiteY67" fmla="*/ 521704 h 858995"/>
                <a:gd name="connsiteX68" fmla="*/ 380483 w 991635"/>
                <a:gd name="connsiteY68" fmla="*/ 521703 h 858995"/>
                <a:gd name="connsiteX69" fmla="*/ 369278 w 991635"/>
                <a:gd name="connsiteY69" fmla="*/ 510884 h 858995"/>
                <a:gd name="connsiteX70" fmla="*/ 268405 w 991635"/>
                <a:gd name="connsiteY70" fmla="*/ 502027 h 858995"/>
                <a:gd name="connsiteX71" fmla="*/ 265044 w 991635"/>
                <a:gd name="connsiteY71" fmla="*/ 517758 h 858995"/>
                <a:gd name="connsiteX72" fmla="*/ 271433 w 991635"/>
                <a:gd name="connsiteY72" fmla="*/ 527104 h 858995"/>
                <a:gd name="connsiteX73" fmla="*/ 265045 w 991635"/>
                <a:gd name="connsiteY73" fmla="*/ 517758 h 858995"/>
                <a:gd name="connsiteX74" fmla="*/ 268405 w 991635"/>
                <a:gd name="connsiteY74" fmla="*/ 502027 h 858995"/>
                <a:gd name="connsiteX75" fmla="*/ 301306 w 991635"/>
                <a:gd name="connsiteY75" fmla="*/ 487535 h 858995"/>
                <a:gd name="connsiteX76" fmla="*/ 318841 w 991635"/>
                <a:gd name="connsiteY76" fmla="*/ 489245 h 858995"/>
                <a:gd name="connsiteX77" fmla="*/ 318841 w 991635"/>
                <a:gd name="connsiteY77" fmla="*/ 489245 h 858995"/>
                <a:gd name="connsiteX78" fmla="*/ 301306 w 991635"/>
                <a:gd name="connsiteY78" fmla="*/ 487535 h 858995"/>
                <a:gd name="connsiteX79" fmla="*/ 275088 w 991635"/>
                <a:gd name="connsiteY79" fmla="*/ 485810 h 858995"/>
                <a:gd name="connsiteX80" fmla="*/ 271767 w 991635"/>
                <a:gd name="connsiteY80" fmla="*/ 486296 h 858995"/>
                <a:gd name="connsiteX81" fmla="*/ 271767 w 991635"/>
                <a:gd name="connsiteY81" fmla="*/ 486296 h 858995"/>
                <a:gd name="connsiteX82" fmla="*/ 275088 w 991635"/>
                <a:gd name="connsiteY82" fmla="*/ 485810 h 858995"/>
                <a:gd name="connsiteX83" fmla="*/ 727361 w 991635"/>
                <a:gd name="connsiteY83" fmla="*/ 0 h 858995"/>
                <a:gd name="connsiteX84" fmla="*/ 778861 w 991635"/>
                <a:gd name="connsiteY84" fmla="*/ 12511 h 858995"/>
                <a:gd name="connsiteX85" fmla="*/ 765394 w 991635"/>
                <a:gd name="connsiteY85" fmla="*/ 24340 h 858995"/>
                <a:gd name="connsiteX86" fmla="*/ 747170 w 991635"/>
                <a:gd name="connsiteY86" fmla="*/ 31991 h 858995"/>
                <a:gd name="connsiteX87" fmla="*/ 743999 w 991635"/>
                <a:gd name="connsiteY87" fmla="*/ 61191 h 858995"/>
                <a:gd name="connsiteX88" fmla="*/ 759845 w 991635"/>
                <a:gd name="connsiteY88" fmla="*/ 77878 h 858995"/>
                <a:gd name="connsiteX89" fmla="*/ 784412 w 991635"/>
                <a:gd name="connsiteY89" fmla="*/ 67451 h 858995"/>
                <a:gd name="connsiteX90" fmla="*/ 812150 w 991635"/>
                <a:gd name="connsiteY90" fmla="*/ 49374 h 858995"/>
                <a:gd name="connsiteX91" fmla="*/ 838291 w 991635"/>
                <a:gd name="connsiteY91" fmla="*/ 35460 h 858995"/>
                <a:gd name="connsiteX92" fmla="*/ 852965 w 991635"/>
                <a:gd name="connsiteY92" fmla="*/ 48678 h 858995"/>
                <a:gd name="connsiteX93" fmla="*/ 862077 w 991635"/>
                <a:gd name="connsiteY93" fmla="*/ 92477 h 858995"/>
                <a:gd name="connsiteX94" fmla="*/ 878716 w 991635"/>
                <a:gd name="connsiteY94" fmla="*/ 109858 h 858995"/>
                <a:gd name="connsiteX95" fmla="*/ 907247 w 991635"/>
                <a:gd name="connsiteY95" fmla="*/ 112652 h 858995"/>
                <a:gd name="connsiteX96" fmla="*/ 913579 w 991635"/>
                <a:gd name="connsiteY96" fmla="*/ 104304 h 858995"/>
                <a:gd name="connsiteX97" fmla="*/ 933389 w 991635"/>
                <a:gd name="connsiteY97" fmla="*/ 120989 h 858995"/>
                <a:gd name="connsiteX98" fmla="*/ 946868 w 991635"/>
                <a:gd name="connsiteY98" fmla="*/ 111603 h 858995"/>
                <a:gd name="connsiteX99" fmla="*/ 955589 w 991635"/>
                <a:gd name="connsiteY99" fmla="*/ 132807 h 858995"/>
                <a:gd name="connsiteX100" fmla="*/ 951625 w 991635"/>
                <a:gd name="connsiteY100" fmla="*/ 146720 h 858995"/>
                <a:gd name="connsiteX101" fmla="*/ 956370 w 991635"/>
                <a:gd name="connsiteY101" fmla="*/ 169668 h 858995"/>
                <a:gd name="connsiteX102" fmla="*/ 936561 w 991635"/>
                <a:gd name="connsiteY102" fmla="*/ 177311 h 858995"/>
                <a:gd name="connsiteX103" fmla="*/ 924678 w 991635"/>
                <a:gd name="connsiteY103" fmla="*/ 175223 h 858995"/>
                <a:gd name="connsiteX104" fmla="*/ 896148 w 991635"/>
                <a:gd name="connsiteY104" fmla="*/ 180789 h 858995"/>
                <a:gd name="connsiteX105" fmla="*/ 893769 w 991635"/>
                <a:gd name="connsiteY105" fmla="*/ 191214 h 858995"/>
                <a:gd name="connsiteX106" fmla="*/ 911993 w 991635"/>
                <a:gd name="connsiteY106" fmla="*/ 196095 h 858995"/>
                <a:gd name="connsiteX107" fmla="*/ 935767 w 991635"/>
                <a:gd name="connsiteY107" fmla="*/ 198181 h 858995"/>
                <a:gd name="connsiteX108" fmla="*/ 969056 w 991635"/>
                <a:gd name="connsiteY108" fmla="*/ 185670 h 858995"/>
                <a:gd name="connsiteX109" fmla="*/ 991635 w 991635"/>
                <a:gd name="connsiteY109" fmla="*/ 212428 h 858995"/>
                <a:gd name="connsiteX110" fmla="*/ 967471 w 991635"/>
                <a:gd name="connsiteY110" fmla="*/ 222510 h 858995"/>
                <a:gd name="connsiteX111" fmla="*/ 920715 w 991635"/>
                <a:gd name="connsiteY111" fmla="*/ 218347 h 858995"/>
                <a:gd name="connsiteX112" fmla="*/ 911201 w 991635"/>
                <a:gd name="connsiteY112" fmla="*/ 204432 h 858995"/>
                <a:gd name="connsiteX113" fmla="*/ 889011 w 991635"/>
                <a:gd name="connsiteY113" fmla="*/ 215564 h 858995"/>
                <a:gd name="connsiteX114" fmla="*/ 875545 w 991635"/>
                <a:gd name="connsiteY114" fmla="*/ 210694 h 858995"/>
                <a:gd name="connsiteX115" fmla="*/ 881082 w 991635"/>
                <a:gd name="connsiteY115" fmla="*/ 269102 h 858995"/>
                <a:gd name="connsiteX116" fmla="*/ 880302 w 991635"/>
                <a:gd name="connsiteY116" fmla="*/ 439466 h 858995"/>
                <a:gd name="connsiteX117" fmla="*/ 872373 w 991635"/>
                <a:gd name="connsiteY117" fmla="*/ 455456 h 858995"/>
                <a:gd name="connsiteX118" fmla="*/ 878716 w 991635"/>
                <a:gd name="connsiteY118" fmla="*/ 468664 h 858995"/>
                <a:gd name="connsiteX119" fmla="*/ 864456 w 991635"/>
                <a:gd name="connsiteY119" fmla="*/ 488134 h 858995"/>
                <a:gd name="connsiteX120" fmla="*/ 753513 w 991635"/>
                <a:gd name="connsiteY120" fmla="*/ 463795 h 858995"/>
                <a:gd name="connsiteX121" fmla="*/ 736863 w 991635"/>
                <a:gd name="connsiteY121" fmla="*/ 474926 h 858995"/>
                <a:gd name="connsiteX122" fmla="*/ 721810 w 991635"/>
                <a:gd name="connsiteY122" fmla="*/ 530551 h 858995"/>
                <a:gd name="connsiteX123" fmla="*/ 679019 w 991635"/>
                <a:gd name="connsiteY123" fmla="*/ 521517 h 858995"/>
                <a:gd name="connsiteX124" fmla="*/ 659208 w 991635"/>
                <a:gd name="connsiteY124" fmla="*/ 550716 h 858995"/>
                <a:gd name="connsiteX125" fmla="*/ 626043 w 991635"/>
                <a:gd name="connsiteY125" fmla="*/ 543744 h 858995"/>
                <a:gd name="connsiteX126" fmla="*/ 649457 w 991635"/>
                <a:gd name="connsiteY126" fmla="*/ 621989 h 858995"/>
                <a:gd name="connsiteX127" fmla="*/ 636002 w 991635"/>
                <a:gd name="connsiteY127" fmla="*/ 668206 h 858995"/>
                <a:gd name="connsiteX128" fmla="*/ 577732 w 991635"/>
                <a:gd name="connsiteY128" fmla="*/ 686408 h 858995"/>
                <a:gd name="connsiteX129" fmla="*/ 531769 w 991635"/>
                <a:gd name="connsiteY129" fmla="*/ 680999 h 858995"/>
                <a:gd name="connsiteX130" fmla="*/ 512728 w 991635"/>
                <a:gd name="connsiteY130" fmla="*/ 666244 h 858995"/>
                <a:gd name="connsiteX131" fmla="*/ 479108 w 991635"/>
                <a:gd name="connsiteY131" fmla="*/ 702627 h 858995"/>
                <a:gd name="connsiteX132" fmla="*/ 449962 w 991635"/>
                <a:gd name="connsiteY132" fmla="*/ 691819 h 858995"/>
                <a:gd name="connsiteX133" fmla="*/ 408508 w 991635"/>
                <a:gd name="connsiteY133" fmla="*/ 696730 h 858995"/>
                <a:gd name="connsiteX134" fmla="*/ 438755 w 991635"/>
                <a:gd name="connsiteY134" fmla="*/ 728192 h 858995"/>
                <a:gd name="connsiteX135" fmla="*/ 425868 w 991635"/>
                <a:gd name="connsiteY135" fmla="*/ 755242 h 858995"/>
                <a:gd name="connsiteX136" fmla="*/ 397289 w 991635"/>
                <a:gd name="connsiteY136" fmla="*/ 753757 h 858995"/>
                <a:gd name="connsiteX137" fmla="*/ 372070 w 991635"/>
                <a:gd name="connsiteY137" fmla="*/ 763590 h 858995"/>
                <a:gd name="connsiteX138" fmla="*/ 372070 w 991635"/>
                <a:gd name="connsiteY138" fmla="*/ 763600 h 858995"/>
                <a:gd name="connsiteX139" fmla="*/ 360307 w 991635"/>
                <a:gd name="connsiteY139" fmla="*/ 750818 h 858995"/>
                <a:gd name="connsiteX140" fmla="*/ 359974 w 991635"/>
                <a:gd name="connsiteY140" fmla="*/ 750471 h 858995"/>
                <a:gd name="connsiteX141" fmla="*/ 360308 w 991635"/>
                <a:gd name="connsiteY141" fmla="*/ 750819 h 858995"/>
                <a:gd name="connsiteX142" fmla="*/ 372071 w 991635"/>
                <a:gd name="connsiteY142" fmla="*/ 763601 h 858995"/>
                <a:gd name="connsiteX143" fmla="*/ 332285 w 991635"/>
                <a:gd name="connsiteY143" fmla="*/ 781305 h 858995"/>
                <a:gd name="connsiteX144" fmla="*/ 316605 w 991635"/>
                <a:gd name="connsiteY144" fmla="*/ 776383 h 858995"/>
                <a:gd name="connsiteX145" fmla="*/ 290830 w 991635"/>
                <a:gd name="connsiteY145" fmla="*/ 808832 h 858995"/>
                <a:gd name="connsiteX146" fmla="*/ 257198 w 991635"/>
                <a:gd name="connsiteY146" fmla="*/ 818665 h 858995"/>
                <a:gd name="connsiteX147" fmla="*/ 249352 w 991635"/>
                <a:gd name="connsiteY147" fmla="*/ 825561 h 858995"/>
                <a:gd name="connsiteX148" fmla="*/ 253282 w 991635"/>
                <a:gd name="connsiteY148" fmla="*/ 840305 h 858995"/>
                <a:gd name="connsiteX149" fmla="*/ 203413 w 991635"/>
                <a:gd name="connsiteY149" fmla="*/ 837356 h 858995"/>
                <a:gd name="connsiteX150" fmla="*/ 187722 w 991635"/>
                <a:gd name="connsiteY150" fmla="*/ 858995 h 858995"/>
                <a:gd name="connsiteX151" fmla="*/ 172030 w 991635"/>
                <a:gd name="connsiteY151" fmla="*/ 857023 h 858995"/>
                <a:gd name="connsiteX152" fmla="*/ 173142 w 991635"/>
                <a:gd name="connsiteY152" fmla="*/ 845216 h 858995"/>
                <a:gd name="connsiteX153" fmla="*/ 188846 w 991635"/>
                <a:gd name="connsiteY153" fmla="*/ 840305 h 858995"/>
                <a:gd name="connsiteX154" fmla="*/ 188846 w 991635"/>
                <a:gd name="connsiteY154" fmla="*/ 834407 h 858995"/>
                <a:gd name="connsiteX155" fmla="*/ 161935 w 991635"/>
                <a:gd name="connsiteY155" fmla="*/ 832434 h 858995"/>
                <a:gd name="connsiteX156" fmla="*/ 159699 w 991635"/>
                <a:gd name="connsiteY156" fmla="*/ 841291 h 858995"/>
                <a:gd name="connsiteX157" fmla="*/ 142611 w 991635"/>
                <a:gd name="connsiteY157" fmla="*/ 830721 h 858995"/>
                <a:gd name="connsiteX158" fmla="*/ 150172 w 991635"/>
                <a:gd name="connsiteY158" fmla="*/ 816215 h 858995"/>
                <a:gd name="connsiteX159" fmla="*/ 170349 w 991635"/>
                <a:gd name="connsiteY159" fmla="*/ 812279 h 858995"/>
                <a:gd name="connsiteX160" fmla="*/ 159142 w 991635"/>
                <a:gd name="connsiteY160" fmla="*/ 792125 h 858995"/>
                <a:gd name="connsiteX161" fmla="*/ 161379 w 991635"/>
                <a:gd name="connsiteY161" fmla="*/ 759177 h 858995"/>
                <a:gd name="connsiteX162" fmla="*/ 139534 w 991635"/>
                <a:gd name="connsiteY162" fmla="*/ 728702 h 858995"/>
                <a:gd name="connsiteX163" fmla="*/ 133818 w 991635"/>
                <a:gd name="connsiteY163" fmla="*/ 714798 h 858995"/>
                <a:gd name="connsiteX164" fmla="*/ 107653 w 991635"/>
                <a:gd name="connsiteY164" fmla="*/ 671686 h 858995"/>
                <a:gd name="connsiteX165" fmla="*/ 106079 w 991635"/>
                <a:gd name="connsiteY165" fmla="*/ 650129 h 858995"/>
                <a:gd name="connsiteX166" fmla="*/ 73583 w 991635"/>
                <a:gd name="connsiteY166" fmla="*/ 646661 h 858995"/>
                <a:gd name="connsiteX167" fmla="*/ 39785 w 991635"/>
                <a:gd name="connsiteY167" fmla="*/ 623962 h 858995"/>
                <a:gd name="connsiteX168" fmla="*/ 43159 w 991635"/>
                <a:gd name="connsiteY168" fmla="*/ 597422 h 858995"/>
                <a:gd name="connsiteX169" fmla="*/ 29703 w 991635"/>
                <a:gd name="connsiteY169" fmla="*/ 597422 h 858995"/>
                <a:gd name="connsiteX170" fmla="*/ 0 w 991635"/>
                <a:gd name="connsiteY170" fmla="*/ 476462 h 858995"/>
                <a:gd name="connsiteX171" fmla="*/ 67808 w 991635"/>
                <a:gd name="connsiteY171" fmla="*/ 448935 h 858995"/>
                <a:gd name="connsiteX172" fmla="*/ 56601 w 991635"/>
                <a:gd name="connsiteY172" fmla="*/ 413527 h 858995"/>
                <a:gd name="connsiteX173" fmla="*/ 33064 w 991635"/>
                <a:gd name="connsiteY173" fmla="*/ 410578 h 858995"/>
                <a:gd name="connsiteX174" fmla="*/ 33064 w 991635"/>
                <a:gd name="connsiteY174" fmla="*/ 367309 h 858995"/>
                <a:gd name="connsiteX175" fmla="*/ 61690 w 991635"/>
                <a:gd name="connsiteY175" fmla="*/ 374786 h 858995"/>
                <a:gd name="connsiteX176" fmla="*/ 71997 w 991635"/>
                <a:gd name="connsiteY176" fmla="*/ 359480 h 858995"/>
                <a:gd name="connsiteX177" fmla="*/ 86258 w 991635"/>
                <a:gd name="connsiteY177" fmla="*/ 365742 h 858995"/>
                <a:gd name="connsiteX178" fmla="*/ 116375 w 991635"/>
                <a:gd name="connsiteY178" fmla="*/ 356698 h 858995"/>
                <a:gd name="connsiteX179" fmla="*/ 135393 w 991635"/>
                <a:gd name="connsiteY179" fmla="*/ 374090 h 858995"/>
                <a:gd name="connsiteX180" fmla="*/ 155995 w 991635"/>
                <a:gd name="connsiteY180" fmla="*/ 367133 h 858995"/>
                <a:gd name="connsiteX181" fmla="*/ 189283 w 991635"/>
                <a:gd name="connsiteY181" fmla="*/ 390777 h 858995"/>
                <a:gd name="connsiteX182" fmla="*/ 240785 w 991635"/>
                <a:gd name="connsiteY182" fmla="*/ 399811 h 858995"/>
                <a:gd name="connsiteX183" fmla="*/ 250299 w 991635"/>
                <a:gd name="connsiteY183" fmla="*/ 385907 h 858995"/>
                <a:gd name="connsiteX184" fmla="*/ 259021 w 991635"/>
                <a:gd name="connsiteY184" fmla="*/ 393560 h 858995"/>
                <a:gd name="connsiteX185" fmla="*/ 266950 w 991635"/>
                <a:gd name="connsiteY185" fmla="*/ 384515 h 858995"/>
                <a:gd name="connsiteX186" fmla="*/ 324001 w 991635"/>
                <a:gd name="connsiteY186" fmla="*/ 378264 h 858995"/>
                <a:gd name="connsiteX187" fmla="*/ 349361 w 991635"/>
                <a:gd name="connsiteY187" fmla="*/ 351143 h 858995"/>
                <a:gd name="connsiteX188" fmla="*/ 368379 w 991635"/>
                <a:gd name="connsiteY188" fmla="*/ 352534 h 858995"/>
                <a:gd name="connsiteX189" fmla="*/ 371549 w 991635"/>
                <a:gd name="connsiteY189" fmla="*/ 331673 h 858995"/>
                <a:gd name="connsiteX190" fmla="*/ 361255 w 991635"/>
                <a:gd name="connsiteY190" fmla="*/ 328195 h 858995"/>
                <a:gd name="connsiteX191" fmla="*/ 370757 w 991635"/>
                <a:gd name="connsiteY191" fmla="*/ 308725 h 858995"/>
                <a:gd name="connsiteX192" fmla="*/ 358083 w 991635"/>
                <a:gd name="connsiteY192" fmla="*/ 301072 h 858995"/>
                <a:gd name="connsiteX193" fmla="*/ 373136 w 991635"/>
                <a:gd name="connsiteY193" fmla="*/ 301769 h 858995"/>
                <a:gd name="connsiteX194" fmla="*/ 407205 w 991635"/>
                <a:gd name="connsiteY194" fmla="*/ 260742 h 858995"/>
                <a:gd name="connsiteX195" fmla="*/ 311327 w 991635"/>
                <a:gd name="connsiteY195" fmla="*/ 274646 h 858995"/>
                <a:gd name="connsiteX196" fmla="*/ 291505 w 991635"/>
                <a:gd name="connsiteY196" fmla="*/ 305943 h 858995"/>
                <a:gd name="connsiteX197" fmla="*/ 266157 w 991635"/>
                <a:gd name="connsiteY197" fmla="*/ 272569 h 858995"/>
                <a:gd name="connsiteX198" fmla="*/ 300226 w 991635"/>
                <a:gd name="connsiteY198" fmla="*/ 233632 h 858995"/>
                <a:gd name="connsiteX199" fmla="*/ 297056 w 991635"/>
                <a:gd name="connsiteY199" fmla="*/ 198856 h 858995"/>
                <a:gd name="connsiteX200" fmla="*/ 297056 w 991635"/>
                <a:gd name="connsiteY200" fmla="*/ 187040 h 858995"/>
                <a:gd name="connsiteX201" fmla="*/ 314487 w 991635"/>
                <a:gd name="connsiteY201" fmla="*/ 180094 h 858995"/>
                <a:gd name="connsiteX202" fmla="*/ 334297 w 991635"/>
                <a:gd name="connsiteY202" fmla="*/ 174527 h 858995"/>
                <a:gd name="connsiteX203" fmla="*/ 349350 w 991635"/>
                <a:gd name="connsiteY203" fmla="*/ 180789 h 858995"/>
                <a:gd name="connsiteX204" fmla="*/ 367586 w 991635"/>
                <a:gd name="connsiteY204" fmla="*/ 130023 h 858995"/>
                <a:gd name="connsiteX205" fmla="*/ 377088 w 991635"/>
                <a:gd name="connsiteY205" fmla="*/ 117511 h 858995"/>
                <a:gd name="connsiteX206" fmla="*/ 400863 w 991635"/>
                <a:gd name="connsiteY206" fmla="*/ 109162 h 858995"/>
                <a:gd name="connsiteX207" fmla="*/ 401655 w 991635"/>
                <a:gd name="connsiteY207" fmla="*/ 83443 h 858995"/>
                <a:gd name="connsiteX208" fmla="*/ 428600 w 991635"/>
                <a:gd name="connsiteY208" fmla="*/ 54929 h 858995"/>
                <a:gd name="connsiteX209" fmla="*/ 465050 w 991635"/>
                <a:gd name="connsiteY209" fmla="*/ 39634 h 858995"/>
                <a:gd name="connsiteX210" fmla="*/ 486943 w 991635"/>
                <a:gd name="connsiteY210" fmla="*/ 35439 h 858995"/>
                <a:gd name="connsiteX211" fmla="*/ 486943 w 991635"/>
                <a:gd name="connsiteY211" fmla="*/ 13800 h 858995"/>
                <a:gd name="connsiteX212" fmla="*/ 488055 w 991635"/>
                <a:gd name="connsiteY212" fmla="*/ 8401 h 858995"/>
                <a:gd name="connsiteX213" fmla="*/ 503191 w 991635"/>
                <a:gd name="connsiteY213" fmla="*/ 14049 h 858995"/>
                <a:gd name="connsiteX214" fmla="*/ 518315 w 991635"/>
                <a:gd name="connsiteY214" fmla="*/ 40361 h 858995"/>
                <a:gd name="connsiteX215" fmla="*/ 542976 w 991635"/>
                <a:gd name="connsiteY215" fmla="*/ 40361 h 858995"/>
                <a:gd name="connsiteX216" fmla="*/ 551378 w 991635"/>
                <a:gd name="connsiteY216" fmla="*/ 52645 h 858995"/>
                <a:gd name="connsiteX217" fmla="*/ 594524 w 991635"/>
                <a:gd name="connsiteY217" fmla="*/ 55594 h 858995"/>
                <a:gd name="connsiteX218" fmla="*/ 595802 w 991635"/>
                <a:gd name="connsiteY218" fmla="*/ 36851 h 858995"/>
                <a:gd name="connsiteX219" fmla="*/ 629091 w 991635"/>
                <a:gd name="connsiteY219" fmla="*/ 36851 h 858995"/>
                <a:gd name="connsiteX220" fmla="*/ 639387 w 991635"/>
                <a:gd name="connsiteY220" fmla="*/ 22252 h 858995"/>
                <a:gd name="connsiteX221" fmla="*/ 702001 w 991635"/>
                <a:gd name="connsiteY221" fmla="*/ 25035 h 858995"/>
                <a:gd name="connsiteX222" fmla="*/ 727361 w 991635"/>
                <a:gd name="connsiteY222" fmla="*/ 0 h 858995"/>
                <a:gd name="connsiteX0" fmla="*/ 342367 w 991635"/>
                <a:gd name="connsiteY0" fmla="*/ 732128 h 858995"/>
                <a:gd name="connsiteX1" fmla="*/ 330036 w 991635"/>
                <a:gd name="connsiteY1" fmla="*/ 742947 h 858995"/>
                <a:gd name="connsiteX2" fmla="*/ 330036 w 991635"/>
                <a:gd name="connsiteY2" fmla="*/ 750818 h 858995"/>
                <a:gd name="connsiteX3" fmla="*/ 313238 w 991635"/>
                <a:gd name="connsiteY3" fmla="*/ 762610 h 858995"/>
                <a:gd name="connsiteX4" fmla="*/ 313244 w 991635"/>
                <a:gd name="connsiteY4" fmla="*/ 762615 h 858995"/>
                <a:gd name="connsiteX5" fmla="*/ 330048 w 991635"/>
                <a:gd name="connsiteY5" fmla="*/ 750819 h 858995"/>
                <a:gd name="connsiteX6" fmla="*/ 330048 w 991635"/>
                <a:gd name="connsiteY6" fmla="*/ 742948 h 858995"/>
                <a:gd name="connsiteX7" fmla="*/ 342373 w 991635"/>
                <a:gd name="connsiteY7" fmla="*/ 732134 h 858995"/>
                <a:gd name="connsiteX8" fmla="*/ 342367 w 991635"/>
                <a:gd name="connsiteY8" fmla="*/ 732128 h 858995"/>
                <a:gd name="connsiteX9" fmla="*/ 315481 w 991635"/>
                <a:gd name="connsiteY9" fmla="*/ 692794 h 858995"/>
                <a:gd name="connsiteX10" fmla="*/ 234796 w 991635"/>
                <a:gd name="connsiteY10" fmla="*/ 693781 h 858995"/>
                <a:gd name="connsiteX11" fmla="*/ 234798 w 991635"/>
                <a:gd name="connsiteY11" fmla="*/ 693782 h 858995"/>
                <a:gd name="connsiteX12" fmla="*/ 315481 w 991635"/>
                <a:gd name="connsiteY12" fmla="*/ 692795 h 858995"/>
                <a:gd name="connsiteX13" fmla="*/ 315481 w 991635"/>
                <a:gd name="connsiteY13" fmla="*/ 708537 h 858995"/>
                <a:gd name="connsiteX14" fmla="*/ 315481 w 991635"/>
                <a:gd name="connsiteY14" fmla="*/ 708536 h 858995"/>
                <a:gd name="connsiteX15" fmla="*/ 315481 w 991635"/>
                <a:gd name="connsiteY15" fmla="*/ 692794 h 858995"/>
                <a:gd name="connsiteX16" fmla="*/ 190541 w 991635"/>
                <a:gd name="connsiteY16" fmla="*/ 663159 h 858995"/>
                <a:gd name="connsiteX17" fmla="*/ 183236 w 991635"/>
                <a:gd name="connsiteY17" fmla="*/ 671166 h 858995"/>
                <a:gd name="connsiteX18" fmla="*/ 189958 w 991635"/>
                <a:gd name="connsiteY18" fmla="*/ 682972 h 858995"/>
                <a:gd name="connsiteX19" fmla="*/ 211252 w 991635"/>
                <a:gd name="connsiteY19" fmla="*/ 673142 h 858995"/>
                <a:gd name="connsiteX20" fmla="*/ 211247 w 991635"/>
                <a:gd name="connsiteY20" fmla="*/ 673138 h 858995"/>
                <a:gd name="connsiteX21" fmla="*/ 189959 w 991635"/>
                <a:gd name="connsiteY21" fmla="*/ 682971 h 858995"/>
                <a:gd name="connsiteX22" fmla="*/ 183237 w 991635"/>
                <a:gd name="connsiteY22" fmla="*/ 671166 h 858995"/>
                <a:gd name="connsiteX23" fmla="*/ 190541 w 991635"/>
                <a:gd name="connsiteY23" fmla="*/ 663159 h 858995"/>
                <a:gd name="connsiteX24" fmla="*/ 156550 w 991635"/>
                <a:gd name="connsiteY24" fmla="*/ 591726 h 858995"/>
                <a:gd name="connsiteX25" fmla="*/ 193319 w 991635"/>
                <a:gd name="connsiteY25" fmla="*/ 599383 h 858995"/>
                <a:gd name="connsiteX26" fmla="*/ 193324 w 991635"/>
                <a:gd name="connsiteY26" fmla="*/ 599383 h 858995"/>
                <a:gd name="connsiteX27" fmla="*/ 156550 w 991635"/>
                <a:gd name="connsiteY27" fmla="*/ 591726 h 858995"/>
                <a:gd name="connsiteX28" fmla="*/ 127203 w 991635"/>
                <a:gd name="connsiteY28" fmla="*/ 585616 h 858995"/>
                <a:gd name="connsiteX29" fmla="*/ 126078 w 991635"/>
                <a:gd name="connsiteY29" fmla="*/ 604295 h 858995"/>
                <a:gd name="connsiteX30" fmla="*/ 113747 w 991635"/>
                <a:gd name="connsiteY30" fmla="*/ 630847 h 858995"/>
                <a:gd name="connsiteX31" fmla="*/ 120481 w 991635"/>
                <a:gd name="connsiteY31" fmla="*/ 632820 h 858995"/>
                <a:gd name="connsiteX32" fmla="*/ 150740 w 991635"/>
                <a:gd name="connsiteY32" fmla="*/ 629871 h 858995"/>
                <a:gd name="connsiteX33" fmla="*/ 192207 w 991635"/>
                <a:gd name="connsiteY33" fmla="*/ 661333 h 858995"/>
                <a:gd name="connsiteX34" fmla="*/ 192207 w 991635"/>
                <a:gd name="connsiteY34" fmla="*/ 661332 h 858995"/>
                <a:gd name="connsiteX35" fmla="*/ 150741 w 991635"/>
                <a:gd name="connsiteY35" fmla="*/ 629870 h 858995"/>
                <a:gd name="connsiteX36" fmla="*/ 120482 w 991635"/>
                <a:gd name="connsiteY36" fmla="*/ 632819 h 858995"/>
                <a:gd name="connsiteX37" fmla="*/ 113748 w 991635"/>
                <a:gd name="connsiteY37" fmla="*/ 630846 h 858995"/>
                <a:gd name="connsiteX38" fmla="*/ 126079 w 991635"/>
                <a:gd name="connsiteY38" fmla="*/ 604296 h 858995"/>
                <a:gd name="connsiteX39" fmla="*/ 127203 w 991635"/>
                <a:gd name="connsiteY39" fmla="*/ 585616 h 858995"/>
                <a:gd name="connsiteX40" fmla="*/ 214620 w 991635"/>
                <a:gd name="connsiteY40" fmla="*/ 584629 h 858995"/>
                <a:gd name="connsiteX41" fmla="*/ 214620 w 991635"/>
                <a:gd name="connsiteY41" fmla="*/ 597421 h 858995"/>
                <a:gd name="connsiteX42" fmla="*/ 214620 w 991635"/>
                <a:gd name="connsiteY42" fmla="*/ 597421 h 858995"/>
                <a:gd name="connsiteX43" fmla="*/ 214620 w 991635"/>
                <a:gd name="connsiteY43" fmla="*/ 584629 h 858995"/>
                <a:gd name="connsiteX44" fmla="*/ 230272 w 991635"/>
                <a:gd name="connsiteY44" fmla="*/ 562193 h 858995"/>
                <a:gd name="connsiteX45" fmla="*/ 226950 w 991635"/>
                <a:gd name="connsiteY45" fmla="*/ 564963 h 858995"/>
                <a:gd name="connsiteX46" fmla="*/ 227177 w 991635"/>
                <a:gd name="connsiteY46" fmla="*/ 566291 h 858995"/>
                <a:gd name="connsiteX47" fmla="*/ 226951 w 991635"/>
                <a:gd name="connsiteY47" fmla="*/ 564962 h 858995"/>
                <a:gd name="connsiteX48" fmla="*/ 230272 w 991635"/>
                <a:gd name="connsiteY48" fmla="*/ 562193 h 858995"/>
                <a:gd name="connsiteX49" fmla="*/ 625127 w 991635"/>
                <a:gd name="connsiteY49" fmla="*/ 543541 h 858995"/>
                <a:gd name="connsiteX50" fmla="*/ 614995 w 991635"/>
                <a:gd name="connsiteY50" fmla="*/ 549076 h 858995"/>
                <a:gd name="connsiteX51" fmla="*/ 625396 w 991635"/>
                <a:gd name="connsiteY51" fmla="*/ 543608 h 858995"/>
                <a:gd name="connsiteX52" fmla="*/ 625127 w 991635"/>
                <a:gd name="connsiteY52" fmla="*/ 543551 h 858995"/>
                <a:gd name="connsiteX53" fmla="*/ 625127 w 991635"/>
                <a:gd name="connsiteY53" fmla="*/ 543541 h 858995"/>
                <a:gd name="connsiteX54" fmla="*/ 593357 w 991635"/>
                <a:gd name="connsiteY54" fmla="*/ 539414 h 858995"/>
                <a:gd name="connsiteX55" fmla="*/ 614701 w 991635"/>
                <a:gd name="connsiteY55" fmla="*/ 549231 h 858995"/>
                <a:gd name="connsiteX56" fmla="*/ 614707 w 991635"/>
                <a:gd name="connsiteY56" fmla="*/ 549228 h 858995"/>
                <a:gd name="connsiteX57" fmla="*/ 593357 w 991635"/>
                <a:gd name="connsiteY57" fmla="*/ 539414 h 858995"/>
                <a:gd name="connsiteX58" fmla="*/ 570998 w 991635"/>
                <a:gd name="connsiteY58" fmla="*/ 530551 h 858995"/>
                <a:gd name="connsiteX59" fmla="*/ 574884 w 991635"/>
                <a:gd name="connsiteY59" fmla="*/ 538126 h 858995"/>
                <a:gd name="connsiteX60" fmla="*/ 570999 w 991635"/>
                <a:gd name="connsiteY60" fmla="*/ 530551 h 858995"/>
                <a:gd name="connsiteX61" fmla="*/ 570998 w 991635"/>
                <a:gd name="connsiteY61" fmla="*/ 530551 h 858995"/>
                <a:gd name="connsiteX62" fmla="*/ 532756 w 991635"/>
                <a:gd name="connsiteY62" fmla="*/ 518930 h 858995"/>
                <a:gd name="connsiteX63" fmla="*/ 530656 w 991635"/>
                <a:gd name="connsiteY63" fmla="*/ 518745 h 858995"/>
                <a:gd name="connsiteX64" fmla="*/ 532756 w 991635"/>
                <a:gd name="connsiteY64" fmla="*/ 518930 h 858995"/>
                <a:gd name="connsiteX65" fmla="*/ 380483 w 991635"/>
                <a:gd name="connsiteY65" fmla="*/ 521703 h 858995"/>
                <a:gd name="connsiteX66" fmla="*/ 369271 w 991635"/>
                <a:gd name="connsiteY66" fmla="*/ 510889 h 858995"/>
                <a:gd name="connsiteX67" fmla="*/ 380473 w 991635"/>
                <a:gd name="connsiteY67" fmla="*/ 521704 h 858995"/>
                <a:gd name="connsiteX68" fmla="*/ 380483 w 991635"/>
                <a:gd name="connsiteY68" fmla="*/ 521703 h 858995"/>
                <a:gd name="connsiteX69" fmla="*/ 268405 w 991635"/>
                <a:gd name="connsiteY69" fmla="*/ 502027 h 858995"/>
                <a:gd name="connsiteX70" fmla="*/ 265044 w 991635"/>
                <a:gd name="connsiteY70" fmla="*/ 517758 h 858995"/>
                <a:gd name="connsiteX71" fmla="*/ 271433 w 991635"/>
                <a:gd name="connsiteY71" fmla="*/ 527104 h 858995"/>
                <a:gd name="connsiteX72" fmla="*/ 265045 w 991635"/>
                <a:gd name="connsiteY72" fmla="*/ 517758 h 858995"/>
                <a:gd name="connsiteX73" fmla="*/ 268405 w 991635"/>
                <a:gd name="connsiteY73" fmla="*/ 502027 h 858995"/>
                <a:gd name="connsiteX74" fmla="*/ 301306 w 991635"/>
                <a:gd name="connsiteY74" fmla="*/ 487535 h 858995"/>
                <a:gd name="connsiteX75" fmla="*/ 318841 w 991635"/>
                <a:gd name="connsiteY75" fmla="*/ 489245 h 858995"/>
                <a:gd name="connsiteX76" fmla="*/ 318841 w 991635"/>
                <a:gd name="connsiteY76" fmla="*/ 489245 h 858995"/>
                <a:gd name="connsiteX77" fmla="*/ 301306 w 991635"/>
                <a:gd name="connsiteY77" fmla="*/ 487535 h 858995"/>
                <a:gd name="connsiteX78" fmla="*/ 275088 w 991635"/>
                <a:gd name="connsiteY78" fmla="*/ 485810 h 858995"/>
                <a:gd name="connsiteX79" fmla="*/ 271767 w 991635"/>
                <a:gd name="connsiteY79" fmla="*/ 486296 h 858995"/>
                <a:gd name="connsiteX80" fmla="*/ 271767 w 991635"/>
                <a:gd name="connsiteY80" fmla="*/ 486296 h 858995"/>
                <a:gd name="connsiteX81" fmla="*/ 275088 w 991635"/>
                <a:gd name="connsiteY81" fmla="*/ 485810 h 858995"/>
                <a:gd name="connsiteX82" fmla="*/ 727361 w 991635"/>
                <a:gd name="connsiteY82" fmla="*/ 0 h 858995"/>
                <a:gd name="connsiteX83" fmla="*/ 778861 w 991635"/>
                <a:gd name="connsiteY83" fmla="*/ 12511 h 858995"/>
                <a:gd name="connsiteX84" fmla="*/ 765394 w 991635"/>
                <a:gd name="connsiteY84" fmla="*/ 24340 h 858995"/>
                <a:gd name="connsiteX85" fmla="*/ 747170 w 991635"/>
                <a:gd name="connsiteY85" fmla="*/ 31991 h 858995"/>
                <a:gd name="connsiteX86" fmla="*/ 743999 w 991635"/>
                <a:gd name="connsiteY86" fmla="*/ 61191 h 858995"/>
                <a:gd name="connsiteX87" fmla="*/ 759845 w 991635"/>
                <a:gd name="connsiteY87" fmla="*/ 77878 h 858995"/>
                <a:gd name="connsiteX88" fmla="*/ 784412 w 991635"/>
                <a:gd name="connsiteY88" fmla="*/ 67451 h 858995"/>
                <a:gd name="connsiteX89" fmla="*/ 812150 w 991635"/>
                <a:gd name="connsiteY89" fmla="*/ 49374 h 858995"/>
                <a:gd name="connsiteX90" fmla="*/ 838291 w 991635"/>
                <a:gd name="connsiteY90" fmla="*/ 35460 h 858995"/>
                <a:gd name="connsiteX91" fmla="*/ 852965 w 991635"/>
                <a:gd name="connsiteY91" fmla="*/ 48678 h 858995"/>
                <a:gd name="connsiteX92" fmla="*/ 862077 w 991635"/>
                <a:gd name="connsiteY92" fmla="*/ 92477 h 858995"/>
                <a:gd name="connsiteX93" fmla="*/ 878716 w 991635"/>
                <a:gd name="connsiteY93" fmla="*/ 109858 h 858995"/>
                <a:gd name="connsiteX94" fmla="*/ 907247 w 991635"/>
                <a:gd name="connsiteY94" fmla="*/ 112652 h 858995"/>
                <a:gd name="connsiteX95" fmla="*/ 913579 w 991635"/>
                <a:gd name="connsiteY95" fmla="*/ 104304 h 858995"/>
                <a:gd name="connsiteX96" fmla="*/ 933389 w 991635"/>
                <a:gd name="connsiteY96" fmla="*/ 120989 h 858995"/>
                <a:gd name="connsiteX97" fmla="*/ 946868 w 991635"/>
                <a:gd name="connsiteY97" fmla="*/ 111603 h 858995"/>
                <a:gd name="connsiteX98" fmla="*/ 955589 w 991635"/>
                <a:gd name="connsiteY98" fmla="*/ 132807 h 858995"/>
                <a:gd name="connsiteX99" fmla="*/ 951625 w 991635"/>
                <a:gd name="connsiteY99" fmla="*/ 146720 h 858995"/>
                <a:gd name="connsiteX100" fmla="*/ 956370 w 991635"/>
                <a:gd name="connsiteY100" fmla="*/ 169668 h 858995"/>
                <a:gd name="connsiteX101" fmla="*/ 936561 w 991635"/>
                <a:gd name="connsiteY101" fmla="*/ 177311 h 858995"/>
                <a:gd name="connsiteX102" fmla="*/ 924678 w 991635"/>
                <a:gd name="connsiteY102" fmla="*/ 175223 h 858995"/>
                <a:gd name="connsiteX103" fmla="*/ 896148 w 991635"/>
                <a:gd name="connsiteY103" fmla="*/ 180789 h 858995"/>
                <a:gd name="connsiteX104" fmla="*/ 893769 w 991635"/>
                <a:gd name="connsiteY104" fmla="*/ 191214 h 858995"/>
                <a:gd name="connsiteX105" fmla="*/ 911993 w 991635"/>
                <a:gd name="connsiteY105" fmla="*/ 196095 h 858995"/>
                <a:gd name="connsiteX106" fmla="*/ 935767 w 991635"/>
                <a:gd name="connsiteY106" fmla="*/ 198181 h 858995"/>
                <a:gd name="connsiteX107" fmla="*/ 969056 w 991635"/>
                <a:gd name="connsiteY107" fmla="*/ 185670 h 858995"/>
                <a:gd name="connsiteX108" fmla="*/ 991635 w 991635"/>
                <a:gd name="connsiteY108" fmla="*/ 212428 h 858995"/>
                <a:gd name="connsiteX109" fmla="*/ 967471 w 991635"/>
                <a:gd name="connsiteY109" fmla="*/ 222510 h 858995"/>
                <a:gd name="connsiteX110" fmla="*/ 920715 w 991635"/>
                <a:gd name="connsiteY110" fmla="*/ 218347 h 858995"/>
                <a:gd name="connsiteX111" fmla="*/ 911201 w 991635"/>
                <a:gd name="connsiteY111" fmla="*/ 204432 h 858995"/>
                <a:gd name="connsiteX112" fmla="*/ 889011 w 991635"/>
                <a:gd name="connsiteY112" fmla="*/ 215564 h 858995"/>
                <a:gd name="connsiteX113" fmla="*/ 875545 w 991635"/>
                <a:gd name="connsiteY113" fmla="*/ 210694 h 858995"/>
                <a:gd name="connsiteX114" fmla="*/ 881082 w 991635"/>
                <a:gd name="connsiteY114" fmla="*/ 269102 h 858995"/>
                <a:gd name="connsiteX115" fmla="*/ 880302 w 991635"/>
                <a:gd name="connsiteY115" fmla="*/ 439466 h 858995"/>
                <a:gd name="connsiteX116" fmla="*/ 872373 w 991635"/>
                <a:gd name="connsiteY116" fmla="*/ 455456 h 858995"/>
                <a:gd name="connsiteX117" fmla="*/ 878716 w 991635"/>
                <a:gd name="connsiteY117" fmla="*/ 468664 h 858995"/>
                <a:gd name="connsiteX118" fmla="*/ 864456 w 991635"/>
                <a:gd name="connsiteY118" fmla="*/ 488134 h 858995"/>
                <a:gd name="connsiteX119" fmla="*/ 753513 w 991635"/>
                <a:gd name="connsiteY119" fmla="*/ 463795 h 858995"/>
                <a:gd name="connsiteX120" fmla="*/ 736863 w 991635"/>
                <a:gd name="connsiteY120" fmla="*/ 474926 h 858995"/>
                <a:gd name="connsiteX121" fmla="*/ 721810 w 991635"/>
                <a:gd name="connsiteY121" fmla="*/ 530551 h 858995"/>
                <a:gd name="connsiteX122" fmla="*/ 679019 w 991635"/>
                <a:gd name="connsiteY122" fmla="*/ 521517 h 858995"/>
                <a:gd name="connsiteX123" fmla="*/ 659208 w 991635"/>
                <a:gd name="connsiteY123" fmla="*/ 550716 h 858995"/>
                <a:gd name="connsiteX124" fmla="*/ 626043 w 991635"/>
                <a:gd name="connsiteY124" fmla="*/ 543744 h 858995"/>
                <a:gd name="connsiteX125" fmla="*/ 649457 w 991635"/>
                <a:gd name="connsiteY125" fmla="*/ 621989 h 858995"/>
                <a:gd name="connsiteX126" fmla="*/ 636002 w 991635"/>
                <a:gd name="connsiteY126" fmla="*/ 668206 h 858995"/>
                <a:gd name="connsiteX127" fmla="*/ 577732 w 991635"/>
                <a:gd name="connsiteY127" fmla="*/ 686408 h 858995"/>
                <a:gd name="connsiteX128" fmla="*/ 531769 w 991635"/>
                <a:gd name="connsiteY128" fmla="*/ 680999 h 858995"/>
                <a:gd name="connsiteX129" fmla="*/ 512728 w 991635"/>
                <a:gd name="connsiteY129" fmla="*/ 666244 h 858995"/>
                <a:gd name="connsiteX130" fmla="*/ 479108 w 991635"/>
                <a:gd name="connsiteY130" fmla="*/ 702627 h 858995"/>
                <a:gd name="connsiteX131" fmla="*/ 449962 w 991635"/>
                <a:gd name="connsiteY131" fmla="*/ 691819 h 858995"/>
                <a:gd name="connsiteX132" fmla="*/ 408508 w 991635"/>
                <a:gd name="connsiteY132" fmla="*/ 696730 h 858995"/>
                <a:gd name="connsiteX133" fmla="*/ 438755 w 991635"/>
                <a:gd name="connsiteY133" fmla="*/ 728192 h 858995"/>
                <a:gd name="connsiteX134" fmla="*/ 425868 w 991635"/>
                <a:gd name="connsiteY134" fmla="*/ 755242 h 858995"/>
                <a:gd name="connsiteX135" fmla="*/ 397289 w 991635"/>
                <a:gd name="connsiteY135" fmla="*/ 753757 h 858995"/>
                <a:gd name="connsiteX136" fmla="*/ 372070 w 991635"/>
                <a:gd name="connsiteY136" fmla="*/ 763590 h 858995"/>
                <a:gd name="connsiteX137" fmla="*/ 372070 w 991635"/>
                <a:gd name="connsiteY137" fmla="*/ 763600 h 858995"/>
                <a:gd name="connsiteX138" fmla="*/ 360307 w 991635"/>
                <a:gd name="connsiteY138" fmla="*/ 750818 h 858995"/>
                <a:gd name="connsiteX139" fmla="*/ 359974 w 991635"/>
                <a:gd name="connsiteY139" fmla="*/ 750471 h 858995"/>
                <a:gd name="connsiteX140" fmla="*/ 360308 w 991635"/>
                <a:gd name="connsiteY140" fmla="*/ 750819 h 858995"/>
                <a:gd name="connsiteX141" fmla="*/ 372071 w 991635"/>
                <a:gd name="connsiteY141" fmla="*/ 763601 h 858995"/>
                <a:gd name="connsiteX142" fmla="*/ 332285 w 991635"/>
                <a:gd name="connsiteY142" fmla="*/ 781305 h 858995"/>
                <a:gd name="connsiteX143" fmla="*/ 316605 w 991635"/>
                <a:gd name="connsiteY143" fmla="*/ 776383 h 858995"/>
                <a:gd name="connsiteX144" fmla="*/ 290830 w 991635"/>
                <a:gd name="connsiteY144" fmla="*/ 808832 h 858995"/>
                <a:gd name="connsiteX145" fmla="*/ 257198 w 991635"/>
                <a:gd name="connsiteY145" fmla="*/ 818665 h 858995"/>
                <a:gd name="connsiteX146" fmla="*/ 249352 w 991635"/>
                <a:gd name="connsiteY146" fmla="*/ 825561 h 858995"/>
                <a:gd name="connsiteX147" fmla="*/ 253282 w 991635"/>
                <a:gd name="connsiteY147" fmla="*/ 840305 h 858995"/>
                <a:gd name="connsiteX148" fmla="*/ 203413 w 991635"/>
                <a:gd name="connsiteY148" fmla="*/ 837356 h 858995"/>
                <a:gd name="connsiteX149" fmla="*/ 187722 w 991635"/>
                <a:gd name="connsiteY149" fmla="*/ 858995 h 858995"/>
                <a:gd name="connsiteX150" fmla="*/ 172030 w 991635"/>
                <a:gd name="connsiteY150" fmla="*/ 857023 h 858995"/>
                <a:gd name="connsiteX151" fmla="*/ 173142 w 991635"/>
                <a:gd name="connsiteY151" fmla="*/ 845216 h 858995"/>
                <a:gd name="connsiteX152" fmla="*/ 188846 w 991635"/>
                <a:gd name="connsiteY152" fmla="*/ 840305 h 858995"/>
                <a:gd name="connsiteX153" fmla="*/ 188846 w 991635"/>
                <a:gd name="connsiteY153" fmla="*/ 834407 h 858995"/>
                <a:gd name="connsiteX154" fmla="*/ 161935 w 991635"/>
                <a:gd name="connsiteY154" fmla="*/ 832434 h 858995"/>
                <a:gd name="connsiteX155" fmla="*/ 159699 w 991635"/>
                <a:gd name="connsiteY155" fmla="*/ 841291 h 858995"/>
                <a:gd name="connsiteX156" fmla="*/ 142611 w 991635"/>
                <a:gd name="connsiteY156" fmla="*/ 830721 h 858995"/>
                <a:gd name="connsiteX157" fmla="*/ 150172 w 991635"/>
                <a:gd name="connsiteY157" fmla="*/ 816215 h 858995"/>
                <a:gd name="connsiteX158" fmla="*/ 170349 w 991635"/>
                <a:gd name="connsiteY158" fmla="*/ 812279 h 858995"/>
                <a:gd name="connsiteX159" fmla="*/ 159142 w 991635"/>
                <a:gd name="connsiteY159" fmla="*/ 792125 h 858995"/>
                <a:gd name="connsiteX160" fmla="*/ 161379 w 991635"/>
                <a:gd name="connsiteY160" fmla="*/ 759177 h 858995"/>
                <a:gd name="connsiteX161" fmla="*/ 139534 w 991635"/>
                <a:gd name="connsiteY161" fmla="*/ 728702 h 858995"/>
                <a:gd name="connsiteX162" fmla="*/ 133818 w 991635"/>
                <a:gd name="connsiteY162" fmla="*/ 714798 h 858995"/>
                <a:gd name="connsiteX163" fmla="*/ 107653 w 991635"/>
                <a:gd name="connsiteY163" fmla="*/ 671686 h 858995"/>
                <a:gd name="connsiteX164" fmla="*/ 106079 w 991635"/>
                <a:gd name="connsiteY164" fmla="*/ 650129 h 858995"/>
                <a:gd name="connsiteX165" fmla="*/ 73583 w 991635"/>
                <a:gd name="connsiteY165" fmla="*/ 646661 h 858995"/>
                <a:gd name="connsiteX166" fmla="*/ 39785 w 991635"/>
                <a:gd name="connsiteY166" fmla="*/ 623962 h 858995"/>
                <a:gd name="connsiteX167" fmla="*/ 43159 w 991635"/>
                <a:gd name="connsiteY167" fmla="*/ 597422 h 858995"/>
                <a:gd name="connsiteX168" fmla="*/ 29703 w 991635"/>
                <a:gd name="connsiteY168" fmla="*/ 597422 h 858995"/>
                <a:gd name="connsiteX169" fmla="*/ 0 w 991635"/>
                <a:gd name="connsiteY169" fmla="*/ 476462 h 858995"/>
                <a:gd name="connsiteX170" fmla="*/ 67808 w 991635"/>
                <a:gd name="connsiteY170" fmla="*/ 448935 h 858995"/>
                <a:gd name="connsiteX171" fmla="*/ 56601 w 991635"/>
                <a:gd name="connsiteY171" fmla="*/ 413527 h 858995"/>
                <a:gd name="connsiteX172" fmla="*/ 33064 w 991635"/>
                <a:gd name="connsiteY172" fmla="*/ 410578 h 858995"/>
                <a:gd name="connsiteX173" fmla="*/ 33064 w 991635"/>
                <a:gd name="connsiteY173" fmla="*/ 367309 h 858995"/>
                <a:gd name="connsiteX174" fmla="*/ 61690 w 991635"/>
                <a:gd name="connsiteY174" fmla="*/ 374786 h 858995"/>
                <a:gd name="connsiteX175" fmla="*/ 71997 w 991635"/>
                <a:gd name="connsiteY175" fmla="*/ 359480 h 858995"/>
                <a:gd name="connsiteX176" fmla="*/ 86258 w 991635"/>
                <a:gd name="connsiteY176" fmla="*/ 365742 h 858995"/>
                <a:gd name="connsiteX177" fmla="*/ 116375 w 991635"/>
                <a:gd name="connsiteY177" fmla="*/ 356698 h 858995"/>
                <a:gd name="connsiteX178" fmla="*/ 135393 w 991635"/>
                <a:gd name="connsiteY178" fmla="*/ 374090 h 858995"/>
                <a:gd name="connsiteX179" fmla="*/ 155995 w 991635"/>
                <a:gd name="connsiteY179" fmla="*/ 367133 h 858995"/>
                <a:gd name="connsiteX180" fmla="*/ 189283 w 991635"/>
                <a:gd name="connsiteY180" fmla="*/ 390777 h 858995"/>
                <a:gd name="connsiteX181" fmla="*/ 240785 w 991635"/>
                <a:gd name="connsiteY181" fmla="*/ 399811 h 858995"/>
                <a:gd name="connsiteX182" fmla="*/ 250299 w 991635"/>
                <a:gd name="connsiteY182" fmla="*/ 385907 h 858995"/>
                <a:gd name="connsiteX183" fmla="*/ 259021 w 991635"/>
                <a:gd name="connsiteY183" fmla="*/ 393560 h 858995"/>
                <a:gd name="connsiteX184" fmla="*/ 266950 w 991635"/>
                <a:gd name="connsiteY184" fmla="*/ 384515 h 858995"/>
                <a:gd name="connsiteX185" fmla="*/ 324001 w 991635"/>
                <a:gd name="connsiteY185" fmla="*/ 378264 h 858995"/>
                <a:gd name="connsiteX186" fmla="*/ 349361 w 991635"/>
                <a:gd name="connsiteY186" fmla="*/ 351143 h 858995"/>
                <a:gd name="connsiteX187" fmla="*/ 368379 w 991635"/>
                <a:gd name="connsiteY187" fmla="*/ 352534 h 858995"/>
                <a:gd name="connsiteX188" fmla="*/ 371549 w 991635"/>
                <a:gd name="connsiteY188" fmla="*/ 331673 h 858995"/>
                <a:gd name="connsiteX189" fmla="*/ 361255 w 991635"/>
                <a:gd name="connsiteY189" fmla="*/ 328195 h 858995"/>
                <a:gd name="connsiteX190" fmla="*/ 370757 w 991635"/>
                <a:gd name="connsiteY190" fmla="*/ 308725 h 858995"/>
                <a:gd name="connsiteX191" fmla="*/ 358083 w 991635"/>
                <a:gd name="connsiteY191" fmla="*/ 301072 h 858995"/>
                <a:gd name="connsiteX192" fmla="*/ 373136 w 991635"/>
                <a:gd name="connsiteY192" fmla="*/ 301769 h 858995"/>
                <a:gd name="connsiteX193" fmla="*/ 407205 w 991635"/>
                <a:gd name="connsiteY193" fmla="*/ 260742 h 858995"/>
                <a:gd name="connsiteX194" fmla="*/ 311327 w 991635"/>
                <a:gd name="connsiteY194" fmla="*/ 274646 h 858995"/>
                <a:gd name="connsiteX195" fmla="*/ 291505 w 991635"/>
                <a:gd name="connsiteY195" fmla="*/ 305943 h 858995"/>
                <a:gd name="connsiteX196" fmla="*/ 266157 w 991635"/>
                <a:gd name="connsiteY196" fmla="*/ 272569 h 858995"/>
                <a:gd name="connsiteX197" fmla="*/ 300226 w 991635"/>
                <a:gd name="connsiteY197" fmla="*/ 233632 h 858995"/>
                <a:gd name="connsiteX198" fmla="*/ 297056 w 991635"/>
                <a:gd name="connsiteY198" fmla="*/ 198856 h 858995"/>
                <a:gd name="connsiteX199" fmla="*/ 297056 w 991635"/>
                <a:gd name="connsiteY199" fmla="*/ 187040 h 858995"/>
                <a:gd name="connsiteX200" fmla="*/ 314487 w 991635"/>
                <a:gd name="connsiteY200" fmla="*/ 180094 h 858995"/>
                <a:gd name="connsiteX201" fmla="*/ 334297 w 991635"/>
                <a:gd name="connsiteY201" fmla="*/ 174527 h 858995"/>
                <a:gd name="connsiteX202" fmla="*/ 349350 w 991635"/>
                <a:gd name="connsiteY202" fmla="*/ 180789 h 858995"/>
                <a:gd name="connsiteX203" fmla="*/ 367586 w 991635"/>
                <a:gd name="connsiteY203" fmla="*/ 130023 h 858995"/>
                <a:gd name="connsiteX204" fmla="*/ 377088 w 991635"/>
                <a:gd name="connsiteY204" fmla="*/ 117511 h 858995"/>
                <a:gd name="connsiteX205" fmla="*/ 400863 w 991635"/>
                <a:gd name="connsiteY205" fmla="*/ 109162 h 858995"/>
                <a:gd name="connsiteX206" fmla="*/ 401655 w 991635"/>
                <a:gd name="connsiteY206" fmla="*/ 83443 h 858995"/>
                <a:gd name="connsiteX207" fmla="*/ 428600 w 991635"/>
                <a:gd name="connsiteY207" fmla="*/ 54929 h 858995"/>
                <a:gd name="connsiteX208" fmla="*/ 465050 w 991635"/>
                <a:gd name="connsiteY208" fmla="*/ 39634 h 858995"/>
                <a:gd name="connsiteX209" fmla="*/ 486943 w 991635"/>
                <a:gd name="connsiteY209" fmla="*/ 35439 h 858995"/>
                <a:gd name="connsiteX210" fmla="*/ 486943 w 991635"/>
                <a:gd name="connsiteY210" fmla="*/ 13800 h 858995"/>
                <a:gd name="connsiteX211" fmla="*/ 488055 w 991635"/>
                <a:gd name="connsiteY211" fmla="*/ 8401 h 858995"/>
                <a:gd name="connsiteX212" fmla="*/ 503191 w 991635"/>
                <a:gd name="connsiteY212" fmla="*/ 14049 h 858995"/>
                <a:gd name="connsiteX213" fmla="*/ 518315 w 991635"/>
                <a:gd name="connsiteY213" fmla="*/ 40361 h 858995"/>
                <a:gd name="connsiteX214" fmla="*/ 542976 w 991635"/>
                <a:gd name="connsiteY214" fmla="*/ 40361 h 858995"/>
                <a:gd name="connsiteX215" fmla="*/ 551378 w 991635"/>
                <a:gd name="connsiteY215" fmla="*/ 52645 h 858995"/>
                <a:gd name="connsiteX216" fmla="*/ 594524 w 991635"/>
                <a:gd name="connsiteY216" fmla="*/ 55594 h 858995"/>
                <a:gd name="connsiteX217" fmla="*/ 595802 w 991635"/>
                <a:gd name="connsiteY217" fmla="*/ 36851 h 858995"/>
                <a:gd name="connsiteX218" fmla="*/ 629091 w 991635"/>
                <a:gd name="connsiteY218" fmla="*/ 36851 h 858995"/>
                <a:gd name="connsiteX219" fmla="*/ 639387 w 991635"/>
                <a:gd name="connsiteY219" fmla="*/ 22252 h 858995"/>
                <a:gd name="connsiteX220" fmla="*/ 702001 w 991635"/>
                <a:gd name="connsiteY220" fmla="*/ 25035 h 858995"/>
                <a:gd name="connsiteX221" fmla="*/ 727361 w 991635"/>
                <a:gd name="connsiteY221" fmla="*/ 0 h 858995"/>
                <a:gd name="connsiteX0" fmla="*/ 342367 w 991635"/>
                <a:gd name="connsiteY0" fmla="*/ 732128 h 858995"/>
                <a:gd name="connsiteX1" fmla="*/ 330036 w 991635"/>
                <a:gd name="connsiteY1" fmla="*/ 742947 h 858995"/>
                <a:gd name="connsiteX2" fmla="*/ 330036 w 991635"/>
                <a:gd name="connsiteY2" fmla="*/ 750818 h 858995"/>
                <a:gd name="connsiteX3" fmla="*/ 313238 w 991635"/>
                <a:gd name="connsiteY3" fmla="*/ 762610 h 858995"/>
                <a:gd name="connsiteX4" fmla="*/ 313244 w 991635"/>
                <a:gd name="connsiteY4" fmla="*/ 762615 h 858995"/>
                <a:gd name="connsiteX5" fmla="*/ 330048 w 991635"/>
                <a:gd name="connsiteY5" fmla="*/ 750819 h 858995"/>
                <a:gd name="connsiteX6" fmla="*/ 330048 w 991635"/>
                <a:gd name="connsiteY6" fmla="*/ 742948 h 858995"/>
                <a:gd name="connsiteX7" fmla="*/ 342373 w 991635"/>
                <a:gd name="connsiteY7" fmla="*/ 732134 h 858995"/>
                <a:gd name="connsiteX8" fmla="*/ 342367 w 991635"/>
                <a:gd name="connsiteY8" fmla="*/ 732128 h 858995"/>
                <a:gd name="connsiteX9" fmla="*/ 315481 w 991635"/>
                <a:gd name="connsiteY9" fmla="*/ 692794 h 858995"/>
                <a:gd name="connsiteX10" fmla="*/ 234796 w 991635"/>
                <a:gd name="connsiteY10" fmla="*/ 693781 h 858995"/>
                <a:gd name="connsiteX11" fmla="*/ 234798 w 991635"/>
                <a:gd name="connsiteY11" fmla="*/ 693782 h 858995"/>
                <a:gd name="connsiteX12" fmla="*/ 315481 w 991635"/>
                <a:gd name="connsiteY12" fmla="*/ 692795 h 858995"/>
                <a:gd name="connsiteX13" fmla="*/ 315481 w 991635"/>
                <a:gd name="connsiteY13" fmla="*/ 708537 h 858995"/>
                <a:gd name="connsiteX14" fmla="*/ 315481 w 991635"/>
                <a:gd name="connsiteY14" fmla="*/ 708536 h 858995"/>
                <a:gd name="connsiteX15" fmla="*/ 315481 w 991635"/>
                <a:gd name="connsiteY15" fmla="*/ 692794 h 858995"/>
                <a:gd name="connsiteX16" fmla="*/ 190541 w 991635"/>
                <a:gd name="connsiteY16" fmla="*/ 663159 h 858995"/>
                <a:gd name="connsiteX17" fmla="*/ 183236 w 991635"/>
                <a:gd name="connsiteY17" fmla="*/ 671166 h 858995"/>
                <a:gd name="connsiteX18" fmla="*/ 189958 w 991635"/>
                <a:gd name="connsiteY18" fmla="*/ 682972 h 858995"/>
                <a:gd name="connsiteX19" fmla="*/ 211252 w 991635"/>
                <a:gd name="connsiteY19" fmla="*/ 673142 h 858995"/>
                <a:gd name="connsiteX20" fmla="*/ 211247 w 991635"/>
                <a:gd name="connsiteY20" fmla="*/ 673138 h 858995"/>
                <a:gd name="connsiteX21" fmla="*/ 189959 w 991635"/>
                <a:gd name="connsiteY21" fmla="*/ 682971 h 858995"/>
                <a:gd name="connsiteX22" fmla="*/ 183237 w 991635"/>
                <a:gd name="connsiteY22" fmla="*/ 671166 h 858995"/>
                <a:gd name="connsiteX23" fmla="*/ 190541 w 991635"/>
                <a:gd name="connsiteY23" fmla="*/ 663159 h 858995"/>
                <a:gd name="connsiteX24" fmla="*/ 156550 w 991635"/>
                <a:gd name="connsiteY24" fmla="*/ 591726 h 858995"/>
                <a:gd name="connsiteX25" fmla="*/ 193319 w 991635"/>
                <a:gd name="connsiteY25" fmla="*/ 599383 h 858995"/>
                <a:gd name="connsiteX26" fmla="*/ 193324 w 991635"/>
                <a:gd name="connsiteY26" fmla="*/ 599383 h 858995"/>
                <a:gd name="connsiteX27" fmla="*/ 156550 w 991635"/>
                <a:gd name="connsiteY27" fmla="*/ 591726 h 858995"/>
                <a:gd name="connsiteX28" fmla="*/ 127203 w 991635"/>
                <a:gd name="connsiteY28" fmla="*/ 585616 h 858995"/>
                <a:gd name="connsiteX29" fmla="*/ 126078 w 991635"/>
                <a:gd name="connsiteY29" fmla="*/ 604295 h 858995"/>
                <a:gd name="connsiteX30" fmla="*/ 113747 w 991635"/>
                <a:gd name="connsiteY30" fmla="*/ 630847 h 858995"/>
                <a:gd name="connsiteX31" fmla="*/ 120481 w 991635"/>
                <a:gd name="connsiteY31" fmla="*/ 632820 h 858995"/>
                <a:gd name="connsiteX32" fmla="*/ 150740 w 991635"/>
                <a:gd name="connsiteY32" fmla="*/ 629871 h 858995"/>
                <a:gd name="connsiteX33" fmla="*/ 192207 w 991635"/>
                <a:gd name="connsiteY33" fmla="*/ 661333 h 858995"/>
                <a:gd name="connsiteX34" fmla="*/ 192207 w 991635"/>
                <a:gd name="connsiteY34" fmla="*/ 661332 h 858995"/>
                <a:gd name="connsiteX35" fmla="*/ 150741 w 991635"/>
                <a:gd name="connsiteY35" fmla="*/ 629870 h 858995"/>
                <a:gd name="connsiteX36" fmla="*/ 120482 w 991635"/>
                <a:gd name="connsiteY36" fmla="*/ 632819 h 858995"/>
                <a:gd name="connsiteX37" fmla="*/ 113748 w 991635"/>
                <a:gd name="connsiteY37" fmla="*/ 630846 h 858995"/>
                <a:gd name="connsiteX38" fmla="*/ 126079 w 991635"/>
                <a:gd name="connsiteY38" fmla="*/ 604296 h 858995"/>
                <a:gd name="connsiteX39" fmla="*/ 127203 w 991635"/>
                <a:gd name="connsiteY39" fmla="*/ 585616 h 858995"/>
                <a:gd name="connsiteX40" fmla="*/ 214620 w 991635"/>
                <a:gd name="connsiteY40" fmla="*/ 584629 h 858995"/>
                <a:gd name="connsiteX41" fmla="*/ 214620 w 991635"/>
                <a:gd name="connsiteY41" fmla="*/ 597421 h 858995"/>
                <a:gd name="connsiteX42" fmla="*/ 214620 w 991635"/>
                <a:gd name="connsiteY42" fmla="*/ 597421 h 858995"/>
                <a:gd name="connsiteX43" fmla="*/ 214620 w 991635"/>
                <a:gd name="connsiteY43" fmla="*/ 584629 h 858995"/>
                <a:gd name="connsiteX44" fmla="*/ 230272 w 991635"/>
                <a:gd name="connsiteY44" fmla="*/ 562193 h 858995"/>
                <a:gd name="connsiteX45" fmla="*/ 226950 w 991635"/>
                <a:gd name="connsiteY45" fmla="*/ 564963 h 858995"/>
                <a:gd name="connsiteX46" fmla="*/ 227177 w 991635"/>
                <a:gd name="connsiteY46" fmla="*/ 566291 h 858995"/>
                <a:gd name="connsiteX47" fmla="*/ 226951 w 991635"/>
                <a:gd name="connsiteY47" fmla="*/ 564962 h 858995"/>
                <a:gd name="connsiteX48" fmla="*/ 230272 w 991635"/>
                <a:gd name="connsiteY48" fmla="*/ 562193 h 858995"/>
                <a:gd name="connsiteX49" fmla="*/ 625127 w 991635"/>
                <a:gd name="connsiteY49" fmla="*/ 543541 h 858995"/>
                <a:gd name="connsiteX50" fmla="*/ 614995 w 991635"/>
                <a:gd name="connsiteY50" fmla="*/ 549076 h 858995"/>
                <a:gd name="connsiteX51" fmla="*/ 625396 w 991635"/>
                <a:gd name="connsiteY51" fmla="*/ 543608 h 858995"/>
                <a:gd name="connsiteX52" fmla="*/ 625127 w 991635"/>
                <a:gd name="connsiteY52" fmla="*/ 543551 h 858995"/>
                <a:gd name="connsiteX53" fmla="*/ 625127 w 991635"/>
                <a:gd name="connsiteY53" fmla="*/ 543541 h 858995"/>
                <a:gd name="connsiteX54" fmla="*/ 593357 w 991635"/>
                <a:gd name="connsiteY54" fmla="*/ 539414 h 858995"/>
                <a:gd name="connsiteX55" fmla="*/ 614701 w 991635"/>
                <a:gd name="connsiteY55" fmla="*/ 549231 h 858995"/>
                <a:gd name="connsiteX56" fmla="*/ 614707 w 991635"/>
                <a:gd name="connsiteY56" fmla="*/ 549228 h 858995"/>
                <a:gd name="connsiteX57" fmla="*/ 593357 w 991635"/>
                <a:gd name="connsiteY57" fmla="*/ 539414 h 858995"/>
                <a:gd name="connsiteX58" fmla="*/ 570998 w 991635"/>
                <a:gd name="connsiteY58" fmla="*/ 530551 h 858995"/>
                <a:gd name="connsiteX59" fmla="*/ 574884 w 991635"/>
                <a:gd name="connsiteY59" fmla="*/ 538126 h 858995"/>
                <a:gd name="connsiteX60" fmla="*/ 570999 w 991635"/>
                <a:gd name="connsiteY60" fmla="*/ 530551 h 858995"/>
                <a:gd name="connsiteX61" fmla="*/ 570998 w 991635"/>
                <a:gd name="connsiteY61" fmla="*/ 530551 h 858995"/>
                <a:gd name="connsiteX62" fmla="*/ 532756 w 991635"/>
                <a:gd name="connsiteY62" fmla="*/ 518930 h 858995"/>
                <a:gd name="connsiteX63" fmla="*/ 530656 w 991635"/>
                <a:gd name="connsiteY63" fmla="*/ 518745 h 858995"/>
                <a:gd name="connsiteX64" fmla="*/ 532756 w 991635"/>
                <a:gd name="connsiteY64" fmla="*/ 518930 h 858995"/>
                <a:gd name="connsiteX65" fmla="*/ 380473 w 991635"/>
                <a:gd name="connsiteY65" fmla="*/ 521704 h 858995"/>
                <a:gd name="connsiteX66" fmla="*/ 369271 w 991635"/>
                <a:gd name="connsiteY66" fmla="*/ 510889 h 858995"/>
                <a:gd name="connsiteX67" fmla="*/ 380473 w 991635"/>
                <a:gd name="connsiteY67" fmla="*/ 521704 h 858995"/>
                <a:gd name="connsiteX68" fmla="*/ 268405 w 991635"/>
                <a:gd name="connsiteY68" fmla="*/ 502027 h 858995"/>
                <a:gd name="connsiteX69" fmla="*/ 265044 w 991635"/>
                <a:gd name="connsiteY69" fmla="*/ 517758 h 858995"/>
                <a:gd name="connsiteX70" fmla="*/ 271433 w 991635"/>
                <a:gd name="connsiteY70" fmla="*/ 527104 h 858995"/>
                <a:gd name="connsiteX71" fmla="*/ 265045 w 991635"/>
                <a:gd name="connsiteY71" fmla="*/ 517758 h 858995"/>
                <a:gd name="connsiteX72" fmla="*/ 268405 w 991635"/>
                <a:gd name="connsiteY72" fmla="*/ 502027 h 858995"/>
                <a:gd name="connsiteX73" fmla="*/ 301306 w 991635"/>
                <a:gd name="connsiteY73" fmla="*/ 487535 h 858995"/>
                <a:gd name="connsiteX74" fmla="*/ 318841 w 991635"/>
                <a:gd name="connsiteY74" fmla="*/ 489245 h 858995"/>
                <a:gd name="connsiteX75" fmla="*/ 318841 w 991635"/>
                <a:gd name="connsiteY75" fmla="*/ 489245 h 858995"/>
                <a:gd name="connsiteX76" fmla="*/ 301306 w 991635"/>
                <a:gd name="connsiteY76" fmla="*/ 487535 h 858995"/>
                <a:gd name="connsiteX77" fmla="*/ 275088 w 991635"/>
                <a:gd name="connsiteY77" fmla="*/ 485810 h 858995"/>
                <a:gd name="connsiteX78" fmla="*/ 271767 w 991635"/>
                <a:gd name="connsiteY78" fmla="*/ 486296 h 858995"/>
                <a:gd name="connsiteX79" fmla="*/ 271767 w 991635"/>
                <a:gd name="connsiteY79" fmla="*/ 486296 h 858995"/>
                <a:gd name="connsiteX80" fmla="*/ 275088 w 991635"/>
                <a:gd name="connsiteY80" fmla="*/ 485810 h 858995"/>
                <a:gd name="connsiteX81" fmla="*/ 727361 w 991635"/>
                <a:gd name="connsiteY81" fmla="*/ 0 h 858995"/>
                <a:gd name="connsiteX82" fmla="*/ 778861 w 991635"/>
                <a:gd name="connsiteY82" fmla="*/ 12511 h 858995"/>
                <a:gd name="connsiteX83" fmla="*/ 765394 w 991635"/>
                <a:gd name="connsiteY83" fmla="*/ 24340 h 858995"/>
                <a:gd name="connsiteX84" fmla="*/ 747170 w 991635"/>
                <a:gd name="connsiteY84" fmla="*/ 31991 h 858995"/>
                <a:gd name="connsiteX85" fmla="*/ 743999 w 991635"/>
                <a:gd name="connsiteY85" fmla="*/ 61191 h 858995"/>
                <a:gd name="connsiteX86" fmla="*/ 759845 w 991635"/>
                <a:gd name="connsiteY86" fmla="*/ 77878 h 858995"/>
                <a:gd name="connsiteX87" fmla="*/ 784412 w 991635"/>
                <a:gd name="connsiteY87" fmla="*/ 67451 h 858995"/>
                <a:gd name="connsiteX88" fmla="*/ 812150 w 991635"/>
                <a:gd name="connsiteY88" fmla="*/ 49374 h 858995"/>
                <a:gd name="connsiteX89" fmla="*/ 838291 w 991635"/>
                <a:gd name="connsiteY89" fmla="*/ 35460 h 858995"/>
                <a:gd name="connsiteX90" fmla="*/ 852965 w 991635"/>
                <a:gd name="connsiteY90" fmla="*/ 48678 h 858995"/>
                <a:gd name="connsiteX91" fmla="*/ 862077 w 991635"/>
                <a:gd name="connsiteY91" fmla="*/ 92477 h 858995"/>
                <a:gd name="connsiteX92" fmla="*/ 878716 w 991635"/>
                <a:gd name="connsiteY92" fmla="*/ 109858 h 858995"/>
                <a:gd name="connsiteX93" fmla="*/ 907247 w 991635"/>
                <a:gd name="connsiteY93" fmla="*/ 112652 h 858995"/>
                <a:gd name="connsiteX94" fmla="*/ 913579 w 991635"/>
                <a:gd name="connsiteY94" fmla="*/ 104304 h 858995"/>
                <a:gd name="connsiteX95" fmla="*/ 933389 w 991635"/>
                <a:gd name="connsiteY95" fmla="*/ 120989 h 858995"/>
                <a:gd name="connsiteX96" fmla="*/ 946868 w 991635"/>
                <a:gd name="connsiteY96" fmla="*/ 111603 h 858995"/>
                <a:gd name="connsiteX97" fmla="*/ 955589 w 991635"/>
                <a:gd name="connsiteY97" fmla="*/ 132807 h 858995"/>
                <a:gd name="connsiteX98" fmla="*/ 951625 w 991635"/>
                <a:gd name="connsiteY98" fmla="*/ 146720 h 858995"/>
                <a:gd name="connsiteX99" fmla="*/ 956370 w 991635"/>
                <a:gd name="connsiteY99" fmla="*/ 169668 h 858995"/>
                <a:gd name="connsiteX100" fmla="*/ 936561 w 991635"/>
                <a:gd name="connsiteY100" fmla="*/ 177311 h 858995"/>
                <a:gd name="connsiteX101" fmla="*/ 924678 w 991635"/>
                <a:gd name="connsiteY101" fmla="*/ 175223 h 858995"/>
                <a:gd name="connsiteX102" fmla="*/ 896148 w 991635"/>
                <a:gd name="connsiteY102" fmla="*/ 180789 h 858995"/>
                <a:gd name="connsiteX103" fmla="*/ 893769 w 991635"/>
                <a:gd name="connsiteY103" fmla="*/ 191214 h 858995"/>
                <a:gd name="connsiteX104" fmla="*/ 911993 w 991635"/>
                <a:gd name="connsiteY104" fmla="*/ 196095 h 858995"/>
                <a:gd name="connsiteX105" fmla="*/ 935767 w 991635"/>
                <a:gd name="connsiteY105" fmla="*/ 198181 h 858995"/>
                <a:gd name="connsiteX106" fmla="*/ 969056 w 991635"/>
                <a:gd name="connsiteY106" fmla="*/ 185670 h 858995"/>
                <a:gd name="connsiteX107" fmla="*/ 991635 w 991635"/>
                <a:gd name="connsiteY107" fmla="*/ 212428 h 858995"/>
                <a:gd name="connsiteX108" fmla="*/ 967471 w 991635"/>
                <a:gd name="connsiteY108" fmla="*/ 222510 h 858995"/>
                <a:gd name="connsiteX109" fmla="*/ 920715 w 991635"/>
                <a:gd name="connsiteY109" fmla="*/ 218347 h 858995"/>
                <a:gd name="connsiteX110" fmla="*/ 911201 w 991635"/>
                <a:gd name="connsiteY110" fmla="*/ 204432 h 858995"/>
                <a:gd name="connsiteX111" fmla="*/ 889011 w 991635"/>
                <a:gd name="connsiteY111" fmla="*/ 215564 h 858995"/>
                <a:gd name="connsiteX112" fmla="*/ 875545 w 991635"/>
                <a:gd name="connsiteY112" fmla="*/ 210694 h 858995"/>
                <a:gd name="connsiteX113" fmla="*/ 881082 w 991635"/>
                <a:gd name="connsiteY113" fmla="*/ 269102 h 858995"/>
                <a:gd name="connsiteX114" fmla="*/ 880302 w 991635"/>
                <a:gd name="connsiteY114" fmla="*/ 439466 h 858995"/>
                <a:gd name="connsiteX115" fmla="*/ 872373 w 991635"/>
                <a:gd name="connsiteY115" fmla="*/ 455456 h 858995"/>
                <a:gd name="connsiteX116" fmla="*/ 878716 w 991635"/>
                <a:gd name="connsiteY116" fmla="*/ 468664 h 858995"/>
                <a:gd name="connsiteX117" fmla="*/ 864456 w 991635"/>
                <a:gd name="connsiteY117" fmla="*/ 488134 h 858995"/>
                <a:gd name="connsiteX118" fmla="*/ 753513 w 991635"/>
                <a:gd name="connsiteY118" fmla="*/ 463795 h 858995"/>
                <a:gd name="connsiteX119" fmla="*/ 736863 w 991635"/>
                <a:gd name="connsiteY119" fmla="*/ 474926 h 858995"/>
                <a:gd name="connsiteX120" fmla="*/ 721810 w 991635"/>
                <a:gd name="connsiteY120" fmla="*/ 530551 h 858995"/>
                <a:gd name="connsiteX121" fmla="*/ 679019 w 991635"/>
                <a:gd name="connsiteY121" fmla="*/ 521517 h 858995"/>
                <a:gd name="connsiteX122" fmla="*/ 659208 w 991635"/>
                <a:gd name="connsiteY122" fmla="*/ 550716 h 858995"/>
                <a:gd name="connsiteX123" fmla="*/ 626043 w 991635"/>
                <a:gd name="connsiteY123" fmla="*/ 543744 h 858995"/>
                <a:gd name="connsiteX124" fmla="*/ 649457 w 991635"/>
                <a:gd name="connsiteY124" fmla="*/ 621989 h 858995"/>
                <a:gd name="connsiteX125" fmla="*/ 636002 w 991635"/>
                <a:gd name="connsiteY125" fmla="*/ 668206 h 858995"/>
                <a:gd name="connsiteX126" fmla="*/ 577732 w 991635"/>
                <a:gd name="connsiteY126" fmla="*/ 686408 h 858995"/>
                <a:gd name="connsiteX127" fmla="*/ 531769 w 991635"/>
                <a:gd name="connsiteY127" fmla="*/ 680999 h 858995"/>
                <a:gd name="connsiteX128" fmla="*/ 512728 w 991635"/>
                <a:gd name="connsiteY128" fmla="*/ 666244 h 858995"/>
                <a:gd name="connsiteX129" fmla="*/ 479108 w 991635"/>
                <a:gd name="connsiteY129" fmla="*/ 702627 h 858995"/>
                <a:gd name="connsiteX130" fmla="*/ 449962 w 991635"/>
                <a:gd name="connsiteY130" fmla="*/ 691819 h 858995"/>
                <a:gd name="connsiteX131" fmla="*/ 408508 w 991635"/>
                <a:gd name="connsiteY131" fmla="*/ 696730 h 858995"/>
                <a:gd name="connsiteX132" fmla="*/ 438755 w 991635"/>
                <a:gd name="connsiteY132" fmla="*/ 728192 h 858995"/>
                <a:gd name="connsiteX133" fmla="*/ 425868 w 991635"/>
                <a:gd name="connsiteY133" fmla="*/ 755242 h 858995"/>
                <a:gd name="connsiteX134" fmla="*/ 397289 w 991635"/>
                <a:gd name="connsiteY134" fmla="*/ 753757 h 858995"/>
                <a:gd name="connsiteX135" fmla="*/ 372070 w 991635"/>
                <a:gd name="connsiteY135" fmla="*/ 763590 h 858995"/>
                <a:gd name="connsiteX136" fmla="*/ 372070 w 991635"/>
                <a:gd name="connsiteY136" fmla="*/ 763600 h 858995"/>
                <a:gd name="connsiteX137" fmla="*/ 360307 w 991635"/>
                <a:gd name="connsiteY137" fmla="*/ 750818 h 858995"/>
                <a:gd name="connsiteX138" fmla="*/ 359974 w 991635"/>
                <a:gd name="connsiteY138" fmla="*/ 750471 h 858995"/>
                <a:gd name="connsiteX139" fmla="*/ 360308 w 991635"/>
                <a:gd name="connsiteY139" fmla="*/ 750819 h 858995"/>
                <a:gd name="connsiteX140" fmla="*/ 372071 w 991635"/>
                <a:gd name="connsiteY140" fmla="*/ 763601 h 858995"/>
                <a:gd name="connsiteX141" fmla="*/ 332285 w 991635"/>
                <a:gd name="connsiteY141" fmla="*/ 781305 h 858995"/>
                <a:gd name="connsiteX142" fmla="*/ 316605 w 991635"/>
                <a:gd name="connsiteY142" fmla="*/ 776383 h 858995"/>
                <a:gd name="connsiteX143" fmla="*/ 290830 w 991635"/>
                <a:gd name="connsiteY143" fmla="*/ 808832 h 858995"/>
                <a:gd name="connsiteX144" fmla="*/ 257198 w 991635"/>
                <a:gd name="connsiteY144" fmla="*/ 818665 h 858995"/>
                <a:gd name="connsiteX145" fmla="*/ 249352 w 991635"/>
                <a:gd name="connsiteY145" fmla="*/ 825561 h 858995"/>
                <a:gd name="connsiteX146" fmla="*/ 253282 w 991635"/>
                <a:gd name="connsiteY146" fmla="*/ 840305 h 858995"/>
                <a:gd name="connsiteX147" fmla="*/ 203413 w 991635"/>
                <a:gd name="connsiteY147" fmla="*/ 837356 h 858995"/>
                <a:gd name="connsiteX148" fmla="*/ 187722 w 991635"/>
                <a:gd name="connsiteY148" fmla="*/ 858995 h 858995"/>
                <a:gd name="connsiteX149" fmla="*/ 172030 w 991635"/>
                <a:gd name="connsiteY149" fmla="*/ 857023 h 858995"/>
                <a:gd name="connsiteX150" fmla="*/ 173142 w 991635"/>
                <a:gd name="connsiteY150" fmla="*/ 845216 h 858995"/>
                <a:gd name="connsiteX151" fmla="*/ 188846 w 991635"/>
                <a:gd name="connsiteY151" fmla="*/ 840305 h 858995"/>
                <a:gd name="connsiteX152" fmla="*/ 188846 w 991635"/>
                <a:gd name="connsiteY152" fmla="*/ 834407 h 858995"/>
                <a:gd name="connsiteX153" fmla="*/ 161935 w 991635"/>
                <a:gd name="connsiteY153" fmla="*/ 832434 h 858995"/>
                <a:gd name="connsiteX154" fmla="*/ 159699 w 991635"/>
                <a:gd name="connsiteY154" fmla="*/ 841291 h 858995"/>
                <a:gd name="connsiteX155" fmla="*/ 142611 w 991635"/>
                <a:gd name="connsiteY155" fmla="*/ 830721 h 858995"/>
                <a:gd name="connsiteX156" fmla="*/ 150172 w 991635"/>
                <a:gd name="connsiteY156" fmla="*/ 816215 h 858995"/>
                <a:gd name="connsiteX157" fmla="*/ 170349 w 991635"/>
                <a:gd name="connsiteY157" fmla="*/ 812279 h 858995"/>
                <a:gd name="connsiteX158" fmla="*/ 159142 w 991635"/>
                <a:gd name="connsiteY158" fmla="*/ 792125 h 858995"/>
                <a:gd name="connsiteX159" fmla="*/ 161379 w 991635"/>
                <a:gd name="connsiteY159" fmla="*/ 759177 h 858995"/>
                <a:gd name="connsiteX160" fmla="*/ 139534 w 991635"/>
                <a:gd name="connsiteY160" fmla="*/ 728702 h 858995"/>
                <a:gd name="connsiteX161" fmla="*/ 133818 w 991635"/>
                <a:gd name="connsiteY161" fmla="*/ 714798 h 858995"/>
                <a:gd name="connsiteX162" fmla="*/ 107653 w 991635"/>
                <a:gd name="connsiteY162" fmla="*/ 671686 h 858995"/>
                <a:gd name="connsiteX163" fmla="*/ 106079 w 991635"/>
                <a:gd name="connsiteY163" fmla="*/ 650129 h 858995"/>
                <a:gd name="connsiteX164" fmla="*/ 73583 w 991635"/>
                <a:gd name="connsiteY164" fmla="*/ 646661 h 858995"/>
                <a:gd name="connsiteX165" fmla="*/ 39785 w 991635"/>
                <a:gd name="connsiteY165" fmla="*/ 623962 h 858995"/>
                <a:gd name="connsiteX166" fmla="*/ 43159 w 991635"/>
                <a:gd name="connsiteY166" fmla="*/ 597422 h 858995"/>
                <a:gd name="connsiteX167" fmla="*/ 29703 w 991635"/>
                <a:gd name="connsiteY167" fmla="*/ 597422 h 858995"/>
                <a:gd name="connsiteX168" fmla="*/ 0 w 991635"/>
                <a:gd name="connsiteY168" fmla="*/ 476462 h 858995"/>
                <a:gd name="connsiteX169" fmla="*/ 67808 w 991635"/>
                <a:gd name="connsiteY169" fmla="*/ 448935 h 858995"/>
                <a:gd name="connsiteX170" fmla="*/ 56601 w 991635"/>
                <a:gd name="connsiteY170" fmla="*/ 413527 h 858995"/>
                <a:gd name="connsiteX171" fmla="*/ 33064 w 991635"/>
                <a:gd name="connsiteY171" fmla="*/ 410578 h 858995"/>
                <a:gd name="connsiteX172" fmla="*/ 33064 w 991635"/>
                <a:gd name="connsiteY172" fmla="*/ 367309 h 858995"/>
                <a:gd name="connsiteX173" fmla="*/ 61690 w 991635"/>
                <a:gd name="connsiteY173" fmla="*/ 374786 h 858995"/>
                <a:gd name="connsiteX174" fmla="*/ 71997 w 991635"/>
                <a:gd name="connsiteY174" fmla="*/ 359480 h 858995"/>
                <a:gd name="connsiteX175" fmla="*/ 86258 w 991635"/>
                <a:gd name="connsiteY175" fmla="*/ 365742 h 858995"/>
                <a:gd name="connsiteX176" fmla="*/ 116375 w 991635"/>
                <a:gd name="connsiteY176" fmla="*/ 356698 h 858995"/>
                <a:gd name="connsiteX177" fmla="*/ 135393 w 991635"/>
                <a:gd name="connsiteY177" fmla="*/ 374090 h 858995"/>
                <a:gd name="connsiteX178" fmla="*/ 155995 w 991635"/>
                <a:gd name="connsiteY178" fmla="*/ 367133 h 858995"/>
                <a:gd name="connsiteX179" fmla="*/ 189283 w 991635"/>
                <a:gd name="connsiteY179" fmla="*/ 390777 h 858995"/>
                <a:gd name="connsiteX180" fmla="*/ 240785 w 991635"/>
                <a:gd name="connsiteY180" fmla="*/ 399811 h 858995"/>
                <a:gd name="connsiteX181" fmla="*/ 250299 w 991635"/>
                <a:gd name="connsiteY181" fmla="*/ 385907 h 858995"/>
                <a:gd name="connsiteX182" fmla="*/ 259021 w 991635"/>
                <a:gd name="connsiteY182" fmla="*/ 393560 h 858995"/>
                <a:gd name="connsiteX183" fmla="*/ 266950 w 991635"/>
                <a:gd name="connsiteY183" fmla="*/ 384515 h 858995"/>
                <a:gd name="connsiteX184" fmla="*/ 324001 w 991635"/>
                <a:gd name="connsiteY184" fmla="*/ 378264 h 858995"/>
                <a:gd name="connsiteX185" fmla="*/ 349361 w 991635"/>
                <a:gd name="connsiteY185" fmla="*/ 351143 h 858995"/>
                <a:gd name="connsiteX186" fmla="*/ 368379 w 991635"/>
                <a:gd name="connsiteY186" fmla="*/ 352534 h 858995"/>
                <a:gd name="connsiteX187" fmla="*/ 371549 w 991635"/>
                <a:gd name="connsiteY187" fmla="*/ 331673 h 858995"/>
                <a:gd name="connsiteX188" fmla="*/ 361255 w 991635"/>
                <a:gd name="connsiteY188" fmla="*/ 328195 h 858995"/>
                <a:gd name="connsiteX189" fmla="*/ 370757 w 991635"/>
                <a:gd name="connsiteY189" fmla="*/ 308725 h 858995"/>
                <a:gd name="connsiteX190" fmla="*/ 358083 w 991635"/>
                <a:gd name="connsiteY190" fmla="*/ 301072 h 858995"/>
                <a:gd name="connsiteX191" fmla="*/ 373136 w 991635"/>
                <a:gd name="connsiteY191" fmla="*/ 301769 h 858995"/>
                <a:gd name="connsiteX192" fmla="*/ 407205 w 991635"/>
                <a:gd name="connsiteY192" fmla="*/ 260742 h 858995"/>
                <a:gd name="connsiteX193" fmla="*/ 311327 w 991635"/>
                <a:gd name="connsiteY193" fmla="*/ 274646 h 858995"/>
                <a:gd name="connsiteX194" fmla="*/ 291505 w 991635"/>
                <a:gd name="connsiteY194" fmla="*/ 305943 h 858995"/>
                <a:gd name="connsiteX195" fmla="*/ 266157 w 991635"/>
                <a:gd name="connsiteY195" fmla="*/ 272569 h 858995"/>
                <a:gd name="connsiteX196" fmla="*/ 300226 w 991635"/>
                <a:gd name="connsiteY196" fmla="*/ 233632 h 858995"/>
                <a:gd name="connsiteX197" fmla="*/ 297056 w 991635"/>
                <a:gd name="connsiteY197" fmla="*/ 198856 h 858995"/>
                <a:gd name="connsiteX198" fmla="*/ 297056 w 991635"/>
                <a:gd name="connsiteY198" fmla="*/ 187040 h 858995"/>
                <a:gd name="connsiteX199" fmla="*/ 314487 w 991635"/>
                <a:gd name="connsiteY199" fmla="*/ 180094 h 858995"/>
                <a:gd name="connsiteX200" fmla="*/ 334297 w 991635"/>
                <a:gd name="connsiteY200" fmla="*/ 174527 h 858995"/>
                <a:gd name="connsiteX201" fmla="*/ 349350 w 991635"/>
                <a:gd name="connsiteY201" fmla="*/ 180789 h 858995"/>
                <a:gd name="connsiteX202" fmla="*/ 367586 w 991635"/>
                <a:gd name="connsiteY202" fmla="*/ 130023 h 858995"/>
                <a:gd name="connsiteX203" fmla="*/ 377088 w 991635"/>
                <a:gd name="connsiteY203" fmla="*/ 117511 h 858995"/>
                <a:gd name="connsiteX204" fmla="*/ 400863 w 991635"/>
                <a:gd name="connsiteY204" fmla="*/ 109162 h 858995"/>
                <a:gd name="connsiteX205" fmla="*/ 401655 w 991635"/>
                <a:gd name="connsiteY205" fmla="*/ 83443 h 858995"/>
                <a:gd name="connsiteX206" fmla="*/ 428600 w 991635"/>
                <a:gd name="connsiteY206" fmla="*/ 54929 h 858995"/>
                <a:gd name="connsiteX207" fmla="*/ 465050 w 991635"/>
                <a:gd name="connsiteY207" fmla="*/ 39634 h 858995"/>
                <a:gd name="connsiteX208" fmla="*/ 486943 w 991635"/>
                <a:gd name="connsiteY208" fmla="*/ 35439 h 858995"/>
                <a:gd name="connsiteX209" fmla="*/ 486943 w 991635"/>
                <a:gd name="connsiteY209" fmla="*/ 13800 h 858995"/>
                <a:gd name="connsiteX210" fmla="*/ 488055 w 991635"/>
                <a:gd name="connsiteY210" fmla="*/ 8401 h 858995"/>
                <a:gd name="connsiteX211" fmla="*/ 503191 w 991635"/>
                <a:gd name="connsiteY211" fmla="*/ 14049 h 858995"/>
                <a:gd name="connsiteX212" fmla="*/ 518315 w 991635"/>
                <a:gd name="connsiteY212" fmla="*/ 40361 h 858995"/>
                <a:gd name="connsiteX213" fmla="*/ 542976 w 991635"/>
                <a:gd name="connsiteY213" fmla="*/ 40361 h 858995"/>
                <a:gd name="connsiteX214" fmla="*/ 551378 w 991635"/>
                <a:gd name="connsiteY214" fmla="*/ 52645 h 858995"/>
                <a:gd name="connsiteX215" fmla="*/ 594524 w 991635"/>
                <a:gd name="connsiteY215" fmla="*/ 55594 h 858995"/>
                <a:gd name="connsiteX216" fmla="*/ 595802 w 991635"/>
                <a:gd name="connsiteY216" fmla="*/ 36851 h 858995"/>
                <a:gd name="connsiteX217" fmla="*/ 629091 w 991635"/>
                <a:gd name="connsiteY217" fmla="*/ 36851 h 858995"/>
                <a:gd name="connsiteX218" fmla="*/ 639387 w 991635"/>
                <a:gd name="connsiteY218" fmla="*/ 22252 h 858995"/>
                <a:gd name="connsiteX219" fmla="*/ 702001 w 991635"/>
                <a:gd name="connsiteY219" fmla="*/ 25035 h 858995"/>
                <a:gd name="connsiteX220" fmla="*/ 727361 w 991635"/>
                <a:gd name="connsiteY220" fmla="*/ 0 h 858995"/>
                <a:gd name="connsiteX0" fmla="*/ 342367 w 991635"/>
                <a:gd name="connsiteY0" fmla="*/ 732128 h 858995"/>
                <a:gd name="connsiteX1" fmla="*/ 330036 w 991635"/>
                <a:gd name="connsiteY1" fmla="*/ 742947 h 858995"/>
                <a:gd name="connsiteX2" fmla="*/ 330036 w 991635"/>
                <a:gd name="connsiteY2" fmla="*/ 750818 h 858995"/>
                <a:gd name="connsiteX3" fmla="*/ 313238 w 991635"/>
                <a:gd name="connsiteY3" fmla="*/ 762610 h 858995"/>
                <a:gd name="connsiteX4" fmla="*/ 313244 w 991635"/>
                <a:gd name="connsiteY4" fmla="*/ 762615 h 858995"/>
                <a:gd name="connsiteX5" fmla="*/ 330048 w 991635"/>
                <a:gd name="connsiteY5" fmla="*/ 750819 h 858995"/>
                <a:gd name="connsiteX6" fmla="*/ 330048 w 991635"/>
                <a:gd name="connsiteY6" fmla="*/ 742948 h 858995"/>
                <a:gd name="connsiteX7" fmla="*/ 342373 w 991635"/>
                <a:gd name="connsiteY7" fmla="*/ 732134 h 858995"/>
                <a:gd name="connsiteX8" fmla="*/ 342367 w 991635"/>
                <a:gd name="connsiteY8" fmla="*/ 732128 h 858995"/>
                <a:gd name="connsiteX9" fmla="*/ 315481 w 991635"/>
                <a:gd name="connsiteY9" fmla="*/ 692794 h 858995"/>
                <a:gd name="connsiteX10" fmla="*/ 234796 w 991635"/>
                <a:gd name="connsiteY10" fmla="*/ 693781 h 858995"/>
                <a:gd name="connsiteX11" fmla="*/ 234798 w 991635"/>
                <a:gd name="connsiteY11" fmla="*/ 693782 h 858995"/>
                <a:gd name="connsiteX12" fmla="*/ 315481 w 991635"/>
                <a:gd name="connsiteY12" fmla="*/ 692795 h 858995"/>
                <a:gd name="connsiteX13" fmla="*/ 315481 w 991635"/>
                <a:gd name="connsiteY13" fmla="*/ 708537 h 858995"/>
                <a:gd name="connsiteX14" fmla="*/ 315481 w 991635"/>
                <a:gd name="connsiteY14" fmla="*/ 708536 h 858995"/>
                <a:gd name="connsiteX15" fmla="*/ 315481 w 991635"/>
                <a:gd name="connsiteY15" fmla="*/ 692794 h 858995"/>
                <a:gd name="connsiteX16" fmla="*/ 190541 w 991635"/>
                <a:gd name="connsiteY16" fmla="*/ 663159 h 858995"/>
                <a:gd name="connsiteX17" fmla="*/ 183236 w 991635"/>
                <a:gd name="connsiteY17" fmla="*/ 671166 h 858995"/>
                <a:gd name="connsiteX18" fmla="*/ 189958 w 991635"/>
                <a:gd name="connsiteY18" fmla="*/ 682972 h 858995"/>
                <a:gd name="connsiteX19" fmla="*/ 211252 w 991635"/>
                <a:gd name="connsiteY19" fmla="*/ 673142 h 858995"/>
                <a:gd name="connsiteX20" fmla="*/ 211247 w 991635"/>
                <a:gd name="connsiteY20" fmla="*/ 673138 h 858995"/>
                <a:gd name="connsiteX21" fmla="*/ 189959 w 991635"/>
                <a:gd name="connsiteY21" fmla="*/ 682971 h 858995"/>
                <a:gd name="connsiteX22" fmla="*/ 183237 w 991635"/>
                <a:gd name="connsiteY22" fmla="*/ 671166 h 858995"/>
                <a:gd name="connsiteX23" fmla="*/ 190541 w 991635"/>
                <a:gd name="connsiteY23" fmla="*/ 663159 h 858995"/>
                <a:gd name="connsiteX24" fmla="*/ 156550 w 991635"/>
                <a:gd name="connsiteY24" fmla="*/ 591726 h 858995"/>
                <a:gd name="connsiteX25" fmla="*/ 193319 w 991635"/>
                <a:gd name="connsiteY25" fmla="*/ 599383 h 858995"/>
                <a:gd name="connsiteX26" fmla="*/ 193324 w 991635"/>
                <a:gd name="connsiteY26" fmla="*/ 599383 h 858995"/>
                <a:gd name="connsiteX27" fmla="*/ 156550 w 991635"/>
                <a:gd name="connsiteY27" fmla="*/ 591726 h 858995"/>
                <a:gd name="connsiteX28" fmla="*/ 127203 w 991635"/>
                <a:gd name="connsiteY28" fmla="*/ 585616 h 858995"/>
                <a:gd name="connsiteX29" fmla="*/ 126078 w 991635"/>
                <a:gd name="connsiteY29" fmla="*/ 604295 h 858995"/>
                <a:gd name="connsiteX30" fmla="*/ 113747 w 991635"/>
                <a:gd name="connsiteY30" fmla="*/ 630847 h 858995"/>
                <a:gd name="connsiteX31" fmla="*/ 120481 w 991635"/>
                <a:gd name="connsiteY31" fmla="*/ 632820 h 858995"/>
                <a:gd name="connsiteX32" fmla="*/ 150740 w 991635"/>
                <a:gd name="connsiteY32" fmla="*/ 629871 h 858995"/>
                <a:gd name="connsiteX33" fmla="*/ 192207 w 991635"/>
                <a:gd name="connsiteY33" fmla="*/ 661333 h 858995"/>
                <a:gd name="connsiteX34" fmla="*/ 192207 w 991635"/>
                <a:gd name="connsiteY34" fmla="*/ 661332 h 858995"/>
                <a:gd name="connsiteX35" fmla="*/ 150741 w 991635"/>
                <a:gd name="connsiteY35" fmla="*/ 629870 h 858995"/>
                <a:gd name="connsiteX36" fmla="*/ 120482 w 991635"/>
                <a:gd name="connsiteY36" fmla="*/ 632819 h 858995"/>
                <a:gd name="connsiteX37" fmla="*/ 113748 w 991635"/>
                <a:gd name="connsiteY37" fmla="*/ 630846 h 858995"/>
                <a:gd name="connsiteX38" fmla="*/ 126079 w 991635"/>
                <a:gd name="connsiteY38" fmla="*/ 604296 h 858995"/>
                <a:gd name="connsiteX39" fmla="*/ 127203 w 991635"/>
                <a:gd name="connsiteY39" fmla="*/ 585616 h 858995"/>
                <a:gd name="connsiteX40" fmla="*/ 214620 w 991635"/>
                <a:gd name="connsiteY40" fmla="*/ 584629 h 858995"/>
                <a:gd name="connsiteX41" fmla="*/ 214620 w 991635"/>
                <a:gd name="connsiteY41" fmla="*/ 597421 h 858995"/>
                <a:gd name="connsiteX42" fmla="*/ 214620 w 991635"/>
                <a:gd name="connsiteY42" fmla="*/ 597421 h 858995"/>
                <a:gd name="connsiteX43" fmla="*/ 214620 w 991635"/>
                <a:gd name="connsiteY43" fmla="*/ 584629 h 858995"/>
                <a:gd name="connsiteX44" fmla="*/ 230272 w 991635"/>
                <a:gd name="connsiteY44" fmla="*/ 562193 h 858995"/>
                <a:gd name="connsiteX45" fmla="*/ 226950 w 991635"/>
                <a:gd name="connsiteY45" fmla="*/ 564963 h 858995"/>
                <a:gd name="connsiteX46" fmla="*/ 227177 w 991635"/>
                <a:gd name="connsiteY46" fmla="*/ 566291 h 858995"/>
                <a:gd name="connsiteX47" fmla="*/ 226951 w 991635"/>
                <a:gd name="connsiteY47" fmla="*/ 564962 h 858995"/>
                <a:gd name="connsiteX48" fmla="*/ 230272 w 991635"/>
                <a:gd name="connsiteY48" fmla="*/ 562193 h 858995"/>
                <a:gd name="connsiteX49" fmla="*/ 625127 w 991635"/>
                <a:gd name="connsiteY49" fmla="*/ 543541 h 858995"/>
                <a:gd name="connsiteX50" fmla="*/ 614995 w 991635"/>
                <a:gd name="connsiteY50" fmla="*/ 549076 h 858995"/>
                <a:gd name="connsiteX51" fmla="*/ 625396 w 991635"/>
                <a:gd name="connsiteY51" fmla="*/ 543608 h 858995"/>
                <a:gd name="connsiteX52" fmla="*/ 625127 w 991635"/>
                <a:gd name="connsiteY52" fmla="*/ 543551 h 858995"/>
                <a:gd name="connsiteX53" fmla="*/ 625127 w 991635"/>
                <a:gd name="connsiteY53" fmla="*/ 543541 h 858995"/>
                <a:gd name="connsiteX54" fmla="*/ 593357 w 991635"/>
                <a:gd name="connsiteY54" fmla="*/ 539414 h 858995"/>
                <a:gd name="connsiteX55" fmla="*/ 614701 w 991635"/>
                <a:gd name="connsiteY55" fmla="*/ 549231 h 858995"/>
                <a:gd name="connsiteX56" fmla="*/ 614707 w 991635"/>
                <a:gd name="connsiteY56" fmla="*/ 549228 h 858995"/>
                <a:gd name="connsiteX57" fmla="*/ 593357 w 991635"/>
                <a:gd name="connsiteY57" fmla="*/ 539414 h 858995"/>
                <a:gd name="connsiteX58" fmla="*/ 570998 w 991635"/>
                <a:gd name="connsiteY58" fmla="*/ 530551 h 858995"/>
                <a:gd name="connsiteX59" fmla="*/ 574884 w 991635"/>
                <a:gd name="connsiteY59" fmla="*/ 538126 h 858995"/>
                <a:gd name="connsiteX60" fmla="*/ 570999 w 991635"/>
                <a:gd name="connsiteY60" fmla="*/ 530551 h 858995"/>
                <a:gd name="connsiteX61" fmla="*/ 570998 w 991635"/>
                <a:gd name="connsiteY61" fmla="*/ 530551 h 858995"/>
                <a:gd name="connsiteX62" fmla="*/ 532756 w 991635"/>
                <a:gd name="connsiteY62" fmla="*/ 518930 h 858995"/>
                <a:gd name="connsiteX63" fmla="*/ 530656 w 991635"/>
                <a:gd name="connsiteY63" fmla="*/ 518745 h 858995"/>
                <a:gd name="connsiteX64" fmla="*/ 532756 w 991635"/>
                <a:gd name="connsiteY64" fmla="*/ 518930 h 858995"/>
                <a:gd name="connsiteX65" fmla="*/ 268405 w 991635"/>
                <a:gd name="connsiteY65" fmla="*/ 502027 h 858995"/>
                <a:gd name="connsiteX66" fmla="*/ 265044 w 991635"/>
                <a:gd name="connsiteY66" fmla="*/ 517758 h 858995"/>
                <a:gd name="connsiteX67" fmla="*/ 271433 w 991635"/>
                <a:gd name="connsiteY67" fmla="*/ 527104 h 858995"/>
                <a:gd name="connsiteX68" fmla="*/ 265045 w 991635"/>
                <a:gd name="connsiteY68" fmla="*/ 517758 h 858995"/>
                <a:gd name="connsiteX69" fmla="*/ 268405 w 991635"/>
                <a:gd name="connsiteY69" fmla="*/ 502027 h 858995"/>
                <a:gd name="connsiteX70" fmla="*/ 301306 w 991635"/>
                <a:gd name="connsiteY70" fmla="*/ 487535 h 858995"/>
                <a:gd name="connsiteX71" fmla="*/ 318841 w 991635"/>
                <a:gd name="connsiteY71" fmla="*/ 489245 h 858995"/>
                <a:gd name="connsiteX72" fmla="*/ 318841 w 991635"/>
                <a:gd name="connsiteY72" fmla="*/ 489245 h 858995"/>
                <a:gd name="connsiteX73" fmla="*/ 301306 w 991635"/>
                <a:gd name="connsiteY73" fmla="*/ 487535 h 858995"/>
                <a:gd name="connsiteX74" fmla="*/ 275088 w 991635"/>
                <a:gd name="connsiteY74" fmla="*/ 485810 h 858995"/>
                <a:gd name="connsiteX75" fmla="*/ 271767 w 991635"/>
                <a:gd name="connsiteY75" fmla="*/ 486296 h 858995"/>
                <a:gd name="connsiteX76" fmla="*/ 271767 w 991635"/>
                <a:gd name="connsiteY76" fmla="*/ 486296 h 858995"/>
                <a:gd name="connsiteX77" fmla="*/ 275088 w 991635"/>
                <a:gd name="connsiteY77" fmla="*/ 485810 h 858995"/>
                <a:gd name="connsiteX78" fmla="*/ 727361 w 991635"/>
                <a:gd name="connsiteY78" fmla="*/ 0 h 858995"/>
                <a:gd name="connsiteX79" fmla="*/ 778861 w 991635"/>
                <a:gd name="connsiteY79" fmla="*/ 12511 h 858995"/>
                <a:gd name="connsiteX80" fmla="*/ 765394 w 991635"/>
                <a:gd name="connsiteY80" fmla="*/ 24340 h 858995"/>
                <a:gd name="connsiteX81" fmla="*/ 747170 w 991635"/>
                <a:gd name="connsiteY81" fmla="*/ 31991 h 858995"/>
                <a:gd name="connsiteX82" fmla="*/ 743999 w 991635"/>
                <a:gd name="connsiteY82" fmla="*/ 61191 h 858995"/>
                <a:gd name="connsiteX83" fmla="*/ 759845 w 991635"/>
                <a:gd name="connsiteY83" fmla="*/ 77878 h 858995"/>
                <a:gd name="connsiteX84" fmla="*/ 784412 w 991635"/>
                <a:gd name="connsiteY84" fmla="*/ 67451 h 858995"/>
                <a:gd name="connsiteX85" fmla="*/ 812150 w 991635"/>
                <a:gd name="connsiteY85" fmla="*/ 49374 h 858995"/>
                <a:gd name="connsiteX86" fmla="*/ 838291 w 991635"/>
                <a:gd name="connsiteY86" fmla="*/ 35460 h 858995"/>
                <a:gd name="connsiteX87" fmla="*/ 852965 w 991635"/>
                <a:gd name="connsiteY87" fmla="*/ 48678 h 858995"/>
                <a:gd name="connsiteX88" fmla="*/ 862077 w 991635"/>
                <a:gd name="connsiteY88" fmla="*/ 92477 h 858995"/>
                <a:gd name="connsiteX89" fmla="*/ 878716 w 991635"/>
                <a:gd name="connsiteY89" fmla="*/ 109858 h 858995"/>
                <a:gd name="connsiteX90" fmla="*/ 907247 w 991635"/>
                <a:gd name="connsiteY90" fmla="*/ 112652 h 858995"/>
                <a:gd name="connsiteX91" fmla="*/ 913579 w 991635"/>
                <a:gd name="connsiteY91" fmla="*/ 104304 h 858995"/>
                <a:gd name="connsiteX92" fmla="*/ 933389 w 991635"/>
                <a:gd name="connsiteY92" fmla="*/ 120989 h 858995"/>
                <a:gd name="connsiteX93" fmla="*/ 946868 w 991635"/>
                <a:gd name="connsiteY93" fmla="*/ 111603 h 858995"/>
                <a:gd name="connsiteX94" fmla="*/ 955589 w 991635"/>
                <a:gd name="connsiteY94" fmla="*/ 132807 h 858995"/>
                <a:gd name="connsiteX95" fmla="*/ 951625 w 991635"/>
                <a:gd name="connsiteY95" fmla="*/ 146720 h 858995"/>
                <a:gd name="connsiteX96" fmla="*/ 956370 w 991635"/>
                <a:gd name="connsiteY96" fmla="*/ 169668 h 858995"/>
                <a:gd name="connsiteX97" fmla="*/ 936561 w 991635"/>
                <a:gd name="connsiteY97" fmla="*/ 177311 h 858995"/>
                <a:gd name="connsiteX98" fmla="*/ 924678 w 991635"/>
                <a:gd name="connsiteY98" fmla="*/ 175223 h 858995"/>
                <a:gd name="connsiteX99" fmla="*/ 896148 w 991635"/>
                <a:gd name="connsiteY99" fmla="*/ 180789 h 858995"/>
                <a:gd name="connsiteX100" fmla="*/ 893769 w 991635"/>
                <a:gd name="connsiteY100" fmla="*/ 191214 h 858995"/>
                <a:gd name="connsiteX101" fmla="*/ 911993 w 991635"/>
                <a:gd name="connsiteY101" fmla="*/ 196095 h 858995"/>
                <a:gd name="connsiteX102" fmla="*/ 935767 w 991635"/>
                <a:gd name="connsiteY102" fmla="*/ 198181 h 858995"/>
                <a:gd name="connsiteX103" fmla="*/ 969056 w 991635"/>
                <a:gd name="connsiteY103" fmla="*/ 185670 h 858995"/>
                <a:gd name="connsiteX104" fmla="*/ 991635 w 991635"/>
                <a:gd name="connsiteY104" fmla="*/ 212428 h 858995"/>
                <a:gd name="connsiteX105" fmla="*/ 967471 w 991635"/>
                <a:gd name="connsiteY105" fmla="*/ 222510 h 858995"/>
                <a:gd name="connsiteX106" fmla="*/ 920715 w 991635"/>
                <a:gd name="connsiteY106" fmla="*/ 218347 h 858995"/>
                <a:gd name="connsiteX107" fmla="*/ 911201 w 991635"/>
                <a:gd name="connsiteY107" fmla="*/ 204432 h 858995"/>
                <a:gd name="connsiteX108" fmla="*/ 889011 w 991635"/>
                <a:gd name="connsiteY108" fmla="*/ 215564 h 858995"/>
                <a:gd name="connsiteX109" fmla="*/ 875545 w 991635"/>
                <a:gd name="connsiteY109" fmla="*/ 210694 h 858995"/>
                <a:gd name="connsiteX110" fmla="*/ 881082 w 991635"/>
                <a:gd name="connsiteY110" fmla="*/ 269102 h 858995"/>
                <a:gd name="connsiteX111" fmla="*/ 880302 w 991635"/>
                <a:gd name="connsiteY111" fmla="*/ 439466 h 858995"/>
                <a:gd name="connsiteX112" fmla="*/ 872373 w 991635"/>
                <a:gd name="connsiteY112" fmla="*/ 455456 h 858995"/>
                <a:gd name="connsiteX113" fmla="*/ 878716 w 991635"/>
                <a:gd name="connsiteY113" fmla="*/ 468664 h 858995"/>
                <a:gd name="connsiteX114" fmla="*/ 864456 w 991635"/>
                <a:gd name="connsiteY114" fmla="*/ 488134 h 858995"/>
                <a:gd name="connsiteX115" fmla="*/ 753513 w 991635"/>
                <a:gd name="connsiteY115" fmla="*/ 463795 h 858995"/>
                <a:gd name="connsiteX116" fmla="*/ 736863 w 991635"/>
                <a:gd name="connsiteY116" fmla="*/ 474926 h 858995"/>
                <a:gd name="connsiteX117" fmla="*/ 721810 w 991635"/>
                <a:gd name="connsiteY117" fmla="*/ 530551 h 858995"/>
                <a:gd name="connsiteX118" fmla="*/ 679019 w 991635"/>
                <a:gd name="connsiteY118" fmla="*/ 521517 h 858995"/>
                <a:gd name="connsiteX119" fmla="*/ 659208 w 991635"/>
                <a:gd name="connsiteY119" fmla="*/ 550716 h 858995"/>
                <a:gd name="connsiteX120" fmla="*/ 626043 w 991635"/>
                <a:gd name="connsiteY120" fmla="*/ 543744 h 858995"/>
                <a:gd name="connsiteX121" fmla="*/ 649457 w 991635"/>
                <a:gd name="connsiteY121" fmla="*/ 621989 h 858995"/>
                <a:gd name="connsiteX122" fmla="*/ 636002 w 991635"/>
                <a:gd name="connsiteY122" fmla="*/ 668206 h 858995"/>
                <a:gd name="connsiteX123" fmla="*/ 577732 w 991635"/>
                <a:gd name="connsiteY123" fmla="*/ 686408 h 858995"/>
                <a:gd name="connsiteX124" fmla="*/ 531769 w 991635"/>
                <a:gd name="connsiteY124" fmla="*/ 680999 h 858995"/>
                <a:gd name="connsiteX125" fmla="*/ 512728 w 991635"/>
                <a:gd name="connsiteY125" fmla="*/ 666244 h 858995"/>
                <a:gd name="connsiteX126" fmla="*/ 479108 w 991635"/>
                <a:gd name="connsiteY126" fmla="*/ 702627 h 858995"/>
                <a:gd name="connsiteX127" fmla="*/ 449962 w 991635"/>
                <a:gd name="connsiteY127" fmla="*/ 691819 h 858995"/>
                <a:gd name="connsiteX128" fmla="*/ 408508 w 991635"/>
                <a:gd name="connsiteY128" fmla="*/ 696730 h 858995"/>
                <a:gd name="connsiteX129" fmla="*/ 438755 w 991635"/>
                <a:gd name="connsiteY129" fmla="*/ 728192 h 858995"/>
                <a:gd name="connsiteX130" fmla="*/ 425868 w 991635"/>
                <a:gd name="connsiteY130" fmla="*/ 755242 h 858995"/>
                <a:gd name="connsiteX131" fmla="*/ 397289 w 991635"/>
                <a:gd name="connsiteY131" fmla="*/ 753757 h 858995"/>
                <a:gd name="connsiteX132" fmla="*/ 372070 w 991635"/>
                <a:gd name="connsiteY132" fmla="*/ 763590 h 858995"/>
                <a:gd name="connsiteX133" fmla="*/ 372070 w 991635"/>
                <a:gd name="connsiteY133" fmla="*/ 763600 h 858995"/>
                <a:gd name="connsiteX134" fmla="*/ 360307 w 991635"/>
                <a:gd name="connsiteY134" fmla="*/ 750818 h 858995"/>
                <a:gd name="connsiteX135" fmla="*/ 359974 w 991635"/>
                <a:gd name="connsiteY135" fmla="*/ 750471 h 858995"/>
                <a:gd name="connsiteX136" fmla="*/ 360308 w 991635"/>
                <a:gd name="connsiteY136" fmla="*/ 750819 h 858995"/>
                <a:gd name="connsiteX137" fmla="*/ 372071 w 991635"/>
                <a:gd name="connsiteY137" fmla="*/ 763601 h 858995"/>
                <a:gd name="connsiteX138" fmla="*/ 332285 w 991635"/>
                <a:gd name="connsiteY138" fmla="*/ 781305 h 858995"/>
                <a:gd name="connsiteX139" fmla="*/ 316605 w 991635"/>
                <a:gd name="connsiteY139" fmla="*/ 776383 h 858995"/>
                <a:gd name="connsiteX140" fmla="*/ 290830 w 991635"/>
                <a:gd name="connsiteY140" fmla="*/ 808832 h 858995"/>
                <a:gd name="connsiteX141" fmla="*/ 257198 w 991635"/>
                <a:gd name="connsiteY141" fmla="*/ 818665 h 858995"/>
                <a:gd name="connsiteX142" fmla="*/ 249352 w 991635"/>
                <a:gd name="connsiteY142" fmla="*/ 825561 h 858995"/>
                <a:gd name="connsiteX143" fmla="*/ 253282 w 991635"/>
                <a:gd name="connsiteY143" fmla="*/ 840305 h 858995"/>
                <a:gd name="connsiteX144" fmla="*/ 203413 w 991635"/>
                <a:gd name="connsiteY144" fmla="*/ 837356 h 858995"/>
                <a:gd name="connsiteX145" fmla="*/ 187722 w 991635"/>
                <a:gd name="connsiteY145" fmla="*/ 858995 h 858995"/>
                <a:gd name="connsiteX146" fmla="*/ 172030 w 991635"/>
                <a:gd name="connsiteY146" fmla="*/ 857023 h 858995"/>
                <a:gd name="connsiteX147" fmla="*/ 173142 w 991635"/>
                <a:gd name="connsiteY147" fmla="*/ 845216 h 858995"/>
                <a:gd name="connsiteX148" fmla="*/ 188846 w 991635"/>
                <a:gd name="connsiteY148" fmla="*/ 840305 h 858995"/>
                <a:gd name="connsiteX149" fmla="*/ 188846 w 991635"/>
                <a:gd name="connsiteY149" fmla="*/ 834407 h 858995"/>
                <a:gd name="connsiteX150" fmla="*/ 161935 w 991635"/>
                <a:gd name="connsiteY150" fmla="*/ 832434 h 858995"/>
                <a:gd name="connsiteX151" fmla="*/ 159699 w 991635"/>
                <a:gd name="connsiteY151" fmla="*/ 841291 h 858995"/>
                <a:gd name="connsiteX152" fmla="*/ 142611 w 991635"/>
                <a:gd name="connsiteY152" fmla="*/ 830721 h 858995"/>
                <a:gd name="connsiteX153" fmla="*/ 150172 w 991635"/>
                <a:gd name="connsiteY153" fmla="*/ 816215 h 858995"/>
                <a:gd name="connsiteX154" fmla="*/ 170349 w 991635"/>
                <a:gd name="connsiteY154" fmla="*/ 812279 h 858995"/>
                <a:gd name="connsiteX155" fmla="*/ 159142 w 991635"/>
                <a:gd name="connsiteY155" fmla="*/ 792125 h 858995"/>
                <a:gd name="connsiteX156" fmla="*/ 161379 w 991635"/>
                <a:gd name="connsiteY156" fmla="*/ 759177 h 858995"/>
                <a:gd name="connsiteX157" fmla="*/ 139534 w 991635"/>
                <a:gd name="connsiteY157" fmla="*/ 728702 h 858995"/>
                <a:gd name="connsiteX158" fmla="*/ 133818 w 991635"/>
                <a:gd name="connsiteY158" fmla="*/ 714798 h 858995"/>
                <a:gd name="connsiteX159" fmla="*/ 107653 w 991635"/>
                <a:gd name="connsiteY159" fmla="*/ 671686 h 858995"/>
                <a:gd name="connsiteX160" fmla="*/ 106079 w 991635"/>
                <a:gd name="connsiteY160" fmla="*/ 650129 h 858995"/>
                <a:gd name="connsiteX161" fmla="*/ 73583 w 991635"/>
                <a:gd name="connsiteY161" fmla="*/ 646661 h 858995"/>
                <a:gd name="connsiteX162" fmla="*/ 39785 w 991635"/>
                <a:gd name="connsiteY162" fmla="*/ 623962 h 858995"/>
                <a:gd name="connsiteX163" fmla="*/ 43159 w 991635"/>
                <a:gd name="connsiteY163" fmla="*/ 597422 h 858995"/>
                <a:gd name="connsiteX164" fmla="*/ 29703 w 991635"/>
                <a:gd name="connsiteY164" fmla="*/ 597422 h 858995"/>
                <a:gd name="connsiteX165" fmla="*/ 0 w 991635"/>
                <a:gd name="connsiteY165" fmla="*/ 476462 h 858995"/>
                <a:gd name="connsiteX166" fmla="*/ 67808 w 991635"/>
                <a:gd name="connsiteY166" fmla="*/ 448935 h 858995"/>
                <a:gd name="connsiteX167" fmla="*/ 56601 w 991635"/>
                <a:gd name="connsiteY167" fmla="*/ 413527 h 858995"/>
                <a:gd name="connsiteX168" fmla="*/ 33064 w 991635"/>
                <a:gd name="connsiteY168" fmla="*/ 410578 h 858995"/>
                <a:gd name="connsiteX169" fmla="*/ 33064 w 991635"/>
                <a:gd name="connsiteY169" fmla="*/ 367309 h 858995"/>
                <a:gd name="connsiteX170" fmla="*/ 61690 w 991635"/>
                <a:gd name="connsiteY170" fmla="*/ 374786 h 858995"/>
                <a:gd name="connsiteX171" fmla="*/ 71997 w 991635"/>
                <a:gd name="connsiteY171" fmla="*/ 359480 h 858995"/>
                <a:gd name="connsiteX172" fmla="*/ 86258 w 991635"/>
                <a:gd name="connsiteY172" fmla="*/ 365742 h 858995"/>
                <a:gd name="connsiteX173" fmla="*/ 116375 w 991635"/>
                <a:gd name="connsiteY173" fmla="*/ 356698 h 858995"/>
                <a:gd name="connsiteX174" fmla="*/ 135393 w 991635"/>
                <a:gd name="connsiteY174" fmla="*/ 374090 h 858995"/>
                <a:gd name="connsiteX175" fmla="*/ 155995 w 991635"/>
                <a:gd name="connsiteY175" fmla="*/ 367133 h 858995"/>
                <a:gd name="connsiteX176" fmla="*/ 189283 w 991635"/>
                <a:gd name="connsiteY176" fmla="*/ 390777 h 858995"/>
                <a:gd name="connsiteX177" fmla="*/ 240785 w 991635"/>
                <a:gd name="connsiteY177" fmla="*/ 399811 h 858995"/>
                <a:gd name="connsiteX178" fmla="*/ 250299 w 991635"/>
                <a:gd name="connsiteY178" fmla="*/ 385907 h 858995"/>
                <a:gd name="connsiteX179" fmla="*/ 259021 w 991635"/>
                <a:gd name="connsiteY179" fmla="*/ 393560 h 858995"/>
                <a:gd name="connsiteX180" fmla="*/ 266950 w 991635"/>
                <a:gd name="connsiteY180" fmla="*/ 384515 h 858995"/>
                <a:gd name="connsiteX181" fmla="*/ 324001 w 991635"/>
                <a:gd name="connsiteY181" fmla="*/ 378264 h 858995"/>
                <a:gd name="connsiteX182" fmla="*/ 349361 w 991635"/>
                <a:gd name="connsiteY182" fmla="*/ 351143 h 858995"/>
                <a:gd name="connsiteX183" fmla="*/ 368379 w 991635"/>
                <a:gd name="connsiteY183" fmla="*/ 352534 h 858995"/>
                <a:gd name="connsiteX184" fmla="*/ 371549 w 991635"/>
                <a:gd name="connsiteY184" fmla="*/ 331673 h 858995"/>
                <a:gd name="connsiteX185" fmla="*/ 361255 w 991635"/>
                <a:gd name="connsiteY185" fmla="*/ 328195 h 858995"/>
                <a:gd name="connsiteX186" fmla="*/ 370757 w 991635"/>
                <a:gd name="connsiteY186" fmla="*/ 308725 h 858995"/>
                <a:gd name="connsiteX187" fmla="*/ 358083 w 991635"/>
                <a:gd name="connsiteY187" fmla="*/ 301072 h 858995"/>
                <a:gd name="connsiteX188" fmla="*/ 373136 w 991635"/>
                <a:gd name="connsiteY188" fmla="*/ 301769 h 858995"/>
                <a:gd name="connsiteX189" fmla="*/ 407205 w 991635"/>
                <a:gd name="connsiteY189" fmla="*/ 260742 h 858995"/>
                <a:gd name="connsiteX190" fmla="*/ 311327 w 991635"/>
                <a:gd name="connsiteY190" fmla="*/ 274646 h 858995"/>
                <a:gd name="connsiteX191" fmla="*/ 291505 w 991635"/>
                <a:gd name="connsiteY191" fmla="*/ 305943 h 858995"/>
                <a:gd name="connsiteX192" fmla="*/ 266157 w 991635"/>
                <a:gd name="connsiteY192" fmla="*/ 272569 h 858995"/>
                <a:gd name="connsiteX193" fmla="*/ 300226 w 991635"/>
                <a:gd name="connsiteY193" fmla="*/ 233632 h 858995"/>
                <a:gd name="connsiteX194" fmla="*/ 297056 w 991635"/>
                <a:gd name="connsiteY194" fmla="*/ 198856 h 858995"/>
                <a:gd name="connsiteX195" fmla="*/ 297056 w 991635"/>
                <a:gd name="connsiteY195" fmla="*/ 187040 h 858995"/>
                <a:gd name="connsiteX196" fmla="*/ 314487 w 991635"/>
                <a:gd name="connsiteY196" fmla="*/ 180094 h 858995"/>
                <a:gd name="connsiteX197" fmla="*/ 334297 w 991635"/>
                <a:gd name="connsiteY197" fmla="*/ 174527 h 858995"/>
                <a:gd name="connsiteX198" fmla="*/ 349350 w 991635"/>
                <a:gd name="connsiteY198" fmla="*/ 180789 h 858995"/>
                <a:gd name="connsiteX199" fmla="*/ 367586 w 991635"/>
                <a:gd name="connsiteY199" fmla="*/ 130023 h 858995"/>
                <a:gd name="connsiteX200" fmla="*/ 377088 w 991635"/>
                <a:gd name="connsiteY200" fmla="*/ 117511 h 858995"/>
                <a:gd name="connsiteX201" fmla="*/ 400863 w 991635"/>
                <a:gd name="connsiteY201" fmla="*/ 109162 h 858995"/>
                <a:gd name="connsiteX202" fmla="*/ 401655 w 991635"/>
                <a:gd name="connsiteY202" fmla="*/ 83443 h 858995"/>
                <a:gd name="connsiteX203" fmla="*/ 428600 w 991635"/>
                <a:gd name="connsiteY203" fmla="*/ 54929 h 858995"/>
                <a:gd name="connsiteX204" fmla="*/ 465050 w 991635"/>
                <a:gd name="connsiteY204" fmla="*/ 39634 h 858995"/>
                <a:gd name="connsiteX205" fmla="*/ 486943 w 991635"/>
                <a:gd name="connsiteY205" fmla="*/ 35439 h 858995"/>
                <a:gd name="connsiteX206" fmla="*/ 486943 w 991635"/>
                <a:gd name="connsiteY206" fmla="*/ 13800 h 858995"/>
                <a:gd name="connsiteX207" fmla="*/ 488055 w 991635"/>
                <a:gd name="connsiteY207" fmla="*/ 8401 h 858995"/>
                <a:gd name="connsiteX208" fmla="*/ 503191 w 991635"/>
                <a:gd name="connsiteY208" fmla="*/ 14049 h 858995"/>
                <a:gd name="connsiteX209" fmla="*/ 518315 w 991635"/>
                <a:gd name="connsiteY209" fmla="*/ 40361 h 858995"/>
                <a:gd name="connsiteX210" fmla="*/ 542976 w 991635"/>
                <a:gd name="connsiteY210" fmla="*/ 40361 h 858995"/>
                <a:gd name="connsiteX211" fmla="*/ 551378 w 991635"/>
                <a:gd name="connsiteY211" fmla="*/ 52645 h 858995"/>
                <a:gd name="connsiteX212" fmla="*/ 594524 w 991635"/>
                <a:gd name="connsiteY212" fmla="*/ 55594 h 858995"/>
                <a:gd name="connsiteX213" fmla="*/ 595802 w 991635"/>
                <a:gd name="connsiteY213" fmla="*/ 36851 h 858995"/>
                <a:gd name="connsiteX214" fmla="*/ 629091 w 991635"/>
                <a:gd name="connsiteY214" fmla="*/ 36851 h 858995"/>
                <a:gd name="connsiteX215" fmla="*/ 639387 w 991635"/>
                <a:gd name="connsiteY215" fmla="*/ 22252 h 858995"/>
                <a:gd name="connsiteX216" fmla="*/ 702001 w 991635"/>
                <a:gd name="connsiteY216" fmla="*/ 25035 h 858995"/>
                <a:gd name="connsiteX217" fmla="*/ 727361 w 991635"/>
                <a:gd name="connsiteY217" fmla="*/ 0 h 858995"/>
                <a:gd name="connsiteX0" fmla="*/ 342367 w 991635"/>
                <a:gd name="connsiteY0" fmla="*/ 732128 h 858995"/>
                <a:gd name="connsiteX1" fmla="*/ 330036 w 991635"/>
                <a:gd name="connsiteY1" fmla="*/ 742947 h 858995"/>
                <a:gd name="connsiteX2" fmla="*/ 330036 w 991635"/>
                <a:gd name="connsiteY2" fmla="*/ 750818 h 858995"/>
                <a:gd name="connsiteX3" fmla="*/ 313238 w 991635"/>
                <a:gd name="connsiteY3" fmla="*/ 762610 h 858995"/>
                <a:gd name="connsiteX4" fmla="*/ 313244 w 991635"/>
                <a:gd name="connsiteY4" fmla="*/ 762615 h 858995"/>
                <a:gd name="connsiteX5" fmla="*/ 330048 w 991635"/>
                <a:gd name="connsiteY5" fmla="*/ 750819 h 858995"/>
                <a:gd name="connsiteX6" fmla="*/ 330048 w 991635"/>
                <a:gd name="connsiteY6" fmla="*/ 742948 h 858995"/>
                <a:gd name="connsiteX7" fmla="*/ 342373 w 991635"/>
                <a:gd name="connsiteY7" fmla="*/ 732134 h 858995"/>
                <a:gd name="connsiteX8" fmla="*/ 342367 w 991635"/>
                <a:gd name="connsiteY8" fmla="*/ 732128 h 858995"/>
                <a:gd name="connsiteX9" fmla="*/ 315481 w 991635"/>
                <a:gd name="connsiteY9" fmla="*/ 692794 h 858995"/>
                <a:gd name="connsiteX10" fmla="*/ 234796 w 991635"/>
                <a:gd name="connsiteY10" fmla="*/ 693781 h 858995"/>
                <a:gd name="connsiteX11" fmla="*/ 234798 w 991635"/>
                <a:gd name="connsiteY11" fmla="*/ 693782 h 858995"/>
                <a:gd name="connsiteX12" fmla="*/ 315481 w 991635"/>
                <a:gd name="connsiteY12" fmla="*/ 692795 h 858995"/>
                <a:gd name="connsiteX13" fmla="*/ 315481 w 991635"/>
                <a:gd name="connsiteY13" fmla="*/ 708537 h 858995"/>
                <a:gd name="connsiteX14" fmla="*/ 315481 w 991635"/>
                <a:gd name="connsiteY14" fmla="*/ 708536 h 858995"/>
                <a:gd name="connsiteX15" fmla="*/ 315481 w 991635"/>
                <a:gd name="connsiteY15" fmla="*/ 692794 h 858995"/>
                <a:gd name="connsiteX16" fmla="*/ 190541 w 991635"/>
                <a:gd name="connsiteY16" fmla="*/ 663159 h 858995"/>
                <a:gd name="connsiteX17" fmla="*/ 183236 w 991635"/>
                <a:gd name="connsiteY17" fmla="*/ 671166 h 858995"/>
                <a:gd name="connsiteX18" fmla="*/ 189958 w 991635"/>
                <a:gd name="connsiteY18" fmla="*/ 682972 h 858995"/>
                <a:gd name="connsiteX19" fmla="*/ 211252 w 991635"/>
                <a:gd name="connsiteY19" fmla="*/ 673142 h 858995"/>
                <a:gd name="connsiteX20" fmla="*/ 211247 w 991635"/>
                <a:gd name="connsiteY20" fmla="*/ 673138 h 858995"/>
                <a:gd name="connsiteX21" fmla="*/ 189959 w 991635"/>
                <a:gd name="connsiteY21" fmla="*/ 682971 h 858995"/>
                <a:gd name="connsiteX22" fmla="*/ 183237 w 991635"/>
                <a:gd name="connsiteY22" fmla="*/ 671166 h 858995"/>
                <a:gd name="connsiteX23" fmla="*/ 190541 w 991635"/>
                <a:gd name="connsiteY23" fmla="*/ 663159 h 858995"/>
                <a:gd name="connsiteX24" fmla="*/ 156550 w 991635"/>
                <a:gd name="connsiteY24" fmla="*/ 591726 h 858995"/>
                <a:gd name="connsiteX25" fmla="*/ 193319 w 991635"/>
                <a:gd name="connsiteY25" fmla="*/ 599383 h 858995"/>
                <a:gd name="connsiteX26" fmla="*/ 193324 w 991635"/>
                <a:gd name="connsiteY26" fmla="*/ 599383 h 858995"/>
                <a:gd name="connsiteX27" fmla="*/ 156550 w 991635"/>
                <a:gd name="connsiteY27" fmla="*/ 591726 h 858995"/>
                <a:gd name="connsiteX28" fmla="*/ 127203 w 991635"/>
                <a:gd name="connsiteY28" fmla="*/ 585616 h 858995"/>
                <a:gd name="connsiteX29" fmla="*/ 126078 w 991635"/>
                <a:gd name="connsiteY29" fmla="*/ 604295 h 858995"/>
                <a:gd name="connsiteX30" fmla="*/ 113747 w 991635"/>
                <a:gd name="connsiteY30" fmla="*/ 630847 h 858995"/>
                <a:gd name="connsiteX31" fmla="*/ 120481 w 991635"/>
                <a:gd name="connsiteY31" fmla="*/ 632820 h 858995"/>
                <a:gd name="connsiteX32" fmla="*/ 150740 w 991635"/>
                <a:gd name="connsiteY32" fmla="*/ 629871 h 858995"/>
                <a:gd name="connsiteX33" fmla="*/ 192207 w 991635"/>
                <a:gd name="connsiteY33" fmla="*/ 661333 h 858995"/>
                <a:gd name="connsiteX34" fmla="*/ 192207 w 991635"/>
                <a:gd name="connsiteY34" fmla="*/ 661332 h 858995"/>
                <a:gd name="connsiteX35" fmla="*/ 150741 w 991635"/>
                <a:gd name="connsiteY35" fmla="*/ 629870 h 858995"/>
                <a:gd name="connsiteX36" fmla="*/ 120482 w 991635"/>
                <a:gd name="connsiteY36" fmla="*/ 632819 h 858995"/>
                <a:gd name="connsiteX37" fmla="*/ 113748 w 991635"/>
                <a:gd name="connsiteY37" fmla="*/ 630846 h 858995"/>
                <a:gd name="connsiteX38" fmla="*/ 126079 w 991635"/>
                <a:gd name="connsiteY38" fmla="*/ 604296 h 858995"/>
                <a:gd name="connsiteX39" fmla="*/ 127203 w 991635"/>
                <a:gd name="connsiteY39" fmla="*/ 585616 h 858995"/>
                <a:gd name="connsiteX40" fmla="*/ 214620 w 991635"/>
                <a:gd name="connsiteY40" fmla="*/ 584629 h 858995"/>
                <a:gd name="connsiteX41" fmla="*/ 214620 w 991635"/>
                <a:gd name="connsiteY41" fmla="*/ 597421 h 858995"/>
                <a:gd name="connsiteX42" fmla="*/ 214620 w 991635"/>
                <a:gd name="connsiteY42" fmla="*/ 597421 h 858995"/>
                <a:gd name="connsiteX43" fmla="*/ 214620 w 991635"/>
                <a:gd name="connsiteY43" fmla="*/ 584629 h 858995"/>
                <a:gd name="connsiteX44" fmla="*/ 230272 w 991635"/>
                <a:gd name="connsiteY44" fmla="*/ 562193 h 858995"/>
                <a:gd name="connsiteX45" fmla="*/ 226950 w 991635"/>
                <a:gd name="connsiteY45" fmla="*/ 564963 h 858995"/>
                <a:gd name="connsiteX46" fmla="*/ 227177 w 991635"/>
                <a:gd name="connsiteY46" fmla="*/ 566291 h 858995"/>
                <a:gd name="connsiteX47" fmla="*/ 226951 w 991635"/>
                <a:gd name="connsiteY47" fmla="*/ 564962 h 858995"/>
                <a:gd name="connsiteX48" fmla="*/ 230272 w 991635"/>
                <a:gd name="connsiteY48" fmla="*/ 562193 h 858995"/>
                <a:gd name="connsiteX49" fmla="*/ 625127 w 991635"/>
                <a:gd name="connsiteY49" fmla="*/ 543541 h 858995"/>
                <a:gd name="connsiteX50" fmla="*/ 614995 w 991635"/>
                <a:gd name="connsiteY50" fmla="*/ 549076 h 858995"/>
                <a:gd name="connsiteX51" fmla="*/ 625396 w 991635"/>
                <a:gd name="connsiteY51" fmla="*/ 543608 h 858995"/>
                <a:gd name="connsiteX52" fmla="*/ 625127 w 991635"/>
                <a:gd name="connsiteY52" fmla="*/ 543551 h 858995"/>
                <a:gd name="connsiteX53" fmla="*/ 625127 w 991635"/>
                <a:gd name="connsiteY53" fmla="*/ 543541 h 858995"/>
                <a:gd name="connsiteX54" fmla="*/ 593357 w 991635"/>
                <a:gd name="connsiteY54" fmla="*/ 539414 h 858995"/>
                <a:gd name="connsiteX55" fmla="*/ 614701 w 991635"/>
                <a:gd name="connsiteY55" fmla="*/ 549231 h 858995"/>
                <a:gd name="connsiteX56" fmla="*/ 614707 w 991635"/>
                <a:gd name="connsiteY56" fmla="*/ 549228 h 858995"/>
                <a:gd name="connsiteX57" fmla="*/ 593357 w 991635"/>
                <a:gd name="connsiteY57" fmla="*/ 539414 h 858995"/>
                <a:gd name="connsiteX58" fmla="*/ 570998 w 991635"/>
                <a:gd name="connsiteY58" fmla="*/ 530551 h 858995"/>
                <a:gd name="connsiteX59" fmla="*/ 574884 w 991635"/>
                <a:gd name="connsiteY59" fmla="*/ 538126 h 858995"/>
                <a:gd name="connsiteX60" fmla="*/ 570999 w 991635"/>
                <a:gd name="connsiteY60" fmla="*/ 530551 h 858995"/>
                <a:gd name="connsiteX61" fmla="*/ 570998 w 991635"/>
                <a:gd name="connsiteY61" fmla="*/ 530551 h 858995"/>
                <a:gd name="connsiteX62" fmla="*/ 532756 w 991635"/>
                <a:gd name="connsiteY62" fmla="*/ 518930 h 858995"/>
                <a:gd name="connsiteX63" fmla="*/ 530656 w 991635"/>
                <a:gd name="connsiteY63" fmla="*/ 518745 h 858995"/>
                <a:gd name="connsiteX64" fmla="*/ 532756 w 991635"/>
                <a:gd name="connsiteY64" fmla="*/ 518930 h 858995"/>
                <a:gd name="connsiteX65" fmla="*/ 268405 w 991635"/>
                <a:gd name="connsiteY65" fmla="*/ 502027 h 858995"/>
                <a:gd name="connsiteX66" fmla="*/ 265044 w 991635"/>
                <a:gd name="connsiteY66" fmla="*/ 517758 h 858995"/>
                <a:gd name="connsiteX67" fmla="*/ 271433 w 991635"/>
                <a:gd name="connsiteY67" fmla="*/ 527104 h 858995"/>
                <a:gd name="connsiteX68" fmla="*/ 265045 w 991635"/>
                <a:gd name="connsiteY68" fmla="*/ 517758 h 858995"/>
                <a:gd name="connsiteX69" fmla="*/ 268405 w 991635"/>
                <a:gd name="connsiteY69" fmla="*/ 502027 h 858995"/>
                <a:gd name="connsiteX70" fmla="*/ 301306 w 991635"/>
                <a:gd name="connsiteY70" fmla="*/ 487535 h 858995"/>
                <a:gd name="connsiteX71" fmla="*/ 318841 w 991635"/>
                <a:gd name="connsiteY71" fmla="*/ 489245 h 858995"/>
                <a:gd name="connsiteX72" fmla="*/ 301306 w 991635"/>
                <a:gd name="connsiteY72" fmla="*/ 487535 h 858995"/>
                <a:gd name="connsiteX73" fmla="*/ 275088 w 991635"/>
                <a:gd name="connsiteY73" fmla="*/ 485810 h 858995"/>
                <a:gd name="connsiteX74" fmla="*/ 271767 w 991635"/>
                <a:gd name="connsiteY74" fmla="*/ 486296 h 858995"/>
                <a:gd name="connsiteX75" fmla="*/ 271767 w 991635"/>
                <a:gd name="connsiteY75" fmla="*/ 486296 h 858995"/>
                <a:gd name="connsiteX76" fmla="*/ 275088 w 991635"/>
                <a:gd name="connsiteY76" fmla="*/ 485810 h 858995"/>
                <a:gd name="connsiteX77" fmla="*/ 727361 w 991635"/>
                <a:gd name="connsiteY77" fmla="*/ 0 h 858995"/>
                <a:gd name="connsiteX78" fmla="*/ 778861 w 991635"/>
                <a:gd name="connsiteY78" fmla="*/ 12511 h 858995"/>
                <a:gd name="connsiteX79" fmla="*/ 765394 w 991635"/>
                <a:gd name="connsiteY79" fmla="*/ 24340 h 858995"/>
                <a:gd name="connsiteX80" fmla="*/ 747170 w 991635"/>
                <a:gd name="connsiteY80" fmla="*/ 31991 h 858995"/>
                <a:gd name="connsiteX81" fmla="*/ 743999 w 991635"/>
                <a:gd name="connsiteY81" fmla="*/ 61191 h 858995"/>
                <a:gd name="connsiteX82" fmla="*/ 759845 w 991635"/>
                <a:gd name="connsiteY82" fmla="*/ 77878 h 858995"/>
                <a:gd name="connsiteX83" fmla="*/ 784412 w 991635"/>
                <a:gd name="connsiteY83" fmla="*/ 67451 h 858995"/>
                <a:gd name="connsiteX84" fmla="*/ 812150 w 991635"/>
                <a:gd name="connsiteY84" fmla="*/ 49374 h 858995"/>
                <a:gd name="connsiteX85" fmla="*/ 838291 w 991635"/>
                <a:gd name="connsiteY85" fmla="*/ 35460 h 858995"/>
                <a:gd name="connsiteX86" fmla="*/ 852965 w 991635"/>
                <a:gd name="connsiteY86" fmla="*/ 48678 h 858995"/>
                <a:gd name="connsiteX87" fmla="*/ 862077 w 991635"/>
                <a:gd name="connsiteY87" fmla="*/ 92477 h 858995"/>
                <a:gd name="connsiteX88" fmla="*/ 878716 w 991635"/>
                <a:gd name="connsiteY88" fmla="*/ 109858 h 858995"/>
                <a:gd name="connsiteX89" fmla="*/ 907247 w 991635"/>
                <a:gd name="connsiteY89" fmla="*/ 112652 h 858995"/>
                <a:gd name="connsiteX90" fmla="*/ 913579 w 991635"/>
                <a:gd name="connsiteY90" fmla="*/ 104304 h 858995"/>
                <a:gd name="connsiteX91" fmla="*/ 933389 w 991635"/>
                <a:gd name="connsiteY91" fmla="*/ 120989 h 858995"/>
                <a:gd name="connsiteX92" fmla="*/ 946868 w 991635"/>
                <a:gd name="connsiteY92" fmla="*/ 111603 h 858995"/>
                <a:gd name="connsiteX93" fmla="*/ 955589 w 991635"/>
                <a:gd name="connsiteY93" fmla="*/ 132807 h 858995"/>
                <a:gd name="connsiteX94" fmla="*/ 951625 w 991635"/>
                <a:gd name="connsiteY94" fmla="*/ 146720 h 858995"/>
                <a:gd name="connsiteX95" fmla="*/ 956370 w 991635"/>
                <a:gd name="connsiteY95" fmla="*/ 169668 h 858995"/>
                <a:gd name="connsiteX96" fmla="*/ 936561 w 991635"/>
                <a:gd name="connsiteY96" fmla="*/ 177311 h 858995"/>
                <a:gd name="connsiteX97" fmla="*/ 924678 w 991635"/>
                <a:gd name="connsiteY97" fmla="*/ 175223 h 858995"/>
                <a:gd name="connsiteX98" fmla="*/ 896148 w 991635"/>
                <a:gd name="connsiteY98" fmla="*/ 180789 h 858995"/>
                <a:gd name="connsiteX99" fmla="*/ 893769 w 991635"/>
                <a:gd name="connsiteY99" fmla="*/ 191214 h 858995"/>
                <a:gd name="connsiteX100" fmla="*/ 911993 w 991635"/>
                <a:gd name="connsiteY100" fmla="*/ 196095 h 858995"/>
                <a:gd name="connsiteX101" fmla="*/ 935767 w 991635"/>
                <a:gd name="connsiteY101" fmla="*/ 198181 h 858995"/>
                <a:gd name="connsiteX102" fmla="*/ 969056 w 991635"/>
                <a:gd name="connsiteY102" fmla="*/ 185670 h 858995"/>
                <a:gd name="connsiteX103" fmla="*/ 991635 w 991635"/>
                <a:gd name="connsiteY103" fmla="*/ 212428 h 858995"/>
                <a:gd name="connsiteX104" fmla="*/ 967471 w 991635"/>
                <a:gd name="connsiteY104" fmla="*/ 222510 h 858995"/>
                <a:gd name="connsiteX105" fmla="*/ 920715 w 991635"/>
                <a:gd name="connsiteY105" fmla="*/ 218347 h 858995"/>
                <a:gd name="connsiteX106" fmla="*/ 911201 w 991635"/>
                <a:gd name="connsiteY106" fmla="*/ 204432 h 858995"/>
                <a:gd name="connsiteX107" fmla="*/ 889011 w 991635"/>
                <a:gd name="connsiteY107" fmla="*/ 215564 h 858995"/>
                <a:gd name="connsiteX108" fmla="*/ 875545 w 991635"/>
                <a:gd name="connsiteY108" fmla="*/ 210694 h 858995"/>
                <a:gd name="connsiteX109" fmla="*/ 881082 w 991635"/>
                <a:gd name="connsiteY109" fmla="*/ 269102 h 858995"/>
                <a:gd name="connsiteX110" fmla="*/ 880302 w 991635"/>
                <a:gd name="connsiteY110" fmla="*/ 439466 h 858995"/>
                <a:gd name="connsiteX111" fmla="*/ 872373 w 991635"/>
                <a:gd name="connsiteY111" fmla="*/ 455456 h 858995"/>
                <a:gd name="connsiteX112" fmla="*/ 878716 w 991635"/>
                <a:gd name="connsiteY112" fmla="*/ 468664 h 858995"/>
                <a:gd name="connsiteX113" fmla="*/ 864456 w 991635"/>
                <a:gd name="connsiteY113" fmla="*/ 488134 h 858995"/>
                <a:gd name="connsiteX114" fmla="*/ 753513 w 991635"/>
                <a:gd name="connsiteY114" fmla="*/ 463795 h 858995"/>
                <a:gd name="connsiteX115" fmla="*/ 736863 w 991635"/>
                <a:gd name="connsiteY115" fmla="*/ 474926 h 858995"/>
                <a:gd name="connsiteX116" fmla="*/ 721810 w 991635"/>
                <a:gd name="connsiteY116" fmla="*/ 530551 h 858995"/>
                <a:gd name="connsiteX117" fmla="*/ 679019 w 991635"/>
                <a:gd name="connsiteY117" fmla="*/ 521517 h 858995"/>
                <a:gd name="connsiteX118" fmla="*/ 659208 w 991635"/>
                <a:gd name="connsiteY118" fmla="*/ 550716 h 858995"/>
                <a:gd name="connsiteX119" fmla="*/ 626043 w 991635"/>
                <a:gd name="connsiteY119" fmla="*/ 543744 h 858995"/>
                <a:gd name="connsiteX120" fmla="*/ 649457 w 991635"/>
                <a:gd name="connsiteY120" fmla="*/ 621989 h 858995"/>
                <a:gd name="connsiteX121" fmla="*/ 636002 w 991635"/>
                <a:gd name="connsiteY121" fmla="*/ 668206 h 858995"/>
                <a:gd name="connsiteX122" fmla="*/ 577732 w 991635"/>
                <a:gd name="connsiteY122" fmla="*/ 686408 h 858995"/>
                <a:gd name="connsiteX123" fmla="*/ 531769 w 991635"/>
                <a:gd name="connsiteY123" fmla="*/ 680999 h 858995"/>
                <a:gd name="connsiteX124" fmla="*/ 512728 w 991635"/>
                <a:gd name="connsiteY124" fmla="*/ 666244 h 858995"/>
                <a:gd name="connsiteX125" fmla="*/ 479108 w 991635"/>
                <a:gd name="connsiteY125" fmla="*/ 702627 h 858995"/>
                <a:gd name="connsiteX126" fmla="*/ 449962 w 991635"/>
                <a:gd name="connsiteY126" fmla="*/ 691819 h 858995"/>
                <a:gd name="connsiteX127" fmla="*/ 408508 w 991635"/>
                <a:gd name="connsiteY127" fmla="*/ 696730 h 858995"/>
                <a:gd name="connsiteX128" fmla="*/ 438755 w 991635"/>
                <a:gd name="connsiteY128" fmla="*/ 728192 h 858995"/>
                <a:gd name="connsiteX129" fmla="*/ 425868 w 991635"/>
                <a:gd name="connsiteY129" fmla="*/ 755242 h 858995"/>
                <a:gd name="connsiteX130" fmla="*/ 397289 w 991635"/>
                <a:gd name="connsiteY130" fmla="*/ 753757 h 858995"/>
                <a:gd name="connsiteX131" fmla="*/ 372070 w 991635"/>
                <a:gd name="connsiteY131" fmla="*/ 763590 h 858995"/>
                <a:gd name="connsiteX132" fmla="*/ 372070 w 991635"/>
                <a:gd name="connsiteY132" fmla="*/ 763600 h 858995"/>
                <a:gd name="connsiteX133" fmla="*/ 360307 w 991635"/>
                <a:gd name="connsiteY133" fmla="*/ 750818 h 858995"/>
                <a:gd name="connsiteX134" fmla="*/ 359974 w 991635"/>
                <a:gd name="connsiteY134" fmla="*/ 750471 h 858995"/>
                <a:gd name="connsiteX135" fmla="*/ 360308 w 991635"/>
                <a:gd name="connsiteY135" fmla="*/ 750819 h 858995"/>
                <a:gd name="connsiteX136" fmla="*/ 372071 w 991635"/>
                <a:gd name="connsiteY136" fmla="*/ 763601 h 858995"/>
                <a:gd name="connsiteX137" fmla="*/ 332285 w 991635"/>
                <a:gd name="connsiteY137" fmla="*/ 781305 h 858995"/>
                <a:gd name="connsiteX138" fmla="*/ 316605 w 991635"/>
                <a:gd name="connsiteY138" fmla="*/ 776383 h 858995"/>
                <a:gd name="connsiteX139" fmla="*/ 290830 w 991635"/>
                <a:gd name="connsiteY139" fmla="*/ 808832 h 858995"/>
                <a:gd name="connsiteX140" fmla="*/ 257198 w 991635"/>
                <a:gd name="connsiteY140" fmla="*/ 818665 h 858995"/>
                <a:gd name="connsiteX141" fmla="*/ 249352 w 991635"/>
                <a:gd name="connsiteY141" fmla="*/ 825561 h 858995"/>
                <a:gd name="connsiteX142" fmla="*/ 253282 w 991635"/>
                <a:gd name="connsiteY142" fmla="*/ 840305 h 858995"/>
                <a:gd name="connsiteX143" fmla="*/ 203413 w 991635"/>
                <a:gd name="connsiteY143" fmla="*/ 837356 h 858995"/>
                <a:gd name="connsiteX144" fmla="*/ 187722 w 991635"/>
                <a:gd name="connsiteY144" fmla="*/ 858995 h 858995"/>
                <a:gd name="connsiteX145" fmla="*/ 172030 w 991635"/>
                <a:gd name="connsiteY145" fmla="*/ 857023 h 858995"/>
                <a:gd name="connsiteX146" fmla="*/ 173142 w 991635"/>
                <a:gd name="connsiteY146" fmla="*/ 845216 h 858995"/>
                <a:gd name="connsiteX147" fmla="*/ 188846 w 991635"/>
                <a:gd name="connsiteY147" fmla="*/ 840305 h 858995"/>
                <a:gd name="connsiteX148" fmla="*/ 188846 w 991635"/>
                <a:gd name="connsiteY148" fmla="*/ 834407 h 858995"/>
                <a:gd name="connsiteX149" fmla="*/ 161935 w 991635"/>
                <a:gd name="connsiteY149" fmla="*/ 832434 h 858995"/>
                <a:gd name="connsiteX150" fmla="*/ 159699 w 991635"/>
                <a:gd name="connsiteY150" fmla="*/ 841291 h 858995"/>
                <a:gd name="connsiteX151" fmla="*/ 142611 w 991635"/>
                <a:gd name="connsiteY151" fmla="*/ 830721 h 858995"/>
                <a:gd name="connsiteX152" fmla="*/ 150172 w 991635"/>
                <a:gd name="connsiteY152" fmla="*/ 816215 h 858995"/>
                <a:gd name="connsiteX153" fmla="*/ 170349 w 991635"/>
                <a:gd name="connsiteY153" fmla="*/ 812279 h 858995"/>
                <a:gd name="connsiteX154" fmla="*/ 159142 w 991635"/>
                <a:gd name="connsiteY154" fmla="*/ 792125 h 858995"/>
                <a:gd name="connsiteX155" fmla="*/ 161379 w 991635"/>
                <a:gd name="connsiteY155" fmla="*/ 759177 h 858995"/>
                <a:gd name="connsiteX156" fmla="*/ 139534 w 991635"/>
                <a:gd name="connsiteY156" fmla="*/ 728702 h 858995"/>
                <a:gd name="connsiteX157" fmla="*/ 133818 w 991635"/>
                <a:gd name="connsiteY157" fmla="*/ 714798 h 858995"/>
                <a:gd name="connsiteX158" fmla="*/ 107653 w 991635"/>
                <a:gd name="connsiteY158" fmla="*/ 671686 h 858995"/>
                <a:gd name="connsiteX159" fmla="*/ 106079 w 991635"/>
                <a:gd name="connsiteY159" fmla="*/ 650129 h 858995"/>
                <a:gd name="connsiteX160" fmla="*/ 73583 w 991635"/>
                <a:gd name="connsiteY160" fmla="*/ 646661 h 858995"/>
                <a:gd name="connsiteX161" fmla="*/ 39785 w 991635"/>
                <a:gd name="connsiteY161" fmla="*/ 623962 h 858995"/>
                <a:gd name="connsiteX162" fmla="*/ 43159 w 991635"/>
                <a:gd name="connsiteY162" fmla="*/ 597422 h 858995"/>
                <a:gd name="connsiteX163" fmla="*/ 29703 w 991635"/>
                <a:gd name="connsiteY163" fmla="*/ 597422 h 858995"/>
                <a:gd name="connsiteX164" fmla="*/ 0 w 991635"/>
                <a:gd name="connsiteY164" fmla="*/ 476462 h 858995"/>
                <a:gd name="connsiteX165" fmla="*/ 67808 w 991635"/>
                <a:gd name="connsiteY165" fmla="*/ 448935 h 858995"/>
                <a:gd name="connsiteX166" fmla="*/ 56601 w 991635"/>
                <a:gd name="connsiteY166" fmla="*/ 413527 h 858995"/>
                <a:gd name="connsiteX167" fmla="*/ 33064 w 991635"/>
                <a:gd name="connsiteY167" fmla="*/ 410578 h 858995"/>
                <a:gd name="connsiteX168" fmla="*/ 33064 w 991635"/>
                <a:gd name="connsiteY168" fmla="*/ 367309 h 858995"/>
                <a:gd name="connsiteX169" fmla="*/ 61690 w 991635"/>
                <a:gd name="connsiteY169" fmla="*/ 374786 h 858995"/>
                <a:gd name="connsiteX170" fmla="*/ 71997 w 991635"/>
                <a:gd name="connsiteY170" fmla="*/ 359480 h 858995"/>
                <a:gd name="connsiteX171" fmla="*/ 86258 w 991635"/>
                <a:gd name="connsiteY171" fmla="*/ 365742 h 858995"/>
                <a:gd name="connsiteX172" fmla="*/ 116375 w 991635"/>
                <a:gd name="connsiteY172" fmla="*/ 356698 h 858995"/>
                <a:gd name="connsiteX173" fmla="*/ 135393 w 991635"/>
                <a:gd name="connsiteY173" fmla="*/ 374090 h 858995"/>
                <a:gd name="connsiteX174" fmla="*/ 155995 w 991635"/>
                <a:gd name="connsiteY174" fmla="*/ 367133 h 858995"/>
                <a:gd name="connsiteX175" fmla="*/ 189283 w 991635"/>
                <a:gd name="connsiteY175" fmla="*/ 390777 h 858995"/>
                <a:gd name="connsiteX176" fmla="*/ 240785 w 991635"/>
                <a:gd name="connsiteY176" fmla="*/ 399811 h 858995"/>
                <a:gd name="connsiteX177" fmla="*/ 250299 w 991635"/>
                <a:gd name="connsiteY177" fmla="*/ 385907 h 858995"/>
                <a:gd name="connsiteX178" fmla="*/ 259021 w 991635"/>
                <a:gd name="connsiteY178" fmla="*/ 393560 h 858995"/>
                <a:gd name="connsiteX179" fmla="*/ 266950 w 991635"/>
                <a:gd name="connsiteY179" fmla="*/ 384515 h 858995"/>
                <a:gd name="connsiteX180" fmla="*/ 324001 w 991635"/>
                <a:gd name="connsiteY180" fmla="*/ 378264 h 858995"/>
                <a:gd name="connsiteX181" fmla="*/ 349361 w 991635"/>
                <a:gd name="connsiteY181" fmla="*/ 351143 h 858995"/>
                <a:gd name="connsiteX182" fmla="*/ 368379 w 991635"/>
                <a:gd name="connsiteY182" fmla="*/ 352534 h 858995"/>
                <a:gd name="connsiteX183" fmla="*/ 371549 w 991635"/>
                <a:gd name="connsiteY183" fmla="*/ 331673 h 858995"/>
                <a:gd name="connsiteX184" fmla="*/ 361255 w 991635"/>
                <a:gd name="connsiteY184" fmla="*/ 328195 h 858995"/>
                <a:gd name="connsiteX185" fmla="*/ 370757 w 991635"/>
                <a:gd name="connsiteY185" fmla="*/ 308725 h 858995"/>
                <a:gd name="connsiteX186" fmla="*/ 358083 w 991635"/>
                <a:gd name="connsiteY186" fmla="*/ 301072 h 858995"/>
                <a:gd name="connsiteX187" fmla="*/ 373136 w 991635"/>
                <a:gd name="connsiteY187" fmla="*/ 301769 h 858995"/>
                <a:gd name="connsiteX188" fmla="*/ 407205 w 991635"/>
                <a:gd name="connsiteY188" fmla="*/ 260742 h 858995"/>
                <a:gd name="connsiteX189" fmla="*/ 311327 w 991635"/>
                <a:gd name="connsiteY189" fmla="*/ 274646 h 858995"/>
                <a:gd name="connsiteX190" fmla="*/ 291505 w 991635"/>
                <a:gd name="connsiteY190" fmla="*/ 305943 h 858995"/>
                <a:gd name="connsiteX191" fmla="*/ 266157 w 991635"/>
                <a:gd name="connsiteY191" fmla="*/ 272569 h 858995"/>
                <a:gd name="connsiteX192" fmla="*/ 300226 w 991635"/>
                <a:gd name="connsiteY192" fmla="*/ 233632 h 858995"/>
                <a:gd name="connsiteX193" fmla="*/ 297056 w 991635"/>
                <a:gd name="connsiteY193" fmla="*/ 198856 h 858995"/>
                <a:gd name="connsiteX194" fmla="*/ 297056 w 991635"/>
                <a:gd name="connsiteY194" fmla="*/ 187040 h 858995"/>
                <a:gd name="connsiteX195" fmla="*/ 314487 w 991635"/>
                <a:gd name="connsiteY195" fmla="*/ 180094 h 858995"/>
                <a:gd name="connsiteX196" fmla="*/ 334297 w 991635"/>
                <a:gd name="connsiteY196" fmla="*/ 174527 h 858995"/>
                <a:gd name="connsiteX197" fmla="*/ 349350 w 991635"/>
                <a:gd name="connsiteY197" fmla="*/ 180789 h 858995"/>
                <a:gd name="connsiteX198" fmla="*/ 367586 w 991635"/>
                <a:gd name="connsiteY198" fmla="*/ 130023 h 858995"/>
                <a:gd name="connsiteX199" fmla="*/ 377088 w 991635"/>
                <a:gd name="connsiteY199" fmla="*/ 117511 h 858995"/>
                <a:gd name="connsiteX200" fmla="*/ 400863 w 991635"/>
                <a:gd name="connsiteY200" fmla="*/ 109162 h 858995"/>
                <a:gd name="connsiteX201" fmla="*/ 401655 w 991635"/>
                <a:gd name="connsiteY201" fmla="*/ 83443 h 858995"/>
                <a:gd name="connsiteX202" fmla="*/ 428600 w 991635"/>
                <a:gd name="connsiteY202" fmla="*/ 54929 h 858995"/>
                <a:gd name="connsiteX203" fmla="*/ 465050 w 991635"/>
                <a:gd name="connsiteY203" fmla="*/ 39634 h 858995"/>
                <a:gd name="connsiteX204" fmla="*/ 486943 w 991635"/>
                <a:gd name="connsiteY204" fmla="*/ 35439 h 858995"/>
                <a:gd name="connsiteX205" fmla="*/ 486943 w 991635"/>
                <a:gd name="connsiteY205" fmla="*/ 13800 h 858995"/>
                <a:gd name="connsiteX206" fmla="*/ 488055 w 991635"/>
                <a:gd name="connsiteY206" fmla="*/ 8401 h 858995"/>
                <a:gd name="connsiteX207" fmla="*/ 503191 w 991635"/>
                <a:gd name="connsiteY207" fmla="*/ 14049 h 858995"/>
                <a:gd name="connsiteX208" fmla="*/ 518315 w 991635"/>
                <a:gd name="connsiteY208" fmla="*/ 40361 h 858995"/>
                <a:gd name="connsiteX209" fmla="*/ 542976 w 991635"/>
                <a:gd name="connsiteY209" fmla="*/ 40361 h 858995"/>
                <a:gd name="connsiteX210" fmla="*/ 551378 w 991635"/>
                <a:gd name="connsiteY210" fmla="*/ 52645 h 858995"/>
                <a:gd name="connsiteX211" fmla="*/ 594524 w 991635"/>
                <a:gd name="connsiteY211" fmla="*/ 55594 h 858995"/>
                <a:gd name="connsiteX212" fmla="*/ 595802 w 991635"/>
                <a:gd name="connsiteY212" fmla="*/ 36851 h 858995"/>
                <a:gd name="connsiteX213" fmla="*/ 629091 w 991635"/>
                <a:gd name="connsiteY213" fmla="*/ 36851 h 858995"/>
                <a:gd name="connsiteX214" fmla="*/ 639387 w 991635"/>
                <a:gd name="connsiteY214" fmla="*/ 22252 h 858995"/>
                <a:gd name="connsiteX215" fmla="*/ 702001 w 991635"/>
                <a:gd name="connsiteY215" fmla="*/ 25035 h 858995"/>
                <a:gd name="connsiteX216" fmla="*/ 727361 w 991635"/>
                <a:gd name="connsiteY216" fmla="*/ 0 h 858995"/>
                <a:gd name="connsiteX0" fmla="*/ 342367 w 991635"/>
                <a:gd name="connsiteY0" fmla="*/ 732128 h 858995"/>
                <a:gd name="connsiteX1" fmla="*/ 330036 w 991635"/>
                <a:gd name="connsiteY1" fmla="*/ 742947 h 858995"/>
                <a:gd name="connsiteX2" fmla="*/ 330036 w 991635"/>
                <a:gd name="connsiteY2" fmla="*/ 750818 h 858995"/>
                <a:gd name="connsiteX3" fmla="*/ 313238 w 991635"/>
                <a:gd name="connsiteY3" fmla="*/ 762610 h 858995"/>
                <a:gd name="connsiteX4" fmla="*/ 313244 w 991635"/>
                <a:gd name="connsiteY4" fmla="*/ 762615 h 858995"/>
                <a:gd name="connsiteX5" fmla="*/ 330048 w 991635"/>
                <a:gd name="connsiteY5" fmla="*/ 750819 h 858995"/>
                <a:gd name="connsiteX6" fmla="*/ 330048 w 991635"/>
                <a:gd name="connsiteY6" fmla="*/ 742948 h 858995"/>
                <a:gd name="connsiteX7" fmla="*/ 342373 w 991635"/>
                <a:gd name="connsiteY7" fmla="*/ 732134 h 858995"/>
                <a:gd name="connsiteX8" fmla="*/ 342367 w 991635"/>
                <a:gd name="connsiteY8" fmla="*/ 732128 h 858995"/>
                <a:gd name="connsiteX9" fmla="*/ 315481 w 991635"/>
                <a:gd name="connsiteY9" fmla="*/ 692794 h 858995"/>
                <a:gd name="connsiteX10" fmla="*/ 234796 w 991635"/>
                <a:gd name="connsiteY10" fmla="*/ 693781 h 858995"/>
                <a:gd name="connsiteX11" fmla="*/ 234798 w 991635"/>
                <a:gd name="connsiteY11" fmla="*/ 693782 h 858995"/>
                <a:gd name="connsiteX12" fmla="*/ 315481 w 991635"/>
                <a:gd name="connsiteY12" fmla="*/ 692795 h 858995"/>
                <a:gd name="connsiteX13" fmla="*/ 315481 w 991635"/>
                <a:gd name="connsiteY13" fmla="*/ 708537 h 858995"/>
                <a:gd name="connsiteX14" fmla="*/ 315481 w 991635"/>
                <a:gd name="connsiteY14" fmla="*/ 708536 h 858995"/>
                <a:gd name="connsiteX15" fmla="*/ 315481 w 991635"/>
                <a:gd name="connsiteY15" fmla="*/ 692794 h 858995"/>
                <a:gd name="connsiteX16" fmla="*/ 190541 w 991635"/>
                <a:gd name="connsiteY16" fmla="*/ 663159 h 858995"/>
                <a:gd name="connsiteX17" fmla="*/ 183236 w 991635"/>
                <a:gd name="connsiteY17" fmla="*/ 671166 h 858995"/>
                <a:gd name="connsiteX18" fmla="*/ 189958 w 991635"/>
                <a:gd name="connsiteY18" fmla="*/ 682972 h 858995"/>
                <a:gd name="connsiteX19" fmla="*/ 211252 w 991635"/>
                <a:gd name="connsiteY19" fmla="*/ 673142 h 858995"/>
                <a:gd name="connsiteX20" fmla="*/ 211247 w 991635"/>
                <a:gd name="connsiteY20" fmla="*/ 673138 h 858995"/>
                <a:gd name="connsiteX21" fmla="*/ 189959 w 991635"/>
                <a:gd name="connsiteY21" fmla="*/ 682971 h 858995"/>
                <a:gd name="connsiteX22" fmla="*/ 183237 w 991635"/>
                <a:gd name="connsiteY22" fmla="*/ 671166 h 858995"/>
                <a:gd name="connsiteX23" fmla="*/ 190541 w 991635"/>
                <a:gd name="connsiteY23" fmla="*/ 663159 h 858995"/>
                <a:gd name="connsiteX24" fmla="*/ 156550 w 991635"/>
                <a:gd name="connsiteY24" fmla="*/ 591726 h 858995"/>
                <a:gd name="connsiteX25" fmla="*/ 193319 w 991635"/>
                <a:gd name="connsiteY25" fmla="*/ 599383 h 858995"/>
                <a:gd name="connsiteX26" fmla="*/ 193324 w 991635"/>
                <a:gd name="connsiteY26" fmla="*/ 599383 h 858995"/>
                <a:gd name="connsiteX27" fmla="*/ 156550 w 991635"/>
                <a:gd name="connsiteY27" fmla="*/ 591726 h 858995"/>
                <a:gd name="connsiteX28" fmla="*/ 127203 w 991635"/>
                <a:gd name="connsiteY28" fmla="*/ 585616 h 858995"/>
                <a:gd name="connsiteX29" fmla="*/ 126078 w 991635"/>
                <a:gd name="connsiteY29" fmla="*/ 604295 h 858995"/>
                <a:gd name="connsiteX30" fmla="*/ 113747 w 991635"/>
                <a:gd name="connsiteY30" fmla="*/ 630847 h 858995"/>
                <a:gd name="connsiteX31" fmla="*/ 120481 w 991635"/>
                <a:gd name="connsiteY31" fmla="*/ 632820 h 858995"/>
                <a:gd name="connsiteX32" fmla="*/ 150740 w 991635"/>
                <a:gd name="connsiteY32" fmla="*/ 629871 h 858995"/>
                <a:gd name="connsiteX33" fmla="*/ 192207 w 991635"/>
                <a:gd name="connsiteY33" fmla="*/ 661333 h 858995"/>
                <a:gd name="connsiteX34" fmla="*/ 192207 w 991635"/>
                <a:gd name="connsiteY34" fmla="*/ 661332 h 858995"/>
                <a:gd name="connsiteX35" fmla="*/ 150741 w 991635"/>
                <a:gd name="connsiteY35" fmla="*/ 629870 h 858995"/>
                <a:gd name="connsiteX36" fmla="*/ 120482 w 991635"/>
                <a:gd name="connsiteY36" fmla="*/ 632819 h 858995"/>
                <a:gd name="connsiteX37" fmla="*/ 113748 w 991635"/>
                <a:gd name="connsiteY37" fmla="*/ 630846 h 858995"/>
                <a:gd name="connsiteX38" fmla="*/ 126079 w 991635"/>
                <a:gd name="connsiteY38" fmla="*/ 604296 h 858995"/>
                <a:gd name="connsiteX39" fmla="*/ 127203 w 991635"/>
                <a:gd name="connsiteY39" fmla="*/ 585616 h 858995"/>
                <a:gd name="connsiteX40" fmla="*/ 214620 w 991635"/>
                <a:gd name="connsiteY40" fmla="*/ 584629 h 858995"/>
                <a:gd name="connsiteX41" fmla="*/ 214620 w 991635"/>
                <a:gd name="connsiteY41" fmla="*/ 597421 h 858995"/>
                <a:gd name="connsiteX42" fmla="*/ 214620 w 991635"/>
                <a:gd name="connsiteY42" fmla="*/ 597421 h 858995"/>
                <a:gd name="connsiteX43" fmla="*/ 214620 w 991635"/>
                <a:gd name="connsiteY43" fmla="*/ 584629 h 858995"/>
                <a:gd name="connsiteX44" fmla="*/ 230272 w 991635"/>
                <a:gd name="connsiteY44" fmla="*/ 562193 h 858995"/>
                <a:gd name="connsiteX45" fmla="*/ 226950 w 991635"/>
                <a:gd name="connsiteY45" fmla="*/ 564963 h 858995"/>
                <a:gd name="connsiteX46" fmla="*/ 227177 w 991635"/>
                <a:gd name="connsiteY46" fmla="*/ 566291 h 858995"/>
                <a:gd name="connsiteX47" fmla="*/ 226951 w 991635"/>
                <a:gd name="connsiteY47" fmla="*/ 564962 h 858995"/>
                <a:gd name="connsiteX48" fmla="*/ 230272 w 991635"/>
                <a:gd name="connsiteY48" fmla="*/ 562193 h 858995"/>
                <a:gd name="connsiteX49" fmla="*/ 625127 w 991635"/>
                <a:gd name="connsiteY49" fmla="*/ 543541 h 858995"/>
                <a:gd name="connsiteX50" fmla="*/ 614995 w 991635"/>
                <a:gd name="connsiteY50" fmla="*/ 549076 h 858995"/>
                <a:gd name="connsiteX51" fmla="*/ 625396 w 991635"/>
                <a:gd name="connsiteY51" fmla="*/ 543608 h 858995"/>
                <a:gd name="connsiteX52" fmla="*/ 625127 w 991635"/>
                <a:gd name="connsiteY52" fmla="*/ 543551 h 858995"/>
                <a:gd name="connsiteX53" fmla="*/ 625127 w 991635"/>
                <a:gd name="connsiteY53" fmla="*/ 543541 h 858995"/>
                <a:gd name="connsiteX54" fmla="*/ 593357 w 991635"/>
                <a:gd name="connsiteY54" fmla="*/ 539414 h 858995"/>
                <a:gd name="connsiteX55" fmla="*/ 614701 w 991635"/>
                <a:gd name="connsiteY55" fmla="*/ 549231 h 858995"/>
                <a:gd name="connsiteX56" fmla="*/ 614707 w 991635"/>
                <a:gd name="connsiteY56" fmla="*/ 549228 h 858995"/>
                <a:gd name="connsiteX57" fmla="*/ 593357 w 991635"/>
                <a:gd name="connsiteY57" fmla="*/ 539414 h 858995"/>
                <a:gd name="connsiteX58" fmla="*/ 570998 w 991635"/>
                <a:gd name="connsiteY58" fmla="*/ 530551 h 858995"/>
                <a:gd name="connsiteX59" fmla="*/ 574884 w 991635"/>
                <a:gd name="connsiteY59" fmla="*/ 538126 h 858995"/>
                <a:gd name="connsiteX60" fmla="*/ 570999 w 991635"/>
                <a:gd name="connsiteY60" fmla="*/ 530551 h 858995"/>
                <a:gd name="connsiteX61" fmla="*/ 570998 w 991635"/>
                <a:gd name="connsiteY61" fmla="*/ 530551 h 858995"/>
                <a:gd name="connsiteX62" fmla="*/ 532756 w 991635"/>
                <a:gd name="connsiteY62" fmla="*/ 518930 h 858995"/>
                <a:gd name="connsiteX63" fmla="*/ 530656 w 991635"/>
                <a:gd name="connsiteY63" fmla="*/ 518745 h 858995"/>
                <a:gd name="connsiteX64" fmla="*/ 532756 w 991635"/>
                <a:gd name="connsiteY64" fmla="*/ 518930 h 858995"/>
                <a:gd name="connsiteX65" fmla="*/ 268405 w 991635"/>
                <a:gd name="connsiteY65" fmla="*/ 502027 h 858995"/>
                <a:gd name="connsiteX66" fmla="*/ 265044 w 991635"/>
                <a:gd name="connsiteY66" fmla="*/ 517758 h 858995"/>
                <a:gd name="connsiteX67" fmla="*/ 271433 w 991635"/>
                <a:gd name="connsiteY67" fmla="*/ 527104 h 858995"/>
                <a:gd name="connsiteX68" fmla="*/ 265045 w 991635"/>
                <a:gd name="connsiteY68" fmla="*/ 517758 h 858995"/>
                <a:gd name="connsiteX69" fmla="*/ 268405 w 991635"/>
                <a:gd name="connsiteY69" fmla="*/ 502027 h 858995"/>
                <a:gd name="connsiteX70" fmla="*/ 275088 w 991635"/>
                <a:gd name="connsiteY70" fmla="*/ 485810 h 858995"/>
                <a:gd name="connsiteX71" fmla="*/ 271767 w 991635"/>
                <a:gd name="connsiteY71" fmla="*/ 486296 h 858995"/>
                <a:gd name="connsiteX72" fmla="*/ 271767 w 991635"/>
                <a:gd name="connsiteY72" fmla="*/ 486296 h 858995"/>
                <a:gd name="connsiteX73" fmla="*/ 275088 w 991635"/>
                <a:gd name="connsiteY73" fmla="*/ 485810 h 858995"/>
                <a:gd name="connsiteX74" fmla="*/ 727361 w 991635"/>
                <a:gd name="connsiteY74" fmla="*/ 0 h 858995"/>
                <a:gd name="connsiteX75" fmla="*/ 778861 w 991635"/>
                <a:gd name="connsiteY75" fmla="*/ 12511 h 858995"/>
                <a:gd name="connsiteX76" fmla="*/ 765394 w 991635"/>
                <a:gd name="connsiteY76" fmla="*/ 24340 h 858995"/>
                <a:gd name="connsiteX77" fmla="*/ 747170 w 991635"/>
                <a:gd name="connsiteY77" fmla="*/ 31991 h 858995"/>
                <a:gd name="connsiteX78" fmla="*/ 743999 w 991635"/>
                <a:gd name="connsiteY78" fmla="*/ 61191 h 858995"/>
                <a:gd name="connsiteX79" fmla="*/ 759845 w 991635"/>
                <a:gd name="connsiteY79" fmla="*/ 77878 h 858995"/>
                <a:gd name="connsiteX80" fmla="*/ 784412 w 991635"/>
                <a:gd name="connsiteY80" fmla="*/ 67451 h 858995"/>
                <a:gd name="connsiteX81" fmla="*/ 812150 w 991635"/>
                <a:gd name="connsiteY81" fmla="*/ 49374 h 858995"/>
                <a:gd name="connsiteX82" fmla="*/ 838291 w 991635"/>
                <a:gd name="connsiteY82" fmla="*/ 35460 h 858995"/>
                <a:gd name="connsiteX83" fmla="*/ 852965 w 991635"/>
                <a:gd name="connsiteY83" fmla="*/ 48678 h 858995"/>
                <a:gd name="connsiteX84" fmla="*/ 862077 w 991635"/>
                <a:gd name="connsiteY84" fmla="*/ 92477 h 858995"/>
                <a:gd name="connsiteX85" fmla="*/ 878716 w 991635"/>
                <a:gd name="connsiteY85" fmla="*/ 109858 h 858995"/>
                <a:gd name="connsiteX86" fmla="*/ 907247 w 991635"/>
                <a:gd name="connsiteY86" fmla="*/ 112652 h 858995"/>
                <a:gd name="connsiteX87" fmla="*/ 913579 w 991635"/>
                <a:gd name="connsiteY87" fmla="*/ 104304 h 858995"/>
                <a:gd name="connsiteX88" fmla="*/ 933389 w 991635"/>
                <a:gd name="connsiteY88" fmla="*/ 120989 h 858995"/>
                <a:gd name="connsiteX89" fmla="*/ 946868 w 991635"/>
                <a:gd name="connsiteY89" fmla="*/ 111603 h 858995"/>
                <a:gd name="connsiteX90" fmla="*/ 955589 w 991635"/>
                <a:gd name="connsiteY90" fmla="*/ 132807 h 858995"/>
                <a:gd name="connsiteX91" fmla="*/ 951625 w 991635"/>
                <a:gd name="connsiteY91" fmla="*/ 146720 h 858995"/>
                <a:gd name="connsiteX92" fmla="*/ 956370 w 991635"/>
                <a:gd name="connsiteY92" fmla="*/ 169668 h 858995"/>
                <a:gd name="connsiteX93" fmla="*/ 936561 w 991635"/>
                <a:gd name="connsiteY93" fmla="*/ 177311 h 858995"/>
                <a:gd name="connsiteX94" fmla="*/ 924678 w 991635"/>
                <a:gd name="connsiteY94" fmla="*/ 175223 h 858995"/>
                <a:gd name="connsiteX95" fmla="*/ 896148 w 991635"/>
                <a:gd name="connsiteY95" fmla="*/ 180789 h 858995"/>
                <a:gd name="connsiteX96" fmla="*/ 893769 w 991635"/>
                <a:gd name="connsiteY96" fmla="*/ 191214 h 858995"/>
                <a:gd name="connsiteX97" fmla="*/ 911993 w 991635"/>
                <a:gd name="connsiteY97" fmla="*/ 196095 h 858995"/>
                <a:gd name="connsiteX98" fmla="*/ 935767 w 991635"/>
                <a:gd name="connsiteY98" fmla="*/ 198181 h 858995"/>
                <a:gd name="connsiteX99" fmla="*/ 969056 w 991635"/>
                <a:gd name="connsiteY99" fmla="*/ 185670 h 858995"/>
                <a:gd name="connsiteX100" fmla="*/ 991635 w 991635"/>
                <a:gd name="connsiteY100" fmla="*/ 212428 h 858995"/>
                <a:gd name="connsiteX101" fmla="*/ 967471 w 991635"/>
                <a:gd name="connsiteY101" fmla="*/ 222510 h 858995"/>
                <a:gd name="connsiteX102" fmla="*/ 920715 w 991635"/>
                <a:gd name="connsiteY102" fmla="*/ 218347 h 858995"/>
                <a:gd name="connsiteX103" fmla="*/ 911201 w 991635"/>
                <a:gd name="connsiteY103" fmla="*/ 204432 h 858995"/>
                <a:gd name="connsiteX104" fmla="*/ 889011 w 991635"/>
                <a:gd name="connsiteY104" fmla="*/ 215564 h 858995"/>
                <a:gd name="connsiteX105" fmla="*/ 875545 w 991635"/>
                <a:gd name="connsiteY105" fmla="*/ 210694 h 858995"/>
                <a:gd name="connsiteX106" fmla="*/ 881082 w 991635"/>
                <a:gd name="connsiteY106" fmla="*/ 269102 h 858995"/>
                <a:gd name="connsiteX107" fmla="*/ 880302 w 991635"/>
                <a:gd name="connsiteY107" fmla="*/ 439466 h 858995"/>
                <a:gd name="connsiteX108" fmla="*/ 872373 w 991635"/>
                <a:gd name="connsiteY108" fmla="*/ 455456 h 858995"/>
                <a:gd name="connsiteX109" fmla="*/ 878716 w 991635"/>
                <a:gd name="connsiteY109" fmla="*/ 468664 h 858995"/>
                <a:gd name="connsiteX110" fmla="*/ 864456 w 991635"/>
                <a:gd name="connsiteY110" fmla="*/ 488134 h 858995"/>
                <a:gd name="connsiteX111" fmla="*/ 753513 w 991635"/>
                <a:gd name="connsiteY111" fmla="*/ 463795 h 858995"/>
                <a:gd name="connsiteX112" fmla="*/ 736863 w 991635"/>
                <a:gd name="connsiteY112" fmla="*/ 474926 h 858995"/>
                <a:gd name="connsiteX113" fmla="*/ 721810 w 991635"/>
                <a:gd name="connsiteY113" fmla="*/ 530551 h 858995"/>
                <a:gd name="connsiteX114" fmla="*/ 679019 w 991635"/>
                <a:gd name="connsiteY114" fmla="*/ 521517 h 858995"/>
                <a:gd name="connsiteX115" fmla="*/ 659208 w 991635"/>
                <a:gd name="connsiteY115" fmla="*/ 550716 h 858995"/>
                <a:gd name="connsiteX116" fmla="*/ 626043 w 991635"/>
                <a:gd name="connsiteY116" fmla="*/ 543744 h 858995"/>
                <a:gd name="connsiteX117" fmla="*/ 649457 w 991635"/>
                <a:gd name="connsiteY117" fmla="*/ 621989 h 858995"/>
                <a:gd name="connsiteX118" fmla="*/ 636002 w 991635"/>
                <a:gd name="connsiteY118" fmla="*/ 668206 h 858995"/>
                <a:gd name="connsiteX119" fmla="*/ 577732 w 991635"/>
                <a:gd name="connsiteY119" fmla="*/ 686408 h 858995"/>
                <a:gd name="connsiteX120" fmla="*/ 531769 w 991635"/>
                <a:gd name="connsiteY120" fmla="*/ 680999 h 858995"/>
                <a:gd name="connsiteX121" fmla="*/ 512728 w 991635"/>
                <a:gd name="connsiteY121" fmla="*/ 666244 h 858995"/>
                <a:gd name="connsiteX122" fmla="*/ 479108 w 991635"/>
                <a:gd name="connsiteY122" fmla="*/ 702627 h 858995"/>
                <a:gd name="connsiteX123" fmla="*/ 449962 w 991635"/>
                <a:gd name="connsiteY123" fmla="*/ 691819 h 858995"/>
                <a:gd name="connsiteX124" fmla="*/ 408508 w 991635"/>
                <a:gd name="connsiteY124" fmla="*/ 696730 h 858995"/>
                <a:gd name="connsiteX125" fmla="*/ 438755 w 991635"/>
                <a:gd name="connsiteY125" fmla="*/ 728192 h 858995"/>
                <a:gd name="connsiteX126" fmla="*/ 425868 w 991635"/>
                <a:gd name="connsiteY126" fmla="*/ 755242 h 858995"/>
                <a:gd name="connsiteX127" fmla="*/ 397289 w 991635"/>
                <a:gd name="connsiteY127" fmla="*/ 753757 h 858995"/>
                <a:gd name="connsiteX128" fmla="*/ 372070 w 991635"/>
                <a:gd name="connsiteY128" fmla="*/ 763590 h 858995"/>
                <a:gd name="connsiteX129" fmla="*/ 372070 w 991635"/>
                <a:gd name="connsiteY129" fmla="*/ 763600 h 858995"/>
                <a:gd name="connsiteX130" fmla="*/ 360307 w 991635"/>
                <a:gd name="connsiteY130" fmla="*/ 750818 h 858995"/>
                <a:gd name="connsiteX131" fmla="*/ 359974 w 991635"/>
                <a:gd name="connsiteY131" fmla="*/ 750471 h 858995"/>
                <a:gd name="connsiteX132" fmla="*/ 360308 w 991635"/>
                <a:gd name="connsiteY132" fmla="*/ 750819 h 858995"/>
                <a:gd name="connsiteX133" fmla="*/ 372071 w 991635"/>
                <a:gd name="connsiteY133" fmla="*/ 763601 h 858995"/>
                <a:gd name="connsiteX134" fmla="*/ 332285 w 991635"/>
                <a:gd name="connsiteY134" fmla="*/ 781305 h 858995"/>
                <a:gd name="connsiteX135" fmla="*/ 316605 w 991635"/>
                <a:gd name="connsiteY135" fmla="*/ 776383 h 858995"/>
                <a:gd name="connsiteX136" fmla="*/ 290830 w 991635"/>
                <a:gd name="connsiteY136" fmla="*/ 808832 h 858995"/>
                <a:gd name="connsiteX137" fmla="*/ 257198 w 991635"/>
                <a:gd name="connsiteY137" fmla="*/ 818665 h 858995"/>
                <a:gd name="connsiteX138" fmla="*/ 249352 w 991635"/>
                <a:gd name="connsiteY138" fmla="*/ 825561 h 858995"/>
                <a:gd name="connsiteX139" fmla="*/ 253282 w 991635"/>
                <a:gd name="connsiteY139" fmla="*/ 840305 h 858995"/>
                <a:gd name="connsiteX140" fmla="*/ 203413 w 991635"/>
                <a:gd name="connsiteY140" fmla="*/ 837356 h 858995"/>
                <a:gd name="connsiteX141" fmla="*/ 187722 w 991635"/>
                <a:gd name="connsiteY141" fmla="*/ 858995 h 858995"/>
                <a:gd name="connsiteX142" fmla="*/ 172030 w 991635"/>
                <a:gd name="connsiteY142" fmla="*/ 857023 h 858995"/>
                <a:gd name="connsiteX143" fmla="*/ 173142 w 991635"/>
                <a:gd name="connsiteY143" fmla="*/ 845216 h 858995"/>
                <a:gd name="connsiteX144" fmla="*/ 188846 w 991635"/>
                <a:gd name="connsiteY144" fmla="*/ 840305 h 858995"/>
                <a:gd name="connsiteX145" fmla="*/ 188846 w 991635"/>
                <a:gd name="connsiteY145" fmla="*/ 834407 h 858995"/>
                <a:gd name="connsiteX146" fmla="*/ 161935 w 991635"/>
                <a:gd name="connsiteY146" fmla="*/ 832434 h 858995"/>
                <a:gd name="connsiteX147" fmla="*/ 159699 w 991635"/>
                <a:gd name="connsiteY147" fmla="*/ 841291 h 858995"/>
                <a:gd name="connsiteX148" fmla="*/ 142611 w 991635"/>
                <a:gd name="connsiteY148" fmla="*/ 830721 h 858995"/>
                <a:gd name="connsiteX149" fmla="*/ 150172 w 991635"/>
                <a:gd name="connsiteY149" fmla="*/ 816215 h 858995"/>
                <a:gd name="connsiteX150" fmla="*/ 170349 w 991635"/>
                <a:gd name="connsiteY150" fmla="*/ 812279 h 858995"/>
                <a:gd name="connsiteX151" fmla="*/ 159142 w 991635"/>
                <a:gd name="connsiteY151" fmla="*/ 792125 h 858995"/>
                <a:gd name="connsiteX152" fmla="*/ 161379 w 991635"/>
                <a:gd name="connsiteY152" fmla="*/ 759177 h 858995"/>
                <a:gd name="connsiteX153" fmla="*/ 139534 w 991635"/>
                <a:gd name="connsiteY153" fmla="*/ 728702 h 858995"/>
                <a:gd name="connsiteX154" fmla="*/ 133818 w 991635"/>
                <a:gd name="connsiteY154" fmla="*/ 714798 h 858995"/>
                <a:gd name="connsiteX155" fmla="*/ 107653 w 991635"/>
                <a:gd name="connsiteY155" fmla="*/ 671686 h 858995"/>
                <a:gd name="connsiteX156" fmla="*/ 106079 w 991635"/>
                <a:gd name="connsiteY156" fmla="*/ 650129 h 858995"/>
                <a:gd name="connsiteX157" fmla="*/ 73583 w 991635"/>
                <a:gd name="connsiteY157" fmla="*/ 646661 h 858995"/>
                <a:gd name="connsiteX158" fmla="*/ 39785 w 991635"/>
                <a:gd name="connsiteY158" fmla="*/ 623962 h 858995"/>
                <a:gd name="connsiteX159" fmla="*/ 43159 w 991635"/>
                <a:gd name="connsiteY159" fmla="*/ 597422 h 858995"/>
                <a:gd name="connsiteX160" fmla="*/ 29703 w 991635"/>
                <a:gd name="connsiteY160" fmla="*/ 597422 h 858995"/>
                <a:gd name="connsiteX161" fmla="*/ 0 w 991635"/>
                <a:gd name="connsiteY161" fmla="*/ 476462 h 858995"/>
                <a:gd name="connsiteX162" fmla="*/ 67808 w 991635"/>
                <a:gd name="connsiteY162" fmla="*/ 448935 h 858995"/>
                <a:gd name="connsiteX163" fmla="*/ 56601 w 991635"/>
                <a:gd name="connsiteY163" fmla="*/ 413527 h 858995"/>
                <a:gd name="connsiteX164" fmla="*/ 33064 w 991635"/>
                <a:gd name="connsiteY164" fmla="*/ 410578 h 858995"/>
                <a:gd name="connsiteX165" fmla="*/ 33064 w 991635"/>
                <a:gd name="connsiteY165" fmla="*/ 367309 h 858995"/>
                <a:gd name="connsiteX166" fmla="*/ 61690 w 991635"/>
                <a:gd name="connsiteY166" fmla="*/ 374786 h 858995"/>
                <a:gd name="connsiteX167" fmla="*/ 71997 w 991635"/>
                <a:gd name="connsiteY167" fmla="*/ 359480 h 858995"/>
                <a:gd name="connsiteX168" fmla="*/ 86258 w 991635"/>
                <a:gd name="connsiteY168" fmla="*/ 365742 h 858995"/>
                <a:gd name="connsiteX169" fmla="*/ 116375 w 991635"/>
                <a:gd name="connsiteY169" fmla="*/ 356698 h 858995"/>
                <a:gd name="connsiteX170" fmla="*/ 135393 w 991635"/>
                <a:gd name="connsiteY170" fmla="*/ 374090 h 858995"/>
                <a:gd name="connsiteX171" fmla="*/ 155995 w 991635"/>
                <a:gd name="connsiteY171" fmla="*/ 367133 h 858995"/>
                <a:gd name="connsiteX172" fmla="*/ 189283 w 991635"/>
                <a:gd name="connsiteY172" fmla="*/ 390777 h 858995"/>
                <a:gd name="connsiteX173" fmla="*/ 240785 w 991635"/>
                <a:gd name="connsiteY173" fmla="*/ 399811 h 858995"/>
                <a:gd name="connsiteX174" fmla="*/ 250299 w 991635"/>
                <a:gd name="connsiteY174" fmla="*/ 385907 h 858995"/>
                <a:gd name="connsiteX175" fmla="*/ 259021 w 991635"/>
                <a:gd name="connsiteY175" fmla="*/ 393560 h 858995"/>
                <a:gd name="connsiteX176" fmla="*/ 266950 w 991635"/>
                <a:gd name="connsiteY176" fmla="*/ 384515 h 858995"/>
                <a:gd name="connsiteX177" fmla="*/ 324001 w 991635"/>
                <a:gd name="connsiteY177" fmla="*/ 378264 h 858995"/>
                <a:gd name="connsiteX178" fmla="*/ 349361 w 991635"/>
                <a:gd name="connsiteY178" fmla="*/ 351143 h 858995"/>
                <a:gd name="connsiteX179" fmla="*/ 368379 w 991635"/>
                <a:gd name="connsiteY179" fmla="*/ 352534 h 858995"/>
                <a:gd name="connsiteX180" fmla="*/ 371549 w 991635"/>
                <a:gd name="connsiteY180" fmla="*/ 331673 h 858995"/>
                <a:gd name="connsiteX181" fmla="*/ 361255 w 991635"/>
                <a:gd name="connsiteY181" fmla="*/ 328195 h 858995"/>
                <a:gd name="connsiteX182" fmla="*/ 370757 w 991635"/>
                <a:gd name="connsiteY182" fmla="*/ 308725 h 858995"/>
                <a:gd name="connsiteX183" fmla="*/ 358083 w 991635"/>
                <a:gd name="connsiteY183" fmla="*/ 301072 h 858995"/>
                <a:gd name="connsiteX184" fmla="*/ 373136 w 991635"/>
                <a:gd name="connsiteY184" fmla="*/ 301769 h 858995"/>
                <a:gd name="connsiteX185" fmla="*/ 407205 w 991635"/>
                <a:gd name="connsiteY185" fmla="*/ 260742 h 858995"/>
                <a:gd name="connsiteX186" fmla="*/ 311327 w 991635"/>
                <a:gd name="connsiteY186" fmla="*/ 274646 h 858995"/>
                <a:gd name="connsiteX187" fmla="*/ 291505 w 991635"/>
                <a:gd name="connsiteY187" fmla="*/ 305943 h 858995"/>
                <a:gd name="connsiteX188" fmla="*/ 266157 w 991635"/>
                <a:gd name="connsiteY188" fmla="*/ 272569 h 858995"/>
                <a:gd name="connsiteX189" fmla="*/ 300226 w 991635"/>
                <a:gd name="connsiteY189" fmla="*/ 233632 h 858995"/>
                <a:gd name="connsiteX190" fmla="*/ 297056 w 991635"/>
                <a:gd name="connsiteY190" fmla="*/ 198856 h 858995"/>
                <a:gd name="connsiteX191" fmla="*/ 297056 w 991635"/>
                <a:gd name="connsiteY191" fmla="*/ 187040 h 858995"/>
                <a:gd name="connsiteX192" fmla="*/ 314487 w 991635"/>
                <a:gd name="connsiteY192" fmla="*/ 180094 h 858995"/>
                <a:gd name="connsiteX193" fmla="*/ 334297 w 991635"/>
                <a:gd name="connsiteY193" fmla="*/ 174527 h 858995"/>
                <a:gd name="connsiteX194" fmla="*/ 349350 w 991635"/>
                <a:gd name="connsiteY194" fmla="*/ 180789 h 858995"/>
                <a:gd name="connsiteX195" fmla="*/ 367586 w 991635"/>
                <a:gd name="connsiteY195" fmla="*/ 130023 h 858995"/>
                <a:gd name="connsiteX196" fmla="*/ 377088 w 991635"/>
                <a:gd name="connsiteY196" fmla="*/ 117511 h 858995"/>
                <a:gd name="connsiteX197" fmla="*/ 400863 w 991635"/>
                <a:gd name="connsiteY197" fmla="*/ 109162 h 858995"/>
                <a:gd name="connsiteX198" fmla="*/ 401655 w 991635"/>
                <a:gd name="connsiteY198" fmla="*/ 83443 h 858995"/>
                <a:gd name="connsiteX199" fmla="*/ 428600 w 991635"/>
                <a:gd name="connsiteY199" fmla="*/ 54929 h 858995"/>
                <a:gd name="connsiteX200" fmla="*/ 465050 w 991635"/>
                <a:gd name="connsiteY200" fmla="*/ 39634 h 858995"/>
                <a:gd name="connsiteX201" fmla="*/ 486943 w 991635"/>
                <a:gd name="connsiteY201" fmla="*/ 35439 h 858995"/>
                <a:gd name="connsiteX202" fmla="*/ 486943 w 991635"/>
                <a:gd name="connsiteY202" fmla="*/ 13800 h 858995"/>
                <a:gd name="connsiteX203" fmla="*/ 488055 w 991635"/>
                <a:gd name="connsiteY203" fmla="*/ 8401 h 858995"/>
                <a:gd name="connsiteX204" fmla="*/ 503191 w 991635"/>
                <a:gd name="connsiteY204" fmla="*/ 14049 h 858995"/>
                <a:gd name="connsiteX205" fmla="*/ 518315 w 991635"/>
                <a:gd name="connsiteY205" fmla="*/ 40361 h 858995"/>
                <a:gd name="connsiteX206" fmla="*/ 542976 w 991635"/>
                <a:gd name="connsiteY206" fmla="*/ 40361 h 858995"/>
                <a:gd name="connsiteX207" fmla="*/ 551378 w 991635"/>
                <a:gd name="connsiteY207" fmla="*/ 52645 h 858995"/>
                <a:gd name="connsiteX208" fmla="*/ 594524 w 991635"/>
                <a:gd name="connsiteY208" fmla="*/ 55594 h 858995"/>
                <a:gd name="connsiteX209" fmla="*/ 595802 w 991635"/>
                <a:gd name="connsiteY209" fmla="*/ 36851 h 858995"/>
                <a:gd name="connsiteX210" fmla="*/ 629091 w 991635"/>
                <a:gd name="connsiteY210" fmla="*/ 36851 h 858995"/>
                <a:gd name="connsiteX211" fmla="*/ 639387 w 991635"/>
                <a:gd name="connsiteY211" fmla="*/ 22252 h 858995"/>
                <a:gd name="connsiteX212" fmla="*/ 702001 w 991635"/>
                <a:gd name="connsiteY212" fmla="*/ 25035 h 858995"/>
                <a:gd name="connsiteX213" fmla="*/ 727361 w 991635"/>
                <a:gd name="connsiteY213" fmla="*/ 0 h 858995"/>
                <a:gd name="connsiteX0" fmla="*/ 342367 w 991635"/>
                <a:gd name="connsiteY0" fmla="*/ 732128 h 858995"/>
                <a:gd name="connsiteX1" fmla="*/ 330036 w 991635"/>
                <a:gd name="connsiteY1" fmla="*/ 742947 h 858995"/>
                <a:gd name="connsiteX2" fmla="*/ 330036 w 991635"/>
                <a:gd name="connsiteY2" fmla="*/ 750818 h 858995"/>
                <a:gd name="connsiteX3" fmla="*/ 313238 w 991635"/>
                <a:gd name="connsiteY3" fmla="*/ 762610 h 858995"/>
                <a:gd name="connsiteX4" fmla="*/ 313244 w 991635"/>
                <a:gd name="connsiteY4" fmla="*/ 762615 h 858995"/>
                <a:gd name="connsiteX5" fmla="*/ 330048 w 991635"/>
                <a:gd name="connsiteY5" fmla="*/ 750819 h 858995"/>
                <a:gd name="connsiteX6" fmla="*/ 330048 w 991635"/>
                <a:gd name="connsiteY6" fmla="*/ 742948 h 858995"/>
                <a:gd name="connsiteX7" fmla="*/ 342373 w 991635"/>
                <a:gd name="connsiteY7" fmla="*/ 732134 h 858995"/>
                <a:gd name="connsiteX8" fmla="*/ 342367 w 991635"/>
                <a:gd name="connsiteY8" fmla="*/ 732128 h 858995"/>
                <a:gd name="connsiteX9" fmla="*/ 315481 w 991635"/>
                <a:gd name="connsiteY9" fmla="*/ 692794 h 858995"/>
                <a:gd name="connsiteX10" fmla="*/ 234796 w 991635"/>
                <a:gd name="connsiteY10" fmla="*/ 693781 h 858995"/>
                <a:gd name="connsiteX11" fmla="*/ 234798 w 991635"/>
                <a:gd name="connsiteY11" fmla="*/ 693782 h 858995"/>
                <a:gd name="connsiteX12" fmla="*/ 315481 w 991635"/>
                <a:gd name="connsiteY12" fmla="*/ 692795 h 858995"/>
                <a:gd name="connsiteX13" fmla="*/ 315481 w 991635"/>
                <a:gd name="connsiteY13" fmla="*/ 708537 h 858995"/>
                <a:gd name="connsiteX14" fmla="*/ 315481 w 991635"/>
                <a:gd name="connsiteY14" fmla="*/ 708536 h 858995"/>
                <a:gd name="connsiteX15" fmla="*/ 315481 w 991635"/>
                <a:gd name="connsiteY15" fmla="*/ 692794 h 858995"/>
                <a:gd name="connsiteX16" fmla="*/ 190541 w 991635"/>
                <a:gd name="connsiteY16" fmla="*/ 663159 h 858995"/>
                <a:gd name="connsiteX17" fmla="*/ 183236 w 991635"/>
                <a:gd name="connsiteY17" fmla="*/ 671166 h 858995"/>
                <a:gd name="connsiteX18" fmla="*/ 189958 w 991635"/>
                <a:gd name="connsiteY18" fmla="*/ 682972 h 858995"/>
                <a:gd name="connsiteX19" fmla="*/ 211252 w 991635"/>
                <a:gd name="connsiteY19" fmla="*/ 673142 h 858995"/>
                <a:gd name="connsiteX20" fmla="*/ 211247 w 991635"/>
                <a:gd name="connsiteY20" fmla="*/ 673138 h 858995"/>
                <a:gd name="connsiteX21" fmla="*/ 189959 w 991635"/>
                <a:gd name="connsiteY21" fmla="*/ 682971 h 858995"/>
                <a:gd name="connsiteX22" fmla="*/ 183237 w 991635"/>
                <a:gd name="connsiteY22" fmla="*/ 671166 h 858995"/>
                <a:gd name="connsiteX23" fmla="*/ 190541 w 991635"/>
                <a:gd name="connsiteY23" fmla="*/ 663159 h 858995"/>
                <a:gd name="connsiteX24" fmla="*/ 156550 w 991635"/>
                <a:gd name="connsiteY24" fmla="*/ 591726 h 858995"/>
                <a:gd name="connsiteX25" fmla="*/ 193319 w 991635"/>
                <a:gd name="connsiteY25" fmla="*/ 599383 h 858995"/>
                <a:gd name="connsiteX26" fmla="*/ 193324 w 991635"/>
                <a:gd name="connsiteY26" fmla="*/ 599383 h 858995"/>
                <a:gd name="connsiteX27" fmla="*/ 156550 w 991635"/>
                <a:gd name="connsiteY27" fmla="*/ 591726 h 858995"/>
                <a:gd name="connsiteX28" fmla="*/ 127203 w 991635"/>
                <a:gd name="connsiteY28" fmla="*/ 585616 h 858995"/>
                <a:gd name="connsiteX29" fmla="*/ 126078 w 991635"/>
                <a:gd name="connsiteY29" fmla="*/ 604295 h 858995"/>
                <a:gd name="connsiteX30" fmla="*/ 113747 w 991635"/>
                <a:gd name="connsiteY30" fmla="*/ 630847 h 858995"/>
                <a:gd name="connsiteX31" fmla="*/ 120481 w 991635"/>
                <a:gd name="connsiteY31" fmla="*/ 632820 h 858995"/>
                <a:gd name="connsiteX32" fmla="*/ 150740 w 991635"/>
                <a:gd name="connsiteY32" fmla="*/ 629871 h 858995"/>
                <a:gd name="connsiteX33" fmla="*/ 192207 w 991635"/>
                <a:gd name="connsiteY33" fmla="*/ 661333 h 858995"/>
                <a:gd name="connsiteX34" fmla="*/ 192207 w 991635"/>
                <a:gd name="connsiteY34" fmla="*/ 661332 h 858995"/>
                <a:gd name="connsiteX35" fmla="*/ 150741 w 991635"/>
                <a:gd name="connsiteY35" fmla="*/ 629870 h 858995"/>
                <a:gd name="connsiteX36" fmla="*/ 120482 w 991635"/>
                <a:gd name="connsiteY36" fmla="*/ 632819 h 858995"/>
                <a:gd name="connsiteX37" fmla="*/ 113748 w 991635"/>
                <a:gd name="connsiteY37" fmla="*/ 630846 h 858995"/>
                <a:gd name="connsiteX38" fmla="*/ 126079 w 991635"/>
                <a:gd name="connsiteY38" fmla="*/ 604296 h 858995"/>
                <a:gd name="connsiteX39" fmla="*/ 127203 w 991635"/>
                <a:gd name="connsiteY39" fmla="*/ 585616 h 858995"/>
                <a:gd name="connsiteX40" fmla="*/ 214620 w 991635"/>
                <a:gd name="connsiteY40" fmla="*/ 584629 h 858995"/>
                <a:gd name="connsiteX41" fmla="*/ 214620 w 991635"/>
                <a:gd name="connsiteY41" fmla="*/ 597421 h 858995"/>
                <a:gd name="connsiteX42" fmla="*/ 214620 w 991635"/>
                <a:gd name="connsiteY42" fmla="*/ 597421 h 858995"/>
                <a:gd name="connsiteX43" fmla="*/ 214620 w 991635"/>
                <a:gd name="connsiteY43" fmla="*/ 584629 h 858995"/>
                <a:gd name="connsiteX44" fmla="*/ 230272 w 991635"/>
                <a:gd name="connsiteY44" fmla="*/ 562193 h 858995"/>
                <a:gd name="connsiteX45" fmla="*/ 226950 w 991635"/>
                <a:gd name="connsiteY45" fmla="*/ 564963 h 858995"/>
                <a:gd name="connsiteX46" fmla="*/ 227177 w 991635"/>
                <a:gd name="connsiteY46" fmla="*/ 566291 h 858995"/>
                <a:gd name="connsiteX47" fmla="*/ 226951 w 991635"/>
                <a:gd name="connsiteY47" fmla="*/ 564962 h 858995"/>
                <a:gd name="connsiteX48" fmla="*/ 230272 w 991635"/>
                <a:gd name="connsiteY48" fmla="*/ 562193 h 858995"/>
                <a:gd name="connsiteX49" fmla="*/ 625127 w 991635"/>
                <a:gd name="connsiteY49" fmla="*/ 543541 h 858995"/>
                <a:gd name="connsiteX50" fmla="*/ 614995 w 991635"/>
                <a:gd name="connsiteY50" fmla="*/ 549076 h 858995"/>
                <a:gd name="connsiteX51" fmla="*/ 625396 w 991635"/>
                <a:gd name="connsiteY51" fmla="*/ 543608 h 858995"/>
                <a:gd name="connsiteX52" fmla="*/ 625127 w 991635"/>
                <a:gd name="connsiteY52" fmla="*/ 543551 h 858995"/>
                <a:gd name="connsiteX53" fmla="*/ 625127 w 991635"/>
                <a:gd name="connsiteY53" fmla="*/ 543541 h 858995"/>
                <a:gd name="connsiteX54" fmla="*/ 593357 w 991635"/>
                <a:gd name="connsiteY54" fmla="*/ 539414 h 858995"/>
                <a:gd name="connsiteX55" fmla="*/ 614701 w 991635"/>
                <a:gd name="connsiteY55" fmla="*/ 549231 h 858995"/>
                <a:gd name="connsiteX56" fmla="*/ 614707 w 991635"/>
                <a:gd name="connsiteY56" fmla="*/ 549228 h 858995"/>
                <a:gd name="connsiteX57" fmla="*/ 593357 w 991635"/>
                <a:gd name="connsiteY57" fmla="*/ 539414 h 858995"/>
                <a:gd name="connsiteX58" fmla="*/ 570998 w 991635"/>
                <a:gd name="connsiteY58" fmla="*/ 530551 h 858995"/>
                <a:gd name="connsiteX59" fmla="*/ 574884 w 991635"/>
                <a:gd name="connsiteY59" fmla="*/ 538126 h 858995"/>
                <a:gd name="connsiteX60" fmla="*/ 570999 w 991635"/>
                <a:gd name="connsiteY60" fmla="*/ 530551 h 858995"/>
                <a:gd name="connsiteX61" fmla="*/ 570998 w 991635"/>
                <a:gd name="connsiteY61" fmla="*/ 530551 h 858995"/>
                <a:gd name="connsiteX62" fmla="*/ 532756 w 991635"/>
                <a:gd name="connsiteY62" fmla="*/ 518930 h 858995"/>
                <a:gd name="connsiteX63" fmla="*/ 530656 w 991635"/>
                <a:gd name="connsiteY63" fmla="*/ 518745 h 858995"/>
                <a:gd name="connsiteX64" fmla="*/ 532756 w 991635"/>
                <a:gd name="connsiteY64" fmla="*/ 518930 h 858995"/>
                <a:gd name="connsiteX65" fmla="*/ 268405 w 991635"/>
                <a:gd name="connsiteY65" fmla="*/ 502027 h 858995"/>
                <a:gd name="connsiteX66" fmla="*/ 265044 w 991635"/>
                <a:gd name="connsiteY66" fmla="*/ 517758 h 858995"/>
                <a:gd name="connsiteX67" fmla="*/ 271433 w 991635"/>
                <a:gd name="connsiteY67" fmla="*/ 527104 h 858995"/>
                <a:gd name="connsiteX68" fmla="*/ 265045 w 991635"/>
                <a:gd name="connsiteY68" fmla="*/ 517758 h 858995"/>
                <a:gd name="connsiteX69" fmla="*/ 268405 w 991635"/>
                <a:gd name="connsiteY69" fmla="*/ 502027 h 858995"/>
                <a:gd name="connsiteX70" fmla="*/ 271767 w 991635"/>
                <a:gd name="connsiteY70" fmla="*/ 486296 h 858995"/>
                <a:gd name="connsiteX71" fmla="*/ 271767 w 991635"/>
                <a:gd name="connsiteY71" fmla="*/ 486296 h 858995"/>
                <a:gd name="connsiteX72" fmla="*/ 271767 w 991635"/>
                <a:gd name="connsiteY72" fmla="*/ 486296 h 858995"/>
                <a:gd name="connsiteX73" fmla="*/ 727361 w 991635"/>
                <a:gd name="connsiteY73" fmla="*/ 0 h 858995"/>
                <a:gd name="connsiteX74" fmla="*/ 778861 w 991635"/>
                <a:gd name="connsiteY74" fmla="*/ 12511 h 858995"/>
                <a:gd name="connsiteX75" fmla="*/ 765394 w 991635"/>
                <a:gd name="connsiteY75" fmla="*/ 24340 h 858995"/>
                <a:gd name="connsiteX76" fmla="*/ 747170 w 991635"/>
                <a:gd name="connsiteY76" fmla="*/ 31991 h 858995"/>
                <a:gd name="connsiteX77" fmla="*/ 743999 w 991635"/>
                <a:gd name="connsiteY77" fmla="*/ 61191 h 858995"/>
                <a:gd name="connsiteX78" fmla="*/ 759845 w 991635"/>
                <a:gd name="connsiteY78" fmla="*/ 77878 h 858995"/>
                <a:gd name="connsiteX79" fmla="*/ 784412 w 991635"/>
                <a:gd name="connsiteY79" fmla="*/ 67451 h 858995"/>
                <a:gd name="connsiteX80" fmla="*/ 812150 w 991635"/>
                <a:gd name="connsiteY80" fmla="*/ 49374 h 858995"/>
                <a:gd name="connsiteX81" fmla="*/ 838291 w 991635"/>
                <a:gd name="connsiteY81" fmla="*/ 35460 h 858995"/>
                <a:gd name="connsiteX82" fmla="*/ 852965 w 991635"/>
                <a:gd name="connsiteY82" fmla="*/ 48678 h 858995"/>
                <a:gd name="connsiteX83" fmla="*/ 862077 w 991635"/>
                <a:gd name="connsiteY83" fmla="*/ 92477 h 858995"/>
                <a:gd name="connsiteX84" fmla="*/ 878716 w 991635"/>
                <a:gd name="connsiteY84" fmla="*/ 109858 h 858995"/>
                <a:gd name="connsiteX85" fmla="*/ 907247 w 991635"/>
                <a:gd name="connsiteY85" fmla="*/ 112652 h 858995"/>
                <a:gd name="connsiteX86" fmla="*/ 913579 w 991635"/>
                <a:gd name="connsiteY86" fmla="*/ 104304 h 858995"/>
                <a:gd name="connsiteX87" fmla="*/ 933389 w 991635"/>
                <a:gd name="connsiteY87" fmla="*/ 120989 h 858995"/>
                <a:gd name="connsiteX88" fmla="*/ 946868 w 991635"/>
                <a:gd name="connsiteY88" fmla="*/ 111603 h 858995"/>
                <a:gd name="connsiteX89" fmla="*/ 955589 w 991635"/>
                <a:gd name="connsiteY89" fmla="*/ 132807 h 858995"/>
                <a:gd name="connsiteX90" fmla="*/ 951625 w 991635"/>
                <a:gd name="connsiteY90" fmla="*/ 146720 h 858995"/>
                <a:gd name="connsiteX91" fmla="*/ 956370 w 991635"/>
                <a:gd name="connsiteY91" fmla="*/ 169668 h 858995"/>
                <a:gd name="connsiteX92" fmla="*/ 936561 w 991635"/>
                <a:gd name="connsiteY92" fmla="*/ 177311 h 858995"/>
                <a:gd name="connsiteX93" fmla="*/ 924678 w 991635"/>
                <a:gd name="connsiteY93" fmla="*/ 175223 h 858995"/>
                <a:gd name="connsiteX94" fmla="*/ 896148 w 991635"/>
                <a:gd name="connsiteY94" fmla="*/ 180789 h 858995"/>
                <a:gd name="connsiteX95" fmla="*/ 893769 w 991635"/>
                <a:gd name="connsiteY95" fmla="*/ 191214 h 858995"/>
                <a:gd name="connsiteX96" fmla="*/ 911993 w 991635"/>
                <a:gd name="connsiteY96" fmla="*/ 196095 h 858995"/>
                <a:gd name="connsiteX97" fmla="*/ 935767 w 991635"/>
                <a:gd name="connsiteY97" fmla="*/ 198181 h 858995"/>
                <a:gd name="connsiteX98" fmla="*/ 969056 w 991635"/>
                <a:gd name="connsiteY98" fmla="*/ 185670 h 858995"/>
                <a:gd name="connsiteX99" fmla="*/ 991635 w 991635"/>
                <a:gd name="connsiteY99" fmla="*/ 212428 h 858995"/>
                <a:gd name="connsiteX100" fmla="*/ 967471 w 991635"/>
                <a:gd name="connsiteY100" fmla="*/ 222510 h 858995"/>
                <a:gd name="connsiteX101" fmla="*/ 920715 w 991635"/>
                <a:gd name="connsiteY101" fmla="*/ 218347 h 858995"/>
                <a:gd name="connsiteX102" fmla="*/ 911201 w 991635"/>
                <a:gd name="connsiteY102" fmla="*/ 204432 h 858995"/>
                <a:gd name="connsiteX103" fmla="*/ 889011 w 991635"/>
                <a:gd name="connsiteY103" fmla="*/ 215564 h 858995"/>
                <a:gd name="connsiteX104" fmla="*/ 875545 w 991635"/>
                <a:gd name="connsiteY104" fmla="*/ 210694 h 858995"/>
                <a:gd name="connsiteX105" fmla="*/ 881082 w 991635"/>
                <a:gd name="connsiteY105" fmla="*/ 269102 h 858995"/>
                <a:gd name="connsiteX106" fmla="*/ 880302 w 991635"/>
                <a:gd name="connsiteY106" fmla="*/ 439466 h 858995"/>
                <a:gd name="connsiteX107" fmla="*/ 872373 w 991635"/>
                <a:gd name="connsiteY107" fmla="*/ 455456 h 858995"/>
                <a:gd name="connsiteX108" fmla="*/ 878716 w 991635"/>
                <a:gd name="connsiteY108" fmla="*/ 468664 h 858995"/>
                <a:gd name="connsiteX109" fmla="*/ 864456 w 991635"/>
                <a:gd name="connsiteY109" fmla="*/ 488134 h 858995"/>
                <a:gd name="connsiteX110" fmla="*/ 753513 w 991635"/>
                <a:gd name="connsiteY110" fmla="*/ 463795 h 858995"/>
                <a:gd name="connsiteX111" fmla="*/ 736863 w 991635"/>
                <a:gd name="connsiteY111" fmla="*/ 474926 h 858995"/>
                <a:gd name="connsiteX112" fmla="*/ 721810 w 991635"/>
                <a:gd name="connsiteY112" fmla="*/ 530551 h 858995"/>
                <a:gd name="connsiteX113" fmla="*/ 679019 w 991635"/>
                <a:gd name="connsiteY113" fmla="*/ 521517 h 858995"/>
                <a:gd name="connsiteX114" fmla="*/ 659208 w 991635"/>
                <a:gd name="connsiteY114" fmla="*/ 550716 h 858995"/>
                <a:gd name="connsiteX115" fmla="*/ 626043 w 991635"/>
                <a:gd name="connsiteY115" fmla="*/ 543744 h 858995"/>
                <a:gd name="connsiteX116" fmla="*/ 649457 w 991635"/>
                <a:gd name="connsiteY116" fmla="*/ 621989 h 858995"/>
                <a:gd name="connsiteX117" fmla="*/ 636002 w 991635"/>
                <a:gd name="connsiteY117" fmla="*/ 668206 h 858995"/>
                <a:gd name="connsiteX118" fmla="*/ 577732 w 991635"/>
                <a:gd name="connsiteY118" fmla="*/ 686408 h 858995"/>
                <a:gd name="connsiteX119" fmla="*/ 531769 w 991635"/>
                <a:gd name="connsiteY119" fmla="*/ 680999 h 858995"/>
                <a:gd name="connsiteX120" fmla="*/ 512728 w 991635"/>
                <a:gd name="connsiteY120" fmla="*/ 666244 h 858995"/>
                <a:gd name="connsiteX121" fmla="*/ 479108 w 991635"/>
                <a:gd name="connsiteY121" fmla="*/ 702627 h 858995"/>
                <a:gd name="connsiteX122" fmla="*/ 449962 w 991635"/>
                <a:gd name="connsiteY122" fmla="*/ 691819 h 858995"/>
                <a:gd name="connsiteX123" fmla="*/ 408508 w 991635"/>
                <a:gd name="connsiteY123" fmla="*/ 696730 h 858995"/>
                <a:gd name="connsiteX124" fmla="*/ 438755 w 991635"/>
                <a:gd name="connsiteY124" fmla="*/ 728192 h 858995"/>
                <a:gd name="connsiteX125" fmla="*/ 425868 w 991635"/>
                <a:gd name="connsiteY125" fmla="*/ 755242 h 858995"/>
                <a:gd name="connsiteX126" fmla="*/ 397289 w 991635"/>
                <a:gd name="connsiteY126" fmla="*/ 753757 h 858995"/>
                <a:gd name="connsiteX127" fmla="*/ 372070 w 991635"/>
                <a:gd name="connsiteY127" fmla="*/ 763590 h 858995"/>
                <a:gd name="connsiteX128" fmla="*/ 372070 w 991635"/>
                <a:gd name="connsiteY128" fmla="*/ 763600 h 858995"/>
                <a:gd name="connsiteX129" fmla="*/ 360307 w 991635"/>
                <a:gd name="connsiteY129" fmla="*/ 750818 h 858995"/>
                <a:gd name="connsiteX130" fmla="*/ 359974 w 991635"/>
                <a:gd name="connsiteY130" fmla="*/ 750471 h 858995"/>
                <a:gd name="connsiteX131" fmla="*/ 360308 w 991635"/>
                <a:gd name="connsiteY131" fmla="*/ 750819 h 858995"/>
                <a:gd name="connsiteX132" fmla="*/ 372071 w 991635"/>
                <a:gd name="connsiteY132" fmla="*/ 763601 h 858995"/>
                <a:gd name="connsiteX133" fmla="*/ 332285 w 991635"/>
                <a:gd name="connsiteY133" fmla="*/ 781305 h 858995"/>
                <a:gd name="connsiteX134" fmla="*/ 316605 w 991635"/>
                <a:gd name="connsiteY134" fmla="*/ 776383 h 858995"/>
                <a:gd name="connsiteX135" fmla="*/ 290830 w 991635"/>
                <a:gd name="connsiteY135" fmla="*/ 808832 h 858995"/>
                <a:gd name="connsiteX136" fmla="*/ 257198 w 991635"/>
                <a:gd name="connsiteY136" fmla="*/ 818665 h 858995"/>
                <a:gd name="connsiteX137" fmla="*/ 249352 w 991635"/>
                <a:gd name="connsiteY137" fmla="*/ 825561 h 858995"/>
                <a:gd name="connsiteX138" fmla="*/ 253282 w 991635"/>
                <a:gd name="connsiteY138" fmla="*/ 840305 h 858995"/>
                <a:gd name="connsiteX139" fmla="*/ 203413 w 991635"/>
                <a:gd name="connsiteY139" fmla="*/ 837356 h 858995"/>
                <a:gd name="connsiteX140" fmla="*/ 187722 w 991635"/>
                <a:gd name="connsiteY140" fmla="*/ 858995 h 858995"/>
                <a:gd name="connsiteX141" fmla="*/ 172030 w 991635"/>
                <a:gd name="connsiteY141" fmla="*/ 857023 h 858995"/>
                <a:gd name="connsiteX142" fmla="*/ 173142 w 991635"/>
                <a:gd name="connsiteY142" fmla="*/ 845216 h 858995"/>
                <a:gd name="connsiteX143" fmla="*/ 188846 w 991635"/>
                <a:gd name="connsiteY143" fmla="*/ 840305 h 858995"/>
                <a:gd name="connsiteX144" fmla="*/ 188846 w 991635"/>
                <a:gd name="connsiteY144" fmla="*/ 834407 h 858995"/>
                <a:gd name="connsiteX145" fmla="*/ 161935 w 991635"/>
                <a:gd name="connsiteY145" fmla="*/ 832434 h 858995"/>
                <a:gd name="connsiteX146" fmla="*/ 159699 w 991635"/>
                <a:gd name="connsiteY146" fmla="*/ 841291 h 858995"/>
                <a:gd name="connsiteX147" fmla="*/ 142611 w 991635"/>
                <a:gd name="connsiteY147" fmla="*/ 830721 h 858995"/>
                <a:gd name="connsiteX148" fmla="*/ 150172 w 991635"/>
                <a:gd name="connsiteY148" fmla="*/ 816215 h 858995"/>
                <a:gd name="connsiteX149" fmla="*/ 170349 w 991635"/>
                <a:gd name="connsiteY149" fmla="*/ 812279 h 858995"/>
                <a:gd name="connsiteX150" fmla="*/ 159142 w 991635"/>
                <a:gd name="connsiteY150" fmla="*/ 792125 h 858995"/>
                <a:gd name="connsiteX151" fmla="*/ 161379 w 991635"/>
                <a:gd name="connsiteY151" fmla="*/ 759177 h 858995"/>
                <a:gd name="connsiteX152" fmla="*/ 139534 w 991635"/>
                <a:gd name="connsiteY152" fmla="*/ 728702 h 858995"/>
                <a:gd name="connsiteX153" fmla="*/ 133818 w 991635"/>
                <a:gd name="connsiteY153" fmla="*/ 714798 h 858995"/>
                <a:gd name="connsiteX154" fmla="*/ 107653 w 991635"/>
                <a:gd name="connsiteY154" fmla="*/ 671686 h 858995"/>
                <a:gd name="connsiteX155" fmla="*/ 106079 w 991635"/>
                <a:gd name="connsiteY155" fmla="*/ 650129 h 858995"/>
                <a:gd name="connsiteX156" fmla="*/ 73583 w 991635"/>
                <a:gd name="connsiteY156" fmla="*/ 646661 h 858995"/>
                <a:gd name="connsiteX157" fmla="*/ 39785 w 991635"/>
                <a:gd name="connsiteY157" fmla="*/ 623962 h 858995"/>
                <a:gd name="connsiteX158" fmla="*/ 43159 w 991635"/>
                <a:gd name="connsiteY158" fmla="*/ 597422 h 858995"/>
                <a:gd name="connsiteX159" fmla="*/ 29703 w 991635"/>
                <a:gd name="connsiteY159" fmla="*/ 597422 h 858995"/>
                <a:gd name="connsiteX160" fmla="*/ 0 w 991635"/>
                <a:gd name="connsiteY160" fmla="*/ 476462 h 858995"/>
                <a:gd name="connsiteX161" fmla="*/ 67808 w 991635"/>
                <a:gd name="connsiteY161" fmla="*/ 448935 h 858995"/>
                <a:gd name="connsiteX162" fmla="*/ 56601 w 991635"/>
                <a:gd name="connsiteY162" fmla="*/ 413527 h 858995"/>
                <a:gd name="connsiteX163" fmla="*/ 33064 w 991635"/>
                <a:gd name="connsiteY163" fmla="*/ 410578 h 858995"/>
                <a:gd name="connsiteX164" fmla="*/ 33064 w 991635"/>
                <a:gd name="connsiteY164" fmla="*/ 367309 h 858995"/>
                <a:gd name="connsiteX165" fmla="*/ 61690 w 991635"/>
                <a:gd name="connsiteY165" fmla="*/ 374786 h 858995"/>
                <a:gd name="connsiteX166" fmla="*/ 71997 w 991635"/>
                <a:gd name="connsiteY166" fmla="*/ 359480 h 858995"/>
                <a:gd name="connsiteX167" fmla="*/ 86258 w 991635"/>
                <a:gd name="connsiteY167" fmla="*/ 365742 h 858995"/>
                <a:gd name="connsiteX168" fmla="*/ 116375 w 991635"/>
                <a:gd name="connsiteY168" fmla="*/ 356698 h 858995"/>
                <a:gd name="connsiteX169" fmla="*/ 135393 w 991635"/>
                <a:gd name="connsiteY169" fmla="*/ 374090 h 858995"/>
                <a:gd name="connsiteX170" fmla="*/ 155995 w 991635"/>
                <a:gd name="connsiteY170" fmla="*/ 367133 h 858995"/>
                <a:gd name="connsiteX171" fmla="*/ 189283 w 991635"/>
                <a:gd name="connsiteY171" fmla="*/ 390777 h 858995"/>
                <a:gd name="connsiteX172" fmla="*/ 240785 w 991635"/>
                <a:gd name="connsiteY172" fmla="*/ 399811 h 858995"/>
                <a:gd name="connsiteX173" fmla="*/ 250299 w 991635"/>
                <a:gd name="connsiteY173" fmla="*/ 385907 h 858995"/>
                <a:gd name="connsiteX174" fmla="*/ 259021 w 991635"/>
                <a:gd name="connsiteY174" fmla="*/ 393560 h 858995"/>
                <a:gd name="connsiteX175" fmla="*/ 266950 w 991635"/>
                <a:gd name="connsiteY175" fmla="*/ 384515 h 858995"/>
                <a:gd name="connsiteX176" fmla="*/ 324001 w 991635"/>
                <a:gd name="connsiteY176" fmla="*/ 378264 h 858995"/>
                <a:gd name="connsiteX177" fmla="*/ 349361 w 991635"/>
                <a:gd name="connsiteY177" fmla="*/ 351143 h 858995"/>
                <a:gd name="connsiteX178" fmla="*/ 368379 w 991635"/>
                <a:gd name="connsiteY178" fmla="*/ 352534 h 858995"/>
                <a:gd name="connsiteX179" fmla="*/ 371549 w 991635"/>
                <a:gd name="connsiteY179" fmla="*/ 331673 h 858995"/>
                <a:gd name="connsiteX180" fmla="*/ 361255 w 991635"/>
                <a:gd name="connsiteY180" fmla="*/ 328195 h 858995"/>
                <a:gd name="connsiteX181" fmla="*/ 370757 w 991635"/>
                <a:gd name="connsiteY181" fmla="*/ 308725 h 858995"/>
                <a:gd name="connsiteX182" fmla="*/ 358083 w 991635"/>
                <a:gd name="connsiteY182" fmla="*/ 301072 h 858995"/>
                <a:gd name="connsiteX183" fmla="*/ 373136 w 991635"/>
                <a:gd name="connsiteY183" fmla="*/ 301769 h 858995"/>
                <a:gd name="connsiteX184" fmla="*/ 407205 w 991635"/>
                <a:gd name="connsiteY184" fmla="*/ 260742 h 858995"/>
                <a:gd name="connsiteX185" fmla="*/ 311327 w 991635"/>
                <a:gd name="connsiteY185" fmla="*/ 274646 h 858995"/>
                <a:gd name="connsiteX186" fmla="*/ 291505 w 991635"/>
                <a:gd name="connsiteY186" fmla="*/ 305943 h 858995"/>
                <a:gd name="connsiteX187" fmla="*/ 266157 w 991635"/>
                <a:gd name="connsiteY187" fmla="*/ 272569 h 858995"/>
                <a:gd name="connsiteX188" fmla="*/ 300226 w 991635"/>
                <a:gd name="connsiteY188" fmla="*/ 233632 h 858995"/>
                <a:gd name="connsiteX189" fmla="*/ 297056 w 991635"/>
                <a:gd name="connsiteY189" fmla="*/ 198856 h 858995"/>
                <a:gd name="connsiteX190" fmla="*/ 297056 w 991635"/>
                <a:gd name="connsiteY190" fmla="*/ 187040 h 858995"/>
                <a:gd name="connsiteX191" fmla="*/ 314487 w 991635"/>
                <a:gd name="connsiteY191" fmla="*/ 180094 h 858995"/>
                <a:gd name="connsiteX192" fmla="*/ 334297 w 991635"/>
                <a:gd name="connsiteY192" fmla="*/ 174527 h 858995"/>
                <a:gd name="connsiteX193" fmla="*/ 349350 w 991635"/>
                <a:gd name="connsiteY193" fmla="*/ 180789 h 858995"/>
                <a:gd name="connsiteX194" fmla="*/ 367586 w 991635"/>
                <a:gd name="connsiteY194" fmla="*/ 130023 h 858995"/>
                <a:gd name="connsiteX195" fmla="*/ 377088 w 991635"/>
                <a:gd name="connsiteY195" fmla="*/ 117511 h 858995"/>
                <a:gd name="connsiteX196" fmla="*/ 400863 w 991635"/>
                <a:gd name="connsiteY196" fmla="*/ 109162 h 858995"/>
                <a:gd name="connsiteX197" fmla="*/ 401655 w 991635"/>
                <a:gd name="connsiteY197" fmla="*/ 83443 h 858995"/>
                <a:gd name="connsiteX198" fmla="*/ 428600 w 991635"/>
                <a:gd name="connsiteY198" fmla="*/ 54929 h 858995"/>
                <a:gd name="connsiteX199" fmla="*/ 465050 w 991635"/>
                <a:gd name="connsiteY199" fmla="*/ 39634 h 858995"/>
                <a:gd name="connsiteX200" fmla="*/ 486943 w 991635"/>
                <a:gd name="connsiteY200" fmla="*/ 35439 h 858995"/>
                <a:gd name="connsiteX201" fmla="*/ 486943 w 991635"/>
                <a:gd name="connsiteY201" fmla="*/ 13800 h 858995"/>
                <a:gd name="connsiteX202" fmla="*/ 488055 w 991635"/>
                <a:gd name="connsiteY202" fmla="*/ 8401 h 858995"/>
                <a:gd name="connsiteX203" fmla="*/ 503191 w 991635"/>
                <a:gd name="connsiteY203" fmla="*/ 14049 h 858995"/>
                <a:gd name="connsiteX204" fmla="*/ 518315 w 991635"/>
                <a:gd name="connsiteY204" fmla="*/ 40361 h 858995"/>
                <a:gd name="connsiteX205" fmla="*/ 542976 w 991635"/>
                <a:gd name="connsiteY205" fmla="*/ 40361 h 858995"/>
                <a:gd name="connsiteX206" fmla="*/ 551378 w 991635"/>
                <a:gd name="connsiteY206" fmla="*/ 52645 h 858995"/>
                <a:gd name="connsiteX207" fmla="*/ 594524 w 991635"/>
                <a:gd name="connsiteY207" fmla="*/ 55594 h 858995"/>
                <a:gd name="connsiteX208" fmla="*/ 595802 w 991635"/>
                <a:gd name="connsiteY208" fmla="*/ 36851 h 858995"/>
                <a:gd name="connsiteX209" fmla="*/ 629091 w 991635"/>
                <a:gd name="connsiteY209" fmla="*/ 36851 h 858995"/>
                <a:gd name="connsiteX210" fmla="*/ 639387 w 991635"/>
                <a:gd name="connsiteY210" fmla="*/ 22252 h 858995"/>
                <a:gd name="connsiteX211" fmla="*/ 702001 w 991635"/>
                <a:gd name="connsiteY211" fmla="*/ 25035 h 858995"/>
                <a:gd name="connsiteX212" fmla="*/ 727361 w 991635"/>
                <a:gd name="connsiteY212" fmla="*/ 0 h 858995"/>
                <a:gd name="connsiteX0" fmla="*/ 342367 w 991635"/>
                <a:gd name="connsiteY0" fmla="*/ 732128 h 858995"/>
                <a:gd name="connsiteX1" fmla="*/ 330036 w 991635"/>
                <a:gd name="connsiteY1" fmla="*/ 742947 h 858995"/>
                <a:gd name="connsiteX2" fmla="*/ 330036 w 991635"/>
                <a:gd name="connsiteY2" fmla="*/ 750818 h 858995"/>
                <a:gd name="connsiteX3" fmla="*/ 313238 w 991635"/>
                <a:gd name="connsiteY3" fmla="*/ 762610 h 858995"/>
                <a:gd name="connsiteX4" fmla="*/ 313244 w 991635"/>
                <a:gd name="connsiteY4" fmla="*/ 762615 h 858995"/>
                <a:gd name="connsiteX5" fmla="*/ 330048 w 991635"/>
                <a:gd name="connsiteY5" fmla="*/ 750819 h 858995"/>
                <a:gd name="connsiteX6" fmla="*/ 330048 w 991635"/>
                <a:gd name="connsiteY6" fmla="*/ 742948 h 858995"/>
                <a:gd name="connsiteX7" fmla="*/ 342373 w 991635"/>
                <a:gd name="connsiteY7" fmla="*/ 732134 h 858995"/>
                <a:gd name="connsiteX8" fmla="*/ 342367 w 991635"/>
                <a:gd name="connsiteY8" fmla="*/ 732128 h 858995"/>
                <a:gd name="connsiteX9" fmla="*/ 315481 w 991635"/>
                <a:gd name="connsiteY9" fmla="*/ 692794 h 858995"/>
                <a:gd name="connsiteX10" fmla="*/ 234796 w 991635"/>
                <a:gd name="connsiteY10" fmla="*/ 693781 h 858995"/>
                <a:gd name="connsiteX11" fmla="*/ 234798 w 991635"/>
                <a:gd name="connsiteY11" fmla="*/ 693782 h 858995"/>
                <a:gd name="connsiteX12" fmla="*/ 315481 w 991635"/>
                <a:gd name="connsiteY12" fmla="*/ 692795 h 858995"/>
                <a:gd name="connsiteX13" fmla="*/ 315481 w 991635"/>
                <a:gd name="connsiteY13" fmla="*/ 708537 h 858995"/>
                <a:gd name="connsiteX14" fmla="*/ 315481 w 991635"/>
                <a:gd name="connsiteY14" fmla="*/ 708536 h 858995"/>
                <a:gd name="connsiteX15" fmla="*/ 315481 w 991635"/>
                <a:gd name="connsiteY15" fmla="*/ 692794 h 858995"/>
                <a:gd name="connsiteX16" fmla="*/ 190541 w 991635"/>
                <a:gd name="connsiteY16" fmla="*/ 663159 h 858995"/>
                <a:gd name="connsiteX17" fmla="*/ 183236 w 991635"/>
                <a:gd name="connsiteY17" fmla="*/ 671166 h 858995"/>
                <a:gd name="connsiteX18" fmla="*/ 189958 w 991635"/>
                <a:gd name="connsiteY18" fmla="*/ 682972 h 858995"/>
                <a:gd name="connsiteX19" fmla="*/ 211252 w 991635"/>
                <a:gd name="connsiteY19" fmla="*/ 673142 h 858995"/>
                <a:gd name="connsiteX20" fmla="*/ 211247 w 991635"/>
                <a:gd name="connsiteY20" fmla="*/ 673138 h 858995"/>
                <a:gd name="connsiteX21" fmla="*/ 189959 w 991635"/>
                <a:gd name="connsiteY21" fmla="*/ 682971 h 858995"/>
                <a:gd name="connsiteX22" fmla="*/ 183237 w 991635"/>
                <a:gd name="connsiteY22" fmla="*/ 671166 h 858995"/>
                <a:gd name="connsiteX23" fmla="*/ 190541 w 991635"/>
                <a:gd name="connsiteY23" fmla="*/ 663159 h 858995"/>
                <a:gd name="connsiteX24" fmla="*/ 156550 w 991635"/>
                <a:gd name="connsiteY24" fmla="*/ 591726 h 858995"/>
                <a:gd name="connsiteX25" fmla="*/ 193319 w 991635"/>
                <a:gd name="connsiteY25" fmla="*/ 599383 h 858995"/>
                <a:gd name="connsiteX26" fmla="*/ 193324 w 991635"/>
                <a:gd name="connsiteY26" fmla="*/ 599383 h 858995"/>
                <a:gd name="connsiteX27" fmla="*/ 156550 w 991635"/>
                <a:gd name="connsiteY27" fmla="*/ 591726 h 858995"/>
                <a:gd name="connsiteX28" fmla="*/ 127203 w 991635"/>
                <a:gd name="connsiteY28" fmla="*/ 585616 h 858995"/>
                <a:gd name="connsiteX29" fmla="*/ 126078 w 991635"/>
                <a:gd name="connsiteY29" fmla="*/ 604295 h 858995"/>
                <a:gd name="connsiteX30" fmla="*/ 113747 w 991635"/>
                <a:gd name="connsiteY30" fmla="*/ 630847 h 858995"/>
                <a:gd name="connsiteX31" fmla="*/ 120481 w 991635"/>
                <a:gd name="connsiteY31" fmla="*/ 632820 h 858995"/>
                <a:gd name="connsiteX32" fmla="*/ 150740 w 991635"/>
                <a:gd name="connsiteY32" fmla="*/ 629871 h 858995"/>
                <a:gd name="connsiteX33" fmla="*/ 192207 w 991635"/>
                <a:gd name="connsiteY33" fmla="*/ 661333 h 858995"/>
                <a:gd name="connsiteX34" fmla="*/ 192207 w 991635"/>
                <a:gd name="connsiteY34" fmla="*/ 661332 h 858995"/>
                <a:gd name="connsiteX35" fmla="*/ 150741 w 991635"/>
                <a:gd name="connsiteY35" fmla="*/ 629870 h 858995"/>
                <a:gd name="connsiteX36" fmla="*/ 120482 w 991635"/>
                <a:gd name="connsiteY36" fmla="*/ 632819 h 858995"/>
                <a:gd name="connsiteX37" fmla="*/ 113748 w 991635"/>
                <a:gd name="connsiteY37" fmla="*/ 630846 h 858995"/>
                <a:gd name="connsiteX38" fmla="*/ 126079 w 991635"/>
                <a:gd name="connsiteY38" fmla="*/ 604296 h 858995"/>
                <a:gd name="connsiteX39" fmla="*/ 127203 w 991635"/>
                <a:gd name="connsiteY39" fmla="*/ 585616 h 858995"/>
                <a:gd name="connsiteX40" fmla="*/ 214620 w 991635"/>
                <a:gd name="connsiteY40" fmla="*/ 584629 h 858995"/>
                <a:gd name="connsiteX41" fmla="*/ 214620 w 991635"/>
                <a:gd name="connsiteY41" fmla="*/ 597421 h 858995"/>
                <a:gd name="connsiteX42" fmla="*/ 214620 w 991635"/>
                <a:gd name="connsiteY42" fmla="*/ 597421 h 858995"/>
                <a:gd name="connsiteX43" fmla="*/ 214620 w 991635"/>
                <a:gd name="connsiteY43" fmla="*/ 584629 h 858995"/>
                <a:gd name="connsiteX44" fmla="*/ 230272 w 991635"/>
                <a:gd name="connsiteY44" fmla="*/ 562193 h 858995"/>
                <a:gd name="connsiteX45" fmla="*/ 226950 w 991635"/>
                <a:gd name="connsiteY45" fmla="*/ 564963 h 858995"/>
                <a:gd name="connsiteX46" fmla="*/ 227177 w 991635"/>
                <a:gd name="connsiteY46" fmla="*/ 566291 h 858995"/>
                <a:gd name="connsiteX47" fmla="*/ 226951 w 991635"/>
                <a:gd name="connsiteY47" fmla="*/ 564962 h 858995"/>
                <a:gd name="connsiteX48" fmla="*/ 230272 w 991635"/>
                <a:gd name="connsiteY48" fmla="*/ 562193 h 858995"/>
                <a:gd name="connsiteX49" fmla="*/ 625127 w 991635"/>
                <a:gd name="connsiteY49" fmla="*/ 543541 h 858995"/>
                <a:gd name="connsiteX50" fmla="*/ 614995 w 991635"/>
                <a:gd name="connsiteY50" fmla="*/ 549076 h 858995"/>
                <a:gd name="connsiteX51" fmla="*/ 625396 w 991635"/>
                <a:gd name="connsiteY51" fmla="*/ 543608 h 858995"/>
                <a:gd name="connsiteX52" fmla="*/ 625127 w 991635"/>
                <a:gd name="connsiteY52" fmla="*/ 543551 h 858995"/>
                <a:gd name="connsiteX53" fmla="*/ 625127 w 991635"/>
                <a:gd name="connsiteY53" fmla="*/ 543541 h 858995"/>
                <a:gd name="connsiteX54" fmla="*/ 593357 w 991635"/>
                <a:gd name="connsiteY54" fmla="*/ 539414 h 858995"/>
                <a:gd name="connsiteX55" fmla="*/ 614701 w 991635"/>
                <a:gd name="connsiteY55" fmla="*/ 549231 h 858995"/>
                <a:gd name="connsiteX56" fmla="*/ 614707 w 991635"/>
                <a:gd name="connsiteY56" fmla="*/ 549228 h 858995"/>
                <a:gd name="connsiteX57" fmla="*/ 593357 w 991635"/>
                <a:gd name="connsiteY57" fmla="*/ 539414 h 858995"/>
                <a:gd name="connsiteX58" fmla="*/ 570998 w 991635"/>
                <a:gd name="connsiteY58" fmla="*/ 530551 h 858995"/>
                <a:gd name="connsiteX59" fmla="*/ 574884 w 991635"/>
                <a:gd name="connsiteY59" fmla="*/ 538126 h 858995"/>
                <a:gd name="connsiteX60" fmla="*/ 570999 w 991635"/>
                <a:gd name="connsiteY60" fmla="*/ 530551 h 858995"/>
                <a:gd name="connsiteX61" fmla="*/ 570998 w 991635"/>
                <a:gd name="connsiteY61" fmla="*/ 530551 h 858995"/>
                <a:gd name="connsiteX62" fmla="*/ 532756 w 991635"/>
                <a:gd name="connsiteY62" fmla="*/ 518930 h 858995"/>
                <a:gd name="connsiteX63" fmla="*/ 530656 w 991635"/>
                <a:gd name="connsiteY63" fmla="*/ 518745 h 858995"/>
                <a:gd name="connsiteX64" fmla="*/ 532756 w 991635"/>
                <a:gd name="connsiteY64" fmla="*/ 518930 h 858995"/>
                <a:gd name="connsiteX65" fmla="*/ 268405 w 991635"/>
                <a:gd name="connsiteY65" fmla="*/ 502027 h 858995"/>
                <a:gd name="connsiteX66" fmla="*/ 265044 w 991635"/>
                <a:gd name="connsiteY66" fmla="*/ 517758 h 858995"/>
                <a:gd name="connsiteX67" fmla="*/ 271433 w 991635"/>
                <a:gd name="connsiteY67" fmla="*/ 527104 h 858995"/>
                <a:gd name="connsiteX68" fmla="*/ 268405 w 991635"/>
                <a:gd name="connsiteY68" fmla="*/ 502027 h 858995"/>
                <a:gd name="connsiteX69" fmla="*/ 271767 w 991635"/>
                <a:gd name="connsiteY69" fmla="*/ 486296 h 858995"/>
                <a:gd name="connsiteX70" fmla="*/ 271767 w 991635"/>
                <a:gd name="connsiteY70" fmla="*/ 486296 h 858995"/>
                <a:gd name="connsiteX71" fmla="*/ 271767 w 991635"/>
                <a:gd name="connsiteY71" fmla="*/ 486296 h 858995"/>
                <a:gd name="connsiteX72" fmla="*/ 727361 w 991635"/>
                <a:gd name="connsiteY72" fmla="*/ 0 h 858995"/>
                <a:gd name="connsiteX73" fmla="*/ 778861 w 991635"/>
                <a:gd name="connsiteY73" fmla="*/ 12511 h 858995"/>
                <a:gd name="connsiteX74" fmla="*/ 765394 w 991635"/>
                <a:gd name="connsiteY74" fmla="*/ 24340 h 858995"/>
                <a:gd name="connsiteX75" fmla="*/ 747170 w 991635"/>
                <a:gd name="connsiteY75" fmla="*/ 31991 h 858995"/>
                <a:gd name="connsiteX76" fmla="*/ 743999 w 991635"/>
                <a:gd name="connsiteY76" fmla="*/ 61191 h 858995"/>
                <a:gd name="connsiteX77" fmla="*/ 759845 w 991635"/>
                <a:gd name="connsiteY77" fmla="*/ 77878 h 858995"/>
                <a:gd name="connsiteX78" fmla="*/ 784412 w 991635"/>
                <a:gd name="connsiteY78" fmla="*/ 67451 h 858995"/>
                <a:gd name="connsiteX79" fmla="*/ 812150 w 991635"/>
                <a:gd name="connsiteY79" fmla="*/ 49374 h 858995"/>
                <a:gd name="connsiteX80" fmla="*/ 838291 w 991635"/>
                <a:gd name="connsiteY80" fmla="*/ 35460 h 858995"/>
                <a:gd name="connsiteX81" fmla="*/ 852965 w 991635"/>
                <a:gd name="connsiteY81" fmla="*/ 48678 h 858995"/>
                <a:gd name="connsiteX82" fmla="*/ 862077 w 991635"/>
                <a:gd name="connsiteY82" fmla="*/ 92477 h 858995"/>
                <a:gd name="connsiteX83" fmla="*/ 878716 w 991635"/>
                <a:gd name="connsiteY83" fmla="*/ 109858 h 858995"/>
                <a:gd name="connsiteX84" fmla="*/ 907247 w 991635"/>
                <a:gd name="connsiteY84" fmla="*/ 112652 h 858995"/>
                <a:gd name="connsiteX85" fmla="*/ 913579 w 991635"/>
                <a:gd name="connsiteY85" fmla="*/ 104304 h 858995"/>
                <a:gd name="connsiteX86" fmla="*/ 933389 w 991635"/>
                <a:gd name="connsiteY86" fmla="*/ 120989 h 858995"/>
                <a:gd name="connsiteX87" fmla="*/ 946868 w 991635"/>
                <a:gd name="connsiteY87" fmla="*/ 111603 h 858995"/>
                <a:gd name="connsiteX88" fmla="*/ 955589 w 991635"/>
                <a:gd name="connsiteY88" fmla="*/ 132807 h 858995"/>
                <a:gd name="connsiteX89" fmla="*/ 951625 w 991635"/>
                <a:gd name="connsiteY89" fmla="*/ 146720 h 858995"/>
                <a:gd name="connsiteX90" fmla="*/ 956370 w 991635"/>
                <a:gd name="connsiteY90" fmla="*/ 169668 h 858995"/>
                <a:gd name="connsiteX91" fmla="*/ 936561 w 991635"/>
                <a:gd name="connsiteY91" fmla="*/ 177311 h 858995"/>
                <a:gd name="connsiteX92" fmla="*/ 924678 w 991635"/>
                <a:gd name="connsiteY92" fmla="*/ 175223 h 858995"/>
                <a:gd name="connsiteX93" fmla="*/ 896148 w 991635"/>
                <a:gd name="connsiteY93" fmla="*/ 180789 h 858995"/>
                <a:gd name="connsiteX94" fmla="*/ 893769 w 991635"/>
                <a:gd name="connsiteY94" fmla="*/ 191214 h 858995"/>
                <a:gd name="connsiteX95" fmla="*/ 911993 w 991635"/>
                <a:gd name="connsiteY95" fmla="*/ 196095 h 858995"/>
                <a:gd name="connsiteX96" fmla="*/ 935767 w 991635"/>
                <a:gd name="connsiteY96" fmla="*/ 198181 h 858995"/>
                <a:gd name="connsiteX97" fmla="*/ 969056 w 991635"/>
                <a:gd name="connsiteY97" fmla="*/ 185670 h 858995"/>
                <a:gd name="connsiteX98" fmla="*/ 991635 w 991635"/>
                <a:gd name="connsiteY98" fmla="*/ 212428 h 858995"/>
                <a:gd name="connsiteX99" fmla="*/ 967471 w 991635"/>
                <a:gd name="connsiteY99" fmla="*/ 222510 h 858995"/>
                <a:gd name="connsiteX100" fmla="*/ 920715 w 991635"/>
                <a:gd name="connsiteY100" fmla="*/ 218347 h 858995"/>
                <a:gd name="connsiteX101" fmla="*/ 911201 w 991635"/>
                <a:gd name="connsiteY101" fmla="*/ 204432 h 858995"/>
                <a:gd name="connsiteX102" fmla="*/ 889011 w 991635"/>
                <a:gd name="connsiteY102" fmla="*/ 215564 h 858995"/>
                <a:gd name="connsiteX103" fmla="*/ 875545 w 991635"/>
                <a:gd name="connsiteY103" fmla="*/ 210694 h 858995"/>
                <a:gd name="connsiteX104" fmla="*/ 881082 w 991635"/>
                <a:gd name="connsiteY104" fmla="*/ 269102 h 858995"/>
                <a:gd name="connsiteX105" fmla="*/ 880302 w 991635"/>
                <a:gd name="connsiteY105" fmla="*/ 439466 h 858995"/>
                <a:gd name="connsiteX106" fmla="*/ 872373 w 991635"/>
                <a:gd name="connsiteY106" fmla="*/ 455456 h 858995"/>
                <a:gd name="connsiteX107" fmla="*/ 878716 w 991635"/>
                <a:gd name="connsiteY107" fmla="*/ 468664 h 858995"/>
                <a:gd name="connsiteX108" fmla="*/ 864456 w 991635"/>
                <a:gd name="connsiteY108" fmla="*/ 488134 h 858995"/>
                <a:gd name="connsiteX109" fmla="*/ 753513 w 991635"/>
                <a:gd name="connsiteY109" fmla="*/ 463795 h 858995"/>
                <a:gd name="connsiteX110" fmla="*/ 736863 w 991635"/>
                <a:gd name="connsiteY110" fmla="*/ 474926 h 858995"/>
                <a:gd name="connsiteX111" fmla="*/ 721810 w 991635"/>
                <a:gd name="connsiteY111" fmla="*/ 530551 h 858995"/>
                <a:gd name="connsiteX112" fmla="*/ 679019 w 991635"/>
                <a:gd name="connsiteY112" fmla="*/ 521517 h 858995"/>
                <a:gd name="connsiteX113" fmla="*/ 659208 w 991635"/>
                <a:gd name="connsiteY113" fmla="*/ 550716 h 858995"/>
                <a:gd name="connsiteX114" fmla="*/ 626043 w 991635"/>
                <a:gd name="connsiteY114" fmla="*/ 543744 h 858995"/>
                <a:gd name="connsiteX115" fmla="*/ 649457 w 991635"/>
                <a:gd name="connsiteY115" fmla="*/ 621989 h 858995"/>
                <a:gd name="connsiteX116" fmla="*/ 636002 w 991635"/>
                <a:gd name="connsiteY116" fmla="*/ 668206 h 858995"/>
                <a:gd name="connsiteX117" fmla="*/ 577732 w 991635"/>
                <a:gd name="connsiteY117" fmla="*/ 686408 h 858995"/>
                <a:gd name="connsiteX118" fmla="*/ 531769 w 991635"/>
                <a:gd name="connsiteY118" fmla="*/ 680999 h 858995"/>
                <a:gd name="connsiteX119" fmla="*/ 512728 w 991635"/>
                <a:gd name="connsiteY119" fmla="*/ 666244 h 858995"/>
                <a:gd name="connsiteX120" fmla="*/ 479108 w 991635"/>
                <a:gd name="connsiteY120" fmla="*/ 702627 h 858995"/>
                <a:gd name="connsiteX121" fmla="*/ 449962 w 991635"/>
                <a:gd name="connsiteY121" fmla="*/ 691819 h 858995"/>
                <a:gd name="connsiteX122" fmla="*/ 408508 w 991635"/>
                <a:gd name="connsiteY122" fmla="*/ 696730 h 858995"/>
                <a:gd name="connsiteX123" fmla="*/ 438755 w 991635"/>
                <a:gd name="connsiteY123" fmla="*/ 728192 h 858995"/>
                <a:gd name="connsiteX124" fmla="*/ 425868 w 991635"/>
                <a:gd name="connsiteY124" fmla="*/ 755242 h 858995"/>
                <a:gd name="connsiteX125" fmla="*/ 397289 w 991635"/>
                <a:gd name="connsiteY125" fmla="*/ 753757 h 858995"/>
                <a:gd name="connsiteX126" fmla="*/ 372070 w 991635"/>
                <a:gd name="connsiteY126" fmla="*/ 763590 h 858995"/>
                <a:gd name="connsiteX127" fmla="*/ 372070 w 991635"/>
                <a:gd name="connsiteY127" fmla="*/ 763600 h 858995"/>
                <a:gd name="connsiteX128" fmla="*/ 360307 w 991635"/>
                <a:gd name="connsiteY128" fmla="*/ 750818 h 858995"/>
                <a:gd name="connsiteX129" fmla="*/ 359974 w 991635"/>
                <a:gd name="connsiteY129" fmla="*/ 750471 h 858995"/>
                <a:gd name="connsiteX130" fmla="*/ 360308 w 991635"/>
                <a:gd name="connsiteY130" fmla="*/ 750819 h 858995"/>
                <a:gd name="connsiteX131" fmla="*/ 372071 w 991635"/>
                <a:gd name="connsiteY131" fmla="*/ 763601 h 858995"/>
                <a:gd name="connsiteX132" fmla="*/ 332285 w 991635"/>
                <a:gd name="connsiteY132" fmla="*/ 781305 h 858995"/>
                <a:gd name="connsiteX133" fmla="*/ 316605 w 991635"/>
                <a:gd name="connsiteY133" fmla="*/ 776383 h 858995"/>
                <a:gd name="connsiteX134" fmla="*/ 290830 w 991635"/>
                <a:gd name="connsiteY134" fmla="*/ 808832 h 858995"/>
                <a:gd name="connsiteX135" fmla="*/ 257198 w 991635"/>
                <a:gd name="connsiteY135" fmla="*/ 818665 h 858995"/>
                <a:gd name="connsiteX136" fmla="*/ 249352 w 991635"/>
                <a:gd name="connsiteY136" fmla="*/ 825561 h 858995"/>
                <a:gd name="connsiteX137" fmla="*/ 253282 w 991635"/>
                <a:gd name="connsiteY137" fmla="*/ 840305 h 858995"/>
                <a:gd name="connsiteX138" fmla="*/ 203413 w 991635"/>
                <a:gd name="connsiteY138" fmla="*/ 837356 h 858995"/>
                <a:gd name="connsiteX139" fmla="*/ 187722 w 991635"/>
                <a:gd name="connsiteY139" fmla="*/ 858995 h 858995"/>
                <a:gd name="connsiteX140" fmla="*/ 172030 w 991635"/>
                <a:gd name="connsiteY140" fmla="*/ 857023 h 858995"/>
                <a:gd name="connsiteX141" fmla="*/ 173142 w 991635"/>
                <a:gd name="connsiteY141" fmla="*/ 845216 h 858995"/>
                <a:gd name="connsiteX142" fmla="*/ 188846 w 991635"/>
                <a:gd name="connsiteY142" fmla="*/ 840305 h 858995"/>
                <a:gd name="connsiteX143" fmla="*/ 188846 w 991635"/>
                <a:gd name="connsiteY143" fmla="*/ 834407 h 858995"/>
                <a:gd name="connsiteX144" fmla="*/ 161935 w 991635"/>
                <a:gd name="connsiteY144" fmla="*/ 832434 h 858995"/>
                <a:gd name="connsiteX145" fmla="*/ 159699 w 991635"/>
                <a:gd name="connsiteY145" fmla="*/ 841291 h 858995"/>
                <a:gd name="connsiteX146" fmla="*/ 142611 w 991635"/>
                <a:gd name="connsiteY146" fmla="*/ 830721 h 858995"/>
                <a:gd name="connsiteX147" fmla="*/ 150172 w 991635"/>
                <a:gd name="connsiteY147" fmla="*/ 816215 h 858995"/>
                <a:gd name="connsiteX148" fmla="*/ 170349 w 991635"/>
                <a:gd name="connsiteY148" fmla="*/ 812279 h 858995"/>
                <a:gd name="connsiteX149" fmla="*/ 159142 w 991635"/>
                <a:gd name="connsiteY149" fmla="*/ 792125 h 858995"/>
                <a:gd name="connsiteX150" fmla="*/ 161379 w 991635"/>
                <a:gd name="connsiteY150" fmla="*/ 759177 h 858995"/>
                <a:gd name="connsiteX151" fmla="*/ 139534 w 991635"/>
                <a:gd name="connsiteY151" fmla="*/ 728702 h 858995"/>
                <a:gd name="connsiteX152" fmla="*/ 133818 w 991635"/>
                <a:gd name="connsiteY152" fmla="*/ 714798 h 858995"/>
                <a:gd name="connsiteX153" fmla="*/ 107653 w 991635"/>
                <a:gd name="connsiteY153" fmla="*/ 671686 h 858995"/>
                <a:gd name="connsiteX154" fmla="*/ 106079 w 991635"/>
                <a:gd name="connsiteY154" fmla="*/ 650129 h 858995"/>
                <a:gd name="connsiteX155" fmla="*/ 73583 w 991635"/>
                <a:gd name="connsiteY155" fmla="*/ 646661 h 858995"/>
                <a:gd name="connsiteX156" fmla="*/ 39785 w 991635"/>
                <a:gd name="connsiteY156" fmla="*/ 623962 h 858995"/>
                <a:gd name="connsiteX157" fmla="*/ 43159 w 991635"/>
                <a:gd name="connsiteY157" fmla="*/ 597422 h 858995"/>
                <a:gd name="connsiteX158" fmla="*/ 29703 w 991635"/>
                <a:gd name="connsiteY158" fmla="*/ 597422 h 858995"/>
                <a:gd name="connsiteX159" fmla="*/ 0 w 991635"/>
                <a:gd name="connsiteY159" fmla="*/ 476462 h 858995"/>
                <a:gd name="connsiteX160" fmla="*/ 67808 w 991635"/>
                <a:gd name="connsiteY160" fmla="*/ 448935 h 858995"/>
                <a:gd name="connsiteX161" fmla="*/ 56601 w 991635"/>
                <a:gd name="connsiteY161" fmla="*/ 413527 h 858995"/>
                <a:gd name="connsiteX162" fmla="*/ 33064 w 991635"/>
                <a:gd name="connsiteY162" fmla="*/ 410578 h 858995"/>
                <a:gd name="connsiteX163" fmla="*/ 33064 w 991635"/>
                <a:gd name="connsiteY163" fmla="*/ 367309 h 858995"/>
                <a:gd name="connsiteX164" fmla="*/ 61690 w 991635"/>
                <a:gd name="connsiteY164" fmla="*/ 374786 h 858995"/>
                <a:gd name="connsiteX165" fmla="*/ 71997 w 991635"/>
                <a:gd name="connsiteY165" fmla="*/ 359480 h 858995"/>
                <a:gd name="connsiteX166" fmla="*/ 86258 w 991635"/>
                <a:gd name="connsiteY166" fmla="*/ 365742 h 858995"/>
                <a:gd name="connsiteX167" fmla="*/ 116375 w 991635"/>
                <a:gd name="connsiteY167" fmla="*/ 356698 h 858995"/>
                <a:gd name="connsiteX168" fmla="*/ 135393 w 991635"/>
                <a:gd name="connsiteY168" fmla="*/ 374090 h 858995"/>
                <a:gd name="connsiteX169" fmla="*/ 155995 w 991635"/>
                <a:gd name="connsiteY169" fmla="*/ 367133 h 858995"/>
                <a:gd name="connsiteX170" fmla="*/ 189283 w 991635"/>
                <a:gd name="connsiteY170" fmla="*/ 390777 h 858995"/>
                <a:gd name="connsiteX171" fmla="*/ 240785 w 991635"/>
                <a:gd name="connsiteY171" fmla="*/ 399811 h 858995"/>
                <a:gd name="connsiteX172" fmla="*/ 250299 w 991635"/>
                <a:gd name="connsiteY172" fmla="*/ 385907 h 858995"/>
                <a:gd name="connsiteX173" fmla="*/ 259021 w 991635"/>
                <a:gd name="connsiteY173" fmla="*/ 393560 h 858995"/>
                <a:gd name="connsiteX174" fmla="*/ 266950 w 991635"/>
                <a:gd name="connsiteY174" fmla="*/ 384515 h 858995"/>
                <a:gd name="connsiteX175" fmla="*/ 324001 w 991635"/>
                <a:gd name="connsiteY175" fmla="*/ 378264 h 858995"/>
                <a:gd name="connsiteX176" fmla="*/ 349361 w 991635"/>
                <a:gd name="connsiteY176" fmla="*/ 351143 h 858995"/>
                <a:gd name="connsiteX177" fmla="*/ 368379 w 991635"/>
                <a:gd name="connsiteY177" fmla="*/ 352534 h 858995"/>
                <a:gd name="connsiteX178" fmla="*/ 371549 w 991635"/>
                <a:gd name="connsiteY178" fmla="*/ 331673 h 858995"/>
                <a:gd name="connsiteX179" fmla="*/ 361255 w 991635"/>
                <a:gd name="connsiteY179" fmla="*/ 328195 h 858995"/>
                <a:gd name="connsiteX180" fmla="*/ 370757 w 991635"/>
                <a:gd name="connsiteY180" fmla="*/ 308725 h 858995"/>
                <a:gd name="connsiteX181" fmla="*/ 358083 w 991635"/>
                <a:gd name="connsiteY181" fmla="*/ 301072 h 858995"/>
                <a:gd name="connsiteX182" fmla="*/ 373136 w 991635"/>
                <a:gd name="connsiteY182" fmla="*/ 301769 h 858995"/>
                <a:gd name="connsiteX183" fmla="*/ 407205 w 991635"/>
                <a:gd name="connsiteY183" fmla="*/ 260742 h 858995"/>
                <a:gd name="connsiteX184" fmla="*/ 311327 w 991635"/>
                <a:gd name="connsiteY184" fmla="*/ 274646 h 858995"/>
                <a:gd name="connsiteX185" fmla="*/ 291505 w 991635"/>
                <a:gd name="connsiteY185" fmla="*/ 305943 h 858995"/>
                <a:gd name="connsiteX186" fmla="*/ 266157 w 991635"/>
                <a:gd name="connsiteY186" fmla="*/ 272569 h 858995"/>
                <a:gd name="connsiteX187" fmla="*/ 300226 w 991635"/>
                <a:gd name="connsiteY187" fmla="*/ 233632 h 858995"/>
                <a:gd name="connsiteX188" fmla="*/ 297056 w 991635"/>
                <a:gd name="connsiteY188" fmla="*/ 198856 h 858995"/>
                <a:gd name="connsiteX189" fmla="*/ 297056 w 991635"/>
                <a:gd name="connsiteY189" fmla="*/ 187040 h 858995"/>
                <a:gd name="connsiteX190" fmla="*/ 314487 w 991635"/>
                <a:gd name="connsiteY190" fmla="*/ 180094 h 858995"/>
                <a:gd name="connsiteX191" fmla="*/ 334297 w 991635"/>
                <a:gd name="connsiteY191" fmla="*/ 174527 h 858995"/>
                <a:gd name="connsiteX192" fmla="*/ 349350 w 991635"/>
                <a:gd name="connsiteY192" fmla="*/ 180789 h 858995"/>
                <a:gd name="connsiteX193" fmla="*/ 367586 w 991635"/>
                <a:gd name="connsiteY193" fmla="*/ 130023 h 858995"/>
                <a:gd name="connsiteX194" fmla="*/ 377088 w 991635"/>
                <a:gd name="connsiteY194" fmla="*/ 117511 h 858995"/>
                <a:gd name="connsiteX195" fmla="*/ 400863 w 991635"/>
                <a:gd name="connsiteY195" fmla="*/ 109162 h 858995"/>
                <a:gd name="connsiteX196" fmla="*/ 401655 w 991635"/>
                <a:gd name="connsiteY196" fmla="*/ 83443 h 858995"/>
                <a:gd name="connsiteX197" fmla="*/ 428600 w 991635"/>
                <a:gd name="connsiteY197" fmla="*/ 54929 h 858995"/>
                <a:gd name="connsiteX198" fmla="*/ 465050 w 991635"/>
                <a:gd name="connsiteY198" fmla="*/ 39634 h 858995"/>
                <a:gd name="connsiteX199" fmla="*/ 486943 w 991635"/>
                <a:gd name="connsiteY199" fmla="*/ 35439 h 858995"/>
                <a:gd name="connsiteX200" fmla="*/ 486943 w 991635"/>
                <a:gd name="connsiteY200" fmla="*/ 13800 h 858995"/>
                <a:gd name="connsiteX201" fmla="*/ 488055 w 991635"/>
                <a:gd name="connsiteY201" fmla="*/ 8401 h 858995"/>
                <a:gd name="connsiteX202" fmla="*/ 503191 w 991635"/>
                <a:gd name="connsiteY202" fmla="*/ 14049 h 858995"/>
                <a:gd name="connsiteX203" fmla="*/ 518315 w 991635"/>
                <a:gd name="connsiteY203" fmla="*/ 40361 h 858995"/>
                <a:gd name="connsiteX204" fmla="*/ 542976 w 991635"/>
                <a:gd name="connsiteY204" fmla="*/ 40361 h 858995"/>
                <a:gd name="connsiteX205" fmla="*/ 551378 w 991635"/>
                <a:gd name="connsiteY205" fmla="*/ 52645 h 858995"/>
                <a:gd name="connsiteX206" fmla="*/ 594524 w 991635"/>
                <a:gd name="connsiteY206" fmla="*/ 55594 h 858995"/>
                <a:gd name="connsiteX207" fmla="*/ 595802 w 991635"/>
                <a:gd name="connsiteY207" fmla="*/ 36851 h 858995"/>
                <a:gd name="connsiteX208" fmla="*/ 629091 w 991635"/>
                <a:gd name="connsiteY208" fmla="*/ 36851 h 858995"/>
                <a:gd name="connsiteX209" fmla="*/ 639387 w 991635"/>
                <a:gd name="connsiteY209" fmla="*/ 22252 h 858995"/>
                <a:gd name="connsiteX210" fmla="*/ 702001 w 991635"/>
                <a:gd name="connsiteY210" fmla="*/ 25035 h 858995"/>
                <a:gd name="connsiteX211" fmla="*/ 727361 w 991635"/>
                <a:gd name="connsiteY211" fmla="*/ 0 h 858995"/>
                <a:gd name="connsiteX0" fmla="*/ 342367 w 991635"/>
                <a:gd name="connsiteY0" fmla="*/ 732128 h 858995"/>
                <a:gd name="connsiteX1" fmla="*/ 330036 w 991635"/>
                <a:gd name="connsiteY1" fmla="*/ 742947 h 858995"/>
                <a:gd name="connsiteX2" fmla="*/ 330036 w 991635"/>
                <a:gd name="connsiteY2" fmla="*/ 750818 h 858995"/>
                <a:gd name="connsiteX3" fmla="*/ 313238 w 991635"/>
                <a:gd name="connsiteY3" fmla="*/ 762610 h 858995"/>
                <a:gd name="connsiteX4" fmla="*/ 313244 w 991635"/>
                <a:gd name="connsiteY4" fmla="*/ 762615 h 858995"/>
                <a:gd name="connsiteX5" fmla="*/ 330048 w 991635"/>
                <a:gd name="connsiteY5" fmla="*/ 750819 h 858995"/>
                <a:gd name="connsiteX6" fmla="*/ 330048 w 991635"/>
                <a:gd name="connsiteY6" fmla="*/ 742948 h 858995"/>
                <a:gd name="connsiteX7" fmla="*/ 342373 w 991635"/>
                <a:gd name="connsiteY7" fmla="*/ 732134 h 858995"/>
                <a:gd name="connsiteX8" fmla="*/ 342367 w 991635"/>
                <a:gd name="connsiteY8" fmla="*/ 732128 h 858995"/>
                <a:gd name="connsiteX9" fmla="*/ 315481 w 991635"/>
                <a:gd name="connsiteY9" fmla="*/ 692794 h 858995"/>
                <a:gd name="connsiteX10" fmla="*/ 234796 w 991635"/>
                <a:gd name="connsiteY10" fmla="*/ 693781 h 858995"/>
                <a:gd name="connsiteX11" fmla="*/ 234798 w 991635"/>
                <a:gd name="connsiteY11" fmla="*/ 693782 h 858995"/>
                <a:gd name="connsiteX12" fmla="*/ 315481 w 991635"/>
                <a:gd name="connsiteY12" fmla="*/ 692795 h 858995"/>
                <a:gd name="connsiteX13" fmla="*/ 315481 w 991635"/>
                <a:gd name="connsiteY13" fmla="*/ 708537 h 858995"/>
                <a:gd name="connsiteX14" fmla="*/ 315481 w 991635"/>
                <a:gd name="connsiteY14" fmla="*/ 708536 h 858995"/>
                <a:gd name="connsiteX15" fmla="*/ 315481 w 991635"/>
                <a:gd name="connsiteY15" fmla="*/ 692794 h 858995"/>
                <a:gd name="connsiteX16" fmla="*/ 190541 w 991635"/>
                <a:gd name="connsiteY16" fmla="*/ 663159 h 858995"/>
                <a:gd name="connsiteX17" fmla="*/ 183236 w 991635"/>
                <a:gd name="connsiteY17" fmla="*/ 671166 h 858995"/>
                <a:gd name="connsiteX18" fmla="*/ 189958 w 991635"/>
                <a:gd name="connsiteY18" fmla="*/ 682972 h 858995"/>
                <a:gd name="connsiteX19" fmla="*/ 211252 w 991635"/>
                <a:gd name="connsiteY19" fmla="*/ 673142 h 858995"/>
                <a:gd name="connsiteX20" fmla="*/ 211247 w 991635"/>
                <a:gd name="connsiteY20" fmla="*/ 673138 h 858995"/>
                <a:gd name="connsiteX21" fmla="*/ 189959 w 991635"/>
                <a:gd name="connsiteY21" fmla="*/ 682971 h 858995"/>
                <a:gd name="connsiteX22" fmla="*/ 183237 w 991635"/>
                <a:gd name="connsiteY22" fmla="*/ 671166 h 858995"/>
                <a:gd name="connsiteX23" fmla="*/ 190541 w 991635"/>
                <a:gd name="connsiteY23" fmla="*/ 663159 h 858995"/>
                <a:gd name="connsiteX24" fmla="*/ 156550 w 991635"/>
                <a:gd name="connsiteY24" fmla="*/ 591726 h 858995"/>
                <a:gd name="connsiteX25" fmla="*/ 193319 w 991635"/>
                <a:gd name="connsiteY25" fmla="*/ 599383 h 858995"/>
                <a:gd name="connsiteX26" fmla="*/ 193324 w 991635"/>
                <a:gd name="connsiteY26" fmla="*/ 599383 h 858995"/>
                <a:gd name="connsiteX27" fmla="*/ 156550 w 991635"/>
                <a:gd name="connsiteY27" fmla="*/ 591726 h 858995"/>
                <a:gd name="connsiteX28" fmla="*/ 127203 w 991635"/>
                <a:gd name="connsiteY28" fmla="*/ 585616 h 858995"/>
                <a:gd name="connsiteX29" fmla="*/ 126078 w 991635"/>
                <a:gd name="connsiteY29" fmla="*/ 604295 h 858995"/>
                <a:gd name="connsiteX30" fmla="*/ 113747 w 991635"/>
                <a:gd name="connsiteY30" fmla="*/ 630847 h 858995"/>
                <a:gd name="connsiteX31" fmla="*/ 120481 w 991635"/>
                <a:gd name="connsiteY31" fmla="*/ 632820 h 858995"/>
                <a:gd name="connsiteX32" fmla="*/ 150740 w 991635"/>
                <a:gd name="connsiteY32" fmla="*/ 629871 h 858995"/>
                <a:gd name="connsiteX33" fmla="*/ 192207 w 991635"/>
                <a:gd name="connsiteY33" fmla="*/ 661333 h 858995"/>
                <a:gd name="connsiteX34" fmla="*/ 192207 w 991635"/>
                <a:gd name="connsiteY34" fmla="*/ 661332 h 858995"/>
                <a:gd name="connsiteX35" fmla="*/ 150741 w 991635"/>
                <a:gd name="connsiteY35" fmla="*/ 629870 h 858995"/>
                <a:gd name="connsiteX36" fmla="*/ 120482 w 991635"/>
                <a:gd name="connsiteY36" fmla="*/ 632819 h 858995"/>
                <a:gd name="connsiteX37" fmla="*/ 113748 w 991635"/>
                <a:gd name="connsiteY37" fmla="*/ 630846 h 858995"/>
                <a:gd name="connsiteX38" fmla="*/ 126079 w 991635"/>
                <a:gd name="connsiteY38" fmla="*/ 604296 h 858995"/>
                <a:gd name="connsiteX39" fmla="*/ 127203 w 991635"/>
                <a:gd name="connsiteY39" fmla="*/ 585616 h 858995"/>
                <a:gd name="connsiteX40" fmla="*/ 214620 w 991635"/>
                <a:gd name="connsiteY40" fmla="*/ 584629 h 858995"/>
                <a:gd name="connsiteX41" fmla="*/ 214620 w 991635"/>
                <a:gd name="connsiteY41" fmla="*/ 597421 h 858995"/>
                <a:gd name="connsiteX42" fmla="*/ 214620 w 991635"/>
                <a:gd name="connsiteY42" fmla="*/ 597421 h 858995"/>
                <a:gd name="connsiteX43" fmla="*/ 214620 w 991635"/>
                <a:gd name="connsiteY43" fmla="*/ 584629 h 858995"/>
                <a:gd name="connsiteX44" fmla="*/ 230272 w 991635"/>
                <a:gd name="connsiteY44" fmla="*/ 562193 h 858995"/>
                <a:gd name="connsiteX45" fmla="*/ 226950 w 991635"/>
                <a:gd name="connsiteY45" fmla="*/ 564963 h 858995"/>
                <a:gd name="connsiteX46" fmla="*/ 227177 w 991635"/>
                <a:gd name="connsiteY46" fmla="*/ 566291 h 858995"/>
                <a:gd name="connsiteX47" fmla="*/ 226951 w 991635"/>
                <a:gd name="connsiteY47" fmla="*/ 564962 h 858995"/>
                <a:gd name="connsiteX48" fmla="*/ 230272 w 991635"/>
                <a:gd name="connsiteY48" fmla="*/ 562193 h 858995"/>
                <a:gd name="connsiteX49" fmla="*/ 625127 w 991635"/>
                <a:gd name="connsiteY49" fmla="*/ 543541 h 858995"/>
                <a:gd name="connsiteX50" fmla="*/ 614995 w 991635"/>
                <a:gd name="connsiteY50" fmla="*/ 549076 h 858995"/>
                <a:gd name="connsiteX51" fmla="*/ 625396 w 991635"/>
                <a:gd name="connsiteY51" fmla="*/ 543608 h 858995"/>
                <a:gd name="connsiteX52" fmla="*/ 625127 w 991635"/>
                <a:gd name="connsiteY52" fmla="*/ 543551 h 858995"/>
                <a:gd name="connsiteX53" fmla="*/ 625127 w 991635"/>
                <a:gd name="connsiteY53" fmla="*/ 543541 h 858995"/>
                <a:gd name="connsiteX54" fmla="*/ 593357 w 991635"/>
                <a:gd name="connsiteY54" fmla="*/ 539414 h 858995"/>
                <a:gd name="connsiteX55" fmla="*/ 614701 w 991635"/>
                <a:gd name="connsiteY55" fmla="*/ 549231 h 858995"/>
                <a:gd name="connsiteX56" fmla="*/ 614707 w 991635"/>
                <a:gd name="connsiteY56" fmla="*/ 549228 h 858995"/>
                <a:gd name="connsiteX57" fmla="*/ 593357 w 991635"/>
                <a:gd name="connsiteY57" fmla="*/ 539414 h 858995"/>
                <a:gd name="connsiteX58" fmla="*/ 570998 w 991635"/>
                <a:gd name="connsiteY58" fmla="*/ 530551 h 858995"/>
                <a:gd name="connsiteX59" fmla="*/ 574884 w 991635"/>
                <a:gd name="connsiteY59" fmla="*/ 538126 h 858995"/>
                <a:gd name="connsiteX60" fmla="*/ 570999 w 991635"/>
                <a:gd name="connsiteY60" fmla="*/ 530551 h 858995"/>
                <a:gd name="connsiteX61" fmla="*/ 570998 w 991635"/>
                <a:gd name="connsiteY61" fmla="*/ 530551 h 858995"/>
                <a:gd name="connsiteX62" fmla="*/ 532756 w 991635"/>
                <a:gd name="connsiteY62" fmla="*/ 518930 h 858995"/>
                <a:gd name="connsiteX63" fmla="*/ 530656 w 991635"/>
                <a:gd name="connsiteY63" fmla="*/ 518745 h 858995"/>
                <a:gd name="connsiteX64" fmla="*/ 532756 w 991635"/>
                <a:gd name="connsiteY64" fmla="*/ 518930 h 858995"/>
                <a:gd name="connsiteX65" fmla="*/ 268405 w 991635"/>
                <a:gd name="connsiteY65" fmla="*/ 502027 h 858995"/>
                <a:gd name="connsiteX66" fmla="*/ 265044 w 991635"/>
                <a:gd name="connsiteY66" fmla="*/ 517758 h 858995"/>
                <a:gd name="connsiteX67" fmla="*/ 268405 w 991635"/>
                <a:gd name="connsiteY67" fmla="*/ 502027 h 858995"/>
                <a:gd name="connsiteX68" fmla="*/ 271767 w 991635"/>
                <a:gd name="connsiteY68" fmla="*/ 486296 h 858995"/>
                <a:gd name="connsiteX69" fmla="*/ 271767 w 991635"/>
                <a:gd name="connsiteY69" fmla="*/ 486296 h 858995"/>
                <a:gd name="connsiteX70" fmla="*/ 271767 w 991635"/>
                <a:gd name="connsiteY70" fmla="*/ 486296 h 858995"/>
                <a:gd name="connsiteX71" fmla="*/ 727361 w 991635"/>
                <a:gd name="connsiteY71" fmla="*/ 0 h 858995"/>
                <a:gd name="connsiteX72" fmla="*/ 778861 w 991635"/>
                <a:gd name="connsiteY72" fmla="*/ 12511 h 858995"/>
                <a:gd name="connsiteX73" fmla="*/ 765394 w 991635"/>
                <a:gd name="connsiteY73" fmla="*/ 24340 h 858995"/>
                <a:gd name="connsiteX74" fmla="*/ 747170 w 991635"/>
                <a:gd name="connsiteY74" fmla="*/ 31991 h 858995"/>
                <a:gd name="connsiteX75" fmla="*/ 743999 w 991635"/>
                <a:gd name="connsiteY75" fmla="*/ 61191 h 858995"/>
                <a:gd name="connsiteX76" fmla="*/ 759845 w 991635"/>
                <a:gd name="connsiteY76" fmla="*/ 77878 h 858995"/>
                <a:gd name="connsiteX77" fmla="*/ 784412 w 991635"/>
                <a:gd name="connsiteY77" fmla="*/ 67451 h 858995"/>
                <a:gd name="connsiteX78" fmla="*/ 812150 w 991635"/>
                <a:gd name="connsiteY78" fmla="*/ 49374 h 858995"/>
                <a:gd name="connsiteX79" fmla="*/ 838291 w 991635"/>
                <a:gd name="connsiteY79" fmla="*/ 35460 h 858995"/>
                <a:gd name="connsiteX80" fmla="*/ 852965 w 991635"/>
                <a:gd name="connsiteY80" fmla="*/ 48678 h 858995"/>
                <a:gd name="connsiteX81" fmla="*/ 862077 w 991635"/>
                <a:gd name="connsiteY81" fmla="*/ 92477 h 858995"/>
                <a:gd name="connsiteX82" fmla="*/ 878716 w 991635"/>
                <a:gd name="connsiteY82" fmla="*/ 109858 h 858995"/>
                <a:gd name="connsiteX83" fmla="*/ 907247 w 991635"/>
                <a:gd name="connsiteY83" fmla="*/ 112652 h 858995"/>
                <a:gd name="connsiteX84" fmla="*/ 913579 w 991635"/>
                <a:gd name="connsiteY84" fmla="*/ 104304 h 858995"/>
                <a:gd name="connsiteX85" fmla="*/ 933389 w 991635"/>
                <a:gd name="connsiteY85" fmla="*/ 120989 h 858995"/>
                <a:gd name="connsiteX86" fmla="*/ 946868 w 991635"/>
                <a:gd name="connsiteY86" fmla="*/ 111603 h 858995"/>
                <a:gd name="connsiteX87" fmla="*/ 955589 w 991635"/>
                <a:gd name="connsiteY87" fmla="*/ 132807 h 858995"/>
                <a:gd name="connsiteX88" fmla="*/ 951625 w 991635"/>
                <a:gd name="connsiteY88" fmla="*/ 146720 h 858995"/>
                <a:gd name="connsiteX89" fmla="*/ 956370 w 991635"/>
                <a:gd name="connsiteY89" fmla="*/ 169668 h 858995"/>
                <a:gd name="connsiteX90" fmla="*/ 936561 w 991635"/>
                <a:gd name="connsiteY90" fmla="*/ 177311 h 858995"/>
                <a:gd name="connsiteX91" fmla="*/ 924678 w 991635"/>
                <a:gd name="connsiteY91" fmla="*/ 175223 h 858995"/>
                <a:gd name="connsiteX92" fmla="*/ 896148 w 991635"/>
                <a:gd name="connsiteY92" fmla="*/ 180789 h 858995"/>
                <a:gd name="connsiteX93" fmla="*/ 893769 w 991635"/>
                <a:gd name="connsiteY93" fmla="*/ 191214 h 858995"/>
                <a:gd name="connsiteX94" fmla="*/ 911993 w 991635"/>
                <a:gd name="connsiteY94" fmla="*/ 196095 h 858995"/>
                <a:gd name="connsiteX95" fmla="*/ 935767 w 991635"/>
                <a:gd name="connsiteY95" fmla="*/ 198181 h 858995"/>
                <a:gd name="connsiteX96" fmla="*/ 969056 w 991635"/>
                <a:gd name="connsiteY96" fmla="*/ 185670 h 858995"/>
                <a:gd name="connsiteX97" fmla="*/ 991635 w 991635"/>
                <a:gd name="connsiteY97" fmla="*/ 212428 h 858995"/>
                <a:gd name="connsiteX98" fmla="*/ 967471 w 991635"/>
                <a:gd name="connsiteY98" fmla="*/ 222510 h 858995"/>
                <a:gd name="connsiteX99" fmla="*/ 920715 w 991635"/>
                <a:gd name="connsiteY99" fmla="*/ 218347 h 858995"/>
                <a:gd name="connsiteX100" fmla="*/ 911201 w 991635"/>
                <a:gd name="connsiteY100" fmla="*/ 204432 h 858995"/>
                <a:gd name="connsiteX101" fmla="*/ 889011 w 991635"/>
                <a:gd name="connsiteY101" fmla="*/ 215564 h 858995"/>
                <a:gd name="connsiteX102" fmla="*/ 875545 w 991635"/>
                <a:gd name="connsiteY102" fmla="*/ 210694 h 858995"/>
                <a:gd name="connsiteX103" fmla="*/ 881082 w 991635"/>
                <a:gd name="connsiteY103" fmla="*/ 269102 h 858995"/>
                <a:gd name="connsiteX104" fmla="*/ 880302 w 991635"/>
                <a:gd name="connsiteY104" fmla="*/ 439466 h 858995"/>
                <a:gd name="connsiteX105" fmla="*/ 872373 w 991635"/>
                <a:gd name="connsiteY105" fmla="*/ 455456 h 858995"/>
                <a:gd name="connsiteX106" fmla="*/ 878716 w 991635"/>
                <a:gd name="connsiteY106" fmla="*/ 468664 h 858995"/>
                <a:gd name="connsiteX107" fmla="*/ 864456 w 991635"/>
                <a:gd name="connsiteY107" fmla="*/ 488134 h 858995"/>
                <a:gd name="connsiteX108" fmla="*/ 753513 w 991635"/>
                <a:gd name="connsiteY108" fmla="*/ 463795 h 858995"/>
                <a:gd name="connsiteX109" fmla="*/ 736863 w 991635"/>
                <a:gd name="connsiteY109" fmla="*/ 474926 h 858995"/>
                <a:gd name="connsiteX110" fmla="*/ 721810 w 991635"/>
                <a:gd name="connsiteY110" fmla="*/ 530551 h 858995"/>
                <a:gd name="connsiteX111" fmla="*/ 679019 w 991635"/>
                <a:gd name="connsiteY111" fmla="*/ 521517 h 858995"/>
                <a:gd name="connsiteX112" fmla="*/ 659208 w 991635"/>
                <a:gd name="connsiteY112" fmla="*/ 550716 h 858995"/>
                <a:gd name="connsiteX113" fmla="*/ 626043 w 991635"/>
                <a:gd name="connsiteY113" fmla="*/ 543744 h 858995"/>
                <a:gd name="connsiteX114" fmla="*/ 649457 w 991635"/>
                <a:gd name="connsiteY114" fmla="*/ 621989 h 858995"/>
                <a:gd name="connsiteX115" fmla="*/ 636002 w 991635"/>
                <a:gd name="connsiteY115" fmla="*/ 668206 h 858995"/>
                <a:gd name="connsiteX116" fmla="*/ 577732 w 991635"/>
                <a:gd name="connsiteY116" fmla="*/ 686408 h 858995"/>
                <a:gd name="connsiteX117" fmla="*/ 531769 w 991635"/>
                <a:gd name="connsiteY117" fmla="*/ 680999 h 858995"/>
                <a:gd name="connsiteX118" fmla="*/ 512728 w 991635"/>
                <a:gd name="connsiteY118" fmla="*/ 666244 h 858995"/>
                <a:gd name="connsiteX119" fmla="*/ 479108 w 991635"/>
                <a:gd name="connsiteY119" fmla="*/ 702627 h 858995"/>
                <a:gd name="connsiteX120" fmla="*/ 449962 w 991635"/>
                <a:gd name="connsiteY120" fmla="*/ 691819 h 858995"/>
                <a:gd name="connsiteX121" fmla="*/ 408508 w 991635"/>
                <a:gd name="connsiteY121" fmla="*/ 696730 h 858995"/>
                <a:gd name="connsiteX122" fmla="*/ 438755 w 991635"/>
                <a:gd name="connsiteY122" fmla="*/ 728192 h 858995"/>
                <a:gd name="connsiteX123" fmla="*/ 425868 w 991635"/>
                <a:gd name="connsiteY123" fmla="*/ 755242 h 858995"/>
                <a:gd name="connsiteX124" fmla="*/ 397289 w 991635"/>
                <a:gd name="connsiteY124" fmla="*/ 753757 h 858995"/>
                <a:gd name="connsiteX125" fmla="*/ 372070 w 991635"/>
                <a:gd name="connsiteY125" fmla="*/ 763590 h 858995"/>
                <a:gd name="connsiteX126" fmla="*/ 372070 w 991635"/>
                <a:gd name="connsiteY126" fmla="*/ 763600 h 858995"/>
                <a:gd name="connsiteX127" fmla="*/ 360307 w 991635"/>
                <a:gd name="connsiteY127" fmla="*/ 750818 h 858995"/>
                <a:gd name="connsiteX128" fmla="*/ 359974 w 991635"/>
                <a:gd name="connsiteY128" fmla="*/ 750471 h 858995"/>
                <a:gd name="connsiteX129" fmla="*/ 360308 w 991635"/>
                <a:gd name="connsiteY129" fmla="*/ 750819 h 858995"/>
                <a:gd name="connsiteX130" fmla="*/ 372071 w 991635"/>
                <a:gd name="connsiteY130" fmla="*/ 763601 h 858995"/>
                <a:gd name="connsiteX131" fmla="*/ 332285 w 991635"/>
                <a:gd name="connsiteY131" fmla="*/ 781305 h 858995"/>
                <a:gd name="connsiteX132" fmla="*/ 316605 w 991635"/>
                <a:gd name="connsiteY132" fmla="*/ 776383 h 858995"/>
                <a:gd name="connsiteX133" fmla="*/ 290830 w 991635"/>
                <a:gd name="connsiteY133" fmla="*/ 808832 h 858995"/>
                <a:gd name="connsiteX134" fmla="*/ 257198 w 991635"/>
                <a:gd name="connsiteY134" fmla="*/ 818665 h 858995"/>
                <a:gd name="connsiteX135" fmla="*/ 249352 w 991635"/>
                <a:gd name="connsiteY135" fmla="*/ 825561 h 858995"/>
                <a:gd name="connsiteX136" fmla="*/ 253282 w 991635"/>
                <a:gd name="connsiteY136" fmla="*/ 840305 h 858995"/>
                <a:gd name="connsiteX137" fmla="*/ 203413 w 991635"/>
                <a:gd name="connsiteY137" fmla="*/ 837356 h 858995"/>
                <a:gd name="connsiteX138" fmla="*/ 187722 w 991635"/>
                <a:gd name="connsiteY138" fmla="*/ 858995 h 858995"/>
                <a:gd name="connsiteX139" fmla="*/ 172030 w 991635"/>
                <a:gd name="connsiteY139" fmla="*/ 857023 h 858995"/>
                <a:gd name="connsiteX140" fmla="*/ 173142 w 991635"/>
                <a:gd name="connsiteY140" fmla="*/ 845216 h 858995"/>
                <a:gd name="connsiteX141" fmla="*/ 188846 w 991635"/>
                <a:gd name="connsiteY141" fmla="*/ 840305 h 858995"/>
                <a:gd name="connsiteX142" fmla="*/ 188846 w 991635"/>
                <a:gd name="connsiteY142" fmla="*/ 834407 h 858995"/>
                <a:gd name="connsiteX143" fmla="*/ 161935 w 991635"/>
                <a:gd name="connsiteY143" fmla="*/ 832434 h 858995"/>
                <a:gd name="connsiteX144" fmla="*/ 159699 w 991635"/>
                <a:gd name="connsiteY144" fmla="*/ 841291 h 858995"/>
                <a:gd name="connsiteX145" fmla="*/ 142611 w 991635"/>
                <a:gd name="connsiteY145" fmla="*/ 830721 h 858995"/>
                <a:gd name="connsiteX146" fmla="*/ 150172 w 991635"/>
                <a:gd name="connsiteY146" fmla="*/ 816215 h 858995"/>
                <a:gd name="connsiteX147" fmla="*/ 170349 w 991635"/>
                <a:gd name="connsiteY147" fmla="*/ 812279 h 858995"/>
                <a:gd name="connsiteX148" fmla="*/ 159142 w 991635"/>
                <a:gd name="connsiteY148" fmla="*/ 792125 h 858995"/>
                <a:gd name="connsiteX149" fmla="*/ 161379 w 991635"/>
                <a:gd name="connsiteY149" fmla="*/ 759177 h 858995"/>
                <a:gd name="connsiteX150" fmla="*/ 139534 w 991635"/>
                <a:gd name="connsiteY150" fmla="*/ 728702 h 858995"/>
                <a:gd name="connsiteX151" fmla="*/ 133818 w 991635"/>
                <a:gd name="connsiteY151" fmla="*/ 714798 h 858995"/>
                <a:gd name="connsiteX152" fmla="*/ 107653 w 991635"/>
                <a:gd name="connsiteY152" fmla="*/ 671686 h 858995"/>
                <a:gd name="connsiteX153" fmla="*/ 106079 w 991635"/>
                <a:gd name="connsiteY153" fmla="*/ 650129 h 858995"/>
                <a:gd name="connsiteX154" fmla="*/ 73583 w 991635"/>
                <a:gd name="connsiteY154" fmla="*/ 646661 h 858995"/>
                <a:gd name="connsiteX155" fmla="*/ 39785 w 991635"/>
                <a:gd name="connsiteY155" fmla="*/ 623962 h 858995"/>
                <a:gd name="connsiteX156" fmla="*/ 43159 w 991635"/>
                <a:gd name="connsiteY156" fmla="*/ 597422 h 858995"/>
                <a:gd name="connsiteX157" fmla="*/ 29703 w 991635"/>
                <a:gd name="connsiteY157" fmla="*/ 597422 h 858995"/>
                <a:gd name="connsiteX158" fmla="*/ 0 w 991635"/>
                <a:gd name="connsiteY158" fmla="*/ 476462 h 858995"/>
                <a:gd name="connsiteX159" fmla="*/ 67808 w 991635"/>
                <a:gd name="connsiteY159" fmla="*/ 448935 h 858995"/>
                <a:gd name="connsiteX160" fmla="*/ 56601 w 991635"/>
                <a:gd name="connsiteY160" fmla="*/ 413527 h 858995"/>
                <a:gd name="connsiteX161" fmla="*/ 33064 w 991635"/>
                <a:gd name="connsiteY161" fmla="*/ 410578 h 858995"/>
                <a:gd name="connsiteX162" fmla="*/ 33064 w 991635"/>
                <a:gd name="connsiteY162" fmla="*/ 367309 h 858995"/>
                <a:gd name="connsiteX163" fmla="*/ 61690 w 991635"/>
                <a:gd name="connsiteY163" fmla="*/ 374786 h 858995"/>
                <a:gd name="connsiteX164" fmla="*/ 71997 w 991635"/>
                <a:gd name="connsiteY164" fmla="*/ 359480 h 858995"/>
                <a:gd name="connsiteX165" fmla="*/ 86258 w 991635"/>
                <a:gd name="connsiteY165" fmla="*/ 365742 h 858995"/>
                <a:gd name="connsiteX166" fmla="*/ 116375 w 991635"/>
                <a:gd name="connsiteY166" fmla="*/ 356698 h 858995"/>
                <a:gd name="connsiteX167" fmla="*/ 135393 w 991635"/>
                <a:gd name="connsiteY167" fmla="*/ 374090 h 858995"/>
                <a:gd name="connsiteX168" fmla="*/ 155995 w 991635"/>
                <a:gd name="connsiteY168" fmla="*/ 367133 h 858995"/>
                <a:gd name="connsiteX169" fmla="*/ 189283 w 991635"/>
                <a:gd name="connsiteY169" fmla="*/ 390777 h 858995"/>
                <a:gd name="connsiteX170" fmla="*/ 240785 w 991635"/>
                <a:gd name="connsiteY170" fmla="*/ 399811 h 858995"/>
                <a:gd name="connsiteX171" fmla="*/ 250299 w 991635"/>
                <a:gd name="connsiteY171" fmla="*/ 385907 h 858995"/>
                <a:gd name="connsiteX172" fmla="*/ 259021 w 991635"/>
                <a:gd name="connsiteY172" fmla="*/ 393560 h 858995"/>
                <a:gd name="connsiteX173" fmla="*/ 266950 w 991635"/>
                <a:gd name="connsiteY173" fmla="*/ 384515 h 858995"/>
                <a:gd name="connsiteX174" fmla="*/ 324001 w 991635"/>
                <a:gd name="connsiteY174" fmla="*/ 378264 h 858995"/>
                <a:gd name="connsiteX175" fmla="*/ 349361 w 991635"/>
                <a:gd name="connsiteY175" fmla="*/ 351143 h 858995"/>
                <a:gd name="connsiteX176" fmla="*/ 368379 w 991635"/>
                <a:gd name="connsiteY176" fmla="*/ 352534 h 858995"/>
                <a:gd name="connsiteX177" fmla="*/ 371549 w 991635"/>
                <a:gd name="connsiteY177" fmla="*/ 331673 h 858995"/>
                <a:gd name="connsiteX178" fmla="*/ 361255 w 991635"/>
                <a:gd name="connsiteY178" fmla="*/ 328195 h 858995"/>
                <a:gd name="connsiteX179" fmla="*/ 370757 w 991635"/>
                <a:gd name="connsiteY179" fmla="*/ 308725 h 858995"/>
                <a:gd name="connsiteX180" fmla="*/ 358083 w 991635"/>
                <a:gd name="connsiteY180" fmla="*/ 301072 h 858995"/>
                <a:gd name="connsiteX181" fmla="*/ 373136 w 991635"/>
                <a:gd name="connsiteY181" fmla="*/ 301769 h 858995"/>
                <a:gd name="connsiteX182" fmla="*/ 407205 w 991635"/>
                <a:gd name="connsiteY182" fmla="*/ 260742 h 858995"/>
                <a:gd name="connsiteX183" fmla="*/ 311327 w 991635"/>
                <a:gd name="connsiteY183" fmla="*/ 274646 h 858995"/>
                <a:gd name="connsiteX184" fmla="*/ 291505 w 991635"/>
                <a:gd name="connsiteY184" fmla="*/ 305943 h 858995"/>
                <a:gd name="connsiteX185" fmla="*/ 266157 w 991635"/>
                <a:gd name="connsiteY185" fmla="*/ 272569 h 858995"/>
                <a:gd name="connsiteX186" fmla="*/ 300226 w 991635"/>
                <a:gd name="connsiteY186" fmla="*/ 233632 h 858995"/>
                <a:gd name="connsiteX187" fmla="*/ 297056 w 991635"/>
                <a:gd name="connsiteY187" fmla="*/ 198856 h 858995"/>
                <a:gd name="connsiteX188" fmla="*/ 297056 w 991635"/>
                <a:gd name="connsiteY188" fmla="*/ 187040 h 858995"/>
                <a:gd name="connsiteX189" fmla="*/ 314487 w 991635"/>
                <a:gd name="connsiteY189" fmla="*/ 180094 h 858995"/>
                <a:gd name="connsiteX190" fmla="*/ 334297 w 991635"/>
                <a:gd name="connsiteY190" fmla="*/ 174527 h 858995"/>
                <a:gd name="connsiteX191" fmla="*/ 349350 w 991635"/>
                <a:gd name="connsiteY191" fmla="*/ 180789 h 858995"/>
                <a:gd name="connsiteX192" fmla="*/ 367586 w 991635"/>
                <a:gd name="connsiteY192" fmla="*/ 130023 h 858995"/>
                <a:gd name="connsiteX193" fmla="*/ 377088 w 991635"/>
                <a:gd name="connsiteY193" fmla="*/ 117511 h 858995"/>
                <a:gd name="connsiteX194" fmla="*/ 400863 w 991635"/>
                <a:gd name="connsiteY194" fmla="*/ 109162 h 858995"/>
                <a:gd name="connsiteX195" fmla="*/ 401655 w 991635"/>
                <a:gd name="connsiteY195" fmla="*/ 83443 h 858995"/>
                <a:gd name="connsiteX196" fmla="*/ 428600 w 991635"/>
                <a:gd name="connsiteY196" fmla="*/ 54929 h 858995"/>
                <a:gd name="connsiteX197" fmla="*/ 465050 w 991635"/>
                <a:gd name="connsiteY197" fmla="*/ 39634 h 858995"/>
                <a:gd name="connsiteX198" fmla="*/ 486943 w 991635"/>
                <a:gd name="connsiteY198" fmla="*/ 35439 h 858995"/>
                <a:gd name="connsiteX199" fmla="*/ 486943 w 991635"/>
                <a:gd name="connsiteY199" fmla="*/ 13800 h 858995"/>
                <a:gd name="connsiteX200" fmla="*/ 488055 w 991635"/>
                <a:gd name="connsiteY200" fmla="*/ 8401 h 858995"/>
                <a:gd name="connsiteX201" fmla="*/ 503191 w 991635"/>
                <a:gd name="connsiteY201" fmla="*/ 14049 h 858995"/>
                <a:gd name="connsiteX202" fmla="*/ 518315 w 991635"/>
                <a:gd name="connsiteY202" fmla="*/ 40361 h 858995"/>
                <a:gd name="connsiteX203" fmla="*/ 542976 w 991635"/>
                <a:gd name="connsiteY203" fmla="*/ 40361 h 858995"/>
                <a:gd name="connsiteX204" fmla="*/ 551378 w 991635"/>
                <a:gd name="connsiteY204" fmla="*/ 52645 h 858995"/>
                <a:gd name="connsiteX205" fmla="*/ 594524 w 991635"/>
                <a:gd name="connsiteY205" fmla="*/ 55594 h 858995"/>
                <a:gd name="connsiteX206" fmla="*/ 595802 w 991635"/>
                <a:gd name="connsiteY206" fmla="*/ 36851 h 858995"/>
                <a:gd name="connsiteX207" fmla="*/ 629091 w 991635"/>
                <a:gd name="connsiteY207" fmla="*/ 36851 h 858995"/>
                <a:gd name="connsiteX208" fmla="*/ 639387 w 991635"/>
                <a:gd name="connsiteY208" fmla="*/ 22252 h 858995"/>
                <a:gd name="connsiteX209" fmla="*/ 702001 w 991635"/>
                <a:gd name="connsiteY209" fmla="*/ 25035 h 858995"/>
                <a:gd name="connsiteX210" fmla="*/ 727361 w 991635"/>
                <a:gd name="connsiteY210" fmla="*/ 0 h 858995"/>
                <a:gd name="connsiteX0" fmla="*/ 342367 w 991635"/>
                <a:gd name="connsiteY0" fmla="*/ 732128 h 858995"/>
                <a:gd name="connsiteX1" fmla="*/ 330036 w 991635"/>
                <a:gd name="connsiteY1" fmla="*/ 742947 h 858995"/>
                <a:gd name="connsiteX2" fmla="*/ 330036 w 991635"/>
                <a:gd name="connsiteY2" fmla="*/ 750818 h 858995"/>
                <a:gd name="connsiteX3" fmla="*/ 313238 w 991635"/>
                <a:gd name="connsiteY3" fmla="*/ 762610 h 858995"/>
                <a:gd name="connsiteX4" fmla="*/ 313244 w 991635"/>
                <a:gd name="connsiteY4" fmla="*/ 762615 h 858995"/>
                <a:gd name="connsiteX5" fmla="*/ 330048 w 991635"/>
                <a:gd name="connsiteY5" fmla="*/ 750819 h 858995"/>
                <a:gd name="connsiteX6" fmla="*/ 330048 w 991635"/>
                <a:gd name="connsiteY6" fmla="*/ 742948 h 858995"/>
                <a:gd name="connsiteX7" fmla="*/ 342373 w 991635"/>
                <a:gd name="connsiteY7" fmla="*/ 732134 h 858995"/>
                <a:gd name="connsiteX8" fmla="*/ 342367 w 991635"/>
                <a:gd name="connsiteY8" fmla="*/ 732128 h 858995"/>
                <a:gd name="connsiteX9" fmla="*/ 315481 w 991635"/>
                <a:gd name="connsiteY9" fmla="*/ 692794 h 858995"/>
                <a:gd name="connsiteX10" fmla="*/ 234796 w 991635"/>
                <a:gd name="connsiteY10" fmla="*/ 693781 h 858995"/>
                <a:gd name="connsiteX11" fmla="*/ 234798 w 991635"/>
                <a:gd name="connsiteY11" fmla="*/ 693782 h 858995"/>
                <a:gd name="connsiteX12" fmla="*/ 315481 w 991635"/>
                <a:gd name="connsiteY12" fmla="*/ 692795 h 858995"/>
                <a:gd name="connsiteX13" fmla="*/ 315481 w 991635"/>
                <a:gd name="connsiteY13" fmla="*/ 708537 h 858995"/>
                <a:gd name="connsiteX14" fmla="*/ 315481 w 991635"/>
                <a:gd name="connsiteY14" fmla="*/ 708536 h 858995"/>
                <a:gd name="connsiteX15" fmla="*/ 315481 w 991635"/>
                <a:gd name="connsiteY15" fmla="*/ 692794 h 858995"/>
                <a:gd name="connsiteX16" fmla="*/ 190541 w 991635"/>
                <a:gd name="connsiteY16" fmla="*/ 663159 h 858995"/>
                <a:gd name="connsiteX17" fmla="*/ 183236 w 991635"/>
                <a:gd name="connsiteY17" fmla="*/ 671166 h 858995"/>
                <a:gd name="connsiteX18" fmla="*/ 189958 w 991635"/>
                <a:gd name="connsiteY18" fmla="*/ 682972 h 858995"/>
                <a:gd name="connsiteX19" fmla="*/ 211252 w 991635"/>
                <a:gd name="connsiteY19" fmla="*/ 673142 h 858995"/>
                <a:gd name="connsiteX20" fmla="*/ 211247 w 991635"/>
                <a:gd name="connsiteY20" fmla="*/ 673138 h 858995"/>
                <a:gd name="connsiteX21" fmla="*/ 189959 w 991635"/>
                <a:gd name="connsiteY21" fmla="*/ 682971 h 858995"/>
                <a:gd name="connsiteX22" fmla="*/ 183237 w 991635"/>
                <a:gd name="connsiteY22" fmla="*/ 671166 h 858995"/>
                <a:gd name="connsiteX23" fmla="*/ 190541 w 991635"/>
                <a:gd name="connsiteY23" fmla="*/ 663159 h 858995"/>
                <a:gd name="connsiteX24" fmla="*/ 156550 w 991635"/>
                <a:gd name="connsiteY24" fmla="*/ 591726 h 858995"/>
                <a:gd name="connsiteX25" fmla="*/ 193319 w 991635"/>
                <a:gd name="connsiteY25" fmla="*/ 599383 h 858995"/>
                <a:gd name="connsiteX26" fmla="*/ 193324 w 991635"/>
                <a:gd name="connsiteY26" fmla="*/ 599383 h 858995"/>
                <a:gd name="connsiteX27" fmla="*/ 156550 w 991635"/>
                <a:gd name="connsiteY27" fmla="*/ 591726 h 858995"/>
                <a:gd name="connsiteX28" fmla="*/ 127203 w 991635"/>
                <a:gd name="connsiteY28" fmla="*/ 585616 h 858995"/>
                <a:gd name="connsiteX29" fmla="*/ 126078 w 991635"/>
                <a:gd name="connsiteY29" fmla="*/ 604295 h 858995"/>
                <a:gd name="connsiteX30" fmla="*/ 113747 w 991635"/>
                <a:gd name="connsiteY30" fmla="*/ 630847 h 858995"/>
                <a:gd name="connsiteX31" fmla="*/ 120481 w 991635"/>
                <a:gd name="connsiteY31" fmla="*/ 632820 h 858995"/>
                <a:gd name="connsiteX32" fmla="*/ 150740 w 991635"/>
                <a:gd name="connsiteY32" fmla="*/ 629871 h 858995"/>
                <a:gd name="connsiteX33" fmla="*/ 192207 w 991635"/>
                <a:gd name="connsiteY33" fmla="*/ 661333 h 858995"/>
                <a:gd name="connsiteX34" fmla="*/ 192207 w 991635"/>
                <a:gd name="connsiteY34" fmla="*/ 661332 h 858995"/>
                <a:gd name="connsiteX35" fmla="*/ 150741 w 991635"/>
                <a:gd name="connsiteY35" fmla="*/ 629870 h 858995"/>
                <a:gd name="connsiteX36" fmla="*/ 120482 w 991635"/>
                <a:gd name="connsiteY36" fmla="*/ 632819 h 858995"/>
                <a:gd name="connsiteX37" fmla="*/ 113748 w 991635"/>
                <a:gd name="connsiteY37" fmla="*/ 630846 h 858995"/>
                <a:gd name="connsiteX38" fmla="*/ 126079 w 991635"/>
                <a:gd name="connsiteY38" fmla="*/ 604296 h 858995"/>
                <a:gd name="connsiteX39" fmla="*/ 127203 w 991635"/>
                <a:gd name="connsiteY39" fmla="*/ 585616 h 858995"/>
                <a:gd name="connsiteX40" fmla="*/ 214620 w 991635"/>
                <a:gd name="connsiteY40" fmla="*/ 584629 h 858995"/>
                <a:gd name="connsiteX41" fmla="*/ 214620 w 991635"/>
                <a:gd name="connsiteY41" fmla="*/ 597421 h 858995"/>
                <a:gd name="connsiteX42" fmla="*/ 214620 w 991635"/>
                <a:gd name="connsiteY42" fmla="*/ 597421 h 858995"/>
                <a:gd name="connsiteX43" fmla="*/ 214620 w 991635"/>
                <a:gd name="connsiteY43" fmla="*/ 584629 h 858995"/>
                <a:gd name="connsiteX44" fmla="*/ 230272 w 991635"/>
                <a:gd name="connsiteY44" fmla="*/ 562193 h 858995"/>
                <a:gd name="connsiteX45" fmla="*/ 226950 w 991635"/>
                <a:gd name="connsiteY45" fmla="*/ 564963 h 858995"/>
                <a:gd name="connsiteX46" fmla="*/ 227177 w 991635"/>
                <a:gd name="connsiteY46" fmla="*/ 566291 h 858995"/>
                <a:gd name="connsiteX47" fmla="*/ 226951 w 991635"/>
                <a:gd name="connsiteY47" fmla="*/ 564962 h 858995"/>
                <a:gd name="connsiteX48" fmla="*/ 230272 w 991635"/>
                <a:gd name="connsiteY48" fmla="*/ 562193 h 858995"/>
                <a:gd name="connsiteX49" fmla="*/ 625127 w 991635"/>
                <a:gd name="connsiteY49" fmla="*/ 543541 h 858995"/>
                <a:gd name="connsiteX50" fmla="*/ 614995 w 991635"/>
                <a:gd name="connsiteY50" fmla="*/ 549076 h 858995"/>
                <a:gd name="connsiteX51" fmla="*/ 625396 w 991635"/>
                <a:gd name="connsiteY51" fmla="*/ 543608 h 858995"/>
                <a:gd name="connsiteX52" fmla="*/ 625127 w 991635"/>
                <a:gd name="connsiteY52" fmla="*/ 543551 h 858995"/>
                <a:gd name="connsiteX53" fmla="*/ 625127 w 991635"/>
                <a:gd name="connsiteY53" fmla="*/ 543541 h 858995"/>
                <a:gd name="connsiteX54" fmla="*/ 593357 w 991635"/>
                <a:gd name="connsiteY54" fmla="*/ 539414 h 858995"/>
                <a:gd name="connsiteX55" fmla="*/ 614701 w 991635"/>
                <a:gd name="connsiteY55" fmla="*/ 549231 h 858995"/>
                <a:gd name="connsiteX56" fmla="*/ 614707 w 991635"/>
                <a:gd name="connsiteY56" fmla="*/ 549228 h 858995"/>
                <a:gd name="connsiteX57" fmla="*/ 593357 w 991635"/>
                <a:gd name="connsiteY57" fmla="*/ 539414 h 858995"/>
                <a:gd name="connsiteX58" fmla="*/ 570998 w 991635"/>
                <a:gd name="connsiteY58" fmla="*/ 530551 h 858995"/>
                <a:gd name="connsiteX59" fmla="*/ 574884 w 991635"/>
                <a:gd name="connsiteY59" fmla="*/ 538126 h 858995"/>
                <a:gd name="connsiteX60" fmla="*/ 570999 w 991635"/>
                <a:gd name="connsiteY60" fmla="*/ 530551 h 858995"/>
                <a:gd name="connsiteX61" fmla="*/ 570998 w 991635"/>
                <a:gd name="connsiteY61" fmla="*/ 530551 h 858995"/>
                <a:gd name="connsiteX62" fmla="*/ 532756 w 991635"/>
                <a:gd name="connsiteY62" fmla="*/ 518930 h 858995"/>
                <a:gd name="connsiteX63" fmla="*/ 530656 w 991635"/>
                <a:gd name="connsiteY63" fmla="*/ 518745 h 858995"/>
                <a:gd name="connsiteX64" fmla="*/ 532756 w 991635"/>
                <a:gd name="connsiteY64" fmla="*/ 518930 h 858995"/>
                <a:gd name="connsiteX65" fmla="*/ 271767 w 991635"/>
                <a:gd name="connsiteY65" fmla="*/ 486296 h 858995"/>
                <a:gd name="connsiteX66" fmla="*/ 271767 w 991635"/>
                <a:gd name="connsiteY66" fmla="*/ 486296 h 858995"/>
                <a:gd name="connsiteX67" fmla="*/ 271767 w 991635"/>
                <a:gd name="connsiteY67" fmla="*/ 486296 h 858995"/>
                <a:gd name="connsiteX68" fmla="*/ 727361 w 991635"/>
                <a:gd name="connsiteY68" fmla="*/ 0 h 858995"/>
                <a:gd name="connsiteX69" fmla="*/ 778861 w 991635"/>
                <a:gd name="connsiteY69" fmla="*/ 12511 h 858995"/>
                <a:gd name="connsiteX70" fmla="*/ 765394 w 991635"/>
                <a:gd name="connsiteY70" fmla="*/ 24340 h 858995"/>
                <a:gd name="connsiteX71" fmla="*/ 747170 w 991635"/>
                <a:gd name="connsiteY71" fmla="*/ 31991 h 858995"/>
                <a:gd name="connsiteX72" fmla="*/ 743999 w 991635"/>
                <a:gd name="connsiteY72" fmla="*/ 61191 h 858995"/>
                <a:gd name="connsiteX73" fmla="*/ 759845 w 991635"/>
                <a:gd name="connsiteY73" fmla="*/ 77878 h 858995"/>
                <a:gd name="connsiteX74" fmla="*/ 784412 w 991635"/>
                <a:gd name="connsiteY74" fmla="*/ 67451 h 858995"/>
                <a:gd name="connsiteX75" fmla="*/ 812150 w 991635"/>
                <a:gd name="connsiteY75" fmla="*/ 49374 h 858995"/>
                <a:gd name="connsiteX76" fmla="*/ 838291 w 991635"/>
                <a:gd name="connsiteY76" fmla="*/ 35460 h 858995"/>
                <a:gd name="connsiteX77" fmla="*/ 852965 w 991635"/>
                <a:gd name="connsiteY77" fmla="*/ 48678 h 858995"/>
                <a:gd name="connsiteX78" fmla="*/ 862077 w 991635"/>
                <a:gd name="connsiteY78" fmla="*/ 92477 h 858995"/>
                <a:gd name="connsiteX79" fmla="*/ 878716 w 991635"/>
                <a:gd name="connsiteY79" fmla="*/ 109858 h 858995"/>
                <a:gd name="connsiteX80" fmla="*/ 907247 w 991635"/>
                <a:gd name="connsiteY80" fmla="*/ 112652 h 858995"/>
                <a:gd name="connsiteX81" fmla="*/ 913579 w 991635"/>
                <a:gd name="connsiteY81" fmla="*/ 104304 h 858995"/>
                <a:gd name="connsiteX82" fmla="*/ 933389 w 991635"/>
                <a:gd name="connsiteY82" fmla="*/ 120989 h 858995"/>
                <a:gd name="connsiteX83" fmla="*/ 946868 w 991635"/>
                <a:gd name="connsiteY83" fmla="*/ 111603 h 858995"/>
                <a:gd name="connsiteX84" fmla="*/ 955589 w 991635"/>
                <a:gd name="connsiteY84" fmla="*/ 132807 h 858995"/>
                <a:gd name="connsiteX85" fmla="*/ 951625 w 991635"/>
                <a:gd name="connsiteY85" fmla="*/ 146720 h 858995"/>
                <a:gd name="connsiteX86" fmla="*/ 956370 w 991635"/>
                <a:gd name="connsiteY86" fmla="*/ 169668 h 858995"/>
                <a:gd name="connsiteX87" fmla="*/ 936561 w 991635"/>
                <a:gd name="connsiteY87" fmla="*/ 177311 h 858995"/>
                <a:gd name="connsiteX88" fmla="*/ 924678 w 991635"/>
                <a:gd name="connsiteY88" fmla="*/ 175223 h 858995"/>
                <a:gd name="connsiteX89" fmla="*/ 896148 w 991635"/>
                <a:gd name="connsiteY89" fmla="*/ 180789 h 858995"/>
                <a:gd name="connsiteX90" fmla="*/ 893769 w 991635"/>
                <a:gd name="connsiteY90" fmla="*/ 191214 h 858995"/>
                <a:gd name="connsiteX91" fmla="*/ 911993 w 991635"/>
                <a:gd name="connsiteY91" fmla="*/ 196095 h 858995"/>
                <a:gd name="connsiteX92" fmla="*/ 935767 w 991635"/>
                <a:gd name="connsiteY92" fmla="*/ 198181 h 858995"/>
                <a:gd name="connsiteX93" fmla="*/ 969056 w 991635"/>
                <a:gd name="connsiteY93" fmla="*/ 185670 h 858995"/>
                <a:gd name="connsiteX94" fmla="*/ 991635 w 991635"/>
                <a:gd name="connsiteY94" fmla="*/ 212428 h 858995"/>
                <a:gd name="connsiteX95" fmla="*/ 967471 w 991635"/>
                <a:gd name="connsiteY95" fmla="*/ 222510 h 858995"/>
                <a:gd name="connsiteX96" fmla="*/ 920715 w 991635"/>
                <a:gd name="connsiteY96" fmla="*/ 218347 h 858995"/>
                <a:gd name="connsiteX97" fmla="*/ 911201 w 991635"/>
                <a:gd name="connsiteY97" fmla="*/ 204432 h 858995"/>
                <a:gd name="connsiteX98" fmla="*/ 889011 w 991635"/>
                <a:gd name="connsiteY98" fmla="*/ 215564 h 858995"/>
                <a:gd name="connsiteX99" fmla="*/ 875545 w 991635"/>
                <a:gd name="connsiteY99" fmla="*/ 210694 h 858995"/>
                <a:gd name="connsiteX100" fmla="*/ 881082 w 991635"/>
                <a:gd name="connsiteY100" fmla="*/ 269102 h 858995"/>
                <a:gd name="connsiteX101" fmla="*/ 880302 w 991635"/>
                <a:gd name="connsiteY101" fmla="*/ 439466 h 858995"/>
                <a:gd name="connsiteX102" fmla="*/ 872373 w 991635"/>
                <a:gd name="connsiteY102" fmla="*/ 455456 h 858995"/>
                <a:gd name="connsiteX103" fmla="*/ 878716 w 991635"/>
                <a:gd name="connsiteY103" fmla="*/ 468664 h 858995"/>
                <a:gd name="connsiteX104" fmla="*/ 864456 w 991635"/>
                <a:gd name="connsiteY104" fmla="*/ 488134 h 858995"/>
                <a:gd name="connsiteX105" fmla="*/ 753513 w 991635"/>
                <a:gd name="connsiteY105" fmla="*/ 463795 h 858995"/>
                <a:gd name="connsiteX106" fmla="*/ 736863 w 991635"/>
                <a:gd name="connsiteY106" fmla="*/ 474926 h 858995"/>
                <a:gd name="connsiteX107" fmla="*/ 721810 w 991635"/>
                <a:gd name="connsiteY107" fmla="*/ 530551 h 858995"/>
                <a:gd name="connsiteX108" fmla="*/ 679019 w 991635"/>
                <a:gd name="connsiteY108" fmla="*/ 521517 h 858995"/>
                <a:gd name="connsiteX109" fmla="*/ 659208 w 991635"/>
                <a:gd name="connsiteY109" fmla="*/ 550716 h 858995"/>
                <a:gd name="connsiteX110" fmla="*/ 626043 w 991635"/>
                <a:gd name="connsiteY110" fmla="*/ 543744 h 858995"/>
                <a:gd name="connsiteX111" fmla="*/ 649457 w 991635"/>
                <a:gd name="connsiteY111" fmla="*/ 621989 h 858995"/>
                <a:gd name="connsiteX112" fmla="*/ 636002 w 991635"/>
                <a:gd name="connsiteY112" fmla="*/ 668206 h 858995"/>
                <a:gd name="connsiteX113" fmla="*/ 577732 w 991635"/>
                <a:gd name="connsiteY113" fmla="*/ 686408 h 858995"/>
                <a:gd name="connsiteX114" fmla="*/ 531769 w 991635"/>
                <a:gd name="connsiteY114" fmla="*/ 680999 h 858995"/>
                <a:gd name="connsiteX115" fmla="*/ 512728 w 991635"/>
                <a:gd name="connsiteY115" fmla="*/ 666244 h 858995"/>
                <a:gd name="connsiteX116" fmla="*/ 479108 w 991635"/>
                <a:gd name="connsiteY116" fmla="*/ 702627 h 858995"/>
                <a:gd name="connsiteX117" fmla="*/ 449962 w 991635"/>
                <a:gd name="connsiteY117" fmla="*/ 691819 h 858995"/>
                <a:gd name="connsiteX118" fmla="*/ 408508 w 991635"/>
                <a:gd name="connsiteY118" fmla="*/ 696730 h 858995"/>
                <a:gd name="connsiteX119" fmla="*/ 438755 w 991635"/>
                <a:gd name="connsiteY119" fmla="*/ 728192 h 858995"/>
                <a:gd name="connsiteX120" fmla="*/ 425868 w 991635"/>
                <a:gd name="connsiteY120" fmla="*/ 755242 h 858995"/>
                <a:gd name="connsiteX121" fmla="*/ 397289 w 991635"/>
                <a:gd name="connsiteY121" fmla="*/ 753757 h 858995"/>
                <a:gd name="connsiteX122" fmla="*/ 372070 w 991635"/>
                <a:gd name="connsiteY122" fmla="*/ 763590 h 858995"/>
                <a:gd name="connsiteX123" fmla="*/ 372070 w 991635"/>
                <a:gd name="connsiteY123" fmla="*/ 763600 h 858995"/>
                <a:gd name="connsiteX124" fmla="*/ 360307 w 991635"/>
                <a:gd name="connsiteY124" fmla="*/ 750818 h 858995"/>
                <a:gd name="connsiteX125" fmla="*/ 359974 w 991635"/>
                <a:gd name="connsiteY125" fmla="*/ 750471 h 858995"/>
                <a:gd name="connsiteX126" fmla="*/ 360308 w 991635"/>
                <a:gd name="connsiteY126" fmla="*/ 750819 h 858995"/>
                <a:gd name="connsiteX127" fmla="*/ 372071 w 991635"/>
                <a:gd name="connsiteY127" fmla="*/ 763601 h 858995"/>
                <a:gd name="connsiteX128" fmla="*/ 332285 w 991635"/>
                <a:gd name="connsiteY128" fmla="*/ 781305 h 858995"/>
                <a:gd name="connsiteX129" fmla="*/ 316605 w 991635"/>
                <a:gd name="connsiteY129" fmla="*/ 776383 h 858995"/>
                <a:gd name="connsiteX130" fmla="*/ 290830 w 991635"/>
                <a:gd name="connsiteY130" fmla="*/ 808832 h 858995"/>
                <a:gd name="connsiteX131" fmla="*/ 257198 w 991635"/>
                <a:gd name="connsiteY131" fmla="*/ 818665 h 858995"/>
                <a:gd name="connsiteX132" fmla="*/ 249352 w 991635"/>
                <a:gd name="connsiteY132" fmla="*/ 825561 h 858995"/>
                <a:gd name="connsiteX133" fmla="*/ 253282 w 991635"/>
                <a:gd name="connsiteY133" fmla="*/ 840305 h 858995"/>
                <a:gd name="connsiteX134" fmla="*/ 203413 w 991635"/>
                <a:gd name="connsiteY134" fmla="*/ 837356 h 858995"/>
                <a:gd name="connsiteX135" fmla="*/ 187722 w 991635"/>
                <a:gd name="connsiteY135" fmla="*/ 858995 h 858995"/>
                <a:gd name="connsiteX136" fmla="*/ 172030 w 991635"/>
                <a:gd name="connsiteY136" fmla="*/ 857023 h 858995"/>
                <a:gd name="connsiteX137" fmla="*/ 173142 w 991635"/>
                <a:gd name="connsiteY137" fmla="*/ 845216 h 858995"/>
                <a:gd name="connsiteX138" fmla="*/ 188846 w 991635"/>
                <a:gd name="connsiteY138" fmla="*/ 840305 h 858995"/>
                <a:gd name="connsiteX139" fmla="*/ 188846 w 991635"/>
                <a:gd name="connsiteY139" fmla="*/ 834407 h 858995"/>
                <a:gd name="connsiteX140" fmla="*/ 161935 w 991635"/>
                <a:gd name="connsiteY140" fmla="*/ 832434 h 858995"/>
                <a:gd name="connsiteX141" fmla="*/ 159699 w 991635"/>
                <a:gd name="connsiteY141" fmla="*/ 841291 h 858995"/>
                <a:gd name="connsiteX142" fmla="*/ 142611 w 991635"/>
                <a:gd name="connsiteY142" fmla="*/ 830721 h 858995"/>
                <a:gd name="connsiteX143" fmla="*/ 150172 w 991635"/>
                <a:gd name="connsiteY143" fmla="*/ 816215 h 858995"/>
                <a:gd name="connsiteX144" fmla="*/ 170349 w 991635"/>
                <a:gd name="connsiteY144" fmla="*/ 812279 h 858995"/>
                <a:gd name="connsiteX145" fmla="*/ 159142 w 991635"/>
                <a:gd name="connsiteY145" fmla="*/ 792125 h 858995"/>
                <a:gd name="connsiteX146" fmla="*/ 161379 w 991635"/>
                <a:gd name="connsiteY146" fmla="*/ 759177 h 858995"/>
                <a:gd name="connsiteX147" fmla="*/ 139534 w 991635"/>
                <a:gd name="connsiteY147" fmla="*/ 728702 h 858995"/>
                <a:gd name="connsiteX148" fmla="*/ 133818 w 991635"/>
                <a:gd name="connsiteY148" fmla="*/ 714798 h 858995"/>
                <a:gd name="connsiteX149" fmla="*/ 107653 w 991635"/>
                <a:gd name="connsiteY149" fmla="*/ 671686 h 858995"/>
                <a:gd name="connsiteX150" fmla="*/ 106079 w 991635"/>
                <a:gd name="connsiteY150" fmla="*/ 650129 h 858995"/>
                <a:gd name="connsiteX151" fmla="*/ 73583 w 991635"/>
                <a:gd name="connsiteY151" fmla="*/ 646661 h 858995"/>
                <a:gd name="connsiteX152" fmla="*/ 39785 w 991635"/>
                <a:gd name="connsiteY152" fmla="*/ 623962 h 858995"/>
                <a:gd name="connsiteX153" fmla="*/ 43159 w 991635"/>
                <a:gd name="connsiteY153" fmla="*/ 597422 h 858995"/>
                <a:gd name="connsiteX154" fmla="*/ 29703 w 991635"/>
                <a:gd name="connsiteY154" fmla="*/ 597422 h 858995"/>
                <a:gd name="connsiteX155" fmla="*/ 0 w 991635"/>
                <a:gd name="connsiteY155" fmla="*/ 476462 h 858995"/>
                <a:gd name="connsiteX156" fmla="*/ 67808 w 991635"/>
                <a:gd name="connsiteY156" fmla="*/ 448935 h 858995"/>
                <a:gd name="connsiteX157" fmla="*/ 56601 w 991635"/>
                <a:gd name="connsiteY157" fmla="*/ 413527 h 858995"/>
                <a:gd name="connsiteX158" fmla="*/ 33064 w 991635"/>
                <a:gd name="connsiteY158" fmla="*/ 410578 h 858995"/>
                <a:gd name="connsiteX159" fmla="*/ 33064 w 991635"/>
                <a:gd name="connsiteY159" fmla="*/ 367309 h 858995"/>
                <a:gd name="connsiteX160" fmla="*/ 61690 w 991635"/>
                <a:gd name="connsiteY160" fmla="*/ 374786 h 858995"/>
                <a:gd name="connsiteX161" fmla="*/ 71997 w 991635"/>
                <a:gd name="connsiteY161" fmla="*/ 359480 h 858995"/>
                <a:gd name="connsiteX162" fmla="*/ 86258 w 991635"/>
                <a:gd name="connsiteY162" fmla="*/ 365742 h 858995"/>
                <a:gd name="connsiteX163" fmla="*/ 116375 w 991635"/>
                <a:gd name="connsiteY163" fmla="*/ 356698 h 858995"/>
                <a:gd name="connsiteX164" fmla="*/ 135393 w 991635"/>
                <a:gd name="connsiteY164" fmla="*/ 374090 h 858995"/>
                <a:gd name="connsiteX165" fmla="*/ 155995 w 991635"/>
                <a:gd name="connsiteY165" fmla="*/ 367133 h 858995"/>
                <a:gd name="connsiteX166" fmla="*/ 189283 w 991635"/>
                <a:gd name="connsiteY166" fmla="*/ 390777 h 858995"/>
                <a:gd name="connsiteX167" fmla="*/ 240785 w 991635"/>
                <a:gd name="connsiteY167" fmla="*/ 399811 h 858995"/>
                <a:gd name="connsiteX168" fmla="*/ 250299 w 991635"/>
                <a:gd name="connsiteY168" fmla="*/ 385907 h 858995"/>
                <a:gd name="connsiteX169" fmla="*/ 259021 w 991635"/>
                <a:gd name="connsiteY169" fmla="*/ 393560 h 858995"/>
                <a:gd name="connsiteX170" fmla="*/ 266950 w 991635"/>
                <a:gd name="connsiteY170" fmla="*/ 384515 h 858995"/>
                <a:gd name="connsiteX171" fmla="*/ 324001 w 991635"/>
                <a:gd name="connsiteY171" fmla="*/ 378264 h 858995"/>
                <a:gd name="connsiteX172" fmla="*/ 349361 w 991635"/>
                <a:gd name="connsiteY172" fmla="*/ 351143 h 858995"/>
                <a:gd name="connsiteX173" fmla="*/ 368379 w 991635"/>
                <a:gd name="connsiteY173" fmla="*/ 352534 h 858995"/>
                <a:gd name="connsiteX174" fmla="*/ 371549 w 991635"/>
                <a:gd name="connsiteY174" fmla="*/ 331673 h 858995"/>
                <a:gd name="connsiteX175" fmla="*/ 361255 w 991635"/>
                <a:gd name="connsiteY175" fmla="*/ 328195 h 858995"/>
                <a:gd name="connsiteX176" fmla="*/ 370757 w 991635"/>
                <a:gd name="connsiteY176" fmla="*/ 308725 h 858995"/>
                <a:gd name="connsiteX177" fmla="*/ 358083 w 991635"/>
                <a:gd name="connsiteY177" fmla="*/ 301072 h 858995"/>
                <a:gd name="connsiteX178" fmla="*/ 373136 w 991635"/>
                <a:gd name="connsiteY178" fmla="*/ 301769 h 858995"/>
                <a:gd name="connsiteX179" fmla="*/ 407205 w 991635"/>
                <a:gd name="connsiteY179" fmla="*/ 260742 h 858995"/>
                <a:gd name="connsiteX180" fmla="*/ 311327 w 991635"/>
                <a:gd name="connsiteY180" fmla="*/ 274646 h 858995"/>
                <a:gd name="connsiteX181" fmla="*/ 291505 w 991635"/>
                <a:gd name="connsiteY181" fmla="*/ 305943 h 858995"/>
                <a:gd name="connsiteX182" fmla="*/ 266157 w 991635"/>
                <a:gd name="connsiteY182" fmla="*/ 272569 h 858995"/>
                <a:gd name="connsiteX183" fmla="*/ 300226 w 991635"/>
                <a:gd name="connsiteY183" fmla="*/ 233632 h 858995"/>
                <a:gd name="connsiteX184" fmla="*/ 297056 w 991635"/>
                <a:gd name="connsiteY184" fmla="*/ 198856 h 858995"/>
                <a:gd name="connsiteX185" fmla="*/ 297056 w 991635"/>
                <a:gd name="connsiteY185" fmla="*/ 187040 h 858995"/>
                <a:gd name="connsiteX186" fmla="*/ 314487 w 991635"/>
                <a:gd name="connsiteY186" fmla="*/ 180094 h 858995"/>
                <a:gd name="connsiteX187" fmla="*/ 334297 w 991635"/>
                <a:gd name="connsiteY187" fmla="*/ 174527 h 858995"/>
                <a:gd name="connsiteX188" fmla="*/ 349350 w 991635"/>
                <a:gd name="connsiteY188" fmla="*/ 180789 h 858995"/>
                <a:gd name="connsiteX189" fmla="*/ 367586 w 991635"/>
                <a:gd name="connsiteY189" fmla="*/ 130023 h 858995"/>
                <a:gd name="connsiteX190" fmla="*/ 377088 w 991635"/>
                <a:gd name="connsiteY190" fmla="*/ 117511 h 858995"/>
                <a:gd name="connsiteX191" fmla="*/ 400863 w 991635"/>
                <a:gd name="connsiteY191" fmla="*/ 109162 h 858995"/>
                <a:gd name="connsiteX192" fmla="*/ 401655 w 991635"/>
                <a:gd name="connsiteY192" fmla="*/ 83443 h 858995"/>
                <a:gd name="connsiteX193" fmla="*/ 428600 w 991635"/>
                <a:gd name="connsiteY193" fmla="*/ 54929 h 858995"/>
                <a:gd name="connsiteX194" fmla="*/ 465050 w 991635"/>
                <a:gd name="connsiteY194" fmla="*/ 39634 h 858995"/>
                <a:gd name="connsiteX195" fmla="*/ 486943 w 991635"/>
                <a:gd name="connsiteY195" fmla="*/ 35439 h 858995"/>
                <a:gd name="connsiteX196" fmla="*/ 486943 w 991635"/>
                <a:gd name="connsiteY196" fmla="*/ 13800 h 858995"/>
                <a:gd name="connsiteX197" fmla="*/ 488055 w 991635"/>
                <a:gd name="connsiteY197" fmla="*/ 8401 h 858995"/>
                <a:gd name="connsiteX198" fmla="*/ 503191 w 991635"/>
                <a:gd name="connsiteY198" fmla="*/ 14049 h 858995"/>
                <a:gd name="connsiteX199" fmla="*/ 518315 w 991635"/>
                <a:gd name="connsiteY199" fmla="*/ 40361 h 858995"/>
                <a:gd name="connsiteX200" fmla="*/ 542976 w 991635"/>
                <a:gd name="connsiteY200" fmla="*/ 40361 h 858995"/>
                <a:gd name="connsiteX201" fmla="*/ 551378 w 991635"/>
                <a:gd name="connsiteY201" fmla="*/ 52645 h 858995"/>
                <a:gd name="connsiteX202" fmla="*/ 594524 w 991635"/>
                <a:gd name="connsiteY202" fmla="*/ 55594 h 858995"/>
                <a:gd name="connsiteX203" fmla="*/ 595802 w 991635"/>
                <a:gd name="connsiteY203" fmla="*/ 36851 h 858995"/>
                <a:gd name="connsiteX204" fmla="*/ 629091 w 991635"/>
                <a:gd name="connsiteY204" fmla="*/ 36851 h 858995"/>
                <a:gd name="connsiteX205" fmla="*/ 639387 w 991635"/>
                <a:gd name="connsiteY205" fmla="*/ 22252 h 858995"/>
                <a:gd name="connsiteX206" fmla="*/ 702001 w 991635"/>
                <a:gd name="connsiteY206" fmla="*/ 25035 h 858995"/>
                <a:gd name="connsiteX207" fmla="*/ 727361 w 991635"/>
                <a:gd name="connsiteY207" fmla="*/ 0 h 858995"/>
                <a:gd name="connsiteX0" fmla="*/ 342367 w 991635"/>
                <a:gd name="connsiteY0" fmla="*/ 732128 h 858995"/>
                <a:gd name="connsiteX1" fmla="*/ 330036 w 991635"/>
                <a:gd name="connsiteY1" fmla="*/ 742947 h 858995"/>
                <a:gd name="connsiteX2" fmla="*/ 330036 w 991635"/>
                <a:gd name="connsiteY2" fmla="*/ 750818 h 858995"/>
                <a:gd name="connsiteX3" fmla="*/ 313238 w 991635"/>
                <a:gd name="connsiteY3" fmla="*/ 762610 h 858995"/>
                <a:gd name="connsiteX4" fmla="*/ 313244 w 991635"/>
                <a:gd name="connsiteY4" fmla="*/ 762615 h 858995"/>
                <a:gd name="connsiteX5" fmla="*/ 330048 w 991635"/>
                <a:gd name="connsiteY5" fmla="*/ 750819 h 858995"/>
                <a:gd name="connsiteX6" fmla="*/ 330048 w 991635"/>
                <a:gd name="connsiteY6" fmla="*/ 742948 h 858995"/>
                <a:gd name="connsiteX7" fmla="*/ 342373 w 991635"/>
                <a:gd name="connsiteY7" fmla="*/ 732134 h 858995"/>
                <a:gd name="connsiteX8" fmla="*/ 342367 w 991635"/>
                <a:gd name="connsiteY8" fmla="*/ 732128 h 858995"/>
                <a:gd name="connsiteX9" fmla="*/ 315481 w 991635"/>
                <a:gd name="connsiteY9" fmla="*/ 692794 h 858995"/>
                <a:gd name="connsiteX10" fmla="*/ 234796 w 991635"/>
                <a:gd name="connsiteY10" fmla="*/ 693781 h 858995"/>
                <a:gd name="connsiteX11" fmla="*/ 234798 w 991635"/>
                <a:gd name="connsiteY11" fmla="*/ 693782 h 858995"/>
                <a:gd name="connsiteX12" fmla="*/ 315481 w 991635"/>
                <a:gd name="connsiteY12" fmla="*/ 692795 h 858995"/>
                <a:gd name="connsiteX13" fmla="*/ 315481 w 991635"/>
                <a:gd name="connsiteY13" fmla="*/ 708537 h 858995"/>
                <a:gd name="connsiteX14" fmla="*/ 315481 w 991635"/>
                <a:gd name="connsiteY14" fmla="*/ 708536 h 858995"/>
                <a:gd name="connsiteX15" fmla="*/ 315481 w 991635"/>
                <a:gd name="connsiteY15" fmla="*/ 692794 h 858995"/>
                <a:gd name="connsiteX16" fmla="*/ 190541 w 991635"/>
                <a:gd name="connsiteY16" fmla="*/ 663159 h 858995"/>
                <a:gd name="connsiteX17" fmla="*/ 183236 w 991635"/>
                <a:gd name="connsiteY17" fmla="*/ 671166 h 858995"/>
                <a:gd name="connsiteX18" fmla="*/ 189958 w 991635"/>
                <a:gd name="connsiteY18" fmla="*/ 682972 h 858995"/>
                <a:gd name="connsiteX19" fmla="*/ 211252 w 991635"/>
                <a:gd name="connsiteY19" fmla="*/ 673142 h 858995"/>
                <a:gd name="connsiteX20" fmla="*/ 211247 w 991635"/>
                <a:gd name="connsiteY20" fmla="*/ 673138 h 858995"/>
                <a:gd name="connsiteX21" fmla="*/ 189959 w 991635"/>
                <a:gd name="connsiteY21" fmla="*/ 682971 h 858995"/>
                <a:gd name="connsiteX22" fmla="*/ 183237 w 991635"/>
                <a:gd name="connsiteY22" fmla="*/ 671166 h 858995"/>
                <a:gd name="connsiteX23" fmla="*/ 190541 w 991635"/>
                <a:gd name="connsiteY23" fmla="*/ 663159 h 858995"/>
                <a:gd name="connsiteX24" fmla="*/ 156550 w 991635"/>
                <a:gd name="connsiteY24" fmla="*/ 591726 h 858995"/>
                <a:gd name="connsiteX25" fmla="*/ 193319 w 991635"/>
                <a:gd name="connsiteY25" fmla="*/ 599383 h 858995"/>
                <a:gd name="connsiteX26" fmla="*/ 193324 w 991635"/>
                <a:gd name="connsiteY26" fmla="*/ 599383 h 858995"/>
                <a:gd name="connsiteX27" fmla="*/ 156550 w 991635"/>
                <a:gd name="connsiteY27" fmla="*/ 591726 h 858995"/>
                <a:gd name="connsiteX28" fmla="*/ 127203 w 991635"/>
                <a:gd name="connsiteY28" fmla="*/ 585616 h 858995"/>
                <a:gd name="connsiteX29" fmla="*/ 126078 w 991635"/>
                <a:gd name="connsiteY29" fmla="*/ 604295 h 858995"/>
                <a:gd name="connsiteX30" fmla="*/ 113747 w 991635"/>
                <a:gd name="connsiteY30" fmla="*/ 630847 h 858995"/>
                <a:gd name="connsiteX31" fmla="*/ 120481 w 991635"/>
                <a:gd name="connsiteY31" fmla="*/ 632820 h 858995"/>
                <a:gd name="connsiteX32" fmla="*/ 150740 w 991635"/>
                <a:gd name="connsiteY32" fmla="*/ 629871 h 858995"/>
                <a:gd name="connsiteX33" fmla="*/ 192207 w 991635"/>
                <a:gd name="connsiteY33" fmla="*/ 661333 h 858995"/>
                <a:gd name="connsiteX34" fmla="*/ 192207 w 991635"/>
                <a:gd name="connsiteY34" fmla="*/ 661332 h 858995"/>
                <a:gd name="connsiteX35" fmla="*/ 150741 w 991635"/>
                <a:gd name="connsiteY35" fmla="*/ 629870 h 858995"/>
                <a:gd name="connsiteX36" fmla="*/ 120482 w 991635"/>
                <a:gd name="connsiteY36" fmla="*/ 632819 h 858995"/>
                <a:gd name="connsiteX37" fmla="*/ 113748 w 991635"/>
                <a:gd name="connsiteY37" fmla="*/ 630846 h 858995"/>
                <a:gd name="connsiteX38" fmla="*/ 126079 w 991635"/>
                <a:gd name="connsiteY38" fmla="*/ 604296 h 858995"/>
                <a:gd name="connsiteX39" fmla="*/ 127203 w 991635"/>
                <a:gd name="connsiteY39" fmla="*/ 585616 h 858995"/>
                <a:gd name="connsiteX40" fmla="*/ 214620 w 991635"/>
                <a:gd name="connsiteY40" fmla="*/ 584629 h 858995"/>
                <a:gd name="connsiteX41" fmla="*/ 214620 w 991635"/>
                <a:gd name="connsiteY41" fmla="*/ 597421 h 858995"/>
                <a:gd name="connsiteX42" fmla="*/ 214620 w 991635"/>
                <a:gd name="connsiteY42" fmla="*/ 597421 h 858995"/>
                <a:gd name="connsiteX43" fmla="*/ 214620 w 991635"/>
                <a:gd name="connsiteY43" fmla="*/ 584629 h 858995"/>
                <a:gd name="connsiteX44" fmla="*/ 230272 w 991635"/>
                <a:gd name="connsiteY44" fmla="*/ 562193 h 858995"/>
                <a:gd name="connsiteX45" fmla="*/ 226950 w 991635"/>
                <a:gd name="connsiteY45" fmla="*/ 564963 h 858995"/>
                <a:gd name="connsiteX46" fmla="*/ 227177 w 991635"/>
                <a:gd name="connsiteY46" fmla="*/ 566291 h 858995"/>
                <a:gd name="connsiteX47" fmla="*/ 226951 w 991635"/>
                <a:gd name="connsiteY47" fmla="*/ 564962 h 858995"/>
                <a:gd name="connsiteX48" fmla="*/ 230272 w 991635"/>
                <a:gd name="connsiteY48" fmla="*/ 562193 h 858995"/>
                <a:gd name="connsiteX49" fmla="*/ 625127 w 991635"/>
                <a:gd name="connsiteY49" fmla="*/ 543541 h 858995"/>
                <a:gd name="connsiteX50" fmla="*/ 614995 w 991635"/>
                <a:gd name="connsiteY50" fmla="*/ 549076 h 858995"/>
                <a:gd name="connsiteX51" fmla="*/ 625396 w 991635"/>
                <a:gd name="connsiteY51" fmla="*/ 543608 h 858995"/>
                <a:gd name="connsiteX52" fmla="*/ 625127 w 991635"/>
                <a:gd name="connsiteY52" fmla="*/ 543551 h 858995"/>
                <a:gd name="connsiteX53" fmla="*/ 625127 w 991635"/>
                <a:gd name="connsiteY53" fmla="*/ 543541 h 858995"/>
                <a:gd name="connsiteX54" fmla="*/ 593357 w 991635"/>
                <a:gd name="connsiteY54" fmla="*/ 539414 h 858995"/>
                <a:gd name="connsiteX55" fmla="*/ 614701 w 991635"/>
                <a:gd name="connsiteY55" fmla="*/ 549231 h 858995"/>
                <a:gd name="connsiteX56" fmla="*/ 614707 w 991635"/>
                <a:gd name="connsiteY56" fmla="*/ 549228 h 858995"/>
                <a:gd name="connsiteX57" fmla="*/ 593357 w 991635"/>
                <a:gd name="connsiteY57" fmla="*/ 539414 h 858995"/>
                <a:gd name="connsiteX58" fmla="*/ 570998 w 991635"/>
                <a:gd name="connsiteY58" fmla="*/ 530551 h 858995"/>
                <a:gd name="connsiteX59" fmla="*/ 574884 w 991635"/>
                <a:gd name="connsiteY59" fmla="*/ 538126 h 858995"/>
                <a:gd name="connsiteX60" fmla="*/ 570999 w 991635"/>
                <a:gd name="connsiteY60" fmla="*/ 530551 h 858995"/>
                <a:gd name="connsiteX61" fmla="*/ 570998 w 991635"/>
                <a:gd name="connsiteY61" fmla="*/ 530551 h 858995"/>
                <a:gd name="connsiteX62" fmla="*/ 532756 w 991635"/>
                <a:gd name="connsiteY62" fmla="*/ 518930 h 858995"/>
                <a:gd name="connsiteX63" fmla="*/ 530656 w 991635"/>
                <a:gd name="connsiteY63" fmla="*/ 518745 h 858995"/>
                <a:gd name="connsiteX64" fmla="*/ 532756 w 991635"/>
                <a:gd name="connsiteY64" fmla="*/ 518930 h 858995"/>
                <a:gd name="connsiteX65" fmla="*/ 727361 w 991635"/>
                <a:gd name="connsiteY65" fmla="*/ 0 h 858995"/>
                <a:gd name="connsiteX66" fmla="*/ 778861 w 991635"/>
                <a:gd name="connsiteY66" fmla="*/ 12511 h 858995"/>
                <a:gd name="connsiteX67" fmla="*/ 765394 w 991635"/>
                <a:gd name="connsiteY67" fmla="*/ 24340 h 858995"/>
                <a:gd name="connsiteX68" fmla="*/ 747170 w 991635"/>
                <a:gd name="connsiteY68" fmla="*/ 31991 h 858995"/>
                <a:gd name="connsiteX69" fmla="*/ 743999 w 991635"/>
                <a:gd name="connsiteY69" fmla="*/ 61191 h 858995"/>
                <a:gd name="connsiteX70" fmla="*/ 759845 w 991635"/>
                <a:gd name="connsiteY70" fmla="*/ 77878 h 858995"/>
                <a:gd name="connsiteX71" fmla="*/ 784412 w 991635"/>
                <a:gd name="connsiteY71" fmla="*/ 67451 h 858995"/>
                <a:gd name="connsiteX72" fmla="*/ 812150 w 991635"/>
                <a:gd name="connsiteY72" fmla="*/ 49374 h 858995"/>
                <a:gd name="connsiteX73" fmla="*/ 838291 w 991635"/>
                <a:gd name="connsiteY73" fmla="*/ 35460 h 858995"/>
                <a:gd name="connsiteX74" fmla="*/ 852965 w 991635"/>
                <a:gd name="connsiteY74" fmla="*/ 48678 h 858995"/>
                <a:gd name="connsiteX75" fmla="*/ 862077 w 991635"/>
                <a:gd name="connsiteY75" fmla="*/ 92477 h 858995"/>
                <a:gd name="connsiteX76" fmla="*/ 878716 w 991635"/>
                <a:gd name="connsiteY76" fmla="*/ 109858 h 858995"/>
                <a:gd name="connsiteX77" fmla="*/ 907247 w 991635"/>
                <a:gd name="connsiteY77" fmla="*/ 112652 h 858995"/>
                <a:gd name="connsiteX78" fmla="*/ 913579 w 991635"/>
                <a:gd name="connsiteY78" fmla="*/ 104304 h 858995"/>
                <a:gd name="connsiteX79" fmla="*/ 933389 w 991635"/>
                <a:gd name="connsiteY79" fmla="*/ 120989 h 858995"/>
                <a:gd name="connsiteX80" fmla="*/ 946868 w 991635"/>
                <a:gd name="connsiteY80" fmla="*/ 111603 h 858995"/>
                <a:gd name="connsiteX81" fmla="*/ 955589 w 991635"/>
                <a:gd name="connsiteY81" fmla="*/ 132807 h 858995"/>
                <a:gd name="connsiteX82" fmla="*/ 951625 w 991635"/>
                <a:gd name="connsiteY82" fmla="*/ 146720 h 858995"/>
                <a:gd name="connsiteX83" fmla="*/ 956370 w 991635"/>
                <a:gd name="connsiteY83" fmla="*/ 169668 h 858995"/>
                <a:gd name="connsiteX84" fmla="*/ 936561 w 991635"/>
                <a:gd name="connsiteY84" fmla="*/ 177311 h 858995"/>
                <a:gd name="connsiteX85" fmla="*/ 924678 w 991635"/>
                <a:gd name="connsiteY85" fmla="*/ 175223 h 858995"/>
                <a:gd name="connsiteX86" fmla="*/ 896148 w 991635"/>
                <a:gd name="connsiteY86" fmla="*/ 180789 h 858995"/>
                <a:gd name="connsiteX87" fmla="*/ 893769 w 991635"/>
                <a:gd name="connsiteY87" fmla="*/ 191214 h 858995"/>
                <a:gd name="connsiteX88" fmla="*/ 911993 w 991635"/>
                <a:gd name="connsiteY88" fmla="*/ 196095 h 858995"/>
                <a:gd name="connsiteX89" fmla="*/ 935767 w 991635"/>
                <a:gd name="connsiteY89" fmla="*/ 198181 h 858995"/>
                <a:gd name="connsiteX90" fmla="*/ 969056 w 991635"/>
                <a:gd name="connsiteY90" fmla="*/ 185670 h 858995"/>
                <a:gd name="connsiteX91" fmla="*/ 991635 w 991635"/>
                <a:gd name="connsiteY91" fmla="*/ 212428 h 858995"/>
                <a:gd name="connsiteX92" fmla="*/ 967471 w 991635"/>
                <a:gd name="connsiteY92" fmla="*/ 222510 h 858995"/>
                <a:gd name="connsiteX93" fmla="*/ 920715 w 991635"/>
                <a:gd name="connsiteY93" fmla="*/ 218347 h 858995"/>
                <a:gd name="connsiteX94" fmla="*/ 911201 w 991635"/>
                <a:gd name="connsiteY94" fmla="*/ 204432 h 858995"/>
                <a:gd name="connsiteX95" fmla="*/ 889011 w 991635"/>
                <a:gd name="connsiteY95" fmla="*/ 215564 h 858995"/>
                <a:gd name="connsiteX96" fmla="*/ 875545 w 991635"/>
                <a:gd name="connsiteY96" fmla="*/ 210694 h 858995"/>
                <a:gd name="connsiteX97" fmla="*/ 881082 w 991635"/>
                <a:gd name="connsiteY97" fmla="*/ 269102 h 858995"/>
                <a:gd name="connsiteX98" fmla="*/ 880302 w 991635"/>
                <a:gd name="connsiteY98" fmla="*/ 439466 h 858995"/>
                <a:gd name="connsiteX99" fmla="*/ 872373 w 991635"/>
                <a:gd name="connsiteY99" fmla="*/ 455456 h 858995"/>
                <a:gd name="connsiteX100" fmla="*/ 878716 w 991635"/>
                <a:gd name="connsiteY100" fmla="*/ 468664 h 858995"/>
                <a:gd name="connsiteX101" fmla="*/ 864456 w 991635"/>
                <a:gd name="connsiteY101" fmla="*/ 488134 h 858995"/>
                <a:gd name="connsiteX102" fmla="*/ 753513 w 991635"/>
                <a:gd name="connsiteY102" fmla="*/ 463795 h 858995"/>
                <a:gd name="connsiteX103" fmla="*/ 736863 w 991635"/>
                <a:gd name="connsiteY103" fmla="*/ 474926 h 858995"/>
                <a:gd name="connsiteX104" fmla="*/ 721810 w 991635"/>
                <a:gd name="connsiteY104" fmla="*/ 530551 h 858995"/>
                <a:gd name="connsiteX105" fmla="*/ 679019 w 991635"/>
                <a:gd name="connsiteY105" fmla="*/ 521517 h 858995"/>
                <a:gd name="connsiteX106" fmla="*/ 659208 w 991635"/>
                <a:gd name="connsiteY106" fmla="*/ 550716 h 858995"/>
                <a:gd name="connsiteX107" fmla="*/ 626043 w 991635"/>
                <a:gd name="connsiteY107" fmla="*/ 543744 h 858995"/>
                <a:gd name="connsiteX108" fmla="*/ 649457 w 991635"/>
                <a:gd name="connsiteY108" fmla="*/ 621989 h 858995"/>
                <a:gd name="connsiteX109" fmla="*/ 636002 w 991635"/>
                <a:gd name="connsiteY109" fmla="*/ 668206 h 858995"/>
                <a:gd name="connsiteX110" fmla="*/ 577732 w 991635"/>
                <a:gd name="connsiteY110" fmla="*/ 686408 h 858995"/>
                <a:gd name="connsiteX111" fmla="*/ 531769 w 991635"/>
                <a:gd name="connsiteY111" fmla="*/ 680999 h 858995"/>
                <a:gd name="connsiteX112" fmla="*/ 512728 w 991635"/>
                <a:gd name="connsiteY112" fmla="*/ 666244 h 858995"/>
                <a:gd name="connsiteX113" fmla="*/ 479108 w 991635"/>
                <a:gd name="connsiteY113" fmla="*/ 702627 h 858995"/>
                <a:gd name="connsiteX114" fmla="*/ 449962 w 991635"/>
                <a:gd name="connsiteY114" fmla="*/ 691819 h 858995"/>
                <a:gd name="connsiteX115" fmla="*/ 408508 w 991635"/>
                <a:gd name="connsiteY115" fmla="*/ 696730 h 858995"/>
                <a:gd name="connsiteX116" fmla="*/ 438755 w 991635"/>
                <a:gd name="connsiteY116" fmla="*/ 728192 h 858995"/>
                <a:gd name="connsiteX117" fmla="*/ 425868 w 991635"/>
                <a:gd name="connsiteY117" fmla="*/ 755242 h 858995"/>
                <a:gd name="connsiteX118" fmla="*/ 397289 w 991635"/>
                <a:gd name="connsiteY118" fmla="*/ 753757 h 858995"/>
                <a:gd name="connsiteX119" fmla="*/ 372070 w 991635"/>
                <a:gd name="connsiteY119" fmla="*/ 763590 h 858995"/>
                <a:gd name="connsiteX120" fmla="*/ 372070 w 991635"/>
                <a:gd name="connsiteY120" fmla="*/ 763600 h 858995"/>
                <a:gd name="connsiteX121" fmla="*/ 360307 w 991635"/>
                <a:gd name="connsiteY121" fmla="*/ 750818 h 858995"/>
                <a:gd name="connsiteX122" fmla="*/ 359974 w 991635"/>
                <a:gd name="connsiteY122" fmla="*/ 750471 h 858995"/>
                <a:gd name="connsiteX123" fmla="*/ 360308 w 991635"/>
                <a:gd name="connsiteY123" fmla="*/ 750819 h 858995"/>
                <a:gd name="connsiteX124" fmla="*/ 372071 w 991635"/>
                <a:gd name="connsiteY124" fmla="*/ 763601 h 858995"/>
                <a:gd name="connsiteX125" fmla="*/ 332285 w 991635"/>
                <a:gd name="connsiteY125" fmla="*/ 781305 h 858995"/>
                <a:gd name="connsiteX126" fmla="*/ 316605 w 991635"/>
                <a:gd name="connsiteY126" fmla="*/ 776383 h 858995"/>
                <a:gd name="connsiteX127" fmla="*/ 290830 w 991635"/>
                <a:gd name="connsiteY127" fmla="*/ 808832 h 858995"/>
                <a:gd name="connsiteX128" fmla="*/ 257198 w 991635"/>
                <a:gd name="connsiteY128" fmla="*/ 818665 h 858995"/>
                <a:gd name="connsiteX129" fmla="*/ 249352 w 991635"/>
                <a:gd name="connsiteY129" fmla="*/ 825561 h 858995"/>
                <a:gd name="connsiteX130" fmla="*/ 253282 w 991635"/>
                <a:gd name="connsiteY130" fmla="*/ 840305 h 858995"/>
                <a:gd name="connsiteX131" fmla="*/ 203413 w 991635"/>
                <a:gd name="connsiteY131" fmla="*/ 837356 h 858995"/>
                <a:gd name="connsiteX132" fmla="*/ 187722 w 991635"/>
                <a:gd name="connsiteY132" fmla="*/ 858995 h 858995"/>
                <a:gd name="connsiteX133" fmla="*/ 172030 w 991635"/>
                <a:gd name="connsiteY133" fmla="*/ 857023 h 858995"/>
                <a:gd name="connsiteX134" fmla="*/ 173142 w 991635"/>
                <a:gd name="connsiteY134" fmla="*/ 845216 h 858995"/>
                <a:gd name="connsiteX135" fmla="*/ 188846 w 991635"/>
                <a:gd name="connsiteY135" fmla="*/ 840305 h 858995"/>
                <a:gd name="connsiteX136" fmla="*/ 188846 w 991635"/>
                <a:gd name="connsiteY136" fmla="*/ 834407 h 858995"/>
                <a:gd name="connsiteX137" fmla="*/ 161935 w 991635"/>
                <a:gd name="connsiteY137" fmla="*/ 832434 h 858995"/>
                <a:gd name="connsiteX138" fmla="*/ 159699 w 991635"/>
                <a:gd name="connsiteY138" fmla="*/ 841291 h 858995"/>
                <a:gd name="connsiteX139" fmla="*/ 142611 w 991635"/>
                <a:gd name="connsiteY139" fmla="*/ 830721 h 858995"/>
                <a:gd name="connsiteX140" fmla="*/ 150172 w 991635"/>
                <a:gd name="connsiteY140" fmla="*/ 816215 h 858995"/>
                <a:gd name="connsiteX141" fmla="*/ 170349 w 991635"/>
                <a:gd name="connsiteY141" fmla="*/ 812279 h 858995"/>
                <a:gd name="connsiteX142" fmla="*/ 159142 w 991635"/>
                <a:gd name="connsiteY142" fmla="*/ 792125 h 858995"/>
                <a:gd name="connsiteX143" fmla="*/ 161379 w 991635"/>
                <a:gd name="connsiteY143" fmla="*/ 759177 h 858995"/>
                <a:gd name="connsiteX144" fmla="*/ 139534 w 991635"/>
                <a:gd name="connsiteY144" fmla="*/ 728702 h 858995"/>
                <a:gd name="connsiteX145" fmla="*/ 133818 w 991635"/>
                <a:gd name="connsiteY145" fmla="*/ 714798 h 858995"/>
                <a:gd name="connsiteX146" fmla="*/ 107653 w 991635"/>
                <a:gd name="connsiteY146" fmla="*/ 671686 h 858995"/>
                <a:gd name="connsiteX147" fmla="*/ 106079 w 991635"/>
                <a:gd name="connsiteY147" fmla="*/ 650129 h 858995"/>
                <a:gd name="connsiteX148" fmla="*/ 73583 w 991635"/>
                <a:gd name="connsiteY148" fmla="*/ 646661 h 858995"/>
                <a:gd name="connsiteX149" fmla="*/ 39785 w 991635"/>
                <a:gd name="connsiteY149" fmla="*/ 623962 h 858995"/>
                <a:gd name="connsiteX150" fmla="*/ 43159 w 991635"/>
                <a:gd name="connsiteY150" fmla="*/ 597422 h 858995"/>
                <a:gd name="connsiteX151" fmla="*/ 29703 w 991635"/>
                <a:gd name="connsiteY151" fmla="*/ 597422 h 858995"/>
                <a:gd name="connsiteX152" fmla="*/ 0 w 991635"/>
                <a:gd name="connsiteY152" fmla="*/ 476462 h 858995"/>
                <a:gd name="connsiteX153" fmla="*/ 67808 w 991635"/>
                <a:gd name="connsiteY153" fmla="*/ 448935 h 858995"/>
                <a:gd name="connsiteX154" fmla="*/ 56601 w 991635"/>
                <a:gd name="connsiteY154" fmla="*/ 413527 h 858995"/>
                <a:gd name="connsiteX155" fmla="*/ 33064 w 991635"/>
                <a:gd name="connsiteY155" fmla="*/ 410578 h 858995"/>
                <a:gd name="connsiteX156" fmla="*/ 33064 w 991635"/>
                <a:gd name="connsiteY156" fmla="*/ 367309 h 858995"/>
                <a:gd name="connsiteX157" fmla="*/ 61690 w 991635"/>
                <a:gd name="connsiteY157" fmla="*/ 374786 h 858995"/>
                <a:gd name="connsiteX158" fmla="*/ 71997 w 991635"/>
                <a:gd name="connsiteY158" fmla="*/ 359480 h 858995"/>
                <a:gd name="connsiteX159" fmla="*/ 86258 w 991635"/>
                <a:gd name="connsiteY159" fmla="*/ 365742 h 858995"/>
                <a:gd name="connsiteX160" fmla="*/ 116375 w 991635"/>
                <a:gd name="connsiteY160" fmla="*/ 356698 h 858995"/>
                <a:gd name="connsiteX161" fmla="*/ 135393 w 991635"/>
                <a:gd name="connsiteY161" fmla="*/ 374090 h 858995"/>
                <a:gd name="connsiteX162" fmla="*/ 155995 w 991635"/>
                <a:gd name="connsiteY162" fmla="*/ 367133 h 858995"/>
                <a:gd name="connsiteX163" fmla="*/ 189283 w 991635"/>
                <a:gd name="connsiteY163" fmla="*/ 390777 h 858995"/>
                <a:gd name="connsiteX164" fmla="*/ 240785 w 991635"/>
                <a:gd name="connsiteY164" fmla="*/ 399811 h 858995"/>
                <a:gd name="connsiteX165" fmla="*/ 250299 w 991635"/>
                <a:gd name="connsiteY165" fmla="*/ 385907 h 858995"/>
                <a:gd name="connsiteX166" fmla="*/ 259021 w 991635"/>
                <a:gd name="connsiteY166" fmla="*/ 393560 h 858995"/>
                <a:gd name="connsiteX167" fmla="*/ 266950 w 991635"/>
                <a:gd name="connsiteY167" fmla="*/ 384515 h 858995"/>
                <a:gd name="connsiteX168" fmla="*/ 324001 w 991635"/>
                <a:gd name="connsiteY168" fmla="*/ 378264 h 858995"/>
                <a:gd name="connsiteX169" fmla="*/ 349361 w 991635"/>
                <a:gd name="connsiteY169" fmla="*/ 351143 h 858995"/>
                <a:gd name="connsiteX170" fmla="*/ 368379 w 991635"/>
                <a:gd name="connsiteY170" fmla="*/ 352534 h 858995"/>
                <a:gd name="connsiteX171" fmla="*/ 371549 w 991635"/>
                <a:gd name="connsiteY171" fmla="*/ 331673 h 858995"/>
                <a:gd name="connsiteX172" fmla="*/ 361255 w 991635"/>
                <a:gd name="connsiteY172" fmla="*/ 328195 h 858995"/>
                <a:gd name="connsiteX173" fmla="*/ 370757 w 991635"/>
                <a:gd name="connsiteY173" fmla="*/ 308725 h 858995"/>
                <a:gd name="connsiteX174" fmla="*/ 358083 w 991635"/>
                <a:gd name="connsiteY174" fmla="*/ 301072 h 858995"/>
                <a:gd name="connsiteX175" fmla="*/ 373136 w 991635"/>
                <a:gd name="connsiteY175" fmla="*/ 301769 h 858995"/>
                <a:gd name="connsiteX176" fmla="*/ 407205 w 991635"/>
                <a:gd name="connsiteY176" fmla="*/ 260742 h 858995"/>
                <a:gd name="connsiteX177" fmla="*/ 311327 w 991635"/>
                <a:gd name="connsiteY177" fmla="*/ 274646 h 858995"/>
                <a:gd name="connsiteX178" fmla="*/ 291505 w 991635"/>
                <a:gd name="connsiteY178" fmla="*/ 305943 h 858995"/>
                <a:gd name="connsiteX179" fmla="*/ 266157 w 991635"/>
                <a:gd name="connsiteY179" fmla="*/ 272569 h 858995"/>
                <a:gd name="connsiteX180" fmla="*/ 300226 w 991635"/>
                <a:gd name="connsiteY180" fmla="*/ 233632 h 858995"/>
                <a:gd name="connsiteX181" fmla="*/ 297056 w 991635"/>
                <a:gd name="connsiteY181" fmla="*/ 198856 h 858995"/>
                <a:gd name="connsiteX182" fmla="*/ 297056 w 991635"/>
                <a:gd name="connsiteY182" fmla="*/ 187040 h 858995"/>
                <a:gd name="connsiteX183" fmla="*/ 314487 w 991635"/>
                <a:gd name="connsiteY183" fmla="*/ 180094 h 858995"/>
                <a:gd name="connsiteX184" fmla="*/ 334297 w 991635"/>
                <a:gd name="connsiteY184" fmla="*/ 174527 h 858995"/>
                <a:gd name="connsiteX185" fmla="*/ 349350 w 991635"/>
                <a:gd name="connsiteY185" fmla="*/ 180789 h 858995"/>
                <a:gd name="connsiteX186" fmla="*/ 367586 w 991635"/>
                <a:gd name="connsiteY186" fmla="*/ 130023 h 858995"/>
                <a:gd name="connsiteX187" fmla="*/ 377088 w 991635"/>
                <a:gd name="connsiteY187" fmla="*/ 117511 h 858995"/>
                <a:gd name="connsiteX188" fmla="*/ 400863 w 991635"/>
                <a:gd name="connsiteY188" fmla="*/ 109162 h 858995"/>
                <a:gd name="connsiteX189" fmla="*/ 401655 w 991635"/>
                <a:gd name="connsiteY189" fmla="*/ 83443 h 858995"/>
                <a:gd name="connsiteX190" fmla="*/ 428600 w 991635"/>
                <a:gd name="connsiteY190" fmla="*/ 54929 h 858995"/>
                <a:gd name="connsiteX191" fmla="*/ 465050 w 991635"/>
                <a:gd name="connsiteY191" fmla="*/ 39634 h 858995"/>
                <a:gd name="connsiteX192" fmla="*/ 486943 w 991635"/>
                <a:gd name="connsiteY192" fmla="*/ 35439 h 858995"/>
                <a:gd name="connsiteX193" fmla="*/ 486943 w 991635"/>
                <a:gd name="connsiteY193" fmla="*/ 13800 h 858995"/>
                <a:gd name="connsiteX194" fmla="*/ 488055 w 991635"/>
                <a:gd name="connsiteY194" fmla="*/ 8401 h 858995"/>
                <a:gd name="connsiteX195" fmla="*/ 503191 w 991635"/>
                <a:gd name="connsiteY195" fmla="*/ 14049 h 858995"/>
                <a:gd name="connsiteX196" fmla="*/ 518315 w 991635"/>
                <a:gd name="connsiteY196" fmla="*/ 40361 h 858995"/>
                <a:gd name="connsiteX197" fmla="*/ 542976 w 991635"/>
                <a:gd name="connsiteY197" fmla="*/ 40361 h 858995"/>
                <a:gd name="connsiteX198" fmla="*/ 551378 w 991635"/>
                <a:gd name="connsiteY198" fmla="*/ 52645 h 858995"/>
                <a:gd name="connsiteX199" fmla="*/ 594524 w 991635"/>
                <a:gd name="connsiteY199" fmla="*/ 55594 h 858995"/>
                <a:gd name="connsiteX200" fmla="*/ 595802 w 991635"/>
                <a:gd name="connsiteY200" fmla="*/ 36851 h 858995"/>
                <a:gd name="connsiteX201" fmla="*/ 629091 w 991635"/>
                <a:gd name="connsiteY201" fmla="*/ 36851 h 858995"/>
                <a:gd name="connsiteX202" fmla="*/ 639387 w 991635"/>
                <a:gd name="connsiteY202" fmla="*/ 22252 h 858995"/>
                <a:gd name="connsiteX203" fmla="*/ 702001 w 991635"/>
                <a:gd name="connsiteY203" fmla="*/ 25035 h 858995"/>
                <a:gd name="connsiteX204" fmla="*/ 727361 w 991635"/>
                <a:gd name="connsiteY204" fmla="*/ 0 h 858995"/>
                <a:gd name="connsiteX0" fmla="*/ 342367 w 991635"/>
                <a:gd name="connsiteY0" fmla="*/ 732128 h 858995"/>
                <a:gd name="connsiteX1" fmla="*/ 330036 w 991635"/>
                <a:gd name="connsiteY1" fmla="*/ 742947 h 858995"/>
                <a:gd name="connsiteX2" fmla="*/ 330036 w 991635"/>
                <a:gd name="connsiteY2" fmla="*/ 750818 h 858995"/>
                <a:gd name="connsiteX3" fmla="*/ 313238 w 991635"/>
                <a:gd name="connsiteY3" fmla="*/ 762610 h 858995"/>
                <a:gd name="connsiteX4" fmla="*/ 313244 w 991635"/>
                <a:gd name="connsiteY4" fmla="*/ 762615 h 858995"/>
                <a:gd name="connsiteX5" fmla="*/ 330048 w 991635"/>
                <a:gd name="connsiteY5" fmla="*/ 750819 h 858995"/>
                <a:gd name="connsiteX6" fmla="*/ 330048 w 991635"/>
                <a:gd name="connsiteY6" fmla="*/ 742948 h 858995"/>
                <a:gd name="connsiteX7" fmla="*/ 342373 w 991635"/>
                <a:gd name="connsiteY7" fmla="*/ 732134 h 858995"/>
                <a:gd name="connsiteX8" fmla="*/ 342367 w 991635"/>
                <a:gd name="connsiteY8" fmla="*/ 732128 h 858995"/>
                <a:gd name="connsiteX9" fmla="*/ 315481 w 991635"/>
                <a:gd name="connsiteY9" fmla="*/ 692794 h 858995"/>
                <a:gd name="connsiteX10" fmla="*/ 234796 w 991635"/>
                <a:gd name="connsiteY10" fmla="*/ 693781 h 858995"/>
                <a:gd name="connsiteX11" fmla="*/ 234798 w 991635"/>
                <a:gd name="connsiteY11" fmla="*/ 693782 h 858995"/>
                <a:gd name="connsiteX12" fmla="*/ 315481 w 991635"/>
                <a:gd name="connsiteY12" fmla="*/ 692795 h 858995"/>
                <a:gd name="connsiteX13" fmla="*/ 315481 w 991635"/>
                <a:gd name="connsiteY13" fmla="*/ 708537 h 858995"/>
                <a:gd name="connsiteX14" fmla="*/ 315481 w 991635"/>
                <a:gd name="connsiteY14" fmla="*/ 708536 h 858995"/>
                <a:gd name="connsiteX15" fmla="*/ 315481 w 991635"/>
                <a:gd name="connsiteY15" fmla="*/ 692794 h 858995"/>
                <a:gd name="connsiteX16" fmla="*/ 190541 w 991635"/>
                <a:gd name="connsiteY16" fmla="*/ 663159 h 858995"/>
                <a:gd name="connsiteX17" fmla="*/ 183236 w 991635"/>
                <a:gd name="connsiteY17" fmla="*/ 671166 h 858995"/>
                <a:gd name="connsiteX18" fmla="*/ 189958 w 991635"/>
                <a:gd name="connsiteY18" fmla="*/ 682972 h 858995"/>
                <a:gd name="connsiteX19" fmla="*/ 211252 w 991635"/>
                <a:gd name="connsiteY19" fmla="*/ 673142 h 858995"/>
                <a:gd name="connsiteX20" fmla="*/ 211247 w 991635"/>
                <a:gd name="connsiteY20" fmla="*/ 673138 h 858995"/>
                <a:gd name="connsiteX21" fmla="*/ 189959 w 991635"/>
                <a:gd name="connsiteY21" fmla="*/ 682971 h 858995"/>
                <a:gd name="connsiteX22" fmla="*/ 183237 w 991635"/>
                <a:gd name="connsiteY22" fmla="*/ 671166 h 858995"/>
                <a:gd name="connsiteX23" fmla="*/ 190541 w 991635"/>
                <a:gd name="connsiteY23" fmla="*/ 663159 h 858995"/>
                <a:gd name="connsiteX24" fmla="*/ 156550 w 991635"/>
                <a:gd name="connsiteY24" fmla="*/ 591726 h 858995"/>
                <a:gd name="connsiteX25" fmla="*/ 193319 w 991635"/>
                <a:gd name="connsiteY25" fmla="*/ 599383 h 858995"/>
                <a:gd name="connsiteX26" fmla="*/ 193324 w 991635"/>
                <a:gd name="connsiteY26" fmla="*/ 599383 h 858995"/>
                <a:gd name="connsiteX27" fmla="*/ 156550 w 991635"/>
                <a:gd name="connsiteY27" fmla="*/ 591726 h 858995"/>
                <a:gd name="connsiteX28" fmla="*/ 127203 w 991635"/>
                <a:gd name="connsiteY28" fmla="*/ 585616 h 858995"/>
                <a:gd name="connsiteX29" fmla="*/ 126078 w 991635"/>
                <a:gd name="connsiteY29" fmla="*/ 604295 h 858995"/>
                <a:gd name="connsiteX30" fmla="*/ 113747 w 991635"/>
                <a:gd name="connsiteY30" fmla="*/ 630847 h 858995"/>
                <a:gd name="connsiteX31" fmla="*/ 120481 w 991635"/>
                <a:gd name="connsiteY31" fmla="*/ 632820 h 858995"/>
                <a:gd name="connsiteX32" fmla="*/ 150740 w 991635"/>
                <a:gd name="connsiteY32" fmla="*/ 629871 h 858995"/>
                <a:gd name="connsiteX33" fmla="*/ 192207 w 991635"/>
                <a:gd name="connsiteY33" fmla="*/ 661333 h 858995"/>
                <a:gd name="connsiteX34" fmla="*/ 192207 w 991635"/>
                <a:gd name="connsiteY34" fmla="*/ 661332 h 858995"/>
                <a:gd name="connsiteX35" fmla="*/ 150741 w 991635"/>
                <a:gd name="connsiteY35" fmla="*/ 629870 h 858995"/>
                <a:gd name="connsiteX36" fmla="*/ 120482 w 991635"/>
                <a:gd name="connsiteY36" fmla="*/ 632819 h 858995"/>
                <a:gd name="connsiteX37" fmla="*/ 113748 w 991635"/>
                <a:gd name="connsiteY37" fmla="*/ 630846 h 858995"/>
                <a:gd name="connsiteX38" fmla="*/ 126079 w 991635"/>
                <a:gd name="connsiteY38" fmla="*/ 604296 h 858995"/>
                <a:gd name="connsiteX39" fmla="*/ 127203 w 991635"/>
                <a:gd name="connsiteY39" fmla="*/ 585616 h 858995"/>
                <a:gd name="connsiteX40" fmla="*/ 214620 w 991635"/>
                <a:gd name="connsiteY40" fmla="*/ 584629 h 858995"/>
                <a:gd name="connsiteX41" fmla="*/ 214620 w 991635"/>
                <a:gd name="connsiteY41" fmla="*/ 597421 h 858995"/>
                <a:gd name="connsiteX42" fmla="*/ 214620 w 991635"/>
                <a:gd name="connsiteY42" fmla="*/ 597421 h 858995"/>
                <a:gd name="connsiteX43" fmla="*/ 214620 w 991635"/>
                <a:gd name="connsiteY43" fmla="*/ 584629 h 858995"/>
                <a:gd name="connsiteX44" fmla="*/ 226951 w 991635"/>
                <a:gd name="connsiteY44" fmla="*/ 564962 h 858995"/>
                <a:gd name="connsiteX45" fmla="*/ 226950 w 991635"/>
                <a:gd name="connsiteY45" fmla="*/ 564963 h 858995"/>
                <a:gd name="connsiteX46" fmla="*/ 227177 w 991635"/>
                <a:gd name="connsiteY46" fmla="*/ 566291 h 858995"/>
                <a:gd name="connsiteX47" fmla="*/ 226951 w 991635"/>
                <a:gd name="connsiteY47" fmla="*/ 564962 h 858995"/>
                <a:gd name="connsiteX48" fmla="*/ 625127 w 991635"/>
                <a:gd name="connsiteY48" fmla="*/ 543541 h 858995"/>
                <a:gd name="connsiteX49" fmla="*/ 614995 w 991635"/>
                <a:gd name="connsiteY49" fmla="*/ 549076 h 858995"/>
                <a:gd name="connsiteX50" fmla="*/ 625396 w 991635"/>
                <a:gd name="connsiteY50" fmla="*/ 543608 h 858995"/>
                <a:gd name="connsiteX51" fmla="*/ 625127 w 991635"/>
                <a:gd name="connsiteY51" fmla="*/ 543551 h 858995"/>
                <a:gd name="connsiteX52" fmla="*/ 625127 w 991635"/>
                <a:gd name="connsiteY52" fmla="*/ 543541 h 858995"/>
                <a:gd name="connsiteX53" fmla="*/ 593357 w 991635"/>
                <a:gd name="connsiteY53" fmla="*/ 539414 h 858995"/>
                <a:gd name="connsiteX54" fmla="*/ 614701 w 991635"/>
                <a:gd name="connsiteY54" fmla="*/ 549231 h 858995"/>
                <a:gd name="connsiteX55" fmla="*/ 614707 w 991635"/>
                <a:gd name="connsiteY55" fmla="*/ 549228 h 858995"/>
                <a:gd name="connsiteX56" fmla="*/ 593357 w 991635"/>
                <a:gd name="connsiteY56" fmla="*/ 539414 h 858995"/>
                <a:gd name="connsiteX57" fmla="*/ 570998 w 991635"/>
                <a:gd name="connsiteY57" fmla="*/ 530551 h 858995"/>
                <a:gd name="connsiteX58" fmla="*/ 574884 w 991635"/>
                <a:gd name="connsiteY58" fmla="*/ 538126 h 858995"/>
                <a:gd name="connsiteX59" fmla="*/ 570999 w 991635"/>
                <a:gd name="connsiteY59" fmla="*/ 530551 h 858995"/>
                <a:gd name="connsiteX60" fmla="*/ 570998 w 991635"/>
                <a:gd name="connsiteY60" fmla="*/ 530551 h 858995"/>
                <a:gd name="connsiteX61" fmla="*/ 532756 w 991635"/>
                <a:gd name="connsiteY61" fmla="*/ 518930 h 858995"/>
                <a:gd name="connsiteX62" fmla="*/ 530656 w 991635"/>
                <a:gd name="connsiteY62" fmla="*/ 518745 h 858995"/>
                <a:gd name="connsiteX63" fmla="*/ 532756 w 991635"/>
                <a:gd name="connsiteY63" fmla="*/ 518930 h 858995"/>
                <a:gd name="connsiteX64" fmla="*/ 727361 w 991635"/>
                <a:gd name="connsiteY64" fmla="*/ 0 h 858995"/>
                <a:gd name="connsiteX65" fmla="*/ 778861 w 991635"/>
                <a:gd name="connsiteY65" fmla="*/ 12511 h 858995"/>
                <a:gd name="connsiteX66" fmla="*/ 765394 w 991635"/>
                <a:gd name="connsiteY66" fmla="*/ 24340 h 858995"/>
                <a:gd name="connsiteX67" fmla="*/ 747170 w 991635"/>
                <a:gd name="connsiteY67" fmla="*/ 31991 h 858995"/>
                <a:gd name="connsiteX68" fmla="*/ 743999 w 991635"/>
                <a:gd name="connsiteY68" fmla="*/ 61191 h 858995"/>
                <a:gd name="connsiteX69" fmla="*/ 759845 w 991635"/>
                <a:gd name="connsiteY69" fmla="*/ 77878 h 858995"/>
                <a:gd name="connsiteX70" fmla="*/ 784412 w 991635"/>
                <a:gd name="connsiteY70" fmla="*/ 67451 h 858995"/>
                <a:gd name="connsiteX71" fmla="*/ 812150 w 991635"/>
                <a:gd name="connsiteY71" fmla="*/ 49374 h 858995"/>
                <a:gd name="connsiteX72" fmla="*/ 838291 w 991635"/>
                <a:gd name="connsiteY72" fmla="*/ 35460 h 858995"/>
                <a:gd name="connsiteX73" fmla="*/ 852965 w 991635"/>
                <a:gd name="connsiteY73" fmla="*/ 48678 h 858995"/>
                <a:gd name="connsiteX74" fmla="*/ 862077 w 991635"/>
                <a:gd name="connsiteY74" fmla="*/ 92477 h 858995"/>
                <a:gd name="connsiteX75" fmla="*/ 878716 w 991635"/>
                <a:gd name="connsiteY75" fmla="*/ 109858 h 858995"/>
                <a:gd name="connsiteX76" fmla="*/ 907247 w 991635"/>
                <a:gd name="connsiteY76" fmla="*/ 112652 h 858995"/>
                <a:gd name="connsiteX77" fmla="*/ 913579 w 991635"/>
                <a:gd name="connsiteY77" fmla="*/ 104304 h 858995"/>
                <a:gd name="connsiteX78" fmla="*/ 933389 w 991635"/>
                <a:gd name="connsiteY78" fmla="*/ 120989 h 858995"/>
                <a:gd name="connsiteX79" fmla="*/ 946868 w 991635"/>
                <a:gd name="connsiteY79" fmla="*/ 111603 h 858995"/>
                <a:gd name="connsiteX80" fmla="*/ 955589 w 991635"/>
                <a:gd name="connsiteY80" fmla="*/ 132807 h 858995"/>
                <a:gd name="connsiteX81" fmla="*/ 951625 w 991635"/>
                <a:gd name="connsiteY81" fmla="*/ 146720 h 858995"/>
                <a:gd name="connsiteX82" fmla="*/ 956370 w 991635"/>
                <a:gd name="connsiteY82" fmla="*/ 169668 h 858995"/>
                <a:gd name="connsiteX83" fmla="*/ 936561 w 991635"/>
                <a:gd name="connsiteY83" fmla="*/ 177311 h 858995"/>
                <a:gd name="connsiteX84" fmla="*/ 924678 w 991635"/>
                <a:gd name="connsiteY84" fmla="*/ 175223 h 858995"/>
                <a:gd name="connsiteX85" fmla="*/ 896148 w 991635"/>
                <a:gd name="connsiteY85" fmla="*/ 180789 h 858995"/>
                <a:gd name="connsiteX86" fmla="*/ 893769 w 991635"/>
                <a:gd name="connsiteY86" fmla="*/ 191214 h 858995"/>
                <a:gd name="connsiteX87" fmla="*/ 911993 w 991635"/>
                <a:gd name="connsiteY87" fmla="*/ 196095 h 858995"/>
                <a:gd name="connsiteX88" fmla="*/ 935767 w 991635"/>
                <a:gd name="connsiteY88" fmla="*/ 198181 h 858995"/>
                <a:gd name="connsiteX89" fmla="*/ 969056 w 991635"/>
                <a:gd name="connsiteY89" fmla="*/ 185670 h 858995"/>
                <a:gd name="connsiteX90" fmla="*/ 991635 w 991635"/>
                <a:gd name="connsiteY90" fmla="*/ 212428 h 858995"/>
                <a:gd name="connsiteX91" fmla="*/ 967471 w 991635"/>
                <a:gd name="connsiteY91" fmla="*/ 222510 h 858995"/>
                <a:gd name="connsiteX92" fmla="*/ 920715 w 991635"/>
                <a:gd name="connsiteY92" fmla="*/ 218347 h 858995"/>
                <a:gd name="connsiteX93" fmla="*/ 911201 w 991635"/>
                <a:gd name="connsiteY93" fmla="*/ 204432 h 858995"/>
                <a:gd name="connsiteX94" fmla="*/ 889011 w 991635"/>
                <a:gd name="connsiteY94" fmla="*/ 215564 h 858995"/>
                <a:gd name="connsiteX95" fmla="*/ 875545 w 991635"/>
                <a:gd name="connsiteY95" fmla="*/ 210694 h 858995"/>
                <a:gd name="connsiteX96" fmla="*/ 881082 w 991635"/>
                <a:gd name="connsiteY96" fmla="*/ 269102 h 858995"/>
                <a:gd name="connsiteX97" fmla="*/ 880302 w 991635"/>
                <a:gd name="connsiteY97" fmla="*/ 439466 h 858995"/>
                <a:gd name="connsiteX98" fmla="*/ 872373 w 991635"/>
                <a:gd name="connsiteY98" fmla="*/ 455456 h 858995"/>
                <a:gd name="connsiteX99" fmla="*/ 878716 w 991635"/>
                <a:gd name="connsiteY99" fmla="*/ 468664 h 858995"/>
                <a:gd name="connsiteX100" fmla="*/ 864456 w 991635"/>
                <a:gd name="connsiteY100" fmla="*/ 488134 h 858995"/>
                <a:gd name="connsiteX101" fmla="*/ 753513 w 991635"/>
                <a:gd name="connsiteY101" fmla="*/ 463795 h 858995"/>
                <a:gd name="connsiteX102" fmla="*/ 736863 w 991635"/>
                <a:gd name="connsiteY102" fmla="*/ 474926 h 858995"/>
                <a:gd name="connsiteX103" fmla="*/ 721810 w 991635"/>
                <a:gd name="connsiteY103" fmla="*/ 530551 h 858995"/>
                <a:gd name="connsiteX104" fmla="*/ 679019 w 991635"/>
                <a:gd name="connsiteY104" fmla="*/ 521517 h 858995"/>
                <a:gd name="connsiteX105" fmla="*/ 659208 w 991635"/>
                <a:gd name="connsiteY105" fmla="*/ 550716 h 858995"/>
                <a:gd name="connsiteX106" fmla="*/ 626043 w 991635"/>
                <a:gd name="connsiteY106" fmla="*/ 543744 h 858995"/>
                <a:gd name="connsiteX107" fmla="*/ 649457 w 991635"/>
                <a:gd name="connsiteY107" fmla="*/ 621989 h 858995"/>
                <a:gd name="connsiteX108" fmla="*/ 636002 w 991635"/>
                <a:gd name="connsiteY108" fmla="*/ 668206 h 858995"/>
                <a:gd name="connsiteX109" fmla="*/ 577732 w 991635"/>
                <a:gd name="connsiteY109" fmla="*/ 686408 h 858995"/>
                <a:gd name="connsiteX110" fmla="*/ 531769 w 991635"/>
                <a:gd name="connsiteY110" fmla="*/ 680999 h 858995"/>
                <a:gd name="connsiteX111" fmla="*/ 512728 w 991635"/>
                <a:gd name="connsiteY111" fmla="*/ 666244 h 858995"/>
                <a:gd name="connsiteX112" fmla="*/ 479108 w 991635"/>
                <a:gd name="connsiteY112" fmla="*/ 702627 h 858995"/>
                <a:gd name="connsiteX113" fmla="*/ 449962 w 991635"/>
                <a:gd name="connsiteY113" fmla="*/ 691819 h 858995"/>
                <a:gd name="connsiteX114" fmla="*/ 408508 w 991635"/>
                <a:gd name="connsiteY114" fmla="*/ 696730 h 858995"/>
                <a:gd name="connsiteX115" fmla="*/ 438755 w 991635"/>
                <a:gd name="connsiteY115" fmla="*/ 728192 h 858995"/>
                <a:gd name="connsiteX116" fmla="*/ 425868 w 991635"/>
                <a:gd name="connsiteY116" fmla="*/ 755242 h 858995"/>
                <a:gd name="connsiteX117" fmla="*/ 397289 w 991635"/>
                <a:gd name="connsiteY117" fmla="*/ 753757 h 858995"/>
                <a:gd name="connsiteX118" fmla="*/ 372070 w 991635"/>
                <a:gd name="connsiteY118" fmla="*/ 763590 h 858995"/>
                <a:gd name="connsiteX119" fmla="*/ 372070 w 991635"/>
                <a:gd name="connsiteY119" fmla="*/ 763600 h 858995"/>
                <a:gd name="connsiteX120" fmla="*/ 360307 w 991635"/>
                <a:gd name="connsiteY120" fmla="*/ 750818 h 858995"/>
                <a:gd name="connsiteX121" fmla="*/ 359974 w 991635"/>
                <a:gd name="connsiteY121" fmla="*/ 750471 h 858995"/>
                <a:gd name="connsiteX122" fmla="*/ 360308 w 991635"/>
                <a:gd name="connsiteY122" fmla="*/ 750819 h 858995"/>
                <a:gd name="connsiteX123" fmla="*/ 372071 w 991635"/>
                <a:gd name="connsiteY123" fmla="*/ 763601 h 858995"/>
                <a:gd name="connsiteX124" fmla="*/ 332285 w 991635"/>
                <a:gd name="connsiteY124" fmla="*/ 781305 h 858995"/>
                <a:gd name="connsiteX125" fmla="*/ 316605 w 991635"/>
                <a:gd name="connsiteY125" fmla="*/ 776383 h 858995"/>
                <a:gd name="connsiteX126" fmla="*/ 290830 w 991635"/>
                <a:gd name="connsiteY126" fmla="*/ 808832 h 858995"/>
                <a:gd name="connsiteX127" fmla="*/ 257198 w 991635"/>
                <a:gd name="connsiteY127" fmla="*/ 818665 h 858995"/>
                <a:gd name="connsiteX128" fmla="*/ 249352 w 991635"/>
                <a:gd name="connsiteY128" fmla="*/ 825561 h 858995"/>
                <a:gd name="connsiteX129" fmla="*/ 253282 w 991635"/>
                <a:gd name="connsiteY129" fmla="*/ 840305 h 858995"/>
                <a:gd name="connsiteX130" fmla="*/ 203413 w 991635"/>
                <a:gd name="connsiteY130" fmla="*/ 837356 h 858995"/>
                <a:gd name="connsiteX131" fmla="*/ 187722 w 991635"/>
                <a:gd name="connsiteY131" fmla="*/ 858995 h 858995"/>
                <a:gd name="connsiteX132" fmla="*/ 172030 w 991635"/>
                <a:gd name="connsiteY132" fmla="*/ 857023 h 858995"/>
                <a:gd name="connsiteX133" fmla="*/ 173142 w 991635"/>
                <a:gd name="connsiteY133" fmla="*/ 845216 h 858995"/>
                <a:gd name="connsiteX134" fmla="*/ 188846 w 991635"/>
                <a:gd name="connsiteY134" fmla="*/ 840305 h 858995"/>
                <a:gd name="connsiteX135" fmla="*/ 188846 w 991635"/>
                <a:gd name="connsiteY135" fmla="*/ 834407 h 858995"/>
                <a:gd name="connsiteX136" fmla="*/ 161935 w 991635"/>
                <a:gd name="connsiteY136" fmla="*/ 832434 h 858995"/>
                <a:gd name="connsiteX137" fmla="*/ 159699 w 991635"/>
                <a:gd name="connsiteY137" fmla="*/ 841291 h 858995"/>
                <a:gd name="connsiteX138" fmla="*/ 142611 w 991635"/>
                <a:gd name="connsiteY138" fmla="*/ 830721 h 858995"/>
                <a:gd name="connsiteX139" fmla="*/ 150172 w 991635"/>
                <a:gd name="connsiteY139" fmla="*/ 816215 h 858995"/>
                <a:gd name="connsiteX140" fmla="*/ 170349 w 991635"/>
                <a:gd name="connsiteY140" fmla="*/ 812279 h 858995"/>
                <a:gd name="connsiteX141" fmla="*/ 159142 w 991635"/>
                <a:gd name="connsiteY141" fmla="*/ 792125 h 858995"/>
                <a:gd name="connsiteX142" fmla="*/ 161379 w 991635"/>
                <a:gd name="connsiteY142" fmla="*/ 759177 h 858995"/>
                <a:gd name="connsiteX143" fmla="*/ 139534 w 991635"/>
                <a:gd name="connsiteY143" fmla="*/ 728702 h 858995"/>
                <a:gd name="connsiteX144" fmla="*/ 133818 w 991635"/>
                <a:gd name="connsiteY144" fmla="*/ 714798 h 858995"/>
                <a:gd name="connsiteX145" fmla="*/ 107653 w 991635"/>
                <a:gd name="connsiteY145" fmla="*/ 671686 h 858995"/>
                <a:gd name="connsiteX146" fmla="*/ 106079 w 991635"/>
                <a:gd name="connsiteY146" fmla="*/ 650129 h 858995"/>
                <a:gd name="connsiteX147" fmla="*/ 73583 w 991635"/>
                <a:gd name="connsiteY147" fmla="*/ 646661 h 858995"/>
                <a:gd name="connsiteX148" fmla="*/ 39785 w 991635"/>
                <a:gd name="connsiteY148" fmla="*/ 623962 h 858995"/>
                <a:gd name="connsiteX149" fmla="*/ 43159 w 991635"/>
                <a:gd name="connsiteY149" fmla="*/ 597422 h 858995"/>
                <a:gd name="connsiteX150" fmla="*/ 29703 w 991635"/>
                <a:gd name="connsiteY150" fmla="*/ 597422 h 858995"/>
                <a:gd name="connsiteX151" fmla="*/ 0 w 991635"/>
                <a:gd name="connsiteY151" fmla="*/ 476462 h 858995"/>
                <a:gd name="connsiteX152" fmla="*/ 67808 w 991635"/>
                <a:gd name="connsiteY152" fmla="*/ 448935 h 858995"/>
                <a:gd name="connsiteX153" fmla="*/ 56601 w 991635"/>
                <a:gd name="connsiteY153" fmla="*/ 413527 h 858995"/>
                <a:gd name="connsiteX154" fmla="*/ 33064 w 991635"/>
                <a:gd name="connsiteY154" fmla="*/ 410578 h 858995"/>
                <a:gd name="connsiteX155" fmla="*/ 33064 w 991635"/>
                <a:gd name="connsiteY155" fmla="*/ 367309 h 858995"/>
                <a:gd name="connsiteX156" fmla="*/ 61690 w 991635"/>
                <a:gd name="connsiteY156" fmla="*/ 374786 h 858995"/>
                <a:gd name="connsiteX157" fmla="*/ 71997 w 991635"/>
                <a:gd name="connsiteY157" fmla="*/ 359480 h 858995"/>
                <a:gd name="connsiteX158" fmla="*/ 86258 w 991635"/>
                <a:gd name="connsiteY158" fmla="*/ 365742 h 858995"/>
                <a:gd name="connsiteX159" fmla="*/ 116375 w 991635"/>
                <a:gd name="connsiteY159" fmla="*/ 356698 h 858995"/>
                <a:gd name="connsiteX160" fmla="*/ 135393 w 991635"/>
                <a:gd name="connsiteY160" fmla="*/ 374090 h 858995"/>
                <a:gd name="connsiteX161" fmla="*/ 155995 w 991635"/>
                <a:gd name="connsiteY161" fmla="*/ 367133 h 858995"/>
                <a:gd name="connsiteX162" fmla="*/ 189283 w 991635"/>
                <a:gd name="connsiteY162" fmla="*/ 390777 h 858995"/>
                <a:gd name="connsiteX163" fmla="*/ 240785 w 991635"/>
                <a:gd name="connsiteY163" fmla="*/ 399811 h 858995"/>
                <a:gd name="connsiteX164" fmla="*/ 250299 w 991635"/>
                <a:gd name="connsiteY164" fmla="*/ 385907 h 858995"/>
                <a:gd name="connsiteX165" fmla="*/ 259021 w 991635"/>
                <a:gd name="connsiteY165" fmla="*/ 393560 h 858995"/>
                <a:gd name="connsiteX166" fmla="*/ 266950 w 991635"/>
                <a:gd name="connsiteY166" fmla="*/ 384515 h 858995"/>
                <a:gd name="connsiteX167" fmla="*/ 324001 w 991635"/>
                <a:gd name="connsiteY167" fmla="*/ 378264 h 858995"/>
                <a:gd name="connsiteX168" fmla="*/ 349361 w 991635"/>
                <a:gd name="connsiteY168" fmla="*/ 351143 h 858995"/>
                <a:gd name="connsiteX169" fmla="*/ 368379 w 991635"/>
                <a:gd name="connsiteY169" fmla="*/ 352534 h 858995"/>
                <a:gd name="connsiteX170" fmla="*/ 371549 w 991635"/>
                <a:gd name="connsiteY170" fmla="*/ 331673 h 858995"/>
                <a:gd name="connsiteX171" fmla="*/ 361255 w 991635"/>
                <a:gd name="connsiteY171" fmla="*/ 328195 h 858995"/>
                <a:gd name="connsiteX172" fmla="*/ 370757 w 991635"/>
                <a:gd name="connsiteY172" fmla="*/ 308725 h 858995"/>
                <a:gd name="connsiteX173" fmla="*/ 358083 w 991635"/>
                <a:gd name="connsiteY173" fmla="*/ 301072 h 858995"/>
                <a:gd name="connsiteX174" fmla="*/ 373136 w 991635"/>
                <a:gd name="connsiteY174" fmla="*/ 301769 h 858995"/>
                <a:gd name="connsiteX175" fmla="*/ 407205 w 991635"/>
                <a:gd name="connsiteY175" fmla="*/ 260742 h 858995"/>
                <a:gd name="connsiteX176" fmla="*/ 311327 w 991635"/>
                <a:gd name="connsiteY176" fmla="*/ 274646 h 858995"/>
                <a:gd name="connsiteX177" fmla="*/ 291505 w 991635"/>
                <a:gd name="connsiteY177" fmla="*/ 305943 h 858995"/>
                <a:gd name="connsiteX178" fmla="*/ 266157 w 991635"/>
                <a:gd name="connsiteY178" fmla="*/ 272569 h 858995"/>
                <a:gd name="connsiteX179" fmla="*/ 300226 w 991635"/>
                <a:gd name="connsiteY179" fmla="*/ 233632 h 858995"/>
                <a:gd name="connsiteX180" fmla="*/ 297056 w 991635"/>
                <a:gd name="connsiteY180" fmla="*/ 198856 h 858995"/>
                <a:gd name="connsiteX181" fmla="*/ 297056 w 991635"/>
                <a:gd name="connsiteY181" fmla="*/ 187040 h 858995"/>
                <a:gd name="connsiteX182" fmla="*/ 314487 w 991635"/>
                <a:gd name="connsiteY182" fmla="*/ 180094 h 858995"/>
                <a:gd name="connsiteX183" fmla="*/ 334297 w 991635"/>
                <a:gd name="connsiteY183" fmla="*/ 174527 h 858995"/>
                <a:gd name="connsiteX184" fmla="*/ 349350 w 991635"/>
                <a:gd name="connsiteY184" fmla="*/ 180789 h 858995"/>
                <a:gd name="connsiteX185" fmla="*/ 367586 w 991635"/>
                <a:gd name="connsiteY185" fmla="*/ 130023 h 858995"/>
                <a:gd name="connsiteX186" fmla="*/ 377088 w 991635"/>
                <a:gd name="connsiteY186" fmla="*/ 117511 h 858995"/>
                <a:gd name="connsiteX187" fmla="*/ 400863 w 991635"/>
                <a:gd name="connsiteY187" fmla="*/ 109162 h 858995"/>
                <a:gd name="connsiteX188" fmla="*/ 401655 w 991635"/>
                <a:gd name="connsiteY188" fmla="*/ 83443 h 858995"/>
                <a:gd name="connsiteX189" fmla="*/ 428600 w 991635"/>
                <a:gd name="connsiteY189" fmla="*/ 54929 h 858995"/>
                <a:gd name="connsiteX190" fmla="*/ 465050 w 991635"/>
                <a:gd name="connsiteY190" fmla="*/ 39634 h 858995"/>
                <a:gd name="connsiteX191" fmla="*/ 486943 w 991635"/>
                <a:gd name="connsiteY191" fmla="*/ 35439 h 858995"/>
                <a:gd name="connsiteX192" fmla="*/ 486943 w 991635"/>
                <a:gd name="connsiteY192" fmla="*/ 13800 h 858995"/>
                <a:gd name="connsiteX193" fmla="*/ 488055 w 991635"/>
                <a:gd name="connsiteY193" fmla="*/ 8401 h 858995"/>
                <a:gd name="connsiteX194" fmla="*/ 503191 w 991635"/>
                <a:gd name="connsiteY194" fmla="*/ 14049 h 858995"/>
                <a:gd name="connsiteX195" fmla="*/ 518315 w 991635"/>
                <a:gd name="connsiteY195" fmla="*/ 40361 h 858995"/>
                <a:gd name="connsiteX196" fmla="*/ 542976 w 991635"/>
                <a:gd name="connsiteY196" fmla="*/ 40361 h 858995"/>
                <a:gd name="connsiteX197" fmla="*/ 551378 w 991635"/>
                <a:gd name="connsiteY197" fmla="*/ 52645 h 858995"/>
                <a:gd name="connsiteX198" fmla="*/ 594524 w 991635"/>
                <a:gd name="connsiteY198" fmla="*/ 55594 h 858995"/>
                <a:gd name="connsiteX199" fmla="*/ 595802 w 991635"/>
                <a:gd name="connsiteY199" fmla="*/ 36851 h 858995"/>
                <a:gd name="connsiteX200" fmla="*/ 629091 w 991635"/>
                <a:gd name="connsiteY200" fmla="*/ 36851 h 858995"/>
                <a:gd name="connsiteX201" fmla="*/ 639387 w 991635"/>
                <a:gd name="connsiteY201" fmla="*/ 22252 h 858995"/>
                <a:gd name="connsiteX202" fmla="*/ 702001 w 991635"/>
                <a:gd name="connsiteY202" fmla="*/ 25035 h 858995"/>
                <a:gd name="connsiteX203" fmla="*/ 727361 w 991635"/>
                <a:gd name="connsiteY203" fmla="*/ 0 h 858995"/>
                <a:gd name="connsiteX0" fmla="*/ 342367 w 991635"/>
                <a:gd name="connsiteY0" fmla="*/ 732128 h 858995"/>
                <a:gd name="connsiteX1" fmla="*/ 330036 w 991635"/>
                <a:gd name="connsiteY1" fmla="*/ 742947 h 858995"/>
                <a:gd name="connsiteX2" fmla="*/ 330036 w 991635"/>
                <a:gd name="connsiteY2" fmla="*/ 750818 h 858995"/>
                <a:gd name="connsiteX3" fmla="*/ 313238 w 991635"/>
                <a:gd name="connsiteY3" fmla="*/ 762610 h 858995"/>
                <a:gd name="connsiteX4" fmla="*/ 313244 w 991635"/>
                <a:gd name="connsiteY4" fmla="*/ 762615 h 858995"/>
                <a:gd name="connsiteX5" fmla="*/ 330048 w 991635"/>
                <a:gd name="connsiteY5" fmla="*/ 750819 h 858995"/>
                <a:gd name="connsiteX6" fmla="*/ 330048 w 991635"/>
                <a:gd name="connsiteY6" fmla="*/ 742948 h 858995"/>
                <a:gd name="connsiteX7" fmla="*/ 342373 w 991635"/>
                <a:gd name="connsiteY7" fmla="*/ 732134 h 858995"/>
                <a:gd name="connsiteX8" fmla="*/ 342367 w 991635"/>
                <a:gd name="connsiteY8" fmla="*/ 732128 h 858995"/>
                <a:gd name="connsiteX9" fmla="*/ 315481 w 991635"/>
                <a:gd name="connsiteY9" fmla="*/ 692794 h 858995"/>
                <a:gd name="connsiteX10" fmla="*/ 234796 w 991635"/>
                <a:gd name="connsiteY10" fmla="*/ 693781 h 858995"/>
                <a:gd name="connsiteX11" fmla="*/ 234798 w 991635"/>
                <a:gd name="connsiteY11" fmla="*/ 693782 h 858995"/>
                <a:gd name="connsiteX12" fmla="*/ 315481 w 991635"/>
                <a:gd name="connsiteY12" fmla="*/ 692795 h 858995"/>
                <a:gd name="connsiteX13" fmla="*/ 315481 w 991635"/>
                <a:gd name="connsiteY13" fmla="*/ 708537 h 858995"/>
                <a:gd name="connsiteX14" fmla="*/ 315481 w 991635"/>
                <a:gd name="connsiteY14" fmla="*/ 708536 h 858995"/>
                <a:gd name="connsiteX15" fmla="*/ 315481 w 991635"/>
                <a:gd name="connsiteY15" fmla="*/ 692794 h 858995"/>
                <a:gd name="connsiteX16" fmla="*/ 190541 w 991635"/>
                <a:gd name="connsiteY16" fmla="*/ 663159 h 858995"/>
                <a:gd name="connsiteX17" fmla="*/ 183236 w 991635"/>
                <a:gd name="connsiteY17" fmla="*/ 671166 h 858995"/>
                <a:gd name="connsiteX18" fmla="*/ 189958 w 991635"/>
                <a:gd name="connsiteY18" fmla="*/ 682972 h 858995"/>
                <a:gd name="connsiteX19" fmla="*/ 211252 w 991635"/>
                <a:gd name="connsiteY19" fmla="*/ 673142 h 858995"/>
                <a:gd name="connsiteX20" fmla="*/ 211247 w 991635"/>
                <a:gd name="connsiteY20" fmla="*/ 673138 h 858995"/>
                <a:gd name="connsiteX21" fmla="*/ 189959 w 991635"/>
                <a:gd name="connsiteY21" fmla="*/ 682971 h 858995"/>
                <a:gd name="connsiteX22" fmla="*/ 183237 w 991635"/>
                <a:gd name="connsiteY22" fmla="*/ 671166 h 858995"/>
                <a:gd name="connsiteX23" fmla="*/ 190541 w 991635"/>
                <a:gd name="connsiteY23" fmla="*/ 663159 h 858995"/>
                <a:gd name="connsiteX24" fmla="*/ 156550 w 991635"/>
                <a:gd name="connsiteY24" fmla="*/ 591726 h 858995"/>
                <a:gd name="connsiteX25" fmla="*/ 193319 w 991635"/>
                <a:gd name="connsiteY25" fmla="*/ 599383 h 858995"/>
                <a:gd name="connsiteX26" fmla="*/ 193324 w 991635"/>
                <a:gd name="connsiteY26" fmla="*/ 599383 h 858995"/>
                <a:gd name="connsiteX27" fmla="*/ 156550 w 991635"/>
                <a:gd name="connsiteY27" fmla="*/ 591726 h 858995"/>
                <a:gd name="connsiteX28" fmla="*/ 127203 w 991635"/>
                <a:gd name="connsiteY28" fmla="*/ 585616 h 858995"/>
                <a:gd name="connsiteX29" fmla="*/ 126078 w 991635"/>
                <a:gd name="connsiteY29" fmla="*/ 604295 h 858995"/>
                <a:gd name="connsiteX30" fmla="*/ 113747 w 991635"/>
                <a:gd name="connsiteY30" fmla="*/ 630847 h 858995"/>
                <a:gd name="connsiteX31" fmla="*/ 120481 w 991635"/>
                <a:gd name="connsiteY31" fmla="*/ 632820 h 858995"/>
                <a:gd name="connsiteX32" fmla="*/ 150740 w 991635"/>
                <a:gd name="connsiteY32" fmla="*/ 629871 h 858995"/>
                <a:gd name="connsiteX33" fmla="*/ 192207 w 991635"/>
                <a:gd name="connsiteY33" fmla="*/ 661333 h 858995"/>
                <a:gd name="connsiteX34" fmla="*/ 192207 w 991635"/>
                <a:gd name="connsiteY34" fmla="*/ 661332 h 858995"/>
                <a:gd name="connsiteX35" fmla="*/ 150741 w 991635"/>
                <a:gd name="connsiteY35" fmla="*/ 629870 h 858995"/>
                <a:gd name="connsiteX36" fmla="*/ 120482 w 991635"/>
                <a:gd name="connsiteY36" fmla="*/ 632819 h 858995"/>
                <a:gd name="connsiteX37" fmla="*/ 113748 w 991635"/>
                <a:gd name="connsiteY37" fmla="*/ 630846 h 858995"/>
                <a:gd name="connsiteX38" fmla="*/ 126079 w 991635"/>
                <a:gd name="connsiteY38" fmla="*/ 604296 h 858995"/>
                <a:gd name="connsiteX39" fmla="*/ 127203 w 991635"/>
                <a:gd name="connsiteY39" fmla="*/ 585616 h 858995"/>
                <a:gd name="connsiteX40" fmla="*/ 214620 w 991635"/>
                <a:gd name="connsiteY40" fmla="*/ 584629 h 858995"/>
                <a:gd name="connsiteX41" fmla="*/ 214620 w 991635"/>
                <a:gd name="connsiteY41" fmla="*/ 597421 h 858995"/>
                <a:gd name="connsiteX42" fmla="*/ 214620 w 991635"/>
                <a:gd name="connsiteY42" fmla="*/ 597421 h 858995"/>
                <a:gd name="connsiteX43" fmla="*/ 214620 w 991635"/>
                <a:gd name="connsiteY43" fmla="*/ 584629 h 858995"/>
                <a:gd name="connsiteX44" fmla="*/ 227177 w 991635"/>
                <a:gd name="connsiteY44" fmla="*/ 566291 h 858995"/>
                <a:gd name="connsiteX45" fmla="*/ 226950 w 991635"/>
                <a:gd name="connsiteY45" fmla="*/ 564963 h 858995"/>
                <a:gd name="connsiteX46" fmla="*/ 227177 w 991635"/>
                <a:gd name="connsiteY46" fmla="*/ 566291 h 858995"/>
                <a:gd name="connsiteX47" fmla="*/ 625127 w 991635"/>
                <a:gd name="connsiteY47" fmla="*/ 543541 h 858995"/>
                <a:gd name="connsiteX48" fmla="*/ 614995 w 991635"/>
                <a:gd name="connsiteY48" fmla="*/ 549076 h 858995"/>
                <a:gd name="connsiteX49" fmla="*/ 625396 w 991635"/>
                <a:gd name="connsiteY49" fmla="*/ 543608 h 858995"/>
                <a:gd name="connsiteX50" fmla="*/ 625127 w 991635"/>
                <a:gd name="connsiteY50" fmla="*/ 543551 h 858995"/>
                <a:gd name="connsiteX51" fmla="*/ 625127 w 991635"/>
                <a:gd name="connsiteY51" fmla="*/ 543541 h 858995"/>
                <a:gd name="connsiteX52" fmla="*/ 593357 w 991635"/>
                <a:gd name="connsiteY52" fmla="*/ 539414 h 858995"/>
                <a:gd name="connsiteX53" fmla="*/ 614701 w 991635"/>
                <a:gd name="connsiteY53" fmla="*/ 549231 h 858995"/>
                <a:gd name="connsiteX54" fmla="*/ 614707 w 991635"/>
                <a:gd name="connsiteY54" fmla="*/ 549228 h 858995"/>
                <a:gd name="connsiteX55" fmla="*/ 593357 w 991635"/>
                <a:gd name="connsiteY55" fmla="*/ 539414 h 858995"/>
                <a:gd name="connsiteX56" fmla="*/ 570998 w 991635"/>
                <a:gd name="connsiteY56" fmla="*/ 530551 h 858995"/>
                <a:gd name="connsiteX57" fmla="*/ 574884 w 991635"/>
                <a:gd name="connsiteY57" fmla="*/ 538126 h 858995"/>
                <a:gd name="connsiteX58" fmla="*/ 570999 w 991635"/>
                <a:gd name="connsiteY58" fmla="*/ 530551 h 858995"/>
                <a:gd name="connsiteX59" fmla="*/ 570998 w 991635"/>
                <a:gd name="connsiteY59" fmla="*/ 530551 h 858995"/>
                <a:gd name="connsiteX60" fmla="*/ 532756 w 991635"/>
                <a:gd name="connsiteY60" fmla="*/ 518930 h 858995"/>
                <a:gd name="connsiteX61" fmla="*/ 530656 w 991635"/>
                <a:gd name="connsiteY61" fmla="*/ 518745 h 858995"/>
                <a:gd name="connsiteX62" fmla="*/ 532756 w 991635"/>
                <a:gd name="connsiteY62" fmla="*/ 518930 h 858995"/>
                <a:gd name="connsiteX63" fmla="*/ 727361 w 991635"/>
                <a:gd name="connsiteY63" fmla="*/ 0 h 858995"/>
                <a:gd name="connsiteX64" fmla="*/ 778861 w 991635"/>
                <a:gd name="connsiteY64" fmla="*/ 12511 h 858995"/>
                <a:gd name="connsiteX65" fmla="*/ 765394 w 991635"/>
                <a:gd name="connsiteY65" fmla="*/ 24340 h 858995"/>
                <a:gd name="connsiteX66" fmla="*/ 747170 w 991635"/>
                <a:gd name="connsiteY66" fmla="*/ 31991 h 858995"/>
                <a:gd name="connsiteX67" fmla="*/ 743999 w 991635"/>
                <a:gd name="connsiteY67" fmla="*/ 61191 h 858995"/>
                <a:gd name="connsiteX68" fmla="*/ 759845 w 991635"/>
                <a:gd name="connsiteY68" fmla="*/ 77878 h 858995"/>
                <a:gd name="connsiteX69" fmla="*/ 784412 w 991635"/>
                <a:gd name="connsiteY69" fmla="*/ 67451 h 858995"/>
                <a:gd name="connsiteX70" fmla="*/ 812150 w 991635"/>
                <a:gd name="connsiteY70" fmla="*/ 49374 h 858995"/>
                <a:gd name="connsiteX71" fmla="*/ 838291 w 991635"/>
                <a:gd name="connsiteY71" fmla="*/ 35460 h 858995"/>
                <a:gd name="connsiteX72" fmla="*/ 852965 w 991635"/>
                <a:gd name="connsiteY72" fmla="*/ 48678 h 858995"/>
                <a:gd name="connsiteX73" fmla="*/ 862077 w 991635"/>
                <a:gd name="connsiteY73" fmla="*/ 92477 h 858995"/>
                <a:gd name="connsiteX74" fmla="*/ 878716 w 991635"/>
                <a:gd name="connsiteY74" fmla="*/ 109858 h 858995"/>
                <a:gd name="connsiteX75" fmla="*/ 907247 w 991635"/>
                <a:gd name="connsiteY75" fmla="*/ 112652 h 858995"/>
                <a:gd name="connsiteX76" fmla="*/ 913579 w 991635"/>
                <a:gd name="connsiteY76" fmla="*/ 104304 h 858995"/>
                <a:gd name="connsiteX77" fmla="*/ 933389 w 991635"/>
                <a:gd name="connsiteY77" fmla="*/ 120989 h 858995"/>
                <a:gd name="connsiteX78" fmla="*/ 946868 w 991635"/>
                <a:gd name="connsiteY78" fmla="*/ 111603 h 858995"/>
                <a:gd name="connsiteX79" fmla="*/ 955589 w 991635"/>
                <a:gd name="connsiteY79" fmla="*/ 132807 h 858995"/>
                <a:gd name="connsiteX80" fmla="*/ 951625 w 991635"/>
                <a:gd name="connsiteY80" fmla="*/ 146720 h 858995"/>
                <a:gd name="connsiteX81" fmla="*/ 956370 w 991635"/>
                <a:gd name="connsiteY81" fmla="*/ 169668 h 858995"/>
                <a:gd name="connsiteX82" fmla="*/ 936561 w 991635"/>
                <a:gd name="connsiteY82" fmla="*/ 177311 h 858995"/>
                <a:gd name="connsiteX83" fmla="*/ 924678 w 991635"/>
                <a:gd name="connsiteY83" fmla="*/ 175223 h 858995"/>
                <a:gd name="connsiteX84" fmla="*/ 896148 w 991635"/>
                <a:gd name="connsiteY84" fmla="*/ 180789 h 858995"/>
                <a:gd name="connsiteX85" fmla="*/ 893769 w 991635"/>
                <a:gd name="connsiteY85" fmla="*/ 191214 h 858995"/>
                <a:gd name="connsiteX86" fmla="*/ 911993 w 991635"/>
                <a:gd name="connsiteY86" fmla="*/ 196095 h 858995"/>
                <a:gd name="connsiteX87" fmla="*/ 935767 w 991635"/>
                <a:gd name="connsiteY87" fmla="*/ 198181 h 858995"/>
                <a:gd name="connsiteX88" fmla="*/ 969056 w 991635"/>
                <a:gd name="connsiteY88" fmla="*/ 185670 h 858995"/>
                <a:gd name="connsiteX89" fmla="*/ 991635 w 991635"/>
                <a:gd name="connsiteY89" fmla="*/ 212428 h 858995"/>
                <a:gd name="connsiteX90" fmla="*/ 967471 w 991635"/>
                <a:gd name="connsiteY90" fmla="*/ 222510 h 858995"/>
                <a:gd name="connsiteX91" fmla="*/ 920715 w 991635"/>
                <a:gd name="connsiteY91" fmla="*/ 218347 h 858995"/>
                <a:gd name="connsiteX92" fmla="*/ 911201 w 991635"/>
                <a:gd name="connsiteY92" fmla="*/ 204432 h 858995"/>
                <a:gd name="connsiteX93" fmla="*/ 889011 w 991635"/>
                <a:gd name="connsiteY93" fmla="*/ 215564 h 858995"/>
                <a:gd name="connsiteX94" fmla="*/ 875545 w 991635"/>
                <a:gd name="connsiteY94" fmla="*/ 210694 h 858995"/>
                <a:gd name="connsiteX95" fmla="*/ 881082 w 991635"/>
                <a:gd name="connsiteY95" fmla="*/ 269102 h 858995"/>
                <a:gd name="connsiteX96" fmla="*/ 880302 w 991635"/>
                <a:gd name="connsiteY96" fmla="*/ 439466 h 858995"/>
                <a:gd name="connsiteX97" fmla="*/ 872373 w 991635"/>
                <a:gd name="connsiteY97" fmla="*/ 455456 h 858995"/>
                <a:gd name="connsiteX98" fmla="*/ 878716 w 991635"/>
                <a:gd name="connsiteY98" fmla="*/ 468664 h 858995"/>
                <a:gd name="connsiteX99" fmla="*/ 864456 w 991635"/>
                <a:gd name="connsiteY99" fmla="*/ 488134 h 858995"/>
                <a:gd name="connsiteX100" fmla="*/ 753513 w 991635"/>
                <a:gd name="connsiteY100" fmla="*/ 463795 h 858995"/>
                <a:gd name="connsiteX101" fmla="*/ 736863 w 991635"/>
                <a:gd name="connsiteY101" fmla="*/ 474926 h 858995"/>
                <a:gd name="connsiteX102" fmla="*/ 721810 w 991635"/>
                <a:gd name="connsiteY102" fmla="*/ 530551 h 858995"/>
                <a:gd name="connsiteX103" fmla="*/ 679019 w 991635"/>
                <a:gd name="connsiteY103" fmla="*/ 521517 h 858995"/>
                <a:gd name="connsiteX104" fmla="*/ 659208 w 991635"/>
                <a:gd name="connsiteY104" fmla="*/ 550716 h 858995"/>
                <a:gd name="connsiteX105" fmla="*/ 626043 w 991635"/>
                <a:gd name="connsiteY105" fmla="*/ 543744 h 858995"/>
                <a:gd name="connsiteX106" fmla="*/ 649457 w 991635"/>
                <a:gd name="connsiteY106" fmla="*/ 621989 h 858995"/>
                <a:gd name="connsiteX107" fmla="*/ 636002 w 991635"/>
                <a:gd name="connsiteY107" fmla="*/ 668206 h 858995"/>
                <a:gd name="connsiteX108" fmla="*/ 577732 w 991635"/>
                <a:gd name="connsiteY108" fmla="*/ 686408 h 858995"/>
                <a:gd name="connsiteX109" fmla="*/ 531769 w 991635"/>
                <a:gd name="connsiteY109" fmla="*/ 680999 h 858995"/>
                <a:gd name="connsiteX110" fmla="*/ 512728 w 991635"/>
                <a:gd name="connsiteY110" fmla="*/ 666244 h 858995"/>
                <a:gd name="connsiteX111" fmla="*/ 479108 w 991635"/>
                <a:gd name="connsiteY111" fmla="*/ 702627 h 858995"/>
                <a:gd name="connsiteX112" fmla="*/ 449962 w 991635"/>
                <a:gd name="connsiteY112" fmla="*/ 691819 h 858995"/>
                <a:gd name="connsiteX113" fmla="*/ 408508 w 991635"/>
                <a:gd name="connsiteY113" fmla="*/ 696730 h 858995"/>
                <a:gd name="connsiteX114" fmla="*/ 438755 w 991635"/>
                <a:gd name="connsiteY114" fmla="*/ 728192 h 858995"/>
                <a:gd name="connsiteX115" fmla="*/ 425868 w 991635"/>
                <a:gd name="connsiteY115" fmla="*/ 755242 h 858995"/>
                <a:gd name="connsiteX116" fmla="*/ 397289 w 991635"/>
                <a:gd name="connsiteY116" fmla="*/ 753757 h 858995"/>
                <a:gd name="connsiteX117" fmla="*/ 372070 w 991635"/>
                <a:gd name="connsiteY117" fmla="*/ 763590 h 858995"/>
                <a:gd name="connsiteX118" fmla="*/ 372070 w 991635"/>
                <a:gd name="connsiteY118" fmla="*/ 763600 h 858995"/>
                <a:gd name="connsiteX119" fmla="*/ 360307 w 991635"/>
                <a:gd name="connsiteY119" fmla="*/ 750818 h 858995"/>
                <a:gd name="connsiteX120" fmla="*/ 359974 w 991635"/>
                <a:gd name="connsiteY120" fmla="*/ 750471 h 858995"/>
                <a:gd name="connsiteX121" fmla="*/ 360308 w 991635"/>
                <a:gd name="connsiteY121" fmla="*/ 750819 h 858995"/>
                <a:gd name="connsiteX122" fmla="*/ 372071 w 991635"/>
                <a:gd name="connsiteY122" fmla="*/ 763601 h 858995"/>
                <a:gd name="connsiteX123" fmla="*/ 332285 w 991635"/>
                <a:gd name="connsiteY123" fmla="*/ 781305 h 858995"/>
                <a:gd name="connsiteX124" fmla="*/ 316605 w 991635"/>
                <a:gd name="connsiteY124" fmla="*/ 776383 h 858995"/>
                <a:gd name="connsiteX125" fmla="*/ 290830 w 991635"/>
                <a:gd name="connsiteY125" fmla="*/ 808832 h 858995"/>
                <a:gd name="connsiteX126" fmla="*/ 257198 w 991635"/>
                <a:gd name="connsiteY126" fmla="*/ 818665 h 858995"/>
                <a:gd name="connsiteX127" fmla="*/ 249352 w 991635"/>
                <a:gd name="connsiteY127" fmla="*/ 825561 h 858995"/>
                <a:gd name="connsiteX128" fmla="*/ 253282 w 991635"/>
                <a:gd name="connsiteY128" fmla="*/ 840305 h 858995"/>
                <a:gd name="connsiteX129" fmla="*/ 203413 w 991635"/>
                <a:gd name="connsiteY129" fmla="*/ 837356 h 858995"/>
                <a:gd name="connsiteX130" fmla="*/ 187722 w 991635"/>
                <a:gd name="connsiteY130" fmla="*/ 858995 h 858995"/>
                <a:gd name="connsiteX131" fmla="*/ 172030 w 991635"/>
                <a:gd name="connsiteY131" fmla="*/ 857023 h 858995"/>
                <a:gd name="connsiteX132" fmla="*/ 173142 w 991635"/>
                <a:gd name="connsiteY132" fmla="*/ 845216 h 858995"/>
                <a:gd name="connsiteX133" fmla="*/ 188846 w 991635"/>
                <a:gd name="connsiteY133" fmla="*/ 840305 h 858995"/>
                <a:gd name="connsiteX134" fmla="*/ 188846 w 991635"/>
                <a:gd name="connsiteY134" fmla="*/ 834407 h 858995"/>
                <a:gd name="connsiteX135" fmla="*/ 161935 w 991635"/>
                <a:gd name="connsiteY135" fmla="*/ 832434 h 858995"/>
                <a:gd name="connsiteX136" fmla="*/ 159699 w 991635"/>
                <a:gd name="connsiteY136" fmla="*/ 841291 h 858995"/>
                <a:gd name="connsiteX137" fmla="*/ 142611 w 991635"/>
                <a:gd name="connsiteY137" fmla="*/ 830721 h 858995"/>
                <a:gd name="connsiteX138" fmla="*/ 150172 w 991635"/>
                <a:gd name="connsiteY138" fmla="*/ 816215 h 858995"/>
                <a:gd name="connsiteX139" fmla="*/ 170349 w 991635"/>
                <a:gd name="connsiteY139" fmla="*/ 812279 h 858995"/>
                <a:gd name="connsiteX140" fmla="*/ 159142 w 991635"/>
                <a:gd name="connsiteY140" fmla="*/ 792125 h 858995"/>
                <a:gd name="connsiteX141" fmla="*/ 161379 w 991635"/>
                <a:gd name="connsiteY141" fmla="*/ 759177 h 858995"/>
                <a:gd name="connsiteX142" fmla="*/ 139534 w 991635"/>
                <a:gd name="connsiteY142" fmla="*/ 728702 h 858995"/>
                <a:gd name="connsiteX143" fmla="*/ 133818 w 991635"/>
                <a:gd name="connsiteY143" fmla="*/ 714798 h 858995"/>
                <a:gd name="connsiteX144" fmla="*/ 107653 w 991635"/>
                <a:gd name="connsiteY144" fmla="*/ 671686 h 858995"/>
                <a:gd name="connsiteX145" fmla="*/ 106079 w 991635"/>
                <a:gd name="connsiteY145" fmla="*/ 650129 h 858995"/>
                <a:gd name="connsiteX146" fmla="*/ 73583 w 991635"/>
                <a:gd name="connsiteY146" fmla="*/ 646661 h 858995"/>
                <a:gd name="connsiteX147" fmla="*/ 39785 w 991635"/>
                <a:gd name="connsiteY147" fmla="*/ 623962 h 858995"/>
                <a:gd name="connsiteX148" fmla="*/ 43159 w 991635"/>
                <a:gd name="connsiteY148" fmla="*/ 597422 h 858995"/>
                <a:gd name="connsiteX149" fmla="*/ 29703 w 991635"/>
                <a:gd name="connsiteY149" fmla="*/ 597422 h 858995"/>
                <a:gd name="connsiteX150" fmla="*/ 0 w 991635"/>
                <a:gd name="connsiteY150" fmla="*/ 476462 h 858995"/>
                <a:gd name="connsiteX151" fmla="*/ 67808 w 991635"/>
                <a:gd name="connsiteY151" fmla="*/ 448935 h 858995"/>
                <a:gd name="connsiteX152" fmla="*/ 56601 w 991635"/>
                <a:gd name="connsiteY152" fmla="*/ 413527 h 858995"/>
                <a:gd name="connsiteX153" fmla="*/ 33064 w 991635"/>
                <a:gd name="connsiteY153" fmla="*/ 410578 h 858995"/>
                <a:gd name="connsiteX154" fmla="*/ 33064 w 991635"/>
                <a:gd name="connsiteY154" fmla="*/ 367309 h 858995"/>
                <a:gd name="connsiteX155" fmla="*/ 61690 w 991635"/>
                <a:gd name="connsiteY155" fmla="*/ 374786 h 858995"/>
                <a:gd name="connsiteX156" fmla="*/ 71997 w 991635"/>
                <a:gd name="connsiteY156" fmla="*/ 359480 h 858995"/>
                <a:gd name="connsiteX157" fmla="*/ 86258 w 991635"/>
                <a:gd name="connsiteY157" fmla="*/ 365742 h 858995"/>
                <a:gd name="connsiteX158" fmla="*/ 116375 w 991635"/>
                <a:gd name="connsiteY158" fmla="*/ 356698 h 858995"/>
                <a:gd name="connsiteX159" fmla="*/ 135393 w 991635"/>
                <a:gd name="connsiteY159" fmla="*/ 374090 h 858995"/>
                <a:gd name="connsiteX160" fmla="*/ 155995 w 991635"/>
                <a:gd name="connsiteY160" fmla="*/ 367133 h 858995"/>
                <a:gd name="connsiteX161" fmla="*/ 189283 w 991635"/>
                <a:gd name="connsiteY161" fmla="*/ 390777 h 858995"/>
                <a:gd name="connsiteX162" fmla="*/ 240785 w 991635"/>
                <a:gd name="connsiteY162" fmla="*/ 399811 h 858995"/>
                <a:gd name="connsiteX163" fmla="*/ 250299 w 991635"/>
                <a:gd name="connsiteY163" fmla="*/ 385907 h 858995"/>
                <a:gd name="connsiteX164" fmla="*/ 259021 w 991635"/>
                <a:gd name="connsiteY164" fmla="*/ 393560 h 858995"/>
                <a:gd name="connsiteX165" fmla="*/ 266950 w 991635"/>
                <a:gd name="connsiteY165" fmla="*/ 384515 h 858995"/>
                <a:gd name="connsiteX166" fmla="*/ 324001 w 991635"/>
                <a:gd name="connsiteY166" fmla="*/ 378264 h 858995"/>
                <a:gd name="connsiteX167" fmla="*/ 349361 w 991635"/>
                <a:gd name="connsiteY167" fmla="*/ 351143 h 858995"/>
                <a:gd name="connsiteX168" fmla="*/ 368379 w 991635"/>
                <a:gd name="connsiteY168" fmla="*/ 352534 h 858995"/>
                <a:gd name="connsiteX169" fmla="*/ 371549 w 991635"/>
                <a:gd name="connsiteY169" fmla="*/ 331673 h 858995"/>
                <a:gd name="connsiteX170" fmla="*/ 361255 w 991635"/>
                <a:gd name="connsiteY170" fmla="*/ 328195 h 858995"/>
                <a:gd name="connsiteX171" fmla="*/ 370757 w 991635"/>
                <a:gd name="connsiteY171" fmla="*/ 308725 h 858995"/>
                <a:gd name="connsiteX172" fmla="*/ 358083 w 991635"/>
                <a:gd name="connsiteY172" fmla="*/ 301072 h 858995"/>
                <a:gd name="connsiteX173" fmla="*/ 373136 w 991635"/>
                <a:gd name="connsiteY173" fmla="*/ 301769 h 858995"/>
                <a:gd name="connsiteX174" fmla="*/ 407205 w 991635"/>
                <a:gd name="connsiteY174" fmla="*/ 260742 h 858995"/>
                <a:gd name="connsiteX175" fmla="*/ 311327 w 991635"/>
                <a:gd name="connsiteY175" fmla="*/ 274646 h 858995"/>
                <a:gd name="connsiteX176" fmla="*/ 291505 w 991635"/>
                <a:gd name="connsiteY176" fmla="*/ 305943 h 858995"/>
                <a:gd name="connsiteX177" fmla="*/ 266157 w 991635"/>
                <a:gd name="connsiteY177" fmla="*/ 272569 h 858995"/>
                <a:gd name="connsiteX178" fmla="*/ 300226 w 991635"/>
                <a:gd name="connsiteY178" fmla="*/ 233632 h 858995"/>
                <a:gd name="connsiteX179" fmla="*/ 297056 w 991635"/>
                <a:gd name="connsiteY179" fmla="*/ 198856 h 858995"/>
                <a:gd name="connsiteX180" fmla="*/ 297056 w 991635"/>
                <a:gd name="connsiteY180" fmla="*/ 187040 h 858995"/>
                <a:gd name="connsiteX181" fmla="*/ 314487 w 991635"/>
                <a:gd name="connsiteY181" fmla="*/ 180094 h 858995"/>
                <a:gd name="connsiteX182" fmla="*/ 334297 w 991635"/>
                <a:gd name="connsiteY182" fmla="*/ 174527 h 858995"/>
                <a:gd name="connsiteX183" fmla="*/ 349350 w 991635"/>
                <a:gd name="connsiteY183" fmla="*/ 180789 h 858995"/>
                <a:gd name="connsiteX184" fmla="*/ 367586 w 991635"/>
                <a:gd name="connsiteY184" fmla="*/ 130023 h 858995"/>
                <a:gd name="connsiteX185" fmla="*/ 377088 w 991635"/>
                <a:gd name="connsiteY185" fmla="*/ 117511 h 858995"/>
                <a:gd name="connsiteX186" fmla="*/ 400863 w 991635"/>
                <a:gd name="connsiteY186" fmla="*/ 109162 h 858995"/>
                <a:gd name="connsiteX187" fmla="*/ 401655 w 991635"/>
                <a:gd name="connsiteY187" fmla="*/ 83443 h 858995"/>
                <a:gd name="connsiteX188" fmla="*/ 428600 w 991635"/>
                <a:gd name="connsiteY188" fmla="*/ 54929 h 858995"/>
                <a:gd name="connsiteX189" fmla="*/ 465050 w 991635"/>
                <a:gd name="connsiteY189" fmla="*/ 39634 h 858995"/>
                <a:gd name="connsiteX190" fmla="*/ 486943 w 991635"/>
                <a:gd name="connsiteY190" fmla="*/ 35439 h 858995"/>
                <a:gd name="connsiteX191" fmla="*/ 486943 w 991635"/>
                <a:gd name="connsiteY191" fmla="*/ 13800 h 858995"/>
                <a:gd name="connsiteX192" fmla="*/ 488055 w 991635"/>
                <a:gd name="connsiteY192" fmla="*/ 8401 h 858995"/>
                <a:gd name="connsiteX193" fmla="*/ 503191 w 991635"/>
                <a:gd name="connsiteY193" fmla="*/ 14049 h 858995"/>
                <a:gd name="connsiteX194" fmla="*/ 518315 w 991635"/>
                <a:gd name="connsiteY194" fmla="*/ 40361 h 858995"/>
                <a:gd name="connsiteX195" fmla="*/ 542976 w 991635"/>
                <a:gd name="connsiteY195" fmla="*/ 40361 h 858995"/>
                <a:gd name="connsiteX196" fmla="*/ 551378 w 991635"/>
                <a:gd name="connsiteY196" fmla="*/ 52645 h 858995"/>
                <a:gd name="connsiteX197" fmla="*/ 594524 w 991635"/>
                <a:gd name="connsiteY197" fmla="*/ 55594 h 858995"/>
                <a:gd name="connsiteX198" fmla="*/ 595802 w 991635"/>
                <a:gd name="connsiteY198" fmla="*/ 36851 h 858995"/>
                <a:gd name="connsiteX199" fmla="*/ 629091 w 991635"/>
                <a:gd name="connsiteY199" fmla="*/ 36851 h 858995"/>
                <a:gd name="connsiteX200" fmla="*/ 639387 w 991635"/>
                <a:gd name="connsiteY200" fmla="*/ 22252 h 858995"/>
                <a:gd name="connsiteX201" fmla="*/ 702001 w 991635"/>
                <a:gd name="connsiteY201" fmla="*/ 25035 h 858995"/>
                <a:gd name="connsiteX202" fmla="*/ 727361 w 991635"/>
                <a:gd name="connsiteY202" fmla="*/ 0 h 858995"/>
                <a:gd name="connsiteX0" fmla="*/ 342367 w 991635"/>
                <a:gd name="connsiteY0" fmla="*/ 732128 h 858995"/>
                <a:gd name="connsiteX1" fmla="*/ 330036 w 991635"/>
                <a:gd name="connsiteY1" fmla="*/ 742947 h 858995"/>
                <a:gd name="connsiteX2" fmla="*/ 330036 w 991635"/>
                <a:gd name="connsiteY2" fmla="*/ 750818 h 858995"/>
                <a:gd name="connsiteX3" fmla="*/ 313238 w 991635"/>
                <a:gd name="connsiteY3" fmla="*/ 762610 h 858995"/>
                <a:gd name="connsiteX4" fmla="*/ 313244 w 991635"/>
                <a:gd name="connsiteY4" fmla="*/ 762615 h 858995"/>
                <a:gd name="connsiteX5" fmla="*/ 330048 w 991635"/>
                <a:gd name="connsiteY5" fmla="*/ 750819 h 858995"/>
                <a:gd name="connsiteX6" fmla="*/ 330048 w 991635"/>
                <a:gd name="connsiteY6" fmla="*/ 742948 h 858995"/>
                <a:gd name="connsiteX7" fmla="*/ 342373 w 991635"/>
                <a:gd name="connsiteY7" fmla="*/ 732134 h 858995"/>
                <a:gd name="connsiteX8" fmla="*/ 342367 w 991635"/>
                <a:gd name="connsiteY8" fmla="*/ 732128 h 858995"/>
                <a:gd name="connsiteX9" fmla="*/ 315481 w 991635"/>
                <a:gd name="connsiteY9" fmla="*/ 692794 h 858995"/>
                <a:gd name="connsiteX10" fmla="*/ 234796 w 991635"/>
                <a:gd name="connsiteY10" fmla="*/ 693781 h 858995"/>
                <a:gd name="connsiteX11" fmla="*/ 234798 w 991635"/>
                <a:gd name="connsiteY11" fmla="*/ 693782 h 858995"/>
                <a:gd name="connsiteX12" fmla="*/ 315481 w 991635"/>
                <a:gd name="connsiteY12" fmla="*/ 692795 h 858995"/>
                <a:gd name="connsiteX13" fmla="*/ 315481 w 991635"/>
                <a:gd name="connsiteY13" fmla="*/ 708537 h 858995"/>
                <a:gd name="connsiteX14" fmla="*/ 315481 w 991635"/>
                <a:gd name="connsiteY14" fmla="*/ 708536 h 858995"/>
                <a:gd name="connsiteX15" fmla="*/ 315481 w 991635"/>
                <a:gd name="connsiteY15" fmla="*/ 692794 h 858995"/>
                <a:gd name="connsiteX16" fmla="*/ 190541 w 991635"/>
                <a:gd name="connsiteY16" fmla="*/ 663159 h 858995"/>
                <a:gd name="connsiteX17" fmla="*/ 183236 w 991635"/>
                <a:gd name="connsiteY17" fmla="*/ 671166 h 858995"/>
                <a:gd name="connsiteX18" fmla="*/ 189958 w 991635"/>
                <a:gd name="connsiteY18" fmla="*/ 682972 h 858995"/>
                <a:gd name="connsiteX19" fmla="*/ 211252 w 991635"/>
                <a:gd name="connsiteY19" fmla="*/ 673142 h 858995"/>
                <a:gd name="connsiteX20" fmla="*/ 211247 w 991635"/>
                <a:gd name="connsiteY20" fmla="*/ 673138 h 858995"/>
                <a:gd name="connsiteX21" fmla="*/ 189959 w 991635"/>
                <a:gd name="connsiteY21" fmla="*/ 682971 h 858995"/>
                <a:gd name="connsiteX22" fmla="*/ 183237 w 991635"/>
                <a:gd name="connsiteY22" fmla="*/ 671166 h 858995"/>
                <a:gd name="connsiteX23" fmla="*/ 190541 w 991635"/>
                <a:gd name="connsiteY23" fmla="*/ 663159 h 858995"/>
                <a:gd name="connsiteX24" fmla="*/ 156550 w 991635"/>
                <a:gd name="connsiteY24" fmla="*/ 591726 h 858995"/>
                <a:gd name="connsiteX25" fmla="*/ 193319 w 991635"/>
                <a:gd name="connsiteY25" fmla="*/ 599383 h 858995"/>
                <a:gd name="connsiteX26" fmla="*/ 193324 w 991635"/>
                <a:gd name="connsiteY26" fmla="*/ 599383 h 858995"/>
                <a:gd name="connsiteX27" fmla="*/ 156550 w 991635"/>
                <a:gd name="connsiteY27" fmla="*/ 591726 h 858995"/>
                <a:gd name="connsiteX28" fmla="*/ 127203 w 991635"/>
                <a:gd name="connsiteY28" fmla="*/ 585616 h 858995"/>
                <a:gd name="connsiteX29" fmla="*/ 126078 w 991635"/>
                <a:gd name="connsiteY29" fmla="*/ 604295 h 858995"/>
                <a:gd name="connsiteX30" fmla="*/ 113747 w 991635"/>
                <a:gd name="connsiteY30" fmla="*/ 630847 h 858995"/>
                <a:gd name="connsiteX31" fmla="*/ 120481 w 991635"/>
                <a:gd name="connsiteY31" fmla="*/ 632820 h 858995"/>
                <a:gd name="connsiteX32" fmla="*/ 150740 w 991635"/>
                <a:gd name="connsiteY32" fmla="*/ 629871 h 858995"/>
                <a:gd name="connsiteX33" fmla="*/ 192207 w 991635"/>
                <a:gd name="connsiteY33" fmla="*/ 661333 h 858995"/>
                <a:gd name="connsiteX34" fmla="*/ 192207 w 991635"/>
                <a:gd name="connsiteY34" fmla="*/ 661332 h 858995"/>
                <a:gd name="connsiteX35" fmla="*/ 150741 w 991635"/>
                <a:gd name="connsiteY35" fmla="*/ 629870 h 858995"/>
                <a:gd name="connsiteX36" fmla="*/ 120482 w 991635"/>
                <a:gd name="connsiteY36" fmla="*/ 632819 h 858995"/>
                <a:gd name="connsiteX37" fmla="*/ 113748 w 991635"/>
                <a:gd name="connsiteY37" fmla="*/ 630846 h 858995"/>
                <a:gd name="connsiteX38" fmla="*/ 126079 w 991635"/>
                <a:gd name="connsiteY38" fmla="*/ 604296 h 858995"/>
                <a:gd name="connsiteX39" fmla="*/ 127203 w 991635"/>
                <a:gd name="connsiteY39" fmla="*/ 585616 h 858995"/>
                <a:gd name="connsiteX40" fmla="*/ 214620 w 991635"/>
                <a:gd name="connsiteY40" fmla="*/ 584629 h 858995"/>
                <a:gd name="connsiteX41" fmla="*/ 214620 w 991635"/>
                <a:gd name="connsiteY41" fmla="*/ 597421 h 858995"/>
                <a:gd name="connsiteX42" fmla="*/ 214620 w 991635"/>
                <a:gd name="connsiteY42" fmla="*/ 597421 h 858995"/>
                <a:gd name="connsiteX43" fmla="*/ 214620 w 991635"/>
                <a:gd name="connsiteY43" fmla="*/ 584629 h 858995"/>
                <a:gd name="connsiteX44" fmla="*/ 625127 w 991635"/>
                <a:gd name="connsiteY44" fmla="*/ 543541 h 858995"/>
                <a:gd name="connsiteX45" fmla="*/ 614995 w 991635"/>
                <a:gd name="connsiteY45" fmla="*/ 549076 h 858995"/>
                <a:gd name="connsiteX46" fmla="*/ 625396 w 991635"/>
                <a:gd name="connsiteY46" fmla="*/ 543608 h 858995"/>
                <a:gd name="connsiteX47" fmla="*/ 625127 w 991635"/>
                <a:gd name="connsiteY47" fmla="*/ 543551 h 858995"/>
                <a:gd name="connsiteX48" fmla="*/ 625127 w 991635"/>
                <a:gd name="connsiteY48" fmla="*/ 543541 h 858995"/>
                <a:gd name="connsiteX49" fmla="*/ 593357 w 991635"/>
                <a:gd name="connsiteY49" fmla="*/ 539414 h 858995"/>
                <a:gd name="connsiteX50" fmla="*/ 614701 w 991635"/>
                <a:gd name="connsiteY50" fmla="*/ 549231 h 858995"/>
                <a:gd name="connsiteX51" fmla="*/ 614707 w 991635"/>
                <a:gd name="connsiteY51" fmla="*/ 549228 h 858995"/>
                <a:gd name="connsiteX52" fmla="*/ 593357 w 991635"/>
                <a:gd name="connsiteY52" fmla="*/ 539414 h 858995"/>
                <a:gd name="connsiteX53" fmla="*/ 570998 w 991635"/>
                <a:gd name="connsiteY53" fmla="*/ 530551 h 858995"/>
                <a:gd name="connsiteX54" fmla="*/ 574884 w 991635"/>
                <a:gd name="connsiteY54" fmla="*/ 538126 h 858995"/>
                <a:gd name="connsiteX55" fmla="*/ 570999 w 991635"/>
                <a:gd name="connsiteY55" fmla="*/ 530551 h 858995"/>
                <a:gd name="connsiteX56" fmla="*/ 570998 w 991635"/>
                <a:gd name="connsiteY56" fmla="*/ 530551 h 858995"/>
                <a:gd name="connsiteX57" fmla="*/ 532756 w 991635"/>
                <a:gd name="connsiteY57" fmla="*/ 518930 h 858995"/>
                <a:gd name="connsiteX58" fmla="*/ 530656 w 991635"/>
                <a:gd name="connsiteY58" fmla="*/ 518745 h 858995"/>
                <a:gd name="connsiteX59" fmla="*/ 532756 w 991635"/>
                <a:gd name="connsiteY59" fmla="*/ 518930 h 858995"/>
                <a:gd name="connsiteX60" fmla="*/ 727361 w 991635"/>
                <a:gd name="connsiteY60" fmla="*/ 0 h 858995"/>
                <a:gd name="connsiteX61" fmla="*/ 778861 w 991635"/>
                <a:gd name="connsiteY61" fmla="*/ 12511 h 858995"/>
                <a:gd name="connsiteX62" fmla="*/ 765394 w 991635"/>
                <a:gd name="connsiteY62" fmla="*/ 24340 h 858995"/>
                <a:gd name="connsiteX63" fmla="*/ 747170 w 991635"/>
                <a:gd name="connsiteY63" fmla="*/ 31991 h 858995"/>
                <a:gd name="connsiteX64" fmla="*/ 743999 w 991635"/>
                <a:gd name="connsiteY64" fmla="*/ 61191 h 858995"/>
                <a:gd name="connsiteX65" fmla="*/ 759845 w 991635"/>
                <a:gd name="connsiteY65" fmla="*/ 77878 h 858995"/>
                <a:gd name="connsiteX66" fmla="*/ 784412 w 991635"/>
                <a:gd name="connsiteY66" fmla="*/ 67451 h 858995"/>
                <a:gd name="connsiteX67" fmla="*/ 812150 w 991635"/>
                <a:gd name="connsiteY67" fmla="*/ 49374 h 858995"/>
                <a:gd name="connsiteX68" fmla="*/ 838291 w 991635"/>
                <a:gd name="connsiteY68" fmla="*/ 35460 h 858995"/>
                <a:gd name="connsiteX69" fmla="*/ 852965 w 991635"/>
                <a:gd name="connsiteY69" fmla="*/ 48678 h 858995"/>
                <a:gd name="connsiteX70" fmla="*/ 862077 w 991635"/>
                <a:gd name="connsiteY70" fmla="*/ 92477 h 858995"/>
                <a:gd name="connsiteX71" fmla="*/ 878716 w 991635"/>
                <a:gd name="connsiteY71" fmla="*/ 109858 h 858995"/>
                <a:gd name="connsiteX72" fmla="*/ 907247 w 991635"/>
                <a:gd name="connsiteY72" fmla="*/ 112652 h 858995"/>
                <a:gd name="connsiteX73" fmla="*/ 913579 w 991635"/>
                <a:gd name="connsiteY73" fmla="*/ 104304 h 858995"/>
                <a:gd name="connsiteX74" fmla="*/ 933389 w 991635"/>
                <a:gd name="connsiteY74" fmla="*/ 120989 h 858995"/>
                <a:gd name="connsiteX75" fmla="*/ 946868 w 991635"/>
                <a:gd name="connsiteY75" fmla="*/ 111603 h 858995"/>
                <a:gd name="connsiteX76" fmla="*/ 955589 w 991635"/>
                <a:gd name="connsiteY76" fmla="*/ 132807 h 858995"/>
                <a:gd name="connsiteX77" fmla="*/ 951625 w 991635"/>
                <a:gd name="connsiteY77" fmla="*/ 146720 h 858995"/>
                <a:gd name="connsiteX78" fmla="*/ 956370 w 991635"/>
                <a:gd name="connsiteY78" fmla="*/ 169668 h 858995"/>
                <a:gd name="connsiteX79" fmla="*/ 936561 w 991635"/>
                <a:gd name="connsiteY79" fmla="*/ 177311 h 858995"/>
                <a:gd name="connsiteX80" fmla="*/ 924678 w 991635"/>
                <a:gd name="connsiteY80" fmla="*/ 175223 h 858995"/>
                <a:gd name="connsiteX81" fmla="*/ 896148 w 991635"/>
                <a:gd name="connsiteY81" fmla="*/ 180789 h 858995"/>
                <a:gd name="connsiteX82" fmla="*/ 893769 w 991635"/>
                <a:gd name="connsiteY82" fmla="*/ 191214 h 858995"/>
                <a:gd name="connsiteX83" fmla="*/ 911993 w 991635"/>
                <a:gd name="connsiteY83" fmla="*/ 196095 h 858995"/>
                <a:gd name="connsiteX84" fmla="*/ 935767 w 991635"/>
                <a:gd name="connsiteY84" fmla="*/ 198181 h 858995"/>
                <a:gd name="connsiteX85" fmla="*/ 969056 w 991635"/>
                <a:gd name="connsiteY85" fmla="*/ 185670 h 858995"/>
                <a:gd name="connsiteX86" fmla="*/ 991635 w 991635"/>
                <a:gd name="connsiteY86" fmla="*/ 212428 h 858995"/>
                <a:gd name="connsiteX87" fmla="*/ 967471 w 991635"/>
                <a:gd name="connsiteY87" fmla="*/ 222510 h 858995"/>
                <a:gd name="connsiteX88" fmla="*/ 920715 w 991635"/>
                <a:gd name="connsiteY88" fmla="*/ 218347 h 858995"/>
                <a:gd name="connsiteX89" fmla="*/ 911201 w 991635"/>
                <a:gd name="connsiteY89" fmla="*/ 204432 h 858995"/>
                <a:gd name="connsiteX90" fmla="*/ 889011 w 991635"/>
                <a:gd name="connsiteY90" fmla="*/ 215564 h 858995"/>
                <a:gd name="connsiteX91" fmla="*/ 875545 w 991635"/>
                <a:gd name="connsiteY91" fmla="*/ 210694 h 858995"/>
                <a:gd name="connsiteX92" fmla="*/ 881082 w 991635"/>
                <a:gd name="connsiteY92" fmla="*/ 269102 h 858995"/>
                <a:gd name="connsiteX93" fmla="*/ 880302 w 991635"/>
                <a:gd name="connsiteY93" fmla="*/ 439466 h 858995"/>
                <a:gd name="connsiteX94" fmla="*/ 872373 w 991635"/>
                <a:gd name="connsiteY94" fmla="*/ 455456 h 858995"/>
                <a:gd name="connsiteX95" fmla="*/ 878716 w 991635"/>
                <a:gd name="connsiteY95" fmla="*/ 468664 h 858995"/>
                <a:gd name="connsiteX96" fmla="*/ 864456 w 991635"/>
                <a:gd name="connsiteY96" fmla="*/ 488134 h 858995"/>
                <a:gd name="connsiteX97" fmla="*/ 753513 w 991635"/>
                <a:gd name="connsiteY97" fmla="*/ 463795 h 858995"/>
                <a:gd name="connsiteX98" fmla="*/ 736863 w 991635"/>
                <a:gd name="connsiteY98" fmla="*/ 474926 h 858995"/>
                <a:gd name="connsiteX99" fmla="*/ 721810 w 991635"/>
                <a:gd name="connsiteY99" fmla="*/ 530551 h 858995"/>
                <a:gd name="connsiteX100" fmla="*/ 679019 w 991635"/>
                <a:gd name="connsiteY100" fmla="*/ 521517 h 858995"/>
                <a:gd name="connsiteX101" fmla="*/ 659208 w 991635"/>
                <a:gd name="connsiteY101" fmla="*/ 550716 h 858995"/>
                <a:gd name="connsiteX102" fmla="*/ 626043 w 991635"/>
                <a:gd name="connsiteY102" fmla="*/ 543744 h 858995"/>
                <a:gd name="connsiteX103" fmla="*/ 649457 w 991635"/>
                <a:gd name="connsiteY103" fmla="*/ 621989 h 858995"/>
                <a:gd name="connsiteX104" fmla="*/ 636002 w 991635"/>
                <a:gd name="connsiteY104" fmla="*/ 668206 h 858995"/>
                <a:gd name="connsiteX105" fmla="*/ 577732 w 991635"/>
                <a:gd name="connsiteY105" fmla="*/ 686408 h 858995"/>
                <a:gd name="connsiteX106" fmla="*/ 531769 w 991635"/>
                <a:gd name="connsiteY106" fmla="*/ 680999 h 858995"/>
                <a:gd name="connsiteX107" fmla="*/ 512728 w 991635"/>
                <a:gd name="connsiteY107" fmla="*/ 666244 h 858995"/>
                <a:gd name="connsiteX108" fmla="*/ 479108 w 991635"/>
                <a:gd name="connsiteY108" fmla="*/ 702627 h 858995"/>
                <a:gd name="connsiteX109" fmla="*/ 449962 w 991635"/>
                <a:gd name="connsiteY109" fmla="*/ 691819 h 858995"/>
                <a:gd name="connsiteX110" fmla="*/ 408508 w 991635"/>
                <a:gd name="connsiteY110" fmla="*/ 696730 h 858995"/>
                <a:gd name="connsiteX111" fmla="*/ 438755 w 991635"/>
                <a:gd name="connsiteY111" fmla="*/ 728192 h 858995"/>
                <a:gd name="connsiteX112" fmla="*/ 425868 w 991635"/>
                <a:gd name="connsiteY112" fmla="*/ 755242 h 858995"/>
                <a:gd name="connsiteX113" fmla="*/ 397289 w 991635"/>
                <a:gd name="connsiteY113" fmla="*/ 753757 h 858995"/>
                <a:gd name="connsiteX114" fmla="*/ 372070 w 991635"/>
                <a:gd name="connsiteY114" fmla="*/ 763590 h 858995"/>
                <a:gd name="connsiteX115" fmla="*/ 372070 w 991635"/>
                <a:gd name="connsiteY115" fmla="*/ 763600 h 858995"/>
                <a:gd name="connsiteX116" fmla="*/ 360307 w 991635"/>
                <a:gd name="connsiteY116" fmla="*/ 750818 h 858995"/>
                <a:gd name="connsiteX117" fmla="*/ 359974 w 991635"/>
                <a:gd name="connsiteY117" fmla="*/ 750471 h 858995"/>
                <a:gd name="connsiteX118" fmla="*/ 360308 w 991635"/>
                <a:gd name="connsiteY118" fmla="*/ 750819 h 858995"/>
                <a:gd name="connsiteX119" fmla="*/ 372071 w 991635"/>
                <a:gd name="connsiteY119" fmla="*/ 763601 h 858995"/>
                <a:gd name="connsiteX120" fmla="*/ 332285 w 991635"/>
                <a:gd name="connsiteY120" fmla="*/ 781305 h 858995"/>
                <a:gd name="connsiteX121" fmla="*/ 316605 w 991635"/>
                <a:gd name="connsiteY121" fmla="*/ 776383 h 858995"/>
                <a:gd name="connsiteX122" fmla="*/ 290830 w 991635"/>
                <a:gd name="connsiteY122" fmla="*/ 808832 h 858995"/>
                <a:gd name="connsiteX123" fmla="*/ 257198 w 991635"/>
                <a:gd name="connsiteY123" fmla="*/ 818665 h 858995"/>
                <a:gd name="connsiteX124" fmla="*/ 249352 w 991635"/>
                <a:gd name="connsiteY124" fmla="*/ 825561 h 858995"/>
                <a:gd name="connsiteX125" fmla="*/ 253282 w 991635"/>
                <a:gd name="connsiteY125" fmla="*/ 840305 h 858995"/>
                <a:gd name="connsiteX126" fmla="*/ 203413 w 991635"/>
                <a:gd name="connsiteY126" fmla="*/ 837356 h 858995"/>
                <a:gd name="connsiteX127" fmla="*/ 187722 w 991635"/>
                <a:gd name="connsiteY127" fmla="*/ 858995 h 858995"/>
                <a:gd name="connsiteX128" fmla="*/ 172030 w 991635"/>
                <a:gd name="connsiteY128" fmla="*/ 857023 h 858995"/>
                <a:gd name="connsiteX129" fmla="*/ 173142 w 991635"/>
                <a:gd name="connsiteY129" fmla="*/ 845216 h 858995"/>
                <a:gd name="connsiteX130" fmla="*/ 188846 w 991635"/>
                <a:gd name="connsiteY130" fmla="*/ 840305 h 858995"/>
                <a:gd name="connsiteX131" fmla="*/ 188846 w 991635"/>
                <a:gd name="connsiteY131" fmla="*/ 834407 h 858995"/>
                <a:gd name="connsiteX132" fmla="*/ 161935 w 991635"/>
                <a:gd name="connsiteY132" fmla="*/ 832434 h 858995"/>
                <a:gd name="connsiteX133" fmla="*/ 159699 w 991635"/>
                <a:gd name="connsiteY133" fmla="*/ 841291 h 858995"/>
                <a:gd name="connsiteX134" fmla="*/ 142611 w 991635"/>
                <a:gd name="connsiteY134" fmla="*/ 830721 h 858995"/>
                <a:gd name="connsiteX135" fmla="*/ 150172 w 991635"/>
                <a:gd name="connsiteY135" fmla="*/ 816215 h 858995"/>
                <a:gd name="connsiteX136" fmla="*/ 170349 w 991635"/>
                <a:gd name="connsiteY136" fmla="*/ 812279 h 858995"/>
                <a:gd name="connsiteX137" fmla="*/ 159142 w 991635"/>
                <a:gd name="connsiteY137" fmla="*/ 792125 h 858995"/>
                <a:gd name="connsiteX138" fmla="*/ 161379 w 991635"/>
                <a:gd name="connsiteY138" fmla="*/ 759177 h 858995"/>
                <a:gd name="connsiteX139" fmla="*/ 139534 w 991635"/>
                <a:gd name="connsiteY139" fmla="*/ 728702 h 858995"/>
                <a:gd name="connsiteX140" fmla="*/ 133818 w 991635"/>
                <a:gd name="connsiteY140" fmla="*/ 714798 h 858995"/>
                <a:gd name="connsiteX141" fmla="*/ 107653 w 991635"/>
                <a:gd name="connsiteY141" fmla="*/ 671686 h 858995"/>
                <a:gd name="connsiteX142" fmla="*/ 106079 w 991635"/>
                <a:gd name="connsiteY142" fmla="*/ 650129 h 858995"/>
                <a:gd name="connsiteX143" fmla="*/ 73583 w 991635"/>
                <a:gd name="connsiteY143" fmla="*/ 646661 h 858995"/>
                <a:gd name="connsiteX144" fmla="*/ 39785 w 991635"/>
                <a:gd name="connsiteY144" fmla="*/ 623962 h 858995"/>
                <a:gd name="connsiteX145" fmla="*/ 43159 w 991635"/>
                <a:gd name="connsiteY145" fmla="*/ 597422 h 858995"/>
                <a:gd name="connsiteX146" fmla="*/ 29703 w 991635"/>
                <a:gd name="connsiteY146" fmla="*/ 597422 h 858995"/>
                <a:gd name="connsiteX147" fmla="*/ 0 w 991635"/>
                <a:gd name="connsiteY147" fmla="*/ 476462 h 858995"/>
                <a:gd name="connsiteX148" fmla="*/ 67808 w 991635"/>
                <a:gd name="connsiteY148" fmla="*/ 448935 h 858995"/>
                <a:gd name="connsiteX149" fmla="*/ 56601 w 991635"/>
                <a:gd name="connsiteY149" fmla="*/ 413527 h 858995"/>
                <a:gd name="connsiteX150" fmla="*/ 33064 w 991635"/>
                <a:gd name="connsiteY150" fmla="*/ 410578 h 858995"/>
                <a:gd name="connsiteX151" fmla="*/ 33064 w 991635"/>
                <a:gd name="connsiteY151" fmla="*/ 367309 h 858995"/>
                <a:gd name="connsiteX152" fmla="*/ 61690 w 991635"/>
                <a:gd name="connsiteY152" fmla="*/ 374786 h 858995"/>
                <a:gd name="connsiteX153" fmla="*/ 71997 w 991635"/>
                <a:gd name="connsiteY153" fmla="*/ 359480 h 858995"/>
                <a:gd name="connsiteX154" fmla="*/ 86258 w 991635"/>
                <a:gd name="connsiteY154" fmla="*/ 365742 h 858995"/>
                <a:gd name="connsiteX155" fmla="*/ 116375 w 991635"/>
                <a:gd name="connsiteY155" fmla="*/ 356698 h 858995"/>
                <a:gd name="connsiteX156" fmla="*/ 135393 w 991635"/>
                <a:gd name="connsiteY156" fmla="*/ 374090 h 858995"/>
                <a:gd name="connsiteX157" fmla="*/ 155995 w 991635"/>
                <a:gd name="connsiteY157" fmla="*/ 367133 h 858995"/>
                <a:gd name="connsiteX158" fmla="*/ 189283 w 991635"/>
                <a:gd name="connsiteY158" fmla="*/ 390777 h 858995"/>
                <a:gd name="connsiteX159" fmla="*/ 240785 w 991635"/>
                <a:gd name="connsiteY159" fmla="*/ 399811 h 858995"/>
                <a:gd name="connsiteX160" fmla="*/ 250299 w 991635"/>
                <a:gd name="connsiteY160" fmla="*/ 385907 h 858995"/>
                <a:gd name="connsiteX161" fmla="*/ 259021 w 991635"/>
                <a:gd name="connsiteY161" fmla="*/ 393560 h 858995"/>
                <a:gd name="connsiteX162" fmla="*/ 266950 w 991635"/>
                <a:gd name="connsiteY162" fmla="*/ 384515 h 858995"/>
                <a:gd name="connsiteX163" fmla="*/ 324001 w 991635"/>
                <a:gd name="connsiteY163" fmla="*/ 378264 h 858995"/>
                <a:gd name="connsiteX164" fmla="*/ 349361 w 991635"/>
                <a:gd name="connsiteY164" fmla="*/ 351143 h 858995"/>
                <a:gd name="connsiteX165" fmla="*/ 368379 w 991635"/>
                <a:gd name="connsiteY165" fmla="*/ 352534 h 858995"/>
                <a:gd name="connsiteX166" fmla="*/ 371549 w 991635"/>
                <a:gd name="connsiteY166" fmla="*/ 331673 h 858995"/>
                <a:gd name="connsiteX167" fmla="*/ 361255 w 991635"/>
                <a:gd name="connsiteY167" fmla="*/ 328195 h 858995"/>
                <a:gd name="connsiteX168" fmla="*/ 370757 w 991635"/>
                <a:gd name="connsiteY168" fmla="*/ 308725 h 858995"/>
                <a:gd name="connsiteX169" fmla="*/ 358083 w 991635"/>
                <a:gd name="connsiteY169" fmla="*/ 301072 h 858995"/>
                <a:gd name="connsiteX170" fmla="*/ 373136 w 991635"/>
                <a:gd name="connsiteY170" fmla="*/ 301769 h 858995"/>
                <a:gd name="connsiteX171" fmla="*/ 407205 w 991635"/>
                <a:gd name="connsiteY171" fmla="*/ 260742 h 858995"/>
                <a:gd name="connsiteX172" fmla="*/ 311327 w 991635"/>
                <a:gd name="connsiteY172" fmla="*/ 274646 h 858995"/>
                <a:gd name="connsiteX173" fmla="*/ 291505 w 991635"/>
                <a:gd name="connsiteY173" fmla="*/ 305943 h 858995"/>
                <a:gd name="connsiteX174" fmla="*/ 266157 w 991635"/>
                <a:gd name="connsiteY174" fmla="*/ 272569 h 858995"/>
                <a:gd name="connsiteX175" fmla="*/ 300226 w 991635"/>
                <a:gd name="connsiteY175" fmla="*/ 233632 h 858995"/>
                <a:gd name="connsiteX176" fmla="*/ 297056 w 991635"/>
                <a:gd name="connsiteY176" fmla="*/ 198856 h 858995"/>
                <a:gd name="connsiteX177" fmla="*/ 297056 w 991635"/>
                <a:gd name="connsiteY177" fmla="*/ 187040 h 858995"/>
                <a:gd name="connsiteX178" fmla="*/ 314487 w 991635"/>
                <a:gd name="connsiteY178" fmla="*/ 180094 h 858995"/>
                <a:gd name="connsiteX179" fmla="*/ 334297 w 991635"/>
                <a:gd name="connsiteY179" fmla="*/ 174527 h 858995"/>
                <a:gd name="connsiteX180" fmla="*/ 349350 w 991635"/>
                <a:gd name="connsiteY180" fmla="*/ 180789 h 858995"/>
                <a:gd name="connsiteX181" fmla="*/ 367586 w 991635"/>
                <a:gd name="connsiteY181" fmla="*/ 130023 h 858995"/>
                <a:gd name="connsiteX182" fmla="*/ 377088 w 991635"/>
                <a:gd name="connsiteY182" fmla="*/ 117511 h 858995"/>
                <a:gd name="connsiteX183" fmla="*/ 400863 w 991635"/>
                <a:gd name="connsiteY183" fmla="*/ 109162 h 858995"/>
                <a:gd name="connsiteX184" fmla="*/ 401655 w 991635"/>
                <a:gd name="connsiteY184" fmla="*/ 83443 h 858995"/>
                <a:gd name="connsiteX185" fmla="*/ 428600 w 991635"/>
                <a:gd name="connsiteY185" fmla="*/ 54929 h 858995"/>
                <a:gd name="connsiteX186" fmla="*/ 465050 w 991635"/>
                <a:gd name="connsiteY186" fmla="*/ 39634 h 858995"/>
                <a:gd name="connsiteX187" fmla="*/ 486943 w 991635"/>
                <a:gd name="connsiteY187" fmla="*/ 35439 h 858995"/>
                <a:gd name="connsiteX188" fmla="*/ 486943 w 991635"/>
                <a:gd name="connsiteY188" fmla="*/ 13800 h 858995"/>
                <a:gd name="connsiteX189" fmla="*/ 488055 w 991635"/>
                <a:gd name="connsiteY189" fmla="*/ 8401 h 858995"/>
                <a:gd name="connsiteX190" fmla="*/ 503191 w 991635"/>
                <a:gd name="connsiteY190" fmla="*/ 14049 h 858995"/>
                <a:gd name="connsiteX191" fmla="*/ 518315 w 991635"/>
                <a:gd name="connsiteY191" fmla="*/ 40361 h 858995"/>
                <a:gd name="connsiteX192" fmla="*/ 542976 w 991635"/>
                <a:gd name="connsiteY192" fmla="*/ 40361 h 858995"/>
                <a:gd name="connsiteX193" fmla="*/ 551378 w 991635"/>
                <a:gd name="connsiteY193" fmla="*/ 52645 h 858995"/>
                <a:gd name="connsiteX194" fmla="*/ 594524 w 991635"/>
                <a:gd name="connsiteY194" fmla="*/ 55594 h 858995"/>
                <a:gd name="connsiteX195" fmla="*/ 595802 w 991635"/>
                <a:gd name="connsiteY195" fmla="*/ 36851 h 858995"/>
                <a:gd name="connsiteX196" fmla="*/ 629091 w 991635"/>
                <a:gd name="connsiteY196" fmla="*/ 36851 h 858995"/>
                <a:gd name="connsiteX197" fmla="*/ 639387 w 991635"/>
                <a:gd name="connsiteY197" fmla="*/ 22252 h 858995"/>
                <a:gd name="connsiteX198" fmla="*/ 702001 w 991635"/>
                <a:gd name="connsiteY198" fmla="*/ 25035 h 858995"/>
                <a:gd name="connsiteX199" fmla="*/ 727361 w 991635"/>
                <a:gd name="connsiteY199" fmla="*/ 0 h 858995"/>
                <a:gd name="connsiteX0" fmla="*/ 342367 w 991635"/>
                <a:gd name="connsiteY0" fmla="*/ 732128 h 858995"/>
                <a:gd name="connsiteX1" fmla="*/ 330036 w 991635"/>
                <a:gd name="connsiteY1" fmla="*/ 742947 h 858995"/>
                <a:gd name="connsiteX2" fmla="*/ 330036 w 991635"/>
                <a:gd name="connsiteY2" fmla="*/ 750818 h 858995"/>
                <a:gd name="connsiteX3" fmla="*/ 313238 w 991635"/>
                <a:gd name="connsiteY3" fmla="*/ 762610 h 858995"/>
                <a:gd name="connsiteX4" fmla="*/ 313244 w 991635"/>
                <a:gd name="connsiteY4" fmla="*/ 762615 h 858995"/>
                <a:gd name="connsiteX5" fmla="*/ 330048 w 991635"/>
                <a:gd name="connsiteY5" fmla="*/ 750819 h 858995"/>
                <a:gd name="connsiteX6" fmla="*/ 330048 w 991635"/>
                <a:gd name="connsiteY6" fmla="*/ 742948 h 858995"/>
                <a:gd name="connsiteX7" fmla="*/ 342373 w 991635"/>
                <a:gd name="connsiteY7" fmla="*/ 732134 h 858995"/>
                <a:gd name="connsiteX8" fmla="*/ 342367 w 991635"/>
                <a:gd name="connsiteY8" fmla="*/ 732128 h 858995"/>
                <a:gd name="connsiteX9" fmla="*/ 315481 w 991635"/>
                <a:gd name="connsiteY9" fmla="*/ 692794 h 858995"/>
                <a:gd name="connsiteX10" fmla="*/ 234796 w 991635"/>
                <a:gd name="connsiteY10" fmla="*/ 693781 h 858995"/>
                <a:gd name="connsiteX11" fmla="*/ 234798 w 991635"/>
                <a:gd name="connsiteY11" fmla="*/ 693782 h 858995"/>
                <a:gd name="connsiteX12" fmla="*/ 315481 w 991635"/>
                <a:gd name="connsiteY12" fmla="*/ 692795 h 858995"/>
                <a:gd name="connsiteX13" fmla="*/ 315481 w 991635"/>
                <a:gd name="connsiteY13" fmla="*/ 708537 h 858995"/>
                <a:gd name="connsiteX14" fmla="*/ 315481 w 991635"/>
                <a:gd name="connsiteY14" fmla="*/ 708536 h 858995"/>
                <a:gd name="connsiteX15" fmla="*/ 315481 w 991635"/>
                <a:gd name="connsiteY15" fmla="*/ 692794 h 858995"/>
                <a:gd name="connsiteX16" fmla="*/ 190541 w 991635"/>
                <a:gd name="connsiteY16" fmla="*/ 663159 h 858995"/>
                <a:gd name="connsiteX17" fmla="*/ 183236 w 991635"/>
                <a:gd name="connsiteY17" fmla="*/ 671166 h 858995"/>
                <a:gd name="connsiteX18" fmla="*/ 189958 w 991635"/>
                <a:gd name="connsiteY18" fmla="*/ 682972 h 858995"/>
                <a:gd name="connsiteX19" fmla="*/ 211252 w 991635"/>
                <a:gd name="connsiteY19" fmla="*/ 673142 h 858995"/>
                <a:gd name="connsiteX20" fmla="*/ 211247 w 991635"/>
                <a:gd name="connsiteY20" fmla="*/ 673138 h 858995"/>
                <a:gd name="connsiteX21" fmla="*/ 189959 w 991635"/>
                <a:gd name="connsiteY21" fmla="*/ 682971 h 858995"/>
                <a:gd name="connsiteX22" fmla="*/ 183237 w 991635"/>
                <a:gd name="connsiteY22" fmla="*/ 671166 h 858995"/>
                <a:gd name="connsiteX23" fmla="*/ 190541 w 991635"/>
                <a:gd name="connsiteY23" fmla="*/ 663159 h 858995"/>
                <a:gd name="connsiteX24" fmla="*/ 156550 w 991635"/>
                <a:gd name="connsiteY24" fmla="*/ 591726 h 858995"/>
                <a:gd name="connsiteX25" fmla="*/ 193319 w 991635"/>
                <a:gd name="connsiteY25" fmla="*/ 599383 h 858995"/>
                <a:gd name="connsiteX26" fmla="*/ 193324 w 991635"/>
                <a:gd name="connsiteY26" fmla="*/ 599383 h 858995"/>
                <a:gd name="connsiteX27" fmla="*/ 156550 w 991635"/>
                <a:gd name="connsiteY27" fmla="*/ 591726 h 858995"/>
                <a:gd name="connsiteX28" fmla="*/ 127203 w 991635"/>
                <a:gd name="connsiteY28" fmla="*/ 585616 h 858995"/>
                <a:gd name="connsiteX29" fmla="*/ 126078 w 991635"/>
                <a:gd name="connsiteY29" fmla="*/ 604295 h 858995"/>
                <a:gd name="connsiteX30" fmla="*/ 113747 w 991635"/>
                <a:gd name="connsiteY30" fmla="*/ 630847 h 858995"/>
                <a:gd name="connsiteX31" fmla="*/ 120481 w 991635"/>
                <a:gd name="connsiteY31" fmla="*/ 632820 h 858995"/>
                <a:gd name="connsiteX32" fmla="*/ 150740 w 991635"/>
                <a:gd name="connsiteY32" fmla="*/ 629871 h 858995"/>
                <a:gd name="connsiteX33" fmla="*/ 192207 w 991635"/>
                <a:gd name="connsiteY33" fmla="*/ 661333 h 858995"/>
                <a:gd name="connsiteX34" fmla="*/ 192207 w 991635"/>
                <a:gd name="connsiteY34" fmla="*/ 661332 h 858995"/>
                <a:gd name="connsiteX35" fmla="*/ 150741 w 991635"/>
                <a:gd name="connsiteY35" fmla="*/ 629870 h 858995"/>
                <a:gd name="connsiteX36" fmla="*/ 120482 w 991635"/>
                <a:gd name="connsiteY36" fmla="*/ 632819 h 858995"/>
                <a:gd name="connsiteX37" fmla="*/ 113748 w 991635"/>
                <a:gd name="connsiteY37" fmla="*/ 630846 h 858995"/>
                <a:gd name="connsiteX38" fmla="*/ 126079 w 991635"/>
                <a:gd name="connsiteY38" fmla="*/ 604296 h 858995"/>
                <a:gd name="connsiteX39" fmla="*/ 127203 w 991635"/>
                <a:gd name="connsiteY39" fmla="*/ 585616 h 858995"/>
                <a:gd name="connsiteX40" fmla="*/ 214620 w 991635"/>
                <a:gd name="connsiteY40" fmla="*/ 597421 h 858995"/>
                <a:gd name="connsiteX41" fmla="*/ 214620 w 991635"/>
                <a:gd name="connsiteY41" fmla="*/ 597421 h 858995"/>
                <a:gd name="connsiteX42" fmla="*/ 214620 w 991635"/>
                <a:gd name="connsiteY42" fmla="*/ 597421 h 858995"/>
                <a:gd name="connsiteX43" fmla="*/ 625127 w 991635"/>
                <a:gd name="connsiteY43" fmla="*/ 543541 h 858995"/>
                <a:gd name="connsiteX44" fmla="*/ 614995 w 991635"/>
                <a:gd name="connsiteY44" fmla="*/ 549076 h 858995"/>
                <a:gd name="connsiteX45" fmla="*/ 625396 w 991635"/>
                <a:gd name="connsiteY45" fmla="*/ 543608 h 858995"/>
                <a:gd name="connsiteX46" fmla="*/ 625127 w 991635"/>
                <a:gd name="connsiteY46" fmla="*/ 543551 h 858995"/>
                <a:gd name="connsiteX47" fmla="*/ 625127 w 991635"/>
                <a:gd name="connsiteY47" fmla="*/ 543541 h 858995"/>
                <a:gd name="connsiteX48" fmla="*/ 593357 w 991635"/>
                <a:gd name="connsiteY48" fmla="*/ 539414 h 858995"/>
                <a:gd name="connsiteX49" fmla="*/ 614701 w 991635"/>
                <a:gd name="connsiteY49" fmla="*/ 549231 h 858995"/>
                <a:gd name="connsiteX50" fmla="*/ 614707 w 991635"/>
                <a:gd name="connsiteY50" fmla="*/ 549228 h 858995"/>
                <a:gd name="connsiteX51" fmla="*/ 593357 w 991635"/>
                <a:gd name="connsiteY51" fmla="*/ 539414 h 858995"/>
                <a:gd name="connsiteX52" fmla="*/ 570998 w 991635"/>
                <a:gd name="connsiteY52" fmla="*/ 530551 h 858995"/>
                <a:gd name="connsiteX53" fmla="*/ 574884 w 991635"/>
                <a:gd name="connsiteY53" fmla="*/ 538126 h 858995"/>
                <a:gd name="connsiteX54" fmla="*/ 570999 w 991635"/>
                <a:gd name="connsiteY54" fmla="*/ 530551 h 858995"/>
                <a:gd name="connsiteX55" fmla="*/ 570998 w 991635"/>
                <a:gd name="connsiteY55" fmla="*/ 530551 h 858995"/>
                <a:gd name="connsiteX56" fmla="*/ 532756 w 991635"/>
                <a:gd name="connsiteY56" fmla="*/ 518930 h 858995"/>
                <a:gd name="connsiteX57" fmla="*/ 530656 w 991635"/>
                <a:gd name="connsiteY57" fmla="*/ 518745 h 858995"/>
                <a:gd name="connsiteX58" fmla="*/ 532756 w 991635"/>
                <a:gd name="connsiteY58" fmla="*/ 518930 h 858995"/>
                <a:gd name="connsiteX59" fmla="*/ 727361 w 991635"/>
                <a:gd name="connsiteY59" fmla="*/ 0 h 858995"/>
                <a:gd name="connsiteX60" fmla="*/ 778861 w 991635"/>
                <a:gd name="connsiteY60" fmla="*/ 12511 h 858995"/>
                <a:gd name="connsiteX61" fmla="*/ 765394 w 991635"/>
                <a:gd name="connsiteY61" fmla="*/ 24340 h 858995"/>
                <a:gd name="connsiteX62" fmla="*/ 747170 w 991635"/>
                <a:gd name="connsiteY62" fmla="*/ 31991 h 858995"/>
                <a:gd name="connsiteX63" fmla="*/ 743999 w 991635"/>
                <a:gd name="connsiteY63" fmla="*/ 61191 h 858995"/>
                <a:gd name="connsiteX64" fmla="*/ 759845 w 991635"/>
                <a:gd name="connsiteY64" fmla="*/ 77878 h 858995"/>
                <a:gd name="connsiteX65" fmla="*/ 784412 w 991635"/>
                <a:gd name="connsiteY65" fmla="*/ 67451 h 858995"/>
                <a:gd name="connsiteX66" fmla="*/ 812150 w 991635"/>
                <a:gd name="connsiteY66" fmla="*/ 49374 h 858995"/>
                <a:gd name="connsiteX67" fmla="*/ 838291 w 991635"/>
                <a:gd name="connsiteY67" fmla="*/ 35460 h 858995"/>
                <a:gd name="connsiteX68" fmla="*/ 852965 w 991635"/>
                <a:gd name="connsiteY68" fmla="*/ 48678 h 858995"/>
                <a:gd name="connsiteX69" fmla="*/ 862077 w 991635"/>
                <a:gd name="connsiteY69" fmla="*/ 92477 h 858995"/>
                <a:gd name="connsiteX70" fmla="*/ 878716 w 991635"/>
                <a:gd name="connsiteY70" fmla="*/ 109858 h 858995"/>
                <a:gd name="connsiteX71" fmla="*/ 907247 w 991635"/>
                <a:gd name="connsiteY71" fmla="*/ 112652 h 858995"/>
                <a:gd name="connsiteX72" fmla="*/ 913579 w 991635"/>
                <a:gd name="connsiteY72" fmla="*/ 104304 h 858995"/>
                <a:gd name="connsiteX73" fmla="*/ 933389 w 991635"/>
                <a:gd name="connsiteY73" fmla="*/ 120989 h 858995"/>
                <a:gd name="connsiteX74" fmla="*/ 946868 w 991635"/>
                <a:gd name="connsiteY74" fmla="*/ 111603 h 858995"/>
                <a:gd name="connsiteX75" fmla="*/ 955589 w 991635"/>
                <a:gd name="connsiteY75" fmla="*/ 132807 h 858995"/>
                <a:gd name="connsiteX76" fmla="*/ 951625 w 991635"/>
                <a:gd name="connsiteY76" fmla="*/ 146720 h 858995"/>
                <a:gd name="connsiteX77" fmla="*/ 956370 w 991635"/>
                <a:gd name="connsiteY77" fmla="*/ 169668 h 858995"/>
                <a:gd name="connsiteX78" fmla="*/ 936561 w 991635"/>
                <a:gd name="connsiteY78" fmla="*/ 177311 h 858995"/>
                <a:gd name="connsiteX79" fmla="*/ 924678 w 991635"/>
                <a:gd name="connsiteY79" fmla="*/ 175223 h 858995"/>
                <a:gd name="connsiteX80" fmla="*/ 896148 w 991635"/>
                <a:gd name="connsiteY80" fmla="*/ 180789 h 858995"/>
                <a:gd name="connsiteX81" fmla="*/ 893769 w 991635"/>
                <a:gd name="connsiteY81" fmla="*/ 191214 h 858995"/>
                <a:gd name="connsiteX82" fmla="*/ 911993 w 991635"/>
                <a:gd name="connsiteY82" fmla="*/ 196095 h 858995"/>
                <a:gd name="connsiteX83" fmla="*/ 935767 w 991635"/>
                <a:gd name="connsiteY83" fmla="*/ 198181 h 858995"/>
                <a:gd name="connsiteX84" fmla="*/ 969056 w 991635"/>
                <a:gd name="connsiteY84" fmla="*/ 185670 h 858995"/>
                <a:gd name="connsiteX85" fmla="*/ 991635 w 991635"/>
                <a:gd name="connsiteY85" fmla="*/ 212428 h 858995"/>
                <a:gd name="connsiteX86" fmla="*/ 967471 w 991635"/>
                <a:gd name="connsiteY86" fmla="*/ 222510 h 858995"/>
                <a:gd name="connsiteX87" fmla="*/ 920715 w 991635"/>
                <a:gd name="connsiteY87" fmla="*/ 218347 h 858995"/>
                <a:gd name="connsiteX88" fmla="*/ 911201 w 991635"/>
                <a:gd name="connsiteY88" fmla="*/ 204432 h 858995"/>
                <a:gd name="connsiteX89" fmla="*/ 889011 w 991635"/>
                <a:gd name="connsiteY89" fmla="*/ 215564 h 858995"/>
                <a:gd name="connsiteX90" fmla="*/ 875545 w 991635"/>
                <a:gd name="connsiteY90" fmla="*/ 210694 h 858995"/>
                <a:gd name="connsiteX91" fmla="*/ 881082 w 991635"/>
                <a:gd name="connsiteY91" fmla="*/ 269102 h 858995"/>
                <a:gd name="connsiteX92" fmla="*/ 880302 w 991635"/>
                <a:gd name="connsiteY92" fmla="*/ 439466 h 858995"/>
                <a:gd name="connsiteX93" fmla="*/ 872373 w 991635"/>
                <a:gd name="connsiteY93" fmla="*/ 455456 h 858995"/>
                <a:gd name="connsiteX94" fmla="*/ 878716 w 991635"/>
                <a:gd name="connsiteY94" fmla="*/ 468664 h 858995"/>
                <a:gd name="connsiteX95" fmla="*/ 864456 w 991635"/>
                <a:gd name="connsiteY95" fmla="*/ 488134 h 858995"/>
                <a:gd name="connsiteX96" fmla="*/ 753513 w 991635"/>
                <a:gd name="connsiteY96" fmla="*/ 463795 h 858995"/>
                <a:gd name="connsiteX97" fmla="*/ 736863 w 991635"/>
                <a:gd name="connsiteY97" fmla="*/ 474926 h 858995"/>
                <a:gd name="connsiteX98" fmla="*/ 721810 w 991635"/>
                <a:gd name="connsiteY98" fmla="*/ 530551 h 858995"/>
                <a:gd name="connsiteX99" fmla="*/ 679019 w 991635"/>
                <a:gd name="connsiteY99" fmla="*/ 521517 h 858995"/>
                <a:gd name="connsiteX100" fmla="*/ 659208 w 991635"/>
                <a:gd name="connsiteY100" fmla="*/ 550716 h 858995"/>
                <a:gd name="connsiteX101" fmla="*/ 626043 w 991635"/>
                <a:gd name="connsiteY101" fmla="*/ 543744 h 858995"/>
                <a:gd name="connsiteX102" fmla="*/ 649457 w 991635"/>
                <a:gd name="connsiteY102" fmla="*/ 621989 h 858995"/>
                <a:gd name="connsiteX103" fmla="*/ 636002 w 991635"/>
                <a:gd name="connsiteY103" fmla="*/ 668206 h 858995"/>
                <a:gd name="connsiteX104" fmla="*/ 577732 w 991635"/>
                <a:gd name="connsiteY104" fmla="*/ 686408 h 858995"/>
                <a:gd name="connsiteX105" fmla="*/ 531769 w 991635"/>
                <a:gd name="connsiteY105" fmla="*/ 680999 h 858995"/>
                <a:gd name="connsiteX106" fmla="*/ 512728 w 991635"/>
                <a:gd name="connsiteY106" fmla="*/ 666244 h 858995"/>
                <a:gd name="connsiteX107" fmla="*/ 479108 w 991635"/>
                <a:gd name="connsiteY107" fmla="*/ 702627 h 858995"/>
                <a:gd name="connsiteX108" fmla="*/ 449962 w 991635"/>
                <a:gd name="connsiteY108" fmla="*/ 691819 h 858995"/>
                <a:gd name="connsiteX109" fmla="*/ 408508 w 991635"/>
                <a:gd name="connsiteY109" fmla="*/ 696730 h 858995"/>
                <a:gd name="connsiteX110" fmla="*/ 438755 w 991635"/>
                <a:gd name="connsiteY110" fmla="*/ 728192 h 858995"/>
                <a:gd name="connsiteX111" fmla="*/ 425868 w 991635"/>
                <a:gd name="connsiteY111" fmla="*/ 755242 h 858995"/>
                <a:gd name="connsiteX112" fmla="*/ 397289 w 991635"/>
                <a:gd name="connsiteY112" fmla="*/ 753757 h 858995"/>
                <a:gd name="connsiteX113" fmla="*/ 372070 w 991635"/>
                <a:gd name="connsiteY113" fmla="*/ 763590 h 858995"/>
                <a:gd name="connsiteX114" fmla="*/ 372070 w 991635"/>
                <a:gd name="connsiteY114" fmla="*/ 763600 h 858995"/>
                <a:gd name="connsiteX115" fmla="*/ 360307 w 991635"/>
                <a:gd name="connsiteY115" fmla="*/ 750818 h 858995"/>
                <a:gd name="connsiteX116" fmla="*/ 359974 w 991635"/>
                <a:gd name="connsiteY116" fmla="*/ 750471 h 858995"/>
                <a:gd name="connsiteX117" fmla="*/ 360308 w 991635"/>
                <a:gd name="connsiteY117" fmla="*/ 750819 h 858995"/>
                <a:gd name="connsiteX118" fmla="*/ 372071 w 991635"/>
                <a:gd name="connsiteY118" fmla="*/ 763601 h 858995"/>
                <a:gd name="connsiteX119" fmla="*/ 332285 w 991635"/>
                <a:gd name="connsiteY119" fmla="*/ 781305 h 858995"/>
                <a:gd name="connsiteX120" fmla="*/ 316605 w 991635"/>
                <a:gd name="connsiteY120" fmla="*/ 776383 h 858995"/>
                <a:gd name="connsiteX121" fmla="*/ 290830 w 991635"/>
                <a:gd name="connsiteY121" fmla="*/ 808832 h 858995"/>
                <a:gd name="connsiteX122" fmla="*/ 257198 w 991635"/>
                <a:gd name="connsiteY122" fmla="*/ 818665 h 858995"/>
                <a:gd name="connsiteX123" fmla="*/ 249352 w 991635"/>
                <a:gd name="connsiteY123" fmla="*/ 825561 h 858995"/>
                <a:gd name="connsiteX124" fmla="*/ 253282 w 991635"/>
                <a:gd name="connsiteY124" fmla="*/ 840305 h 858995"/>
                <a:gd name="connsiteX125" fmla="*/ 203413 w 991635"/>
                <a:gd name="connsiteY125" fmla="*/ 837356 h 858995"/>
                <a:gd name="connsiteX126" fmla="*/ 187722 w 991635"/>
                <a:gd name="connsiteY126" fmla="*/ 858995 h 858995"/>
                <a:gd name="connsiteX127" fmla="*/ 172030 w 991635"/>
                <a:gd name="connsiteY127" fmla="*/ 857023 h 858995"/>
                <a:gd name="connsiteX128" fmla="*/ 173142 w 991635"/>
                <a:gd name="connsiteY128" fmla="*/ 845216 h 858995"/>
                <a:gd name="connsiteX129" fmla="*/ 188846 w 991635"/>
                <a:gd name="connsiteY129" fmla="*/ 840305 h 858995"/>
                <a:gd name="connsiteX130" fmla="*/ 188846 w 991635"/>
                <a:gd name="connsiteY130" fmla="*/ 834407 h 858995"/>
                <a:gd name="connsiteX131" fmla="*/ 161935 w 991635"/>
                <a:gd name="connsiteY131" fmla="*/ 832434 h 858995"/>
                <a:gd name="connsiteX132" fmla="*/ 159699 w 991635"/>
                <a:gd name="connsiteY132" fmla="*/ 841291 h 858995"/>
                <a:gd name="connsiteX133" fmla="*/ 142611 w 991635"/>
                <a:gd name="connsiteY133" fmla="*/ 830721 h 858995"/>
                <a:gd name="connsiteX134" fmla="*/ 150172 w 991635"/>
                <a:gd name="connsiteY134" fmla="*/ 816215 h 858995"/>
                <a:gd name="connsiteX135" fmla="*/ 170349 w 991635"/>
                <a:gd name="connsiteY135" fmla="*/ 812279 h 858995"/>
                <a:gd name="connsiteX136" fmla="*/ 159142 w 991635"/>
                <a:gd name="connsiteY136" fmla="*/ 792125 h 858995"/>
                <a:gd name="connsiteX137" fmla="*/ 161379 w 991635"/>
                <a:gd name="connsiteY137" fmla="*/ 759177 h 858995"/>
                <a:gd name="connsiteX138" fmla="*/ 139534 w 991635"/>
                <a:gd name="connsiteY138" fmla="*/ 728702 h 858995"/>
                <a:gd name="connsiteX139" fmla="*/ 133818 w 991635"/>
                <a:gd name="connsiteY139" fmla="*/ 714798 h 858995"/>
                <a:gd name="connsiteX140" fmla="*/ 107653 w 991635"/>
                <a:gd name="connsiteY140" fmla="*/ 671686 h 858995"/>
                <a:gd name="connsiteX141" fmla="*/ 106079 w 991635"/>
                <a:gd name="connsiteY141" fmla="*/ 650129 h 858995"/>
                <a:gd name="connsiteX142" fmla="*/ 73583 w 991635"/>
                <a:gd name="connsiteY142" fmla="*/ 646661 h 858995"/>
                <a:gd name="connsiteX143" fmla="*/ 39785 w 991635"/>
                <a:gd name="connsiteY143" fmla="*/ 623962 h 858995"/>
                <a:gd name="connsiteX144" fmla="*/ 43159 w 991635"/>
                <a:gd name="connsiteY144" fmla="*/ 597422 h 858995"/>
                <a:gd name="connsiteX145" fmla="*/ 29703 w 991635"/>
                <a:gd name="connsiteY145" fmla="*/ 597422 h 858995"/>
                <a:gd name="connsiteX146" fmla="*/ 0 w 991635"/>
                <a:gd name="connsiteY146" fmla="*/ 476462 h 858995"/>
                <a:gd name="connsiteX147" fmla="*/ 67808 w 991635"/>
                <a:gd name="connsiteY147" fmla="*/ 448935 h 858995"/>
                <a:gd name="connsiteX148" fmla="*/ 56601 w 991635"/>
                <a:gd name="connsiteY148" fmla="*/ 413527 h 858995"/>
                <a:gd name="connsiteX149" fmla="*/ 33064 w 991635"/>
                <a:gd name="connsiteY149" fmla="*/ 410578 h 858995"/>
                <a:gd name="connsiteX150" fmla="*/ 33064 w 991635"/>
                <a:gd name="connsiteY150" fmla="*/ 367309 h 858995"/>
                <a:gd name="connsiteX151" fmla="*/ 61690 w 991635"/>
                <a:gd name="connsiteY151" fmla="*/ 374786 h 858995"/>
                <a:gd name="connsiteX152" fmla="*/ 71997 w 991635"/>
                <a:gd name="connsiteY152" fmla="*/ 359480 h 858995"/>
                <a:gd name="connsiteX153" fmla="*/ 86258 w 991635"/>
                <a:gd name="connsiteY153" fmla="*/ 365742 h 858995"/>
                <a:gd name="connsiteX154" fmla="*/ 116375 w 991635"/>
                <a:gd name="connsiteY154" fmla="*/ 356698 h 858995"/>
                <a:gd name="connsiteX155" fmla="*/ 135393 w 991635"/>
                <a:gd name="connsiteY155" fmla="*/ 374090 h 858995"/>
                <a:gd name="connsiteX156" fmla="*/ 155995 w 991635"/>
                <a:gd name="connsiteY156" fmla="*/ 367133 h 858995"/>
                <a:gd name="connsiteX157" fmla="*/ 189283 w 991635"/>
                <a:gd name="connsiteY157" fmla="*/ 390777 h 858995"/>
                <a:gd name="connsiteX158" fmla="*/ 240785 w 991635"/>
                <a:gd name="connsiteY158" fmla="*/ 399811 h 858995"/>
                <a:gd name="connsiteX159" fmla="*/ 250299 w 991635"/>
                <a:gd name="connsiteY159" fmla="*/ 385907 h 858995"/>
                <a:gd name="connsiteX160" fmla="*/ 259021 w 991635"/>
                <a:gd name="connsiteY160" fmla="*/ 393560 h 858995"/>
                <a:gd name="connsiteX161" fmla="*/ 266950 w 991635"/>
                <a:gd name="connsiteY161" fmla="*/ 384515 h 858995"/>
                <a:gd name="connsiteX162" fmla="*/ 324001 w 991635"/>
                <a:gd name="connsiteY162" fmla="*/ 378264 h 858995"/>
                <a:gd name="connsiteX163" fmla="*/ 349361 w 991635"/>
                <a:gd name="connsiteY163" fmla="*/ 351143 h 858995"/>
                <a:gd name="connsiteX164" fmla="*/ 368379 w 991635"/>
                <a:gd name="connsiteY164" fmla="*/ 352534 h 858995"/>
                <a:gd name="connsiteX165" fmla="*/ 371549 w 991635"/>
                <a:gd name="connsiteY165" fmla="*/ 331673 h 858995"/>
                <a:gd name="connsiteX166" fmla="*/ 361255 w 991635"/>
                <a:gd name="connsiteY166" fmla="*/ 328195 h 858995"/>
                <a:gd name="connsiteX167" fmla="*/ 370757 w 991635"/>
                <a:gd name="connsiteY167" fmla="*/ 308725 h 858995"/>
                <a:gd name="connsiteX168" fmla="*/ 358083 w 991635"/>
                <a:gd name="connsiteY168" fmla="*/ 301072 h 858995"/>
                <a:gd name="connsiteX169" fmla="*/ 373136 w 991635"/>
                <a:gd name="connsiteY169" fmla="*/ 301769 h 858995"/>
                <a:gd name="connsiteX170" fmla="*/ 407205 w 991635"/>
                <a:gd name="connsiteY170" fmla="*/ 260742 h 858995"/>
                <a:gd name="connsiteX171" fmla="*/ 311327 w 991635"/>
                <a:gd name="connsiteY171" fmla="*/ 274646 h 858995"/>
                <a:gd name="connsiteX172" fmla="*/ 291505 w 991635"/>
                <a:gd name="connsiteY172" fmla="*/ 305943 h 858995"/>
                <a:gd name="connsiteX173" fmla="*/ 266157 w 991635"/>
                <a:gd name="connsiteY173" fmla="*/ 272569 h 858995"/>
                <a:gd name="connsiteX174" fmla="*/ 300226 w 991635"/>
                <a:gd name="connsiteY174" fmla="*/ 233632 h 858995"/>
                <a:gd name="connsiteX175" fmla="*/ 297056 w 991635"/>
                <a:gd name="connsiteY175" fmla="*/ 198856 h 858995"/>
                <a:gd name="connsiteX176" fmla="*/ 297056 w 991635"/>
                <a:gd name="connsiteY176" fmla="*/ 187040 h 858995"/>
                <a:gd name="connsiteX177" fmla="*/ 314487 w 991635"/>
                <a:gd name="connsiteY177" fmla="*/ 180094 h 858995"/>
                <a:gd name="connsiteX178" fmla="*/ 334297 w 991635"/>
                <a:gd name="connsiteY178" fmla="*/ 174527 h 858995"/>
                <a:gd name="connsiteX179" fmla="*/ 349350 w 991635"/>
                <a:gd name="connsiteY179" fmla="*/ 180789 h 858995"/>
                <a:gd name="connsiteX180" fmla="*/ 367586 w 991635"/>
                <a:gd name="connsiteY180" fmla="*/ 130023 h 858995"/>
                <a:gd name="connsiteX181" fmla="*/ 377088 w 991635"/>
                <a:gd name="connsiteY181" fmla="*/ 117511 h 858995"/>
                <a:gd name="connsiteX182" fmla="*/ 400863 w 991635"/>
                <a:gd name="connsiteY182" fmla="*/ 109162 h 858995"/>
                <a:gd name="connsiteX183" fmla="*/ 401655 w 991635"/>
                <a:gd name="connsiteY183" fmla="*/ 83443 h 858995"/>
                <a:gd name="connsiteX184" fmla="*/ 428600 w 991635"/>
                <a:gd name="connsiteY184" fmla="*/ 54929 h 858995"/>
                <a:gd name="connsiteX185" fmla="*/ 465050 w 991635"/>
                <a:gd name="connsiteY185" fmla="*/ 39634 h 858995"/>
                <a:gd name="connsiteX186" fmla="*/ 486943 w 991635"/>
                <a:gd name="connsiteY186" fmla="*/ 35439 h 858995"/>
                <a:gd name="connsiteX187" fmla="*/ 486943 w 991635"/>
                <a:gd name="connsiteY187" fmla="*/ 13800 h 858995"/>
                <a:gd name="connsiteX188" fmla="*/ 488055 w 991635"/>
                <a:gd name="connsiteY188" fmla="*/ 8401 h 858995"/>
                <a:gd name="connsiteX189" fmla="*/ 503191 w 991635"/>
                <a:gd name="connsiteY189" fmla="*/ 14049 h 858995"/>
                <a:gd name="connsiteX190" fmla="*/ 518315 w 991635"/>
                <a:gd name="connsiteY190" fmla="*/ 40361 h 858995"/>
                <a:gd name="connsiteX191" fmla="*/ 542976 w 991635"/>
                <a:gd name="connsiteY191" fmla="*/ 40361 h 858995"/>
                <a:gd name="connsiteX192" fmla="*/ 551378 w 991635"/>
                <a:gd name="connsiteY192" fmla="*/ 52645 h 858995"/>
                <a:gd name="connsiteX193" fmla="*/ 594524 w 991635"/>
                <a:gd name="connsiteY193" fmla="*/ 55594 h 858995"/>
                <a:gd name="connsiteX194" fmla="*/ 595802 w 991635"/>
                <a:gd name="connsiteY194" fmla="*/ 36851 h 858995"/>
                <a:gd name="connsiteX195" fmla="*/ 629091 w 991635"/>
                <a:gd name="connsiteY195" fmla="*/ 36851 h 858995"/>
                <a:gd name="connsiteX196" fmla="*/ 639387 w 991635"/>
                <a:gd name="connsiteY196" fmla="*/ 22252 h 858995"/>
                <a:gd name="connsiteX197" fmla="*/ 702001 w 991635"/>
                <a:gd name="connsiteY197" fmla="*/ 25035 h 858995"/>
                <a:gd name="connsiteX198" fmla="*/ 727361 w 991635"/>
                <a:gd name="connsiteY198" fmla="*/ 0 h 858995"/>
                <a:gd name="connsiteX0" fmla="*/ 342367 w 991635"/>
                <a:gd name="connsiteY0" fmla="*/ 732128 h 858995"/>
                <a:gd name="connsiteX1" fmla="*/ 330036 w 991635"/>
                <a:gd name="connsiteY1" fmla="*/ 742947 h 858995"/>
                <a:gd name="connsiteX2" fmla="*/ 330036 w 991635"/>
                <a:gd name="connsiteY2" fmla="*/ 750818 h 858995"/>
                <a:gd name="connsiteX3" fmla="*/ 313238 w 991635"/>
                <a:gd name="connsiteY3" fmla="*/ 762610 h 858995"/>
                <a:gd name="connsiteX4" fmla="*/ 313244 w 991635"/>
                <a:gd name="connsiteY4" fmla="*/ 762615 h 858995"/>
                <a:gd name="connsiteX5" fmla="*/ 330048 w 991635"/>
                <a:gd name="connsiteY5" fmla="*/ 750819 h 858995"/>
                <a:gd name="connsiteX6" fmla="*/ 330048 w 991635"/>
                <a:gd name="connsiteY6" fmla="*/ 742948 h 858995"/>
                <a:gd name="connsiteX7" fmla="*/ 342373 w 991635"/>
                <a:gd name="connsiteY7" fmla="*/ 732134 h 858995"/>
                <a:gd name="connsiteX8" fmla="*/ 342367 w 991635"/>
                <a:gd name="connsiteY8" fmla="*/ 732128 h 858995"/>
                <a:gd name="connsiteX9" fmla="*/ 315481 w 991635"/>
                <a:gd name="connsiteY9" fmla="*/ 692794 h 858995"/>
                <a:gd name="connsiteX10" fmla="*/ 234796 w 991635"/>
                <a:gd name="connsiteY10" fmla="*/ 693781 h 858995"/>
                <a:gd name="connsiteX11" fmla="*/ 234798 w 991635"/>
                <a:gd name="connsiteY11" fmla="*/ 693782 h 858995"/>
                <a:gd name="connsiteX12" fmla="*/ 315481 w 991635"/>
                <a:gd name="connsiteY12" fmla="*/ 692795 h 858995"/>
                <a:gd name="connsiteX13" fmla="*/ 315481 w 991635"/>
                <a:gd name="connsiteY13" fmla="*/ 708537 h 858995"/>
                <a:gd name="connsiteX14" fmla="*/ 315481 w 991635"/>
                <a:gd name="connsiteY14" fmla="*/ 708536 h 858995"/>
                <a:gd name="connsiteX15" fmla="*/ 315481 w 991635"/>
                <a:gd name="connsiteY15" fmla="*/ 692794 h 858995"/>
                <a:gd name="connsiteX16" fmla="*/ 190541 w 991635"/>
                <a:gd name="connsiteY16" fmla="*/ 663159 h 858995"/>
                <a:gd name="connsiteX17" fmla="*/ 183236 w 991635"/>
                <a:gd name="connsiteY17" fmla="*/ 671166 h 858995"/>
                <a:gd name="connsiteX18" fmla="*/ 189958 w 991635"/>
                <a:gd name="connsiteY18" fmla="*/ 682972 h 858995"/>
                <a:gd name="connsiteX19" fmla="*/ 211252 w 991635"/>
                <a:gd name="connsiteY19" fmla="*/ 673142 h 858995"/>
                <a:gd name="connsiteX20" fmla="*/ 211247 w 991635"/>
                <a:gd name="connsiteY20" fmla="*/ 673138 h 858995"/>
                <a:gd name="connsiteX21" fmla="*/ 189959 w 991635"/>
                <a:gd name="connsiteY21" fmla="*/ 682971 h 858995"/>
                <a:gd name="connsiteX22" fmla="*/ 183237 w 991635"/>
                <a:gd name="connsiteY22" fmla="*/ 671166 h 858995"/>
                <a:gd name="connsiteX23" fmla="*/ 190541 w 991635"/>
                <a:gd name="connsiteY23" fmla="*/ 663159 h 858995"/>
                <a:gd name="connsiteX24" fmla="*/ 156550 w 991635"/>
                <a:gd name="connsiteY24" fmla="*/ 591726 h 858995"/>
                <a:gd name="connsiteX25" fmla="*/ 193319 w 991635"/>
                <a:gd name="connsiteY25" fmla="*/ 599383 h 858995"/>
                <a:gd name="connsiteX26" fmla="*/ 193324 w 991635"/>
                <a:gd name="connsiteY26" fmla="*/ 599383 h 858995"/>
                <a:gd name="connsiteX27" fmla="*/ 156550 w 991635"/>
                <a:gd name="connsiteY27" fmla="*/ 591726 h 858995"/>
                <a:gd name="connsiteX28" fmla="*/ 127203 w 991635"/>
                <a:gd name="connsiteY28" fmla="*/ 585616 h 858995"/>
                <a:gd name="connsiteX29" fmla="*/ 126078 w 991635"/>
                <a:gd name="connsiteY29" fmla="*/ 604295 h 858995"/>
                <a:gd name="connsiteX30" fmla="*/ 113747 w 991635"/>
                <a:gd name="connsiteY30" fmla="*/ 630847 h 858995"/>
                <a:gd name="connsiteX31" fmla="*/ 120481 w 991635"/>
                <a:gd name="connsiteY31" fmla="*/ 632820 h 858995"/>
                <a:gd name="connsiteX32" fmla="*/ 150740 w 991635"/>
                <a:gd name="connsiteY32" fmla="*/ 629871 h 858995"/>
                <a:gd name="connsiteX33" fmla="*/ 192207 w 991635"/>
                <a:gd name="connsiteY33" fmla="*/ 661333 h 858995"/>
                <a:gd name="connsiteX34" fmla="*/ 192207 w 991635"/>
                <a:gd name="connsiteY34" fmla="*/ 661332 h 858995"/>
                <a:gd name="connsiteX35" fmla="*/ 150741 w 991635"/>
                <a:gd name="connsiteY35" fmla="*/ 629870 h 858995"/>
                <a:gd name="connsiteX36" fmla="*/ 120482 w 991635"/>
                <a:gd name="connsiteY36" fmla="*/ 632819 h 858995"/>
                <a:gd name="connsiteX37" fmla="*/ 113748 w 991635"/>
                <a:gd name="connsiteY37" fmla="*/ 630846 h 858995"/>
                <a:gd name="connsiteX38" fmla="*/ 126079 w 991635"/>
                <a:gd name="connsiteY38" fmla="*/ 604296 h 858995"/>
                <a:gd name="connsiteX39" fmla="*/ 127203 w 991635"/>
                <a:gd name="connsiteY39" fmla="*/ 585616 h 858995"/>
                <a:gd name="connsiteX40" fmla="*/ 625127 w 991635"/>
                <a:gd name="connsiteY40" fmla="*/ 543541 h 858995"/>
                <a:gd name="connsiteX41" fmla="*/ 614995 w 991635"/>
                <a:gd name="connsiteY41" fmla="*/ 549076 h 858995"/>
                <a:gd name="connsiteX42" fmla="*/ 625396 w 991635"/>
                <a:gd name="connsiteY42" fmla="*/ 543608 h 858995"/>
                <a:gd name="connsiteX43" fmla="*/ 625127 w 991635"/>
                <a:gd name="connsiteY43" fmla="*/ 543551 h 858995"/>
                <a:gd name="connsiteX44" fmla="*/ 625127 w 991635"/>
                <a:gd name="connsiteY44" fmla="*/ 543541 h 858995"/>
                <a:gd name="connsiteX45" fmla="*/ 593357 w 991635"/>
                <a:gd name="connsiteY45" fmla="*/ 539414 h 858995"/>
                <a:gd name="connsiteX46" fmla="*/ 614701 w 991635"/>
                <a:gd name="connsiteY46" fmla="*/ 549231 h 858995"/>
                <a:gd name="connsiteX47" fmla="*/ 614707 w 991635"/>
                <a:gd name="connsiteY47" fmla="*/ 549228 h 858995"/>
                <a:gd name="connsiteX48" fmla="*/ 593357 w 991635"/>
                <a:gd name="connsiteY48" fmla="*/ 539414 h 858995"/>
                <a:gd name="connsiteX49" fmla="*/ 570998 w 991635"/>
                <a:gd name="connsiteY49" fmla="*/ 530551 h 858995"/>
                <a:gd name="connsiteX50" fmla="*/ 574884 w 991635"/>
                <a:gd name="connsiteY50" fmla="*/ 538126 h 858995"/>
                <a:gd name="connsiteX51" fmla="*/ 570999 w 991635"/>
                <a:gd name="connsiteY51" fmla="*/ 530551 h 858995"/>
                <a:gd name="connsiteX52" fmla="*/ 570998 w 991635"/>
                <a:gd name="connsiteY52" fmla="*/ 530551 h 858995"/>
                <a:gd name="connsiteX53" fmla="*/ 532756 w 991635"/>
                <a:gd name="connsiteY53" fmla="*/ 518930 h 858995"/>
                <a:gd name="connsiteX54" fmla="*/ 530656 w 991635"/>
                <a:gd name="connsiteY54" fmla="*/ 518745 h 858995"/>
                <a:gd name="connsiteX55" fmla="*/ 532756 w 991635"/>
                <a:gd name="connsiteY55" fmla="*/ 518930 h 858995"/>
                <a:gd name="connsiteX56" fmla="*/ 727361 w 991635"/>
                <a:gd name="connsiteY56" fmla="*/ 0 h 858995"/>
                <a:gd name="connsiteX57" fmla="*/ 778861 w 991635"/>
                <a:gd name="connsiteY57" fmla="*/ 12511 h 858995"/>
                <a:gd name="connsiteX58" fmla="*/ 765394 w 991635"/>
                <a:gd name="connsiteY58" fmla="*/ 24340 h 858995"/>
                <a:gd name="connsiteX59" fmla="*/ 747170 w 991635"/>
                <a:gd name="connsiteY59" fmla="*/ 31991 h 858995"/>
                <a:gd name="connsiteX60" fmla="*/ 743999 w 991635"/>
                <a:gd name="connsiteY60" fmla="*/ 61191 h 858995"/>
                <a:gd name="connsiteX61" fmla="*/ 759845 w 991635"/>
                <a:gd name="connsiteY61" fmla="*/ 77878 h 858995"/>
                <a:gd name="connsiteX62" fmla="*/ 784412 w 991635"/>
                <a:gd name="connsiteY62" fmla="*/ 67451 h 858995"/>
                <a:gd name="connsiteX63" fmla="*/ 812150 w 991635"/>
                <a:gd name="connsiteY63" fmla="*/ 49374 h 858995"/>
                <a:gd name="connsiteX64" fmla="*/ 838291 w 991635"/>
                <a:gd name="connsiteY64" fmla="*/ 35460 h 858995"/>
                <a:gd name="connsiteX65" fmla="*/ 852965 w 991635"/>
                <a:gd name="connsiteY65" fmla="*/ 48678 h 858995"/>
                <a:gd name="connsiteX66" fmla="*/ 862077 w 991635"/>
                <a:gd name="connsiteY66" fmla="*/ 92477 h 858995"/>
                <a:gd name="connsiteX67" fmla="*/ 878716 w 991635"/>
                <a:gd name="connsiteY67" fmla="*/ 109858 h 858995"/>
                <a:gd name="connsiteX68" fmla="*/ 907247 w 991635"/>
                <a:gd name="connsiteY68" fmla="*/ 112652 h 858995"/>
                <a:gd name="connsiteX69" fmla="*/ 913579 w 991635"/>
                <a:gd name="connsiteY69" fmla="*/ 104304 h 858995"/>
                <a:gd name="connsiteX70" fmla="*/ 933389 w 991635"/>
                <a:gd name="connsiteY70" fmla="*/ 120989 h 858995"/>
                <a:gd name="connsiteX71" fmla="*/ 946868 w 991635"/>
                <a:gd name="connsiteY71" fmla="*/ 111603 h 858995"/>
                <a:gd name="connsiteX72" fmla="*/ 955589 w 991635"/>
                <a:gd name="connsiteY72" fmla="*/ 132807 h 858995"/>
                <a:gd name="connsiteX73" fmla="*/ 951625 w 991635"/>
                <a:gd name="connsiteY73" fmla="*/ 146720 h 858995"/>
                <a:gd name="connsiteX74" fmla="*/ 956370 w 991635"/>
                <a:gd name="connsiteY74" fmla="*/ 169668 h 858995"/>
                <a:gd name="connsiteX75" fmla="*/ 936561 w 991635"/>
                <a:gd name="connsiteY75" fmla="*/ 177311 h 858995"/>
                <a:gd name="connsiteX76" fmla="*/ 924678 w 991635"/>
                <a:gd name="connsiteY76" fmla="*/ 175223 h 858995"/>
                <a:gd name="connsiteX77" fmla="*/ 896148 w 991635"/>
                <a:gd name="connsiteY77" fmla="*/ 180789 h 858995"/>
                <a:gd name="connsiteX78" fmla="*/ 893769 w 991635"/>
                <a:gd name="connsiteY78" fmla="*/ 191214 h 858995"/>
                <a:gd name="connsiteX79" fmla="*/ 911993 w 991635"/>
                <a:gd name="connsiteY79" fmla="*/ 196095 h 858995"/>
                <a:gd name="connsiteX80" fmla="*/ 935767 w 991635"/>
                <a:gd name="connsiteY80" fmla="*/ 198181 h 858995"/>
                <a:gd name="connsiteX81" fmla="*/ 969056 w 991635"/>
                <a:gd name="connsiteY81" fmla="*/ 185670 h 858995"/>
                <a:gd name="connsiteX82" fmla="*/ 991635 w 991635"/>
                <a:gd name="connsiteY82" fmla="*/ 212428 h 858995"/>
                <a:gd name="connsiteX83" fmla="*/ 967471 w 991635"/>
                <a:gd name="connsiteY83" fmla="*/ 222510 h 858995"/>
                <a:gd name="connsiteX84" fmla="*/ 920715 w 991635"/>
                <a:gd name="connsiteY84" fmla="*/ 218347 h 858995"/>
                <a:gd name="connsiteX85" fmla="*/ 911201 w 991635"/>
                <a:gd name="connsiteY85" fmla="*/ 204432 h 858995"/>
                <a:gd name="connsiteX86" fmla="*/ 889011 w 991635"/>
                <a:gd name="connsiteY86" fmla="*/ 215564 h 858995"/>
                <a:gd name="connsiteX87" fmla="*/ 875545 w 991635"/>
                <a:gd name="connsiteY87" fmla="*/ 210694 h 858995"/>
                <a:gd name="connsiteX88" fmla="*/ 881082 w 991635"/>
                <a:gd name="connsiteY88" fmla="*/ 269102 h 858995"/>
                <a:gd name="connsiteX89" fmla="*/ 880302 w 991635"/>
                <a:gd name="connsiteY89" fmla="*/ 439466 h 858995"/>
                <a:gd name="connsiteX90" fmla="*/ 872373 w 991635"/>
                <a:gd name="connsiteY90" fmla="*/ 455456 h 858995"/>
                <a:gd name="connsiteX91" fmla="*/ 878716 w 991635"/>
                <a:gd name="connsiteY91" fmla="*/ 468664 h 858995"/>
                <a:gd name="connsiteX92" fmla="*/ 864456 w 991635"/>
                <a:gd name="connsiteY92" fmla="*/ 488134 h 858995"/>
                <a:gd name="connsiteX93" fmla="*/ 753513 w 991635"/>
                <a:gd name="connsiteY93" fmla="*/ 463795 h 858995"/>
                <a:gd name="connsiteX94" fmla="*/ 736863 w 991635"/>
                <a:gd name="connsiteY94" fmla="*/ 474926 h 858995"/>
                <a:gd name="connsiteX95" fmla="*/ 721810 w 991635"/>
                <a:gd name="connsiteY95" fmla="*/ 530551 h 858995"/>
                <a:gd name="connsiteX96" fmla="*/ 679019 w 991635"/>
                <a:gd name="connsiteY96" fmla="*/ 521517 h 858995"/>
                <a:gd name="connsiteX97" fmla="*/ 659208 w 991635"/>
                <a:gd name="connsiteY97" fmla="*/ 550716 h 858995"/>
                <a:gd name="connsiteX98" fmla="*/ 626043 w 991635"/>
                <a:gd name="connsiteY98" fmla="*/ 543744 h 858995"/>
                <a:gd name="connsiteX99" fmla="*/ 649457 w 991635"/>
                <a:gd name="connsiteY99" fmla="*/ 621989 h 858995"/>
                <a:gd name="connsiteX100" fmla="*/ 636002 w 991635"/>
                <a:gd name="connsiteY100" fmla="*/ 668206 h 858995"/>
                <a:gd name="connsiteX101" fmla="*/ 577732 w 991635"/>
                <a:gd name="connsiteY101" fmla="*/ 686408 h 858995"/>
                <a:gd name="connsiteX102" fmla="*/ 531769 w 991635"/>
                <a:gd name="connsiteY102" fmla="*/ 680999 h 858995"/>
                <a:gd name="connsiteX103" fmla="*/ 512728 w 991635"/>
                <a:gd name="connsiteY103" fmla="*/ 666244 h 858995"/>
                <a:gd name="connsiteX104" fmla="*/ 479108 w 991635"/>
                <a:gd name="connsiteY104" fmla="*/ 702627 h 858995"/>
                <a:gd name="connsiteX105" fmla="*/ 449962 w 991635"/>
                <a:gd name="connsiteY105" fmla="*/ 691819 h 858995"/>
                <a:gd name="connsiteX106" fmla="*/ 408508 w 991635"/>
                <a:gd name="connsiteY106" fmla="*/ 696730 h 858995"/>
                <a:gd name="connsiteX107" fmla="*/ 438755 w 991635"/>
                <a:gd name="connsiteY107" fmla="*/ 728192 h 858995"/>
                <a:gd name="connsiteX108" fmla="*/ 425868 w 991635"/>
                <a:gd name="connsiteY108" fmla="*/ 755242 h 858995"/>
                <a:gd name="connsiteX109" fmla="*/ 397289 w 991635"/>
                <a:gd name="connsiteY109" fmla="*/ 753757 h 858995"/>
                <a:gd name="connsiteX110" fmla="*/ 372070 w 991635"/>
                <a:gd name="connsiteY110" fmla="*/ 763590 h 858995"/>
                <a:gd name="connsiteX111" fmla="*/ 372070 w 991635"/>
                <a:gd name="connsiteY111" fmla="*/ 763600 h 858995"/>
                <a:gd name="connsiteX112" fmla="*/ 360307 w 991635"/>
                <a:gd name="connsiteY112" fmla="*/ 750818 h 858995"/>
                <a:gd name="connsiteX113" fmla="*/ 359974 w 991635"/>
                <a:gd name="connsiteY113" fmla="*/ 750471 h 858995"/>
                <a:gd name="connsiteX114" fmla="*/ 360308 w 991635"/>
                <a:gd name="connsiteY114" fmla="*/ 750819 h 858995"/>
                <a:gd name="connsiteX115" fmla="*/ 372071 w 991635"/>
                <a:gd name="connsiteY115" fmla="*/ 763601 h 858995"/>
                <a:gd name="connsiteX116" fmla="*/ 332285 w 991635"/>
                <a:gd name="connsiteY116" fmla="*/ 781305 h 858995"/>
                <a:gd name="connsiteX117" fmla="*/ 316605 w 991635"/>
                <a:gd name="connsiteY117" fmla="*/ 776383 h 858995"/>
                <a:gd name="connsiteX118" fmla="*/ 290830 w 991635"/>
                <a:gd name="connsiteY118" fmla="*/ 808832 h 858995"/>
                <a:gd name="connsiteX119" fmla="*/ 257198 w 991635"/>
                <a:gd name="connsiteY119" fmla="*/ 818665 h 858995"/>
                <a:gd name="connsiteX120" fmla="*/ 249352 w 991635"/>
                <a:gd name="connsiteY120" fmla="*/ 825561 h 858995"/>
                <a:gd name="connsiteX121" fmla="*/ 253282 w 991635"/>
                <a:gd name="connsiteY121" fmla="*/ 840305 h 858995"/>
                <a:gd name="connsiteX122" fmla="*/ 203413 w 991635"/>
                <a:gd name="connsiteY122" fmla="*/ 837356 h 858995"/>
                <a:gd name="connsiteX123" fmla="*/ 187722 w 991635"/>
                <a:gd name="connsiteY123" fmla="*/ 858995 h 858995"/>
                <a:gd name="connsiteX124" fmla="*/ 172030 w 991635"/>
                <a:gd name="connsiteY124" fmla="*/ 857023 h 858995"/>
                <a:gd name="connsiteX125" fmla="*/ 173142 w 991635"/>
                <a:gd name="connsiteY125" fmla="*/ 845216 h 858995"/>
                <a:gd name="connsiteX126" fmla="*/ 188846 w 991635"/>
                <a:gd name="connsiteY126" fmla="*/ 840305 h 858995"/>
                <a:gd name="connsiteX127" fmla="*/ 188846 w 991635"/>
                <a:gd name="connsiteY127" fmla="*/ 834407 h 858995"/>
                <a:gd name="connsiteX128" fmla="*/ 161935 w 991635"/>
                <a:gd name="connsiteY128" fmla="*/ 832434 h 858995"/>
                <a:gd name="connsiteX129" fmla="*/ 159699 w 991635"/>
                <a:gd name="connsiteY129" fmla="*/ 841291 h 858995"/>
                <a:gd name="connsiteX130" fmla="*/ 142611 w 991635"/>
                <a:gd name="connsiteY130" fmla="*/ 830721 h 858995"/>
                <a:gd name="connsiteX131" fmla="*/ 150172 w 991635"/>
                <a:gd name="connsiteY131" fmla="*/ 816215 h 858995"/>
                <a:gd name="connsiteX132" fmla="*/ 170349 w 991635"/>
                <a:gd name="connsiteY132" fmla="*/ 812279 h 858995"/>
                <a:gd name="connsiteX133" fmla="*/ 159142 w 991635"/>
                <a:gd name="connsiteY133" fmla="*/ 792125 h 858995"/>
                <a:gd name="connsiteX134" fmla="*/ 161379 w 991635"/>
                <a:gd name="connsiteY134" fmla="*/ 759177 h 858995"/>
                <a:gd name="connsiteX135" fmla="*/ 139534 w 991635"/>
                <a:gd name="connsiteY135" fmla="*/ 728702 h 858995"/>
                <a:gd name="connsiteX136" fmla="*/ 133818 w 991635"/>
                <a:gd name="connsiteY136" fmla="*/ 714798 h 858995"/>
                <a:gd name="connsiteX137" fmla="*/ 107653 w 991635"/>
                <a:gd name="connsiteY137" fmla="*/ 671686 h 858995"/>
                <a:gd name="connsiteX138" fmla="*/ 106079 w 991635"/>
                <a:gd name="connsiteY138" fmla="*/ 650129 h 858995"/>
                <a:gd name="connsiteX139" fmla="*/ 73583 w 991635"/>
                <a:gd name="connsiteY139" fmla="*/ 646661 h 858995"/>
                <a:gd name="connsiteX140" fmla="*/ 39785 w 991635"/>
                <a:gd name="connsiteY140" fmla="*/ 623962 h 858995"/>
                <a:gd name="connsiteX141" fmla="*/ 43159 w 991635"/>
                <a:gd name="connsiteY141" fmla="*/ 597422 h 858995"/>
                <a:gd name="connsiteX142" fmla="*/ 29703 w 991635"/>
                <a:gd name="connsiteY142" fmla="*/ 597422 h 858995"/>
                <a:gd name="connsiteX143" fmla="*/ 0 w 991635"/>
                <a:gd name="connsiteY143" fmla="*/ 476462 h 858995"/>
                <a:gd name="connsiteX144" fmla="*/ 67808 w 991635"/>
                <a:gd name="connsiteY144" fmla="*/ 448935 h 858995"/>
                <a:gd name="connsiteX145" fmla="*/ 56601 w 991635"/>
                <a:gd name="connsiteY145" fmla="*/ 413527 h 858995"/>
                <a:gd name="connsiteX146" fmla="*/ 33064 w 991635"/>
                <a:gd name="connsiteY146" fmla="*/ 410578 h 858995"/>
                <a:gd name="connsiteX147" fmla="*/ 33064 w 991635"/>
                <a:gd name="connsiteY147" fmla="*/ 367309 h 858995"/>
                <a:gd name="connsiteX148" fmla="*/ 61690 w 991635"/>
                <a:gd name="connsiteY148" fmla="*/ 374786 h 858995"/>
                <a:gd name="connsiteX149" fmla="*/ 71997 w 991635"/>
                <a:gd name="connsiteY149" fmla="*/ 359480 h 858995"/>
                <a:gd name="connsiteX150" fmla="*/ 86258 w 991635"/>
                <a:gd name="connsiteY150" fmla="*/ 365742 h 858995"/>
                <a:gd name="connsiteX151" fmla="*/ 116375 w 991635"/>
                <a:gd name="connsiteY151" fmla="*/ 356698 h 858995"/>
                <a:gd name="connsiteX152" fmla="*/ 135393 w 991635"/>
                <a:gd name="connsiteY152" fmla="*/ 374090 h 858995"/>
                <a:gd name="connsiteX153" fmla="*/ 155995 w 991635"/>
                <a:gd name="connsiteY153" fmla="*/ 367133 h 858995"/>
                <a:gd name="connsiteX154" fmla="*/ 189283 w 991635"/>
                <a:gd name="connsiteY154" fmla="*/ 390777 h 858995"/>
                <a:gd name="connsiteX155" fmla="*/ 240785 w 991635"/>
                <a:gd name="connsiteY155" fmla="*/ 399811 h 858995"/>
                <a:gd name="connsiteX156" fmla="*/ 250299 w 991635"/>
                <a:gd name="connsiteY156" fmla="*/ 385907 h 858995"/>
                <a:gd name="connsiteX157" fmla="*/ 259021 w 991635"/>
                <a:gd name="connsiteY157" fmla="*/ 393560 h 858995"/>
                <a:gd name="connsiteX158" fmla="*/ 266950 w 991635"/>
                <a:gd name="connsiteY158" fmla="*/ 384515 h 858995"/>
                <a:gd name="connsiteX159" fmla="*/ 324001 w 991635"/>
                <a:gd name="connsiteY159" fmla="*/ 378264 h 858995"/>
                <a:gd name="connsiteX160" fmla="*/ 349361 w 991635"/>
                <a:gd name="connsiteY160" fmla="*/ 351143 h 858995"/>
                <a:gd name="connsiteX161" fmla="*/ 368379 w 991635"/>
                <a:gd name="connsiteY161" fmla="*/ 352534 h 858995"/>
                <a:gd name="connsiteX162" fmla="*/ 371549 w 991635"/>
                <a:gd name="connsiteY162" fmla="*/ 331673 h 858995"/>
                <a:gd name="connsiteX163" fmla="*/ 361255 w 991635"/>
                <a:gd name="connsiteY163" fmla="*/ 328195 h 858995"/>
                <a:gd name="connsiteX164" fmla="*/ 370757 w 991635"/>
                <a:gd name="connsiteY164" fmla="*/ 308725 h 858995"/>
                <a:gd name="connsiteX165" fmla="*/ 358083 w 991635"/>
                <a:gd name="connsiteY165" fmla="*/ 301072 h 858995"/>
                <a:gd name="connsiteX166" fmla="*/ 373136 w 991635"/>
                <a:gd name="connsiteY166" fmla="*/ 301769 h 858995"/>
                <a:gd name="connsiteX167" fmla="*/ 407205 w 991635"/>
                <a:gd name="connsiteY167" fmla="*/ 260742 h 858995"/>
                <a:gd name="connsiteX168" fmla="*/ 311327 w 991635"/>
                <a:gd name="connsiteY168" fmla="*/ 274646 h 858995"/>
                <a:gd name="connsiteX169" fmla="*/ 291505 w 991635"/>
                <a:gd name="connsiteY169" fmla="*/ 305943 h 858995"/>
                <a:gd name="connsiteX170" fmla="*/ 266157 w 991635"/>
                <a:gd name="connsiteY170" fmla="*/ 272569 h 858995"/>
                <a:gd name="connsiteX171" fmla="*/ 300226 w 991635"/>
                <a:gd name="connsiteY171" fmla="*/ 233632 h 858995"/>
                <a:gd name="connsiteX172" fmla="*/ 297056 w 991635"/>
                <a:gd name="connsiteY172" fmla="*/ 198856 h 858995"/>
                <a:gd name="connsiteX173" fmla="*/ 297056 w 991635"/>
                <a:gd name="connsiteY173" fmla="*/ 187040 h 858995"/>
                <a:gd name="connsiteX174" fmla="*/ 314487 w 991635"/>
                <a:gd name="connsiteY174" fmla="*/ 180094 h 858995"/>
                <a:gd name="connsiteX175" fmla="*/ 334297 w 991635"/>
                <a:gd name="connsiteY175" fmla="*/ 174527 h 858995"/>
                <a:gd name="connsiteX176" fmla="*/ 349350 w 991635"/>
                <a:gd name="connsiteY176" fmla="*/ 180789 h 858995"/>
                <a:gd name="connsiteX177" fmla="*/ 367586 w 991635"/>
                <a:gd name="connsiteY177" fmla="*/ 130023 h 858995"/>
                <a:gd name="connsiteX178" fmla="*/ 377088 w 991635"/>
                <a:gd name="connsiteY178" fmla="*/ 117511 h 858995"/>
                <a:gd name="connsiteX179" fmla="*/ 400863 w 991635"/>
                <a:gd name="connsiteY179" fmla="*/ 109162 h 858995"/>
                <a:gd name="connsiteX180" fmla="*/ 401655 w 991635"/>
                <a:gd name="connsiteY180" fmla="*/ 83443 h 858995"/>
                <a:gd name="connsiteX181" fmla="*/ 428600 w 991635"/>
                <a:gd name="connsiteY181" fmla="*/ 54929 h 858995"/>
                <a:gd name="connsiteX182" fmla="*/ 465050 w 991635"/>
                <a:gd name="connsiteY182" fmla="*/ 39634 h 858995"/>
                <a:gd name="connsiteX183" fmla="*/ 486943 w 991635"/>
                <a:gd name="connsiteY183" fmla="*/ 35439 h 858995"/>
                <a:gd name="connsiteX184" fmla="*/ 486943 w 991635"/>
                <a:gd name="connsiteY184" fmla="*/ 13800 h 858995"/>
                <a:gd name="connsiteX185" fmla="*/ 488055 w 991635"/>
                <a:gd name="connsiteY185" fmla="*/ 8401 h 858995"/>
                <a:gd name="connsiteX186" fmla="*/ 503191 w 991635"/>
                <a:gd name="connsiteY186" fmla="*/ 14049 h 858995"/>
                <a:gd name="connsiteX187" fmla="*/ 518315 w 991635"/>
                <a:gd name="connsiteY187" fmla="*/ 40361 h 858995"/>
                <a:gd name="connsiteX188" fmla="*/ 542976 w 991635"/>
                <a:gd name="connsiteY188" fmla="*/ 40361 h 858995"/>
                <a:gd name="connsiteX189" fmla="*/ 551378 w 991635"/>
                <a:gd name="connsiteY189" fmla="*/ 52645 h 858995"/>
                <a:gd name="connsiteX190" fmla="*/ 594524 w 991635"/>
                <a:gd name="connsiteY190" fmla="*/ 55594 h 858995"/>
                <a:gd name="connsiteX191" fmla="*/ 595802 w 991635"/>
                <a:gd name="connsiteY191" fmla="*/ 36851 h 858995"/>
                <a:gd name="connsiteX192" fmla="*/ 629091 w 991635"/>
                <a:gd name="connsiteY192" fmla="*/ 36851 h 858995"/>
                <a:gd name="connsiteX193" fmla="*/ 639387 w 991635"/>
                <a:gd name="connsiteY193" fmla="*/ 22252 h 858995"/>
                <a:gd name="connsiteX194" fmla="*/ 702001 w 991635"/>
                <a:gd name="connsiteY194" fmla="*/ 25035 h 858995"/>
                <a:gd name="connsiteX195" fmla="*/ 727361 w 991635"/>
                <a:gd name="connsiteY195" fmla="*/ 0 h 858995"/>
                <a:gd name="connsiteX0" fmla="*/ 342367 w 991635"/>
                <a:gd name="connsiteY0" fmla="*/ 732128 h 858995"/>
                <a:gd name="connsiteX1" fmla="*/ 330036 w 991635"/>
                <a:gd name="connsiteY1" fmla="*/ 742947 h 858995"/>
                <a:gd name="connsiteX2" fmla="*/ 330036 w 991635"/>
                <a:gd name="connsiteY2" fmla="*/ 750818 h 858995"/>
                <a:gd name="connsiteX3" fmla="*/ 313238 w 991635"/>
                <a:gd name="connsiteY3" fmla="*/ 762610 h 858995"/>
                <a:gd name="connsiteX4" fmla="*/ 313244 w 991635"/>
                <a:gd name="connsiteY4" fmla="*/ 762615 h 858995"/>
                <a:gd name="connsiteX5" fmla="*/ 330048 w 991635"/>
                <a:gd name="connsiteY5" fmla="*/ 750819 h 858995"/>
                <a:gd name="connsiteX6" fmla="*/ 330048 w 991635"/>
                <a:gd name="connsiteY6" fmla="*/ 742948 h 858995"/>
                <a:gd name="connsiteX7" fmla="*/ 342373 w 991635"/>
                <a:gd name="connsiteY7" fmla="*/ 732134 h 858995"/>
                <a:gd name="connsiteX8" fmla="*/ 342367 w 991635"/>
                <a:gd name="connsiteY8" fmla="*/ 732128 h 858995"/>
                <a:gd name="connsiteX9" fmla="*/ 315481 w 991635"/>
                <a:gd name="connsiteY9" fmla="*/ 692794 h 858995"/>
                <a:gd name="connsiteX10" fmla="*/ 234796 w 991635"/>
                <a:gd name="connsiteY10" fmla="*/ 693781 h 858995"/>
                <a:gd name="connsiteX11" fmla="*/ 234798 w 991635"/>
                <a:gd name="connsiteY11" fmla="*/ 693782 h 858995"/>
                <a:gd name="connsiteX12" fmla="*/ 315481 w 991635"/>
                <a:gd name="connsiteY12" fmla="*/ 692795 h 858995"/>
                <a:gd name="connsiteX13" fmla="*/ 315481 w 991635"/>
                <a:gd name="connsiteY13" fmla="*/ 708537 h 858995"/>
                <a:gd name="connsiteX14" fmla="*/ 315481 w 991635"/>
                <a:gd name="connsiteY14" fmla="*/ 708536 h 858995"/>
                <a:gd name="connsiteX15" fmla="*/ 315481 w 991635"/>
                <a:gd name="connsiteY15" fmla="*/ 692794 h 858995"/>
                <a:gd name="connsiteX16" fmla="*/ 190541 w 991635"/>
                <a:gd name="connsiteY16" fmla="*/ 663159 h 858995"/>
                <a:gd name="connsiteX17" fmla="*/ 183236 w 991635"/>
                <a:gd name="connsiteY17" fmla="*/ 671166 h 858995"/>
                <a:gd name="connsiteX18" fmla="*/ 189958 w 991635"/>
                <a:gd name="connsiteY18" fmla="*/ 682972 h 858995"/>
                <a:gd name="connsiteX19" fmla="*/ 211252 w 991635"/>
                <a:gd name="connsiteY19" fmla="*/ 673142 h 858995"/>
                <a:gd name="connsiteX20" fmla="*/ 211247 w 991635"/>
                <a:gd name="connsiteY20" fmla="*/ 673138 h 858995"/>
                <a:gd name="connsiteX21" fmla="*/ 189959 w 991635"/>
                <a:gd name="connsiteY21" fmla="*/ 682971 h 858995"/>
                <a:gd name="connsiteX22" fmla="*/ 183237 w 991635"/>
                <a:gd name="connsiteY22" fmla="*/ 671166 h 858995"/>
                <a:gd name="connsiteX23" fmla="*/ 190541 w 991635"/>
                <a:gd name="connsiteY23" fmla="*/ 663159 h 858995"/>
                <a:gd name="connsiteX24" fmla="*/ 156550 w 991635"/>
                <a:gd name="connsiteY24" fmla="*/ 591726 h 858995"/>
                <a:gd name="connsiteX25" fmla="*/ 193319 w 991635"/>
                <a:gd name="connsiteY25" fmla="*/ 599383 h 858995"/>
                <a:gd name="connsiteX26" fmla="*/ 156550 w 991635"/>
                <a:gd name="connsiteY26" fmla="*/ 591726 h 858995"/>
                <a:gd name="connsiteX27" fmla="*/ 127203 w 991635"/>
                <a:gd name="connsiteY27" fmla="*/ 585616 h 858995"/>
                <a:gd name="connsiteX28" fmla="*/ 126078 w 991635"/>
                <a:gd name="connsiteY28" fmla="*/ 604295 h 858995"/>
                <a:gd name="connsiteX29" fmla="*/ 113747 w 991635"/>
                <a:gd name="connsiteY29" fmla="*/ 630847 h 858995"/>
                <a:gd name="connsiteX30" fmla="*/ 120481 w 991635"/>
                <a:gd name="connsiteY30" fmla="*/ 632820 h 858995"/>
                <a:gd name="connsiteX31" fmla="*/ 150740 w 991635"/>
                <a:gd name="connsiteY31" fmla="*/ 629871 h 858995"/>
                <a:gd name="connsiteX32" fmla="*/ 192207 w 991635"/>
                <a:gd name="connsiteY32" fmla="*/ 661333 h 858995"/>
                <a:gd name="connsiteX33" fmla="*/ 192207 w 991635"/>
                <a:gd name="connsiteY33" fmla="*/ 661332 h 858995"/>
                <a:gd name="connsiteX34" fmla="*/ 150741 w 991635"/>
                <a:gd name="connsiteY34" fmla="*/ 629870 h 858995"/>
                <a:gd name="connsiteX35" fmla="*/ 120482 w 991635"/>
                <a:gd name="connsiteY35" fmla="*/ 632819 h 858995"/>
                <a:gd name="connsiteX36" fmla="*/ 113748 w 991635"/>
                <a:gd name="connsiteY36" fmla="*/ 630846 h 858995"/>
                <a:gd name="connsiteX37" fmla="*/ 126079 w 991635"/>
                <a:gd name="connsiteY37" fmla="*/ 604296 h 858995"/>
                <a:gd name="connsiteX38" fmla="*/ 127203 w 991635"/>
                <a:gd name="connsiteY38" fmla="*/ 585616 h 858995"/>
                <a:gd name="connsiteX39" fmla="*/ 625127 w 991635"/>
                <a:gd name="connsiteY39" fmla="*/ 543541 h 858995"/>
                <a:gd name="connsiteX40" fmla="*/ 614995 w 991635"/>
                <a:gd name="connsiteY40" fmla="*/ 549076 h 858995"/>
                <a:gd name="connsiteX41" fmla="*/ 625396 w 991635"/>
                <a:gd name="connsiteY41" fmla="*/ 543608 h 858995"/>
                <a:gd name="connsiteX42" fmla="*/ 625127 w 991635"/>
                <a:gd name="connsiteY42" fmla="*/ 543551 h 858995"/>
                <a:gd name="connsiteX43" fmla="*/ 625127 w 991635"/>
                <a:gd name="connsiteY43" fmla="*/ 543541 h 858995"/>
                <a:gd name="connsiteX44" fmla="*/ 593357 w 991635"/>
                <a:gd name="connsiteY44" fmla="*/ 539414 h 858995"/>
                <a:gd name="connsiteX45" fmla="*/ 614701 w 991635"/>
                <a:gd name="connsiteY45" fmla="*/ 549231 h 858995"/>
                <a:gd name="connsiteX46" fmla="*/ 614707 w 991635"/>
                <a:gd name="connsiteY46" fmla="*/ 549228 h 858995"/>
                <a:gd name="connsiteX47" fmla="*/ 593357 w 991635"/>
                <a:gd name="connsiteY47" fmla="*/ 539414 h 858995"/>
                <a:gd name="connsiteX48" fmla="*/ 570998 w 991635"/>
                <a:gd name="connsiteY48" fmla="*/ 530551 h 858995"/>
                <a:gd name="connsiteX49" fmla="*/ 574884 w 991635"/>
                <a:gd name="connsiteY49" fmla="*/ 538126 h 858995"/>
                <a:gd name="connsiteX50" fmla="*/ 570999 w 991635"/>
                <a:gd name="connsiteY50" fmla="*/ 530551 h 858995"/>
                <a:gd name="connsiteX51" fmla="*/ 570998 w 991635"/>
                <a:gd name="connsiteY51" fmla="*/ 530551 h 858995"/>
                <a:gd name="connsiteX52" fmla="*/ 532756 w 991635"/>
                <a:gd name="connsiteY52" fmla="*/ 518930 h 858995"/>
                <a:gd name="connsiteX53" fmla="*/ 530656 w 991635"/>
                <a:gd name="connsiteY53" fmla="*/ 518745 h 858995"/>
                <a:gd name="connsiteX54" fmla="*/ 532756 w 991635"/>
                <a:gd name="connsiteY54" fmla="*/ 518930 h 858995"/>
                <a:gd name="connsiteX55" fmla="*/ 727361 w 991635"/>
                <a:gd name="connsiteY55" fmla="*/ 0 h 858995"/>
                <a:gd name="connsiteX56" fmla="*/ 778861 w 991635"/>
                <a:gd name="connsiteY56" fmla="*/ 12511 h 858995"/>
                <a:gd name="connsiteX57" fmla="*/ 765394 w 991635"/>
                <a:gd name="connsiteY57" fmla="*/ 24340 h 858995"/>
                <a:gd name="connsiteX58" fmla="*/ 747170 w 991635"/>
                <a:gd name="connsiteY58" fmla="*/ 31991 h 858995"/>
                <a:gd name="connsiteX59" fmla="*/ 743999 w 991635"/>
                <a:gd name="connsiteY59" fmla="*/ 61191 h 858995"/>
                <a:gd name="connsiteX60" fmla="*/ 759845 w 991635"/>
                <a:gd name="connsiteY60" fmla="*/ 77878 h 858995"/>
                <a:gd name="connsiteX61" fmla="*/ 784412 w 991635"/>
                <a:gd name="connsiteY61" fmla="*/ 67451 h 858995"/>
                <a:gd name="connsiteX62" fmla="*/ 812150 w 991635"/>
                <a:gd name="connsiteY62" fmla="*/ 49374 h 858995"/>
                <a:gd name="connsiteX63" fmla="*/ 838291 w 991635"/>
                <a:gd name="connsiteY63" fmla="*/ 35460 h 858995"/>
                <a:gd name="connsiteX64" fmla="*/ 852965 w 991635"/>
                <a:gd name="connsiteY64" fmla="*/ 48678 h 858995"/>
                <a:gd name="connsiteX65" fmla="*/ 862077 w 991635"/>
                <a:gd name="connsiteY65" fmla="*/ 92477 h 858995"/>
                <a:gd name="connsiteX66" fmla="*/ 878716 w 991635"/>
                <a:gd name="connsiteY66" fmla="*/ 109858 h 858995"/>
                <a:gd name="connsiteX67" fmla="*/ 907247 w 991635"/>
                <a:gd name="connsiteY67" fmla="*/ 112652 h 858995"/>
                <a:gd name="connsiteX68" fmla="*/ 913579 w 991635"/>
                <a:gd name="connsiteY68" fmla="*/ 104304 h 858995"/>
                <a:gd name="connsiteX69" fmla="*/ 933389 w 991635"/>
                <a:gd name="connsiteY69" fmla="*/ 120989 h 858995"/>
                <a:gd name="connsiteX70" fmla="*/ 946868 w 991635"/>
                <a:gd name="connsiteY70" fmla="*/ 111603 h 858995"/>
                <a:gd name="connsiteX71" fmla="*/ 955589 w 991635"/>
                <a:gd name="connsiteY71" fmla="*/ 132807 h 858995"/>
                <a:gd name="connsiteX72" fmla="*/ 951625 w 991635"/>
                <a:gd name="connsiteY72" fmla="*/ 146720 h 858995"/>
                <a:gd name="connsiteX73" fmla="*/ 956370 w 991635"/>
                <a:gd name="connsiteY73" fmla="*/ 169668 h 858995"/>
                <a:gd name="connsiteX74" fmla="*/ 936561 w 991635"/>
                <a:gd name="connsiteY74" fmla="*/ 177311 h 858995"/>
                <a:gd name="connsiteX75" fmla="*/ 924678 w 991635"/>
                <a:gd name="connsiteY75" fmla="*/ 175223 h 858995"/>
                <a:gd name="connsiteX76" fmla="*/ 896148 w 991635"/>
                <a:gd name="connsiteY76" fmla="*/ 180789 h 858995"/>
                <a:gd name="connsiteX77" fmla="*/ 893769 w 991635"/>
                <a:gd name="connsiteY77" fmla="*/ 191214 h 858995"/>
                <a:gd name="connsiteX78" fmla="*/ 911993 w 991635"/>
                <a:gd name="connsiteY78" fmla="*/ 196095 h 858995"/>
                <a:gd name="connsiteX79" fmla="*/ 935767 w 991635"/>
                <a:gd name="connsiteY79" fmla="*/ 198181 h 858995"/>
                <a:gd name="connsiteX80" fmla="*/ 969056 w 991635"/>
                <a:gd name="connsiteY80" fmla="*/ 185670 h 858995"/>
                <a:gd name="connsiteX81" fmla="*/ 991635 w 991635"/>
                <a:gd name="connsiteY81" fmla="*/ 212428 h 858995"/>
                <a:gd name="connsiteX82" fmla="*/ 967471 w 991635"/>
                <a:gd name="connsiteY82" fmla="*/ 222510 h 858995"/>
                <a:gd name="connsiteX83" fmla="*/ 920715 w 991635"/>
                <a:gd name="connsiteY83" fmla="*/ 218347 h 858995"/>
                <a:gd name="connsiteX84" fmla="*/ 911201 w 991635"/>
                <a:gd name="connsiteY84" fmla="*/ 204432 h 858995"/>
                <a:gd name="connsiteX85" fmla="*/ 889011 w 991635"/>
                <a:gd name="connsiteY85" fmla="*/ 215564 h 858995"/>
                <a:gd name="connsiteX86" fmla="*/ 875545 w 991635"/>
                <a:gd name="connsiteY86" fmla="*/ 210694 h 858995"/>
                <a:gd name="connsiteX87" fmla="*/ 881082 w 991635"/>
                <a:gd name="connsiteY87" fmla="*/ 269102 h 858995"/>
                <a:gd name="connsiteX88" fmla="*/ 880302 w 991635"/>
                <a:gd name="connsiteY88" fmla="*/ 439466 h 858995"/>
                <a:gd name="connsiteX89" fmla="*/ 872373 w 991635"/>
                <a:gd name="connsiteY89" fmla="*/ 455456 h 858995"/>
                <a:gd name="connsiteX90" fmla="*/ 878716 w 991635"/>
                <a:gd name="connsiteY90" fmla="*/ 468664 h 858995"/>
                <a:gd name="connsiteX91" fmla="*/ 864456 w 991635"/>
                <a:gd name="connsiteY91" fmla="*/ 488134 h 858995"/>
                <a:gd name="connsiteX92" fmla="*/ 753513 w 991635"/>
                <a:gd name="connsiteY92" fmla="*/ 463795 h 858995"/>
                <a:gd name="connsiteX93" fmla="*/ 736863 w 991635"/>
                <a:gd name="connsiteY93" fmla="*/ 474926 h 858995"/>
                <a:gd name="connsiteX94" fmla="*/ 721810 w 991635"/>
                <a:gd name="connsiteY94" fmla="*/ 530551 h 858995"/>
                <a:gd name="connsiteX95" fmla="*/ 679019 w 991635"/>
                <a:gd name="connsiteY95" fmla="*/ 521517 h 858995"/>
                <a:gd name="connsiteX96" fmla="*/ 659208 w 991635"/>
                <a:gd name="connsiteY96" fmla="*/ 550716 h 858995"/>
                <a:gd name="connsiteX97" fmla="*/ 626043 w 991635"/>
                <a:gd name="connsiteY97" fmla="*/ 543744 h 858995"/>
                <a:gd name="connsiteX98" fmla="*/ 649457 w 991635"/>
                <a:gd name="connsiteY98" fmla="*/ 621989 h 858995"/>
                <a:gd name="connsiteX99" fmla="*/ 636002 w 991635"/>
                <a:gd name="connsiteY99" fmla="*/ 668206 h 858995"/>
                <a:gd name="connsiteX100" fmla="*/ 577732 w 991635"/>
                <a:gd name="connsiteY100" fmla="*/ 686408 h 858995"/>
                <a:gd name="connsiteX101" fmla="*/ 531769 w 991635"/>
                <a:gd name="connsiteY101" fmla="*/ 680999 h 858995"/>
                <a:gd name="connsiteX102" fmla="*/ 512728 w 991635"/>
                <a:gd name="connsiteY102" fmla="*/ 666244 h 858995"/>
                <a:gd name="connsiteX103" fmla="*/ 479108 w 991635"/>
                <a:gd name="connsiteY103" fmla="*/ 702627 h 858995"/>
                <a:gd name="connsiteX104" fmla="*/ 449962 w 991635"/>
                <a:gd name="connsiteY104" fmla="*/ 691819 h 858995"/>
                <a:gd name="connsiteX105" fmla="*/ 408508 w 991635"/>
                <a:gd name="connsiteY105" fmla="*/ 696730 h 858995"/>
                <a:gd name="connsiteX106" fmla="*/ 438755 w 991635"/>
                <a:gd name="connsiteY106" fmla="*/ 728192 h 858995"/>
                <a:gd name="connsiteX107" fmla="*/ 425868 w 991635"/>
                <a:gd name="connsiteY107" fmla="*/ 755242 h 858995"/>
                <a:gd name="connsiteX108" fmla="*/ 397289 w 991635"/>
                <a:gd name="connsiteY108" fmla="*/ 753757 h 858995"/>
                <a:gd name="connsiteX109" fmla="*/ 372070 w 991635"/>
                <a:gd name="connsiteY109" fmla="*/ 763590 h 858995"/>
                <a:gd name="connsiteX110" fmla="*/ 372070 w 991635"/>
                <a:gd name="connsiteY110" fmla="*/ 763600 h 858995"/>
                <a:gd name="connsiteX111" fmla="*/ 360307 w 991635"/>
                <a:gd name="connsiteY111" fmla="*/ 750818 h 858995"/>
                <a:gd name="connsiteX112" fmla="*/ 359974 w 991635"/>
                <a:gd name="connsiteY112" fmla="*/ 750471 h 858995"/>
                <a:gd name="connsiteX113" fmla="*/ 360308 w 991635"/>
                <a:gd name="connsiteY113" fmla="*/ 750819 h 858995"/>
                <a:gd name="connsiteX114" fmla="*/ 372071 w 991635"/>
                <a:gd name="connsiteY114" fmla="*/ 763601 h 858995"/>
                <a:gd name="connsiteX115" fmla="*/ 332285 w 991635"/>
                <a:gd name="connsiteY115" fmla="*/ 781305 h 858995"/>
                <a:gd name="connsiteX116" fmla="*/ 316605 w 991635"/>
                <a:gd name="connsiteY116" fmla="*/ 776383 h 858995"/>
                <a:gd name="connsiteX117" fmla="*/ 290830 w 991635"/>
                <a:gd name="connsiteY117" fmla="*/ 808832 h 858995"/>
                <a:gd name="connsiteX118" fmla="*/ 257198 w 991635"/>
                <a:gd name="connsiteY118" fmla="*/ 818665 h 858995"/>
                <a:gd name="connsiteX119" fmla="*/ 249352 w 991635"/>
                <a:gd name="connsiteY119" fmla="*/ 825561 h 858995"/>
                <a:gd name="connsiteX120" fmla="*/ 253282 w 991635"/>
                <a:gd name="connsiteY120" fmla="*/ 840305 h 858995"/>
                <a:gd name="connsiteX121" fmla="*/ 203413 w 991635"/>
                <a:gd name="connsiteY121" fmla="*/ 837356 h 858995"/>
                <a:gd name="connsiteX122" fmla="*/ 187722 w 991635"/>
                <a:gd name="connsiteY122" fmla="*/ 858995 h 858995"/>
                <a:gd name="connsiteX123" fmla="*/ 172030 w 991635"/>
                <a:gd name="connsiteY123" fmla="*/ 857023 h 858995"/>
                <a:gd name="connsiteX124" fmla="*/ 173142 w 991635"/>
                <a:gd name="connsiteY124" fmla="*/ 845216 h 858995"/>
                <a:gd name="connsiteX125" fmla="*/ 188846 w 991635"/>
                <a:gd name="connsiteY125" fmla="*/ 840305 h 858995"/>
                <a:gd name="connsiteX126" fmla="*/ 188846 w 991635"/>
                <a:gd name="connsiteY126" fmla="*/ 834407 h 858995"/>
                <a:gd name="connsiteX127" fmla="*/ 161935 w 991635"/>
                <a:gd name="connsiteY127" fmla="*/ 832434 h 858995"/>
                <a:gd name="connsiteX128" fmla="*/ 159699 w 991635"/>
                <a:gd name="connsiteY128" fmla="*/ 841291 h 858995"/>
                <a:gd name="connsiteX129" fmla="*/ 142611 w 991635"/>
                <a:gd name="connsiteY129" fmla="*/ 830721 h 858995"/>
                <a:gd name="connsiteX130" fmla="*/ 150172 w 991635"/>
                <a:gd name="connsiteY130" fmla="*/ 816215 h 858995"/>
                <a:gd name="connsiteX131" fmla="*/ 170349 w 991635"/>
                <a:gd name="connsiteY131" fmla="*/ 812279 h 858995"/>
                <a:gd name="connsiteX132" fmla="*/ 159142 w 991635"/>
                <a:gd name="connsiteY132" fmla="*/ 792125 h 858995"/>
                <a:gd name="connsiteX133" fmla="*/ 161379 w 991635"/>
                <a:gd name="connsiteY133" fmla="*/ 759177 h 858995"/>
                <a:gd name="connsiteX134" fmla="*/ 139534 w 991635"/>
                <a:gd name="connsiteY134" fmla="*/ 728702 h 858995"/>
                <a:gd name="connsiteX135" fmla="*/ 133818 w 991635"/>
                <a:gd name="connsiteY135" fmla="*/ 714798 h 858995"/>
                <a:gd name="connsiteX136" fmla="*/ 107653 w 991635"/>
                <a:gd name="connsiteY136" fmla="*/ 671686 h 858995"/>
                <a:gd name="connsiteX137" fmla="*/ 106079 w 991635"/>
                <a:gd name="connsiteY137" fmla="*/ 650129 h 858995"/>
                <a:gd name="connsiteX138" fmla="*/ 73583 w 991635"/>
                <a:gd name="connsiteY138" fmla="*/ 646661 h 858995"/>
                <a:gd name="connsiteX139" fmla="*/ 39785 w 991635"/>
                <a:gd name="connsiteY139" fmla="*/ 623962 h 858995"/>
                <a:gd name="connsiteX140" fmla="*/ 43159 w 991635"/>
                <a:gd name="connsiteY140" fmla="*/ 597422 h 858995"/>
                <a:gd name="connsiteX141" fmla="*/ 29703 w 991635"/>
                <a:gd name="connsiteY141" fmla="*/ 597422 h 858995"/>
                <a:gd name="connsiteX142" fmla="*/ 0 w 991635"/>
                <a:gd name="connsiteY142" fmla="*/ 476462 h 858995"/>
                <a:gd name="connsiteX143" fmla="*/ 67808 w 991635"/>
                <a:gd name="connsiteY143" fmla="*/ 448935 h 858995"/>
                <a:gd name="connsiteX144" fmla="*/ 56601 w 991635"/>
                <a:gd name="connsiteY144" fmla="*/ 413527 h 858995"/>
                <a:gd name="connsiteX145" fmla="*/ 33064 w 991635"/>
                <a:gd name="connsiteY145" fmla="*/ 410578 h 858995"/>
                <a:gd name="connsiteX146" fmla="*/ 33064 w 991635"/>
                <a:gd name="connsiteY146" fmla="*/ 367309 h 858995"/>
                <a:gd name="connsiteX147" fmla="*/ 61690 w 991635"/>
                <a:gd name="connsiteY147" fmla="*/ 374786 h 858995"/>
                <a:gd name="connsiteX148" fmla="*/ 71997 w 991635"/>
                <a:gd name="connsiteY148" fmla="*/ 359480 h 858995"/>
                <a:gd name="connsiteX149" fmla="*/ 86258 w 991635"/>
                <a:gd name="connsiteY149" fmla="*/ 365742 h 858995"/>
                <a:gd name="connsiteX150" fmla="*/ 116375 w 991635"/>
                <a:gd name="connsiteY150" fmla="*/ 356698 h 858995"/>
                <a:gd name="connsiteX151" fmla="*/ 135393 w 991635"/>
                <a:gd name="connsiteY151" fmla="*/ 374090 h 858995"/>
                <a:gd name="connsiteX152" fmla="*/ 155995 w 991635"/>
                <a:gd name="connsiteY152" fmla="*/ 367133 h 858995"/>
                <a:gd name="connsiteX153" fmla="*/ 189283 w 991635"/>
                <a:gd name="connsiteY153" fmla="*/ 390777 h 858995"/>
                <a:gd name="connsiteX154" fmla="*/ 240785 w 991635"/>
                <a:gd name="connsiteY154" fmla="*/ 399811 h 858995"/>
                <a:gd name="connsiteX155" fmla="*/ 250299 w 991635"/>
                <a:gd name="connsiteY155" fmla="*/ 385907 h 858995"/>
                <a:gd name="connsiteX156" fmla="*/ 259021 w 991635"/>
                <a:gd name="connsiteY156" fmla="*/ 393560 h 858995"/>
                <a:gd name="connsiteX157" fmla="*/ 266950 w 991635"/>
                <a:gd name="connsiteY157" fmla="*/ 384515 h 858995"/>
                <a:gd name="connsiteX158" fmla="*/ 324001 w 991635"/>
                <a:gd name="connsiteY158" fmla="*/ 378264 h 858995"/>
                <a:gd name="connsiteX159" fmla="*/ 349361 w 991635"/>
                <a:gd name="connsiteY159" fmla="*/ 351143 h 858995"/>
                <a:gd name="connsiteX160" fmla="*/ 368379 w 991635"/>
                <a:gd name="connsiteY160" fmla="*/ 352534 h 858995"/>
                <a:gd name="connsiteX161" fmla="*/ 371549 w 991635"/>
                <a:gd name="connsiteY161" fmla="*/ 331673 h 858995"/>
                <a:gd name="connsiteX162" fmla="*/ 361255 w 991635"/>
                <a:gd name="connsiteY162" fmla="*/ 328195 h 858995"/>
                <a:gd name="connsiteX163" fmla="*/ 370757 w 991635"/>
                <a:gd name="connsiteY163" fmla="*/ 308725 h 858995"/>
                <a:gd name="connsiteX164" fmla="*/ 358083 w 991635"/>
                <a:gd name="connsiteY164" fmla="*/ 301072 h 858995"/>
                <a:gd name="connsiteX165" fmla="*/ 373136 w 991635"/>
                <a:gd name="connsiteY165" fmla="*/ 301769 h 858995"/>
                <a:gd name="connsiteX166" fmla="*/ 407205 w 991635"/>
                <a:gd name="connsiteY166" fmla="*/ 260742 h 858995"/>
                <a:gd name="connsiteX167" fmla="*/ 311327 w 991635"/>
                <a:gd name="connsiteY167" fmla="*/ 274646 h 858995"/>
                <a:gd name="connsiteX168" fmla="*/ 291505 w 991635"/>
                <a:gd name="connsiteY168" fmla="*/ 305943 h 858995"/>
                <a:gd name="connsiteX169" fmla="*/ 266157 w 991635"/>
                <a:gd name="connsiteY169" fmla="*/ 272569 h 858995"/>
                <a:gd name="connsiteX170" fmla="*/ 300226 w 991635"/>
                <a:gd name="connsiteY170" fmla="*/ 233632 h 858995"/>
                <a:gd name="connsiteX171" fmla="*/ 297056 w 991635"/>
                <a:gd name="connsiteY171" fmla="*/ 198856 h 858995"/>
                <a:gd name="connsiteX172" fmla="*/ 297056 w 991635"/>
                <a:gd name="connsiteY172" fmla="*/ 187040 h 858995"/>
                <a:gd name="connsiteX173" fmla="*/ 314487 w 991635"/>
                <a:gd name="connsiteY173" fmla="*/ 180094 h 858995"/>
                <a:gd name="connsiteX174" fmla="*/ 334297 w 991635"/>
                <a:gd name="connsiteY174" fmla="*/ 174527 h 858995"/>
                <a:gd name="connsiteX175" fmla="*/ 349350 w 991635"/>
                <a:gd name="connsiteY175" fmla="*/ 180789 h 858995"/>
                <a:gd name="connsiteX176" fmla="*/ 367586 w 991635"/>
                <a:gd name="connsiteY176" fmla="*/ 130023 h 858995"/>
                <a:gd name="connsiteX177" fmla="*/ 377088 w 991635"/>
                <a:gd name="connsiteY177" fmla="*/ 117511 h 858995"/>
                <a:gd name="connsiteX178" fmla="*/ 400863 w 991635"/>
                <a:gd name="connsiteY178" fmla="*/ 109162 h 858995"/>
                <a:gd name="connsiteX179" fmla="*/ 401655 w 991635"/>
                <a:gd name="connsiteY179" fmla="*/ 83443 h 858995"/>
                <a:gd name="connsiteX180" fmla="*/ 428600 w 991635"/>
                <a:gd name="connsiteY180" fmla="*/ 54929 h 858995"/>
                <a:gd name="connsiteX181" fmla="*/ 465050 w 991635"/>
                <a:gd name="connsiteY181" fmla="*/ 39634 h 858995"/>
                <a:gd name="connsiteX182" fmla="*/ 486943 w 991635"/>
                <a:gd name="connsiteY182" fmla="*/ 35439 h 858995"/>
                <a:gd name="connsiteX183" fmla="*/ 486943 w 991635"/>
                <a:gd name="connsiteY183" fmla="*/ 13800 h 858995"/>
                <a:gd name="connsiteX184" fmla="*/ 488055 w 991635"/>
                <a:gd name="connsiteY184" fmla="*/ 8401 h 858995"/>
                <a:gd name="connsiteX185" fmla="*/ 503191 w 991635"/>
                <a:gd name="connsiteY185" fmla="*/ 14049 h 858995"/>
                <a:gd name="connsiteX186" fmla="*/ 518315 w 991635"/>
                <a:gd name="connsiteY186" fmla="*/ 40361 h 858995"/>
                <a:gd name="connsiteX187" fmla="*/ 542976 w 991635"/>
                <a:gd name="connsiteY187" fmla="*/ 40361 h 858995"/>
                <a:gd name="connsiteX188" fmla="*/ 551378 w 991635"/>
                <a:gd name="connsiteY188" fmla="*/ 52645 h 858995"/>
                <a:gd name="connsiteX189" fmla="*/ 594524 w 991635"/>
                <a:gd name="connsiteY189" fmla="*/ 55594 h 858995"/>
                <a:gd name="connsiteX190" fmla="*/ 595802 w 991635"/>
                <a:gd name="connsiteY190" fmla="*/ 36851 h 858995"/>
                <a:gd name="connsiteX191" fmla="*/ 629091 w 991635"/>
                <a:gd name="connsiteY191" fmla="*/ 36851 h 858995"/>
                <a:gd name="connsiteX192" fmla="*/ 639387 w 991635"/>
                <a:gd name="connsiteY192" fmla="*/ 22252 h 858995"/>
                <a:gd name="connsiteX193" fmla="*/ 702001 w 991635"/>
                <a:gd name="connsiteY193" fmla="*/ 25035 h 858995"/>
                <a:gd name="connsiteX194" fmla="*/ 727361 w 991635"/>
                <a:gd name="connsiteY194" fmla="*/ 0 h 858995"/>
                <a:gd name="connsiteX0" fmla="*/ 342367 w 991635"/>
                <a:gd name="connsiteY0" fmla="*/ 732128 h 858995"/>
                <a:gd name="connsiteX1" fmla="*/ 330036 w 991635"/>
                <a:gd name="connsiteY1" fmla="*/ 742947 h 858995"/>
                <a:gd name="connsiteX2" fmla="*/ 330036 w 991635"/>
                <a:gd name="connsiteY2" fmla="*/ 750818 h 858995"/>
                <a:gd name="connsiteX3" fmla="*/ 313238 w 991635"/>
                <a:gd name="connsiteY3" fmla="*/ 762610 h 858995"/>
                <a:gd name="connsiteX4" fmla="*/ 313244 w 991635"/>
                <a:gd name="connsiteY4" fmla="*/ 762615 h 858995"/>
                <a:gd name="connsiteX5" fmla="*/ 330048 w 991635"/>
                <a:gd name="connsiteY5" fmla="*/ 750819 h 858995"/>
                <a:gd name="connsiteX6" fmla="*/ 330048 w 991635"/>
                <a:gd name="connsiteY6" fmla="*/ 742948 h 858995"/>
                <a:gd name="connsiteX7" fmla="*/ 342373 w 991635"/>
                <a:gd name="connsiteY7" fmla="*/ 732134 h 858995"/>
                <a:gd name="connsiteX8" fmla="*/ 342367 w 991635"/>
                <a:gd name="connsiteY8" fmla="*/ 732128 h 858995"/>
                <a:gd name="connsiteX9" fmla="*/ 315481 w 991635"/>
                <a:gd name="connsiteY9" fmla="*/ 692794 h 858995"/>
                <a:gd name="connsiteX10" fmla="*/ 234796 w 991635"/>
                <a:gd name="connsiteY10" fmla="*/ 693781 h 858995"/>
                <a:gd name="connsiteX11" fmla="*/ 234798 w 991635"/>
                <a:gd name="connsiteY11" fmla="*/ 693782 h 858995"/>
                <a:gd name="connsiteX12" fmla="*/ 315481 w 991635"/>
                <a:gd name="connsiteY12" fmla="*/ 692795 h 858995"/>
                <a:gd name="connsiteX13" fmla="*/ 315481 w 991635"/>
                <a:gd name="connsiteY13" fmla="*/ 708537 h 858995"/>
                <a:gd name="connsiteX14" fmla="*/ 315481 w 991635"/>
                <a:gd name="connsiteY14" fmla="*/ 708536 h 858995"/>
                <a:gd name="connsiteX15" fmla="*/ 315481 w 991635"/>
                <a:gd name="connsiteY15" fmla="*/ 692794 h 858995"/>
                <a:gd name="connsiteX16" fmla="*/ 190541 w 991635"/>
                <a:gd name="connsiteY16" fmla="*/ 663159 h 858995"/>
                <a:gd name="connsiteX17" fmla="*/ 183236 w 991635"/>
                <a:gd name="connsiteY17" fmla="*/ 671166 h 858995"/>
                <a:gd name="connsiteX18" fmla="*/ 189958 w 991635"/>
                <a:gd name="connsiteY18" fmla="*/ 682972 h 858995"/>
                <a:gd name="connsiteX19" fmla="*/ 211252 w 991635"/>
                <a:gd name="connsiteY19" fmla="*/ 673142 h 858995"/>
                <a:gd name="connsiteX20" fmla="*/ 211247 w 991635"/>
                <a:gd name="connsiteY20" fmla="*/ 673138 h 858995"/>
                <a:gd name="connsiteX21" fmla="*/ 189959 w 991635"/>
                <a:gd name="connsiteY21" fmla="*/ 682971 h 858995"/>
                <a:gd name="connsiteX22" fmla="*/ 183237 w 991635"/>
                <a:gd name="connsiteY22" fmla="*/ 671166 h 858995"/>
                <a:gd name="connsiteX23" fmla="*/ 190541 w 991635"/>
                <a:gd name="connsiteY23" fmla="*/ 663159 h 858995"/>
                <a:gd name="connsiteX24" fmla="*/ 127203 w 991635"/>
                <a:gd name="connsiteY24" fmla="*/ 585616 h 858995"/>
                <a:gd name="connsiteX25" fmla="*/ 126078 w 991635"/>
                <a:gd name="connsiteY25" fmla="*/ 604295 h 858995"/>
                <a:gd name="connsiteX26" fmla="*/ 113747 w 991635"/>
                <a:gd name="connsiteY26" fmla="*/ 630847 h 858995"/>
                <a:gd name="connsiteX27" fmla="*/ 120481 w 991635"/>
                <a:gd name="connsiteY27" fmla="*/ 632820 h 858995"/>
                <a:gd name="connsiteX28" fmla="*/ 150740 w 991635"/>
                <a:gd name="connsiteY28" fmla="*/ 629871 h 858995"/>
                <a:gd name="connsiteX29" fmla="*/ 192207 w 991635"/>
                <a:gd name="connsiteY29" fmla="*/ 661333 h 858995"/>
                <a:gd name="connsiteX30" fmla="*/ 192207 w 991635"/>
                <a:gd name="connsiteY30" fmla="*/ 661332 h 858995"/>
                <a:gd name="connsiteX31" fmla="*/ 150741 w 991635"/>
                <a:gd name="connsiteY31" fmla="*/ 629870 h 858995"/>
                <a:gd name="connsiteX32" fmla="*/ 120482 w 991635"/>
                <a:gd name="connsiteY32" fmla="*/ 632819 h 858995"/>
                <a:gd name="connsiteX33" fmla="*/ 113748 w 991635"/>
                <a:gd name="connsiteY33" fmla="*/ 630846 h 858995"/>
                <a:gd name="connsiteX34" fmla="*/ 126079 w 991635"/>
                <a:gd name="connsiteY34" fmla="*/ 604296 h 858995"/>
                <a:gd name="connsiteX35" fmla="*/ 127203 w 991635"/>
                <a:gd name="connsiteY35" fmla="*/ 585616 h 858995"/>
                <a:gd name="connsiteX36" fmla="*/ 625127 w 991635"/>
                <a:gd name="connsiteY36" fmla="*/ 543541 h 858995"/>
                <a:gd name="connsiteX37" fmla="*/ 614995 w 991635"/>
                <a:gd name="connsiteY37" fmla="*/ 549076 h 858995"/>
                <a:gd name="connsiteX38" fmla="*/ 625396 w 991635"/>
                <a:gd name="connsiteY38" fmla="*/ 543608 h 858995"/>
                <a:gd name="connsiteX39" fmla="*/ 625127 w 991635"/>
                <a:gd name="connsiteY39" fmla="*/ 543551 h 858995"/>
                <a:gd name="connsiteX40" fmla="*/ 625127 w 991635"/>
                <a:gd name="connsiteY40" fmla="*/ 543541 h 858995"/>
                <a:gd name="connsiteX41" fmla="*/ 593357 w 991635"/>
                <a:gd name="connsiteY41" fmla="*/ 539414 h 858995"/>
                <a:gd name="connsiteX42" fmla="*/ 614701 w 991635"/>
                <a:gd name="connsiteY42" fmla="*/ 549231 h 858995"/>
                <a:gd name="connsiteX43" fmla="*/ 614707 w 991635"/>
                <a:gd name="connsiteY43" fmla="*/ 549228 h 858995"/>
                <a:gd name="connsiteX44" fmla="*/ 593357 w 991635"/>
                <a:gd name="connsiteY44" fmla="*/ 539414 h 858995"/>
                <a:gd name="connsiteX45" fmla="*/ 570998 w 991635"/>
                <a:gd name="connsiteY45" fmla="*/ 530551 h 858995"/>
                <a:gd name="connsiteX46" fmla="*/ 574884 w 991635"/>
                <a:gd name="connsiteY46" fmla="*/ 538126 h 858995"/>
                <a:gd name="connsiteX47" fmla="*/ 570999 w 991635"/>
                <a:gd name="connsiteY47" fmla="*/ 530551 h 858995"/>
                <a:gd name="connsiteX48" fmla="*/ 570998 w 991635"/>
                <a:gd name="connsiteY48" fmla="*/ 530551 h 858995"/>
                <a:gd name="connsiteX49" fmla="*/ 532756 w 991635"/>
                <a:gd name="connsiteY49" fmla="*/ 518930 h 858995"/>
                <a:gd name="connsiteX50" fmla="*/ 530656 w 991635"/>
                <a:gd name="connsiteY50" fmla="*/ 518745 h 858995"/>
                <a:gd name="connsiteX51" fmla="*/ 532756 w 991635"/>
                <a:gd name="connsiteY51" fmla="*/ 518930 h 858995"/>
                <a:gd name="connsiteX52" fmla="*/ 727361 w 991635"/>
                <a:gd name="connsiteY52" fmla="*/ 0 h 858995"/>
                <a:gd name="connsiteX53" fmla="*/ 778861 w 991635"/>
                <a:gd name="connsiteY53" fmla="*/ 12511 h 858995"/>
                <a:gd name="connsiteX54" fmla="*/ 765394 w 991635"/>
                <a:gd name="connsiteY54" fmla="*/ 24340 h 858995"/>
                <a:gd name="connsiteX55" fmla="*/ 747170 w 991635"/>
                <a:gd name="connsiteY55" fmla="*/ 31991 h 858995"/>
                <a:gd name="connsiteX56" fmla="*/ 743999 w 991635"/>
                <a:gd name="connsiteY56" fmla="*/ 61191 h 858995"/>
                <a:gd name="connsiteX57" fmla="*/ 759845 w 991635"/>
                <a:gd name="connsiteY57" fmla="*/ 77878 h 858995"/>
                <a:gd name="connsiteX58" fmla="*/ 784412 w 991635"/>
                <a:gd name="connsiteY58" fmla="*/ 67451 h 858995"/>
                <a:gd name="connsiteX59" fmla="*/ 812150 w 991635"/>
                <a:gd name="connsiteY59" fmla="*/ 49374 h 858995"/>
                <a:gd name="connsiteX60" fmla="*/ 838291 w 991635"/>
                <a:gd name="connsiteY60" fmla="*/ 35460 h 858995"/>
                <a:gd name="connsiteX61" fmla="*/ 852965 w 991635"/>
                <a:gd name="connsiteY61" fmla="*/ 48678 h 858995"/>
                <a:gd name="connsiteX62" fmla="*/ 862077 w 991635"/>
                <a:gd name="connsiteY62" fmla="*/ 92477 h 858995"/>
                <a:gd name="connsiteX63" fmla="*/ 878716 w 991635"/>
                <a:gd name="connsiteY63" fmla="*/ 109858 h 858995"/>
                <a:gd name="connsiteX64" fmla="*/ 907247 w 991635"/>
                <a:gd name="connsiteY64" fmla="*/ 112652 h 858995"/>
                <a:gd name="connsiteX65" fmla="*/ 913579 w 991635"/>
                <a:gd name="connsiteY65" fmla="*/ 104304 h 858995"/>
                <a:gd name="connsiteX66" fmla="*/ 933389 w 991635"/>
                <a:gd name="connsiteY66" fmla="*/ 120989 h 858995"/>
                <a:gd name="connsiteX67" fmla="*/ 946868 w 991635"/>
                <a:gd name="connsiteY67" fmla="*/ 111603 h 858995"/>
                <a:gd name="connsiteX68" fmla="*/ 955589 w 991635"/>
                <a:gd name="connsiteY68" fmla="*/ 132807 h 858995"/>
                <a:gd name="connsiteX69" fmla="*/ 951625 w 991635"/>
                <a:gd name="connsiteY69" fmla="*/ 146720 h 858995"/>
                <a:gd name="connsiteX70" fmla="*/ 956370 w 991635"/>
                <a:gd name="connsiteY70" fmla="*/ 169668 h 858995"/>
                <a:gd name="connsiteX71" fmla="*/ 936561 w 991635"/>
                <a:gd name="connsiteY71" fmla="*/ 177311 h 858995"/>
                <a:gd name="connsiteX72" fmla="*/ 924678 w 991635"/>
                <a:gd name="connsiteY72" fmla="*/ 175223 h 858995"/>
                <a:gd name="connsiteX73" fmla="*/ 896148 w 991635"/>
                <a:gd name="connsiteY73" fmla="*/ 180789 h 858995"/>
                <a:gd name="connsiteX74" fmla="*/ 893769 w 991635"/>
                <a:gd name="connsiteY74" fmla="*/ 191214 h 858995"/>
                <a:gd name="connsiteX75" fmla="*/ 911993 w 991635"/>
                <a:gd name="connsiteY75" fmla="*/ 196095 h 858995"/>
                <a:gd name="connsiteX76" fmla="*/ 935767 w 991635"/>
                <a:gd name="connsiteY76" fmla="*/ 198181 h 858995"/>
                <a:gd name="connsiteX77" fmla="*/ 969056 w 991635"/>
                <a:gd name="connsiteY77" fmla="*/ 185670 h 858995"/>
                <a:gd name="connsiteX78" fmla="*/ 991635 w 991635"/>
                <a:gd name="connsiteY78" fmla="*/ 212428 h 858995"/>
                <a:gd name="connsiteX79" fmla="*/ 967471 w 991635"/>
                <a:gd name="connsiteY79" fmla="*/ 222510 h 858995"/>
                <a:gd name="connsiteX80" fmla="*/ 920715 w 991635"/>
                <a:gd name="connsiteY80" fmla="*/ 218347 h 858995"/>
                <a:gd name="connsiteX81" fmla="*/ 911201 w 991635"/>
                <a:gd name="connsiteY81" fmla="*/ 204432 h 858995"/>
                <a:gd name="connsiteX82" fmla="*/ 889011 w 991635"/>
                <a:gd name="connsiteY82" fmla="*/ 215564 h 858995"/>
                <a:gd name="connsiteX83" fmla="*/ 875545 w 991635"/>
                <a:gd name="connsiteY83" fmla="*/ 210694 h 858995"/>
                <a:gd name="connsiteX84" fmla="*/ 881082 w 991635"/>
                <a:gd name="connsiteY84" fmla="*/ 269102 h 858995"/>
                <a:gd name="connsiteX85" fmla="*/ 880302 w 991635"/>
                <a:gd name="connsiteY85" fmla="*/ 439466 h 858995"/>
                <a:gd name="connsiteX86" fmla="*/ 872373 w 991635"/>
                <a:gd name="connsiteY86" fmla="*/ 455456 h 858995"/>
                <a:gd name="connsiteX87" fmla="*/ 878716 w 991635"/>
                <a:gd name="connsiteY87" fmla="*/ 468664 h 858995"/>
                <a:gd name="connsiteX88" fmla="*/ 864456 w 991635"/>
                <a:gd name="connsiteY88" fmla="*/ 488134 h 858995"/>
                <a:gd name="connsiteX89" fmla="*/ 753513 w 991635"/>
                <a:gd name="connsiteY89" fmla="*/ 463795 h 858995"/>
                <a:gd name="connsiteX90" fmla="*/ 736863 w 991635"/>
                <a:gd name="connsiteY90" fmla="*/ 474926 h 858995"/>
                <a:gd name="connsiteX91" fmla="*/ 721810 w 991635"/>
                <a:gd name="connsiteY91" fmla="*/ 530551 h 858995"/>
                <a:gd name="connsiteX92" fmla="*/ 679019 w 991635"/>
                <a:gd name="connsiteY92" fmla="*/ 521517 h 858995"/>
                <a:gd name="connsiteX93" fmla="*/ 659208 w 991635"/>
                <a:gd name="connsiteY93" fmla="*/ 550716 h 858995"/>
                <a:gd name="connsiteX94" fmla="*/ 626043 w 991635"/>
                <a:gd name="connsiteY94" fmla="*/ 543744 h 858995"/>
                <a:gd name="connsiteX95" fmla="*/ 649457 w 991635"/>
                <a:gd name="connsiteY95" fmla="*/ 621989 h 858995"/>
                <a:gd name="connsiteX96" fmla="*/ 636002 w 991635"/>
                <a:gd name="connsiteY96" fmla="*/ 668206 h 858995"/>
                <a:gd name="connsiteX97" fmla="*/ 577732 w 991635"/>
                <a:gd name="connsiteY97" fmla="*/ 686408 h 858995"/>
                <a:gd name="connsiteX98" fmla="*/ 531769 w 991635"/>
                <a:gd name="connsiteY98" fmla="*/ 680999 h 858995"/>
                <a:gd name="connsiteX99" fmla="*/ 512728 w 991635"/>
                <a:gd name="connsiteY99" fmla="*/ 666244 h 858995"/>
                <a:gd name="connsiteX100" fmla="*/ 479108 w 991635"/>
                <a:gd name="connsiteY100" fmla="*/ 702627 h 858995"/>
                <a:gd name="connsiteX101" fmla="*/ 449962 w 991635"/>
                <a:gd name="connsiteY101" fmla="*/ 691819 h 858995"/>
                <a:gd name="connsiteX102" fmla="*/ 408508 w 991635"/>
                <a:gd name="connsiteY102" fmla="*/ 696730 h 858995"/>
                <a:gd name="connsiteX103" fmla="*/ 438755 w 991635"/>
                <a:gd name="connsiteY103" fmla="*/ 728192 h 858995"/>
                <a:gd name="connsiteX104" fmla="*/ 425868 w 991635"/>
                <a:gd name="connsiteY104" fmla="*/ 755242 h 858995"/>
                <a:gd name="connsiteX105" fmla="*/ 397289 w 991635"/>
                <a:gd name="connsiteY105" fmla="*/ 753757 h 858995"/>
                <a:gd name="connsiteX106" fmla="*/ 372070 w 991635"/>
                <a:gd name="connsiteY106" fmla="*/ 763590 h 858995"/>
                <a:gd name="connsiteX107" fmla="*/ 372070 w 991635"/>
                <a:gd name="connsiteY107" fmla="*/ 763600 h 858995"/>
                <a:gd name="connsiteX108" fmla="*/ 360307 w 991635"/>
                <a:gd name="connsiteY108" fmla="*/ 750818 h 858995"/>
                <a:gd name="connsiteX109" fmla="*/ 359974 w 991635"/>
                <a:gd name="connsiteY109" fmla="*/ 750471 h 858995"/>
                <a:gd name="connsiteX110" fmla="*/ 360308 w 991635"/>
                <a:gd name="connsiteY110" fmla="*/ 750819 h 858995"/>
                <a:gd name="connsiteX111" fmla="*/ 372071 w 991635"/>
                <a:gd name="connsiteY111" fmla="*/ 763601 h 858995"/>
                <a:gd name="connsiteX112" fmla="*/ 332285 w 991635"/>
                <a:gd name="connsiteY112" fmla="*/ 781305 h 858995"/>
                <a:gd name="connsiteX113" fmla="*/ 316605 w 991635"/>
                <a:gd name="connsiteY113" fmla="*/ 776383 h 858995"/>
                <a:gd name="connsiteX114" fmla="*/ 290830 w 991635"/>
                <a:gd name="connsiteY114" fmla="*/ 808832 h 858995"/>
                <a:gd name="connsiteX115" fmla="*/ 257198 w 991635"/>
                <a:gd name="connsiteY115" fmla="*/ 818665 h 858995"/>
                <a:gd name="connsiteX116" fmla="*/ 249352 w 991635"/>
                <a:gd name="connsiteY116" fmla="*/ 825561 h 858995"/>
                <a:gd name="connsiteX117" fmla="*/ 253282 w 991635"/>
                <a:gd name="connsiteY117" fmla="*/ 840305 h 858995"/>
                <a:gd name="connsiteX118" fmla="*/ 203413 w 991635"/>
                <a:gd name="connsiteY118" fmla="*/ 837356 h 858995"/>
                <a:gd name="connsiteX119" fmla="*/ 187722 w 991635"/>
                <a:gd name="connsiteY119" fmla="*/ 858995 h 858995"/>
                <a:gd name="connsiteX120" fmla="*/ 172030 w 991635"/>
                <a:gd name="connsiteY120" fmla="*/ 857023 h 858995"/>
                <a:gd name="connsiteX121" fmla="*/ 173142 w 991635"/>
                <a:gd name="connsiteY121" fmla="*/ 845216 h 858995"/>
                <a:gd name="connsiteX122" fmla="*/ 188846 w 991635"/>
                <a:gd name="connsiteY122" fmla="*/ 840305 h 858995"/>
                <a:gd name="connsiteX123" fmla="*/ 188846 w 991635"/>
                <a:gd name="connsiteY123" fmla="*/ 834407 h 858995"/>
                <a:gd name="connsiteX124" fmla="*/ 161935 w 991635"/>
                <a:gd name="connsiteY124" fmla="*/ 832434 h 858995"/>
                <a:gd name="connsiteX125" fmla="*/ 159699 w 991635"/>
                <a:gd name="connsiteY125" fmla="*/ 841291 h 858995"/>
                <a:gd name="connsiteX126" fmla="*/ 142611 w 991635"/>
                <a:gd name="connsiteY126" fmla="*/ 830721 h 858995"/>
                <a:gd name="connsiteX127" fmla="*/ 150172 w 991635"/>
                <a:gd name="connsiteY127" fmla="*/ 816215 h 858995"/>
                <a:gd name="connsiteX128" fmla="*/ 170349 w 991635"/>
                <a:gd name="connsiteY128" fmla="*/ 812279 h 858995"/>
                <a:gd name="connsiteX129" fmla="*/ 159142 w 991635"/>
                <a:gd name="connsiteY129" fmla="*/ 792125 h 858995"/>
                <a:gd name="connsiteX130" fmla="*/ 161379 w 991635"/>
                <a:gd name="connsiteY130" fmla="*/ 759177 h 858995"/>
                <a:gd name="connsiteX131" fmla="*/ 139534 w 991635"/>
                <a:gd name="connsiteY131" fmla="*/ 728702 h 858995"/>
                <a:gd name="connsiteX132" fmla="*/ 133818 w 991635"/>
                <a:gd name="connsiteY132" fmla="*/ 714798 h 858995"/>
                <a:gd name="connsiteX133" fmla="*/ 107653 w 991635"/>
                <a:gd name="connsiteY133" fmla="*/ 671686 h 858995"/>
                <a:gd name="connsiteX134" fmla="*/ 106079 w 991635"/>
                <a:gd name="connsiteY134" fmla="*/ 650129 h 858995"/>
                <a:gd name="connsiteX135" fmla="*/ 73583 w 991635"/>
                <a:gd name="connsiteY135" fmla="*/ 646661 h 858995"/>
                <a:gd name="connsiteX136" fmla="*/ 39785 w 991635"/>
                <a:gd name="connsiteY136" fmla="*/ 623962 h 858995"/>
                <a:gd name="connsiteX137" fmla="*/ 43159 w 991635"/>
                <a:gd name="connsiteY137" fmla="*/ 597422 h 858995"/>
                <a:gd name="connsiteX138" fmla="*/ 29703 w 991635"/>
                <a:gd name="connsiteY138" fmla="*/ 597422 h 858995"/>
                <a:gd name="connsiteX139" fmla="*/ 0 w 991635"/>
                <a:gd name="connsiteY139" fmla="*/ 476462 h 858995"/>
                <a:gd name="connsiteX140" fmla="*/ 67808 w 991635"/>
                <a:gd name="connsiteY140" fmla="*/ 448935 h 858995"/>
                <a:gd name="connsiteX141" fmla="*/ 56601 w 991635"/>
                <a:gd name="connsiteY141" fmla="*/ 413527 h 858995"/>
                <a:gd name="connsiteX142" fmla="*/ 33064 w 991635"/>
                <a:gd name="connsiteY142" fmla="*/ 410578 h 858995"/>
                <a:gd name="connsiteX143" fmla="*/ 33064 w 991635"/>
                <a:gd name="connsiteY143" fmla="*/ 367309 h 858995"/>
                <a:gd name="connsiteX144" fmla="*/ 61690 w 991635"/>
                <a:gd name="connsiteY144" fmla="*/ 374786 h 858995"/>
                <a:gd name="connsiteX145" fmla="*/ 71997 w 991635"/>
                <a:gd name="connsiteY145" fmla="*/ 359480 h 858995"/>
                <a:gd name="connsiteX146" fmla="*/ 86258 w 991635"/>
                <a:gd name="connsiteY146" fmla="*/ 365742 h 858995"/>
                <a:gd name="connsiteX147" fmla="*/ 116375 w 991635"/>
                <a:gd name="connsiteY147" fmla="*/ 356698 h 858995"/>
                <a:gd name="connsiteX148" fmla="*/ 135393 w 991635"/>
                <a:gd name="connsiteY148" fmla="*/ 374090 h 858995"/>
                <a:gd name="connsiteX149" fmla="*/ 155995 w 991635"/>
                <a:gd name="connsiteY149" fmla="*/ 367133 h 858995"/>
                <a:gd name="connsiteX150" fmla="*/ 189283 w 991635"/>
                <a:gd name="connsiteY150" fmla="*/ 390777 h 858995"/>
                <a:gd name="connsiteX151" fmla="*/ 240785 w 991635"/>
                <a:gd name="connsiteY151" fmla="*/ 399811 h 858995"/>
                <a:gd name="connsiteX152" fmla="*/ 250299 w 991635"/>
                <a:gd name="connsiteY152" fmla="*/ 385907 h 858995"/>
                <a:gd name="connsiteX153" fmla="*/ 259021 w 991635"/>
                <a:gd name="connsiteY153" fmla="*/ 393560 h 858995"/>
                <a:gd name="connsiteX154" fmla="*/ 266950 w 991635"/>
                <a:gd name="connsiteY154" fmla="*/ 384515 h 858995"/>
                <a:gd name="connsiteX155" fmla="*/ 324001 w 991635"/>
                <a:gd name="connsiteY155" fmla="*/ 378264 h 858995"/>
                <a:gd name="connsiteX156" fmla="*/ 349361 w 991635"/>
                <a:gd name="connsiteY156" fmla="*/ 351143 h 858995"/>
                <a:gd name="connsiteX157" fmla="*/ 368379 w 991635"/>
                <a:gd name="connsiteY157" fmla="*/ 352534 h 858995"/>
                <a:gd name="connsiteX158" fmla="*/ 371549 w 991635"/>
                <a:gd name="connsiteY158" fmla="*/ 331673 h 858995"/>
                <a:gd name="connsiteX159" fmla="*/ 361255 w 991635"/>
                <a:gd name="connsiteY159" fmla="*/ 328195 h 858995"/>
                <a:gd name="connsiteX160" fmla="*/ 370757 w 991635"/>
                <a:gd name="connsiteY160" fmla="*/ 308725 h 858995"/>
                <a:gd name="connsiteX161" fmla="*/ 358083 w 991635"/>
                <a:gd name="connsiteY161" fmla="*/ 301072 h 858995"/>
                <a:gd name="connsiteX162" fmla="*/ 373136 w 991635"/>
                <a:gd name="connsiteY162" fmla="*/ 301769 h 858995"/>
                <a:gd name="connsiteX163" fmla="*/ 407205 w 991635"/>
                <a:gd name="connsiteY163" fmla="*/ 260742 h 858995"/>
                <a:gd name="connsiteX164" fmla="*/ 311327 w 991635"/>
                <a:gd name="connsiteY164" fmla="*/ 274646 h 858995"/>
                <a:gd name="connsiteX165" fmla="*/ 291505 w 991635"/>
                <a:gd name="connsiteY165" fmla="*/ 305943 h 858995"/>
                <a:gd name="connsiteX166" fmla="*/ 266157 w 991635"/>
                <a:gd name="connsiteY166" fmla="*/ 272569 h 858995"/>
                <a:gd name="connsiteX167" fmla="*/ 300226 w 991635"/>
                <a:gd name="connsiteY167" fmla="*/ 233632 h 858995"/>
                <a:gd name="connsiteX168" fmla="*/ 297056 w 991635"/>
                <a:gd name="connsiteY168" fmla="*/ 198856 h 858995"/>
                <a:gd name="connsiteX169" fmla="*/ 297056 w 991635"/>
                <a:gd name="connsiteY169" fmla="*/ 187040 h 858995"/>
                <a:gd name="connsiteX170" fmla="*/ 314487 w 991635"/>
                <a:gd name="connsiteY170" fmla="*/ 180094 h 858995"/>
                <a:gd name="connsiteX171" fmla="*/ 334297 w 991635"/>
                <a:gd name="connsiteY171" fmla="*/ 174527 h 858995"/>
                <a:gd name="connsiteX172" fmla="*/ 349350 w 991635"/>
                <a:gd name="connsiteY172" fmla="*/ 180789 h 858995"/>
                <a:gd name="connsiteX173" fmla="*/ 367586 w 991635"/>
                <a:gd name="connsiteY173" fmla="*/ 130023 h 858995"/>
                <a:gd name="connsiteX174" fmla="*/ 377088 w 991635"/>
                <a:gd name="connsiteY174" fmla="*/ 117511 h 858995"/>
                <a:gd name="connsiteX175" fmla="*/ 400863 w 991635"/>
                <a:gd name="connsiteY175" fmla="*/ 109162 h 858995"/>
                <a:gd name="connsiteX176" fmla="*/ 401655 w 991635"/>
                <a:gd name="connsiteY176" fmla="*/ 83443 h 858995"/>
                <a:gd name="connsiteX177" fmla="*/ 428600 w 991635"/>
                <a:gd name="connsiteY177" fmla="*/ 54929 h 858995"/>
                <a:gd name="connsiteX178" fmla="*/ 465050 w 991635"/>
                <a:gd name="connsiteY178" fmla="*/ 39634 h 858995"/>
                <a:gd name="connsiteX179" fmla="*/ 486943 w 991635"/>
                <a:gd name="connsiteY179" fmla="*/ 35439 h 858995"/>
                <a:gd name="connsiteX180" fmla="*/ 486943 w 991635"/>
                <a:gd name="connsiteY180" fmla="*/ 13800 h 858995"/>
                <a:gd name="connsiteX181" fmla="*/ 488055 w 991635"/>
                <a:gd name="connsiteY181" fmla="*/ 8401 h 858995"/>
                <a:gd name="connsiteX182" fmla="*/ 503191 w 991635"/>
                <a:gd name="connsiteY182" fmla="*/ 14049 h 858995"/>
                <a:gd name="connsiteX183" fmla="*/ 518315 w 991635"/>
                <a:gd name="connsiteY183" fmla="*/ 40361 h 858995"/>
                <a:gd name="connsiteX184" fmla="*/ 542976 w 991635"/>
                <a:gd name="connsiteY184" fmla="*/ 40361 h 858995"/>
                <a:gd name="connsiteX185" fmla="*/ 551378 w 991635"/>
                <a:gd name="connsiteY185" fmla="*/ 52645 h 858995"/>
                <a:gd name="connsiteX186" fmla="*/ 594524 w 991635"/>
                <a:gd name="connsiteY186" fmla="*/ 55594 h 858995"/>
                <a:gd name="connsiteX187" fmla="*/ 595802 w 991635"/>
                <a:gd name="connsiteY187" fmla="*/ 36851 h 858995"/>
                <a:gd name="connsiteX188" fmla="*/ 629091 w 991635"/>
                <a:gd name="connsiteY188" fmla="*/ 36851 h 858995"/>
                <a:gd name="connsiteX189" fmla="*/ 639387 w 991635"/>
                <a:gd name="connsiteY189" fmla="*/ 22252 h 858995"/>
                <a:gd name="connsiteX190" fmla="*/ 702001 w 991635"/>
                <a:gd name="connsiteY190" fmla="*/ 25035 h 858995"/>
                <a:gd name="connsiteX191" fmla="*/ 727361 w 991635"/>
                <a:gd name="connsiteY191" fmla="*/ 0 h 858995"/>
                <a:gd name="connsiteX0" fmla="*/ 342367 w 991635"/>
                <a:gd name="connsiteY0" fmla="*/ 732128 h 858995"/>
                <a:gd name="connsiteX1" fmla="*/ 330036 w 991635"/>
                <a:gd name="connsiteY1" fmla="*/ 742947 h 858995"/>
                <a:gd name="connsiteX2" fmla="*/ 330036 w 991635"/>
                <a:gd name="connsiteY2" fmla="*/ 750818 h 858995"/>
                <a:gd name="connsiteX3" fmla="*/ 313238 w 991635"/>
                <a:gd name="connsiteY3" fmla="*/ 762610 h 858995"/>
                <a:gd name="connsiteX4" fmla="*/ 313244 w 991635"/>
                <a:gd name="connsiteY4" fmla="*/ 762615 h 858995"/>
                <a:gd name="connsiteX5" fmla="*/ 330048 w 991635"/>
                <a:gd name="connsiteY5" fmla="*/ 750819 h 858995"/>
                <a:gd name="connsiteX6" fmla="*/ 330048 w 991635"/>
                <a:gd name="connsiteY6" fmla="*/ 742948 h 858995"/>
                <a:gd name="connsiteX7" fmla="*/ 342373 w 991635"/>
                <a:gd name="connsiteY7" fmla="*/ 732134 h 858995"/>
                <a:gd name="connsiteX8" fmla="*/ 342367 w 991635"/>
                <a:gd name="connsiteY8" fmla="*/ 732128 h 858995"/>
                <a:gd name="connsiteX9" fmla="*/ 315481 w 991635"/>
                <a:gd name="connsiteY9" fmla="*/ 692794 h 858995"/>
                <a:gd name="connsiteX10" fmla="*/ 234796 w 991635"/>
                <a:gd name="connsiteY10" fmla="*/ 693781 h 858995"/>
                <a:gd name="connsiteX11" fmla="*/ 234798 w 991635"/>
                <a:gd name="connsiteY11" fmla="*/ 693782 h 858995"/>
                <a:gd name="connsiteX12" fmla="*/ 315481 w 991635"/>
                <a:gd name="connsiteY12" fmla="*/ 692795 h 858995"/>
                <a:gd name="connsiteX13" fmla="*/ 315481 w 991635"/>
                <a:gd name="connsiteY13" fmla="*/ 708537 h 858995"/>
                <a:gd name="connsiteX14" fmla="*/ 315481 w 991635"/>
                <a:gd name="connsiteY14" fmla="*/ 708536 h 858995"/>
                <a:gd name="connsiteX15" fmla="*/ 315481 w 991635"/>
                <a:gd name="connsiteY15" fmla="*/ 692794 h 858995"/>
                <a:gd name="connsiteX16" fmla="*/ 190541 w 991635"/>
                <a:gd name="connsiteY16" fmla="*/ 663159 h 858995"/>
                <a:gd name="connsiteX17" fmla="*/ 183236 w 991635"/>
                <a:gd name="connsiteY17" fmla="*/ 671166 h 858995"/>
                <a:gd name="connsiteX18" fmla="*/ 189958 w 991635"/>
                <a:gd name="connsiteY18" fmla="*/ 682972 h 858995"/>
                <a:gd name="connsiteX19" fmla="*/ 211252 w 991635"/>
                <a:gd name="connsiteY19" fmla="*/ 673142 h 858995"/>
                <a:gd name="connsiteX20" fmla="*/ 211247 w 991635"/>
                <a:gd name="connsiteY20" fmla="*/ 673138 h 858995"/>
                <a:gd name="connsiteX21" fmla="*/ 189959 w 991635"/>
                <a:gd name="connsiteY21" fmla="*/ 682971 h 858995"/>
                <a:gd name="connsiteX22" fmla="*/ 183237 w 991635"/>
                <a:gd name="connsiteY22" fmla="*/ 671166 h 858995"/>
                <a:gd name="connsiteX23" fmla="*/ 190541 w 991635"/>
                <a:gd name="connsiteY23" fmla="*/ 663159 h 858995"/>
                <a:gd name="connsiteX24" fmla="*/ 126079 w 991635"/>
                <a:gd name="connsiteY24" fmla="*/ 604296 h 858995"/>
                <a:gd name="connsiteX25" fmla="*/ 126078 w 991635"/>
                <a:gd name="connsiteY25" fmla="*/ 604295 h 858995"/>
                <a:gd name="connsiteX26" fmla="*/ 113747 w 991635"/>
                <a:gd name="connsiteY26" fmla="*/ 630847 h 858995"/>
                <a:gd name="connsiteX27" fmla="*/ 120481 w 991635"/>
                <a:gd name="connsiteY27" fmla="*/ 632820 h 858995"/>
                <a:gd name="connsiteX28" fmla="*/ 150740 w 991635"/>
                <a:gd name="connsiteY28" fmla="*/ 629871 h 858995"/>
                <a:gd name="connsiteX29" fmla="*/ 192207 w 991635"/>
                <a:gd name="connsiteY29" fmla="*/ 661333 h 858995"/>
                <a:gd name="connsiteX30" fmla="*/ 192207 w 991635"/>
                <a:gd name="connsiteY30" fmla="*/ 661332 h 858995"/>
                <a:gd name="connsiteX31" fmla="*/ 150741 w 991635"/>
                <a:gd name="connsiteY31" fmla="*/ 629870 h 858995"/>
                <a:gd name="connsiteX32" fmla="*/ 120482 w 991635"/>
                <a:gd name="connsiteY32" fmla="*/ 632819 h 858995"/>
                <a:gd name="connsiteX33" fmla="*/ 113748 w 991635"/>
                <a:gd name="connsiteY33" fmla="*/ 630846 h 858995"/>
                <a:gd name="connsiteX34" fmla="*/ 126079 w 991635"/>
                <a:gd name="connsiteY34" fmla="*/ 604296 h 858995"/>
                <a:gd name="connsiteX35" fmla="*/ 625127 w 991635"/>
                <a:gd name="connsiteY35" fmla="*/ 543541 h 858995"/>
                <a:gd name="connsiteX36" fmla="*/ 614995 w 991635"/>
                <a:gd name="connsiteY36" fmla="*/ 549076 h 858995"/>
                <a:gd name="connsiteX37" fmla="*/ 625396 w 991635"/>
                <a:gd name="connsiteY37" fmla="*/ 543608 h 858995"/>
                <a:gd name="connsiteX38" fmla="*/ 625127 w 991635"/>
                <a:gd name="connsiteY38" fmla="*/ 543551 h 858995"/>
                <a:gd name="connsiteX39" fmla="*/ 625127 w 991635"/>
                <a:gd name="connsiteY39" fmla="*/ 543541 h 858995"/>
                <a:gd name="connsiteX40" fmla="*/ 593357 w 991635"/>
                <a:gd name="connsiteY40" fmla="*/ 539414 h 858995"/>
                <a:gd name="connsiteX41" fmla="*/ 614701 w 991635"/>
                <a:gd name="connsiteY41" fmla="*/ 549231 h 858995"/>
                <a:gd name="connsiteX42" fmla="*/ 614707 w 991635"/>
                <a:gd name="connsiteY42" fmla="*/ 549228 h 858995"/>
                <a:gd name="connsiteX43" fmla="*/ 593357 w 991635"/>
                <a:gd name="connsiteY43" fmla="*/ 539414 h 858995"/>
                <a:gd name="connsiteX44" fmla="*/ 570998 w 991635"/>
                <a:gd name="connsiteY44" fmla="*/ 530551 h 858995"/>
                <a:gd name="connsiteX45" fmla="*/ 574884 w 991635"/>
                <a:gd name="connsiteY45" fmla="*/ 538126 h 858995"/>
                <a:gd name="connsiteX46" fmla="*/ 570999 w 991635"/>
                <a:gd name="connsiteY46" fmla="*/ 530551 h 858995"/>
                <a:gd name="connsiteX47" fmla="*/ 570998 w 991635"/>
                <a:gd name="connsiteY47" fmla="*/ 530551 h 858995"/>
                <a:gd name="connsiteX48" fmla="*/ 532756 w 991635"/>
                <a:gd name="connsiteY48" fmla="*/ 518930 h 858995"/>
                <a:gd name="connsiteX49" fmla="*/ 530656 w 991635"/>
                <a:gd name="connsiteY49" fmla="*/ 518745 h 858995"/>
                <a:gd name="connsiteX50" fmla="*/ 532756 w 991635"/>
                <a:gd name="connsiteY50" fmla="*/ 518930 h 858995"/>
                <a:gd name="connsiteX51" fmla="*/ 727361 w 991635"/>
                <a:gd name="connsiteY51" fmla="*/ 0 h 858995"/>
                <a:gd name="connsiteX52" fmla="*/ 778861 w 991635"/>
                <a:gd name="connsiteY52" fmla="*/ 12511 h 858995"/>
                <a:gd name="connsiteX53" fmla="*/ 765394 w 991635"/>
                <a:gd name="connsiteY53" fmla="*/ 24340 h 858995"/>
                <a:gd name="connsiteX54" fmla="*/ 747170 w 991635"/>
                <a:gd name="connsiteY54" fmla="*/ 31991 h 858995"/>
                <a:gd name="connsiteX55" fmla="*/ 743999 w 991635"/>
                <a:gd name="connsiteY55" fmla="*/ 61191 h 858995"/>
                <a:gd name="connsiteX56" fmla="*/ 759845 w 991635"/>
                <a:gd name="connsiteY56" fmla="*/ 77878 h 858995"/>
                <a:gd name="connsiteX57" fmla="*/ 784412 w 991635"/>
                <a:gd name="connsiteY57" fmla="*/ 67451 h 858995"/>
                <a:gd name="connsiteX58" fmla="*/ 812150 w 991635"/>
                <a:gd name="connsiteY58" fmla="*/ 49374 h 858995"/>
                <a:gd name="connsiteX59" fmla="*/ 838291 w 991635"/>
                <a:gd name="connsiteY59" fmla="*/ 35460 h 858995"/>
                <a:gd name="connsiteX60" fmla="*/ 852965 w 991635"/>
                <a:gd name="connsiteY60" fmla="*/ 48678 h 858995"/>
                <a:gd name="connsiteX61" fmla="*/ 862077 w 991635"/>
                <a:gd name="connsiteY61" fmla="*/ 92477 h 858995"/>
                <a:gd name="connsiteX62" fmla="*/ 878716 w 991635"/>
                <a:gd name="connsiteY62" fmla="*/ 109858 h 858995"/>
                <a:gd name="connsiteX63" fmla="*/ 907247 w 991635"/>
                <a:gd name="connsiteY63" fmla="*/ 112652 h 858995"/>
                <a:gd name="connsiteX64" fmla="*/ 913579 w 991635"/>
                <a:gd name="connsiteY64" fmla="*/ 104304 h 858995"/>
                <a:gd name="connsiteX65" fmla="*/ 933389 w 991635"/>
                <a:gd name="connsiteY65" fmla="*/ 120989 h 858995"/>
                <a:gd name="connsiteX66" fmla="*/ 946868 w 991635"/>
                <a:gd name="connsiteY66" fmla="*/ 111603 h 858995"/>
                <a:gd name="connsiteX67" fmla="*/ 955589 w 991635"/>
                <a:gd name="connsiteY67" fmla="*/ 132807 h 858995"/>
                <a:gd name="connsiteX68" fmla="*/ 951625 w 991635"/>
                <a:gd name="connsiteY68" fmla="*/ 146720 h 858995"/>
                <a:gd name="connsiteX69" fmla="*/ 956370 w 991635"/>
                <a:gd name="connsiteY69" fmla="*/ 169668 h 858995"/>
                <a:gd name="connsiteX70" fmla="*/ 936561 w 991635"/>
                <a:gd name="connsiteY70" fmla="*/ 177311 h 858995"/>
                <a:gd name="connsiteX71" fmla="*/ 924678 w 991635"/>
                <a:gd name="connsiteY71" fmla="*/ 175223 h 858995"/>
                <a:gd name="connsiteX72" fmla="*/ 896148 w 991635"/>
                <a:gd name="connsiteY72" fmla="*/ 180789 h 858995"/>
                <a:gd name="connsiteX73" fmla="*/ 893769 w 991635"/>
                <a:gd name="connsiteY73" fmla="*/ 191214 h 858995"/>
                <a:gd name="connsiteX74" fmla="*/ 911993 w 991635"/>
                <a:gd name="connsiteY74" fmla="*/ 196095 h 858995"/>
                <a:gd name="connsiteX75" fmla="*/ 935767 w 991635"/>
                <a:gd name="connsiteY75" fmla="*/ 198181 h 858995"/>
                <a:gd name="connsiteX76" fmla="*/ 969056 w 991635"/>
                <a:gd name="connsiteY76" fmla="*/ 185670 h 858995"/>
                <a:gd name="connsiteX77" fmla="*/ 991635 w 991635"/>
                <a:gd name="connsiteY77" fmla="*/ 212428 h 858995"/>
                <a:gd name="connsiteX78" fmla="*/ 967471 w 991635"/>
                <a:gd name="connsiteY78" fmla="*/ 222510 h 858995"/>
                <a:gd name="connsiteX79" fmla="*/ 920715 w 991635"/>
                <a:gd name="connsiteY79" fmla="*/ 218347 h 858995"/>
                <a:gd name="connsiteX80" fmla="*/ 911201 w 991635"/>
                <a:gd name="connsiteY80" fmla="*/ 204432 h 858995"/>
                <a:gd name="connsiteX81" fmla="*/ 889011 w 991635"/>
                <a:gd name="connsiteY81" fmla="*/ 215564 h 858995"/>
                <a:gd name="connsiteX82" fmla="*/ 875545 w 991635"/>
                <a:gd name="connsiteY82" fmla="*/ 210694 h 858995"/>
                <a:gd name="connsiteX83" fmla="*/ 881082 w 991635"/>
                <a:gd name="connsiteY83" fmla="*/ 269102 h 858995"/>
                <a:gd name="connsiteX84" fmla="*/ 880302 w 991635"/>
                <a:gd name="connsiteY84" fmla="*/ 439466 h 858995"/>
                <a:gd name="connsiteX85" fmla="*/ 872373 w 991635"/>
                <a:gd name="connsiteY85" fmla="*/ 455456 h 858995"/>
                <a:gd name="connsiteX86" fmla="*/ 878716 w 991635"/>
                <a:gd name="connsiteY86" fmla="*/ 468664 h 858995"/>
                <a:gd name="connsiteX87" fmla="*/ 864456 w 991635"/>
                <a:gd name="connsiteY87" fmla="*/ 488134 h 858995"/>
                <a:gd name="connsiteX88" fmla="*/ 753513 w 991635"/>
                <a:gd name="connsiteY88" fmla="*/ 463795 h 858995"/>
                <a:gd name="connsiteX89" fmla="*/ 736863 w 991635"/>
                <a:gd name="connsiteY89" fmla="*/ 474926 h 858995"/>
                <a:gd name="connsiteX90" fmla="*/ 721810 w 991635"/>
                <a:gd name="connsiteY90" fmla="*/ 530551 h 858995"/>
                <a:gd name="connsiteX91" fmla="*/ 679019 w 991635"/>
                <a:gd name="connsiteY91" fmla="*/ 521517 h 858995"/>
                <a:gd name="connsiteX92" fmla="*/ 659208 w 991635"/>
                <a:gd name="connsiteY92" fmla="*/ 550716 h 858995"/>
                <a:gd name="connsiteX93" fmla="*/ 626043 w 991635"/>
                <a:gd name="connsiteY93" fmla="*/ 543744 h 858995"/>
                <a:gd name="connsiteX94" fmla="*/ 649457 w 991635"/>
                <a:gd name="connsiteY94" fmla="*/ 621989 h 858995"/>
                <a:gd name="connsiteX95" fmla="*/ 636002 w 991635"/>
                <a:gd name="connsiteY95" fmla="*/ 668206 h 858995"/>
                <a:gd name="connsiteX96" fmla="*/ 577732 w 991635"/>
                <a:gd name="connsiteY96" fmla="*/ 686408 h 858995"/>
                <a:gd name="connsiteX97" fmla="*/ 531769 w 991635"/>
                <a:gd name="connsiteY97" fmla="*/ 680999 h 858995"/>
                <a:gd name="connsiteX98" fmla="*/ 512728 w 991635"/>
                <a:gd name="connsiteY98" fmla="*/ 666244 h 858995"/>
                <a:gd name="connsiteX99" fmla="*/ 479108 w 991635"/>
                <a:gd name="connsiteY99" fmla="*/ 702627 h 858995"/>
                <a:gd name="connsiteX100" fmla="*/ 449962 w 991635"/>
                <a:gd name="connsiteY100" fmla="*/ 691819 h 858995"/>
                <a:gd name="connsiteX101" fmla="*/ 408508 w 991635"/>
                <a:gd name="connsiteY101" fmla="*/ 696730 h 858995"/>
                <a:gd name="connsiteX102" fmla="*/ 438755 w 991635"/>
                <a:gd name="connsiteY102" fmla="*/ 728192 h 858995"/>
                <a:gd name="connsiteX103" fmla="*/ 425868 w 991635"/>
                <a:gd name="connsiteY103" fmla="*/ 755242 h 858995"/>
                <a:gd name="connsiteX104" fmla="*/ 397289 w 991635"/>
                <a:gd name="connsiteY104" fmla="*/ 753757 h 858995"/>
                <a:gd name="connsiteX105" fmla="*/ 372070 w 991635"/>
                <a:gd name="connsiteY105" fmla="*/ 763590 h 858995"/>
                <a:gd name="connsiteX106" fmla="*/ 372070 w 991635"/>
                <a:gd name="connsiteY106" fmla="*/ 763600 h 858995"/>
                <a:gd name="connsiteX107" fmla="*/ 360307 w 991635"/>
                <a:gd name="connsiteY107" fmla="*/ 750818 h 858995"/>
                <a:gd name="connsiteX108" fmla="*/ 359974 w 991635"/>
                <a:gd name="connsiteY108" fmla="*/ 750471 h 858995"/>
                <a:gd name="connsiteX109" fmla="*/ 360308 w 991635"/>
                <a:gd name="connsiteY109" fmla="*/ 750819 h 858995"/>
                <a:gd name="connsiteX110" fmla="*/ 372071 w 991635"/>
                <a:gd name="connsiteY110" fmla="*/ 763601 h 858995"/>
                <a:gd name="connsiteX111" fmla="*/ 332285 w 991635"/>
                <a:gd name="connsiteY111" fmla="*/ 781305 h 858995"/>
                <a:gd name="connsiteX112" fmla="*/ 316605 w 991635"/>
                <a:gd name="connsiteY112" fmla="*/ 776383 h 858995"/>
                <a:gd name="connsiteX113" fmla="*/ 290830 w 991635"/>
                <a:gd name="connsiteY113" fmla="*/ 808832 h 858995"/>
                <a:gd name="connsiteX114" fmla="*/ 257198 w 991635"/>
                <a:gd name="connsiteY114" fmla="*/ 818665 h 858995"/>
                <a:gd name="connsiteX115" fmla="*/ 249352 w 991635"/>
                <a:gd name="connsiteY115" fmla="*/ 825561 h 858995"/>
                <a:gd name="connsiteX116" fmla="*/ 253282 w 991635"/>
                <a:gd name="connsiteY116" fmla="*/ 840305 h 858995"/>
                <a:gd name="connsiteX117" fmla="*/ 203413 w 991635"/>
                <a:gd name="connsiteY117" fmla="*/ 837356 h 858995"/>
                <a:gd name="connsiteX118" fmla="*/ 187722 w 991635"/>
                <a:gd name="connsiteY118" fmla="*/ 858995 h 858995"/>
                <a:gd name="connsiteX119" fmla="*/ 172030 w 991635"/>
                <a:gd name="connsiteY119" fmla="*/ 857023 h 858995"/>
                <a:gd name="connsiteX120" fmla="*/ 173142 w 991635"/>
                <a:gd name="connsiteY120" fmla="*/ 845216 h 858995"/>
                <a:gd name="connsiteX121" fmla="*/ 188846 w 991635"/>
                <a:gd name="connsiteY121" fmla="*/ 840305 h 858995"/>
                <a:gd name="connsiteX122" fmla="*/ 188846 w 991635"/>
                <a:gd name="connsiteY122" fmla="*/ 834407 h 858995"/>
                <a:gd name="connsiteX123" fmla="*/ 161935 w 991635"/>
                <a:gd name="connsiteY123" fmla="*/ 832434 h 858995"/>
                <a:gd name="connsiteX124" fmla="*/ 159699 w 991635"/>
                <a:gd name="connsiteY124" fmla="*/ 841291 h 858995"/>
                <a:gd name="connsiteX125" fmla="*/ 142611 w 991635"/>
                <a:gd name="connsiteY125" fmla="*/ 830721 h 858995"/>
                <a:gd name="connsiteX126" fmla="*/ 150172 w 991635"/>
                <a:gd name="connsiteY126" fmla="*/ 816215 h 858995"/>
                <a:gd name="connsiteX127" fmla="*/ 170349 w 991635"/>
                <a:gd name="connsiteY127" fmla="*/ 812279 h 858995"/>
                <a:gd name="connsiteX128" fmla="*/ 159142 w 991635"/>
                <a:gd name="connsiteY128" fmla="*/ 792125 h 858995"/>
                <a:gd name="connsiteX129" fmla="*/ 161379 w 991635"/>
                <a:gd name="connsiteY129" fmla="*/ 759177 h 858995"/>
                <a:gd name="connsiteX130" fmla="*/ 139534 w 991635"/>
                <a:gd name="connsiteY130" fmla="*/ 728702 h 858995"/>
                <a:gd name="connsiteX131" fmla="*/ 133818 w 991635"/>
                <a:gd name="connsiteY131" fmla="*/ 714798 h 858995"/>
                <a:gd name="connsiteX132" fmla="*/ 107653 w 991635"/>
                <a:gd name="connsiteY132" fmla="*/ 671686 h 858995"/>
                <a:gd name="connsiteX133" fmla="*/ 106079 w 991635"/>
                <a:gd name="connsiteY133" fmla="*/ 650129 h 858995"/>
                <a:gd name="connsiteX134" fmla="*/ 73583 w 991635"/>
                <a:gd name="connsiteY134" fmla="*/ 646661 h 858995"/>
                <a:gd name="connsiteX135" fmla="*/ 39785 w 991635"/>
                <a:gd name="connsiteY135" fmla="*/ 623962 h 858995"/>
                <a:gd name="connsiteX136" fmla="*/ 43159 w 991635"/>
                <a:gd name="connsiteY136" fmla="*/ 597422 h 858995"/>
                <a:gd name="connsiteX137" fmla="*/ 29703 w 991635"/>
                <a:gd name="connsiteY137" fmla="*/ 597422 h 858995"/>
                <a:gd name="connsiteX138" fmla="*/ 0 w 991635"/>
                <a:gd name="connsiteY138" fmla="*/ 476462 h 858995"/>
                <a:gd name="connsiteX139" fmla="*/ 67808 w 991635"/>
                <a:gd name="connsiteY139" fmla="*/ 448935 h 858995"/>
                <a:gd name="connsiteX140" fmla="*/ 56601 w 991635"/>
                <a:gd name="connsiteY140" fmla="*/ 413527 h 858995"/>
                <a:gd name="connsiteX141" fmla="*/ 33064 w 991635"/>
                <a:gd name="connsiteY141" fmla="*/ 410578 h 858995"/>
                <a:gd name="connsiteX142" fmla="*/ 33064 w 991635"/>
                <a:gd name="connsiteY142" fmla="*/ 367309 h 858995"/>
                <a:gd name="connsiteX143" fmla="*/ 61690 w 991635"/>
                <a:gd name="connsiteY143" fmla="*/ 374786 h 858995"/>
                <a:gd name="connsiteX144" fmla="*/ 71997 w 991635"/>
                <a:gd name="connsiteY144" fmla="*/ 359480 h 858995"/>
                <a:gd name="connsiteX145" fmla="*/ 86258 w 991635"/>
                <a:gd name="connsiteY145" fmla="*/ 365742 h 858995"/>
                <a:gd name="connsiteX146" fmla="*/ 116375 w 991635"/>
                <a:gd name="connsiteY146" fmla="*/ 356698 h 858995"/>
                <a:gd name="connsiteX147" fmla="*/ 135393 w 991635"/>
                <a:gd name="connsiteY147" fmla="*/ 374090 h 858995"/>
                <a:gd name="connsiteX148" fmla="*/ 155995 w 991635"/>
                <a:gd name="connsiteY148" fmla="*/ 367133 h 858995"/>
                <a:gd name="connsiteX149" fmla="*/ 189283 w 991635"/>
                <a:gd name="connsiteY149" fmla="*/ 390777 h 858995"/>
                <a:gd name="connsiteX150" fmla="*/ 240785 w 991635"/>
                <a:gd name="connsiteY150" fmla="*/ 399811 h 858995"/>
                <a:gd name="connsiteX151" fmla="*/ 250299 w 991635"/>
                <a:gd name="connsiteY151" fmla="*/ 385907 h 858995"/>
                <a:gd name="connsiteX152" fmla="*/ 259021 w 991635"/>
                <a:gd name="connsiteY152" fmla="*/ 393560 h 858995"/>
                <a:gd name="connsiteX153" fmla="*/ 266950 w 991635"/>
                <a:gd name="connsiteY153" fmla="*/ 384515 h 858995"/>
                <a:gd name="connsiteX154" fmla="*/ 324001 w 991635"/>
                <a:gd name="connsiteY154" fmla="*/ 378264 h 858995"/>
                <a:gd name="connsiteX155" fmla="*/ 349361 w 991635"/>
                <a:gd name="connsiteY155" fmla="*/ 351143 h 858995"/>
                <a:gd name="connsiteX156" fmla="*/ 368379 w 991635"/>
                <a:gd name="connsiteY156" fmla="*/ 352534 h 858995"/>
                <a:gd name="connsiteX157" fmla="*/ 371549 w 991635"/>
                <a:gd name="connsiteY157" fmla="*/ 331673 h 858995"/>
                <a:gd name="connsiteX158" fmla="*/ 361255 w 991635"/>
                <a:gd name="connsiteY158" fmla="*/ 328195 h 858995"/>
                <a:gd name="connsiteX159" fmla="*/ 370757 w 991635"/>
                <a:gd name="connsiteY159" fmla="*/ 308725 h 858995"/>
                <a:gd name="connsiteX160" fmla="*/ 358083 w 991635"/>
                <a:gd name="connsiteY160" fmla="*/ 301072 h 858995"/>
                <a:gd name="connsiteX161" fmla="*/ 373136 w 991635"/>
                <a:gd name="connsiteY161" fmla="*/ 301769 h 858995"/>
                <a:gd name="connsiteX162" fmla="*/ 407205 w 991635"/>
                <a:gd name="connsiteY162" fmla="*/ 260742 h 858995"/>
                <a:gd name="connsiteX163" fmla="*/ 311327 w 991635"/>
                <a:gd name="connsiteY163" fmla="*/ 274646 h 858995"/>
                <a:gd name="connsiteX164" fmla="*/ 291505 w 991635"/>
                <a:gd name="connsiteY164" fmla="*/ 305943 h 858995"/>
                <a:gd name="connsiteX165" fmla="*/ 266157 w 991635"/>
                <a:gd name="connsiteY165" fmla="*/ 272569 h 858995"/>
                <a:gd name="connsiteX166" fmla="*/ 300226 w 991635"/>
                <a:gd name="connsiteY166" fmla="*/ 233632 h 858995"/>
                <a:gd name="connsiteX167" fmla="*/ 297056 w 991635"/>
                <a:gd name="connsiteY167" fmla="*/ 198856 h 858995"/>
                <a:gd name="connsiteX168" fmla="*/ 297056 w 991635"/>
                <a:gd name="connsiteY168" fmla="*/ 187040 h 858995"/>
                <a:gd name="connsiteX169" fmla="*/ 314487 w 991635"/>
                <a:gd name="connsiteY169" fmla="*/ 180094 h 858995"/>
                <a:gd name="connsiteX170" fmla="*/ 334297 w 991635"/>
                <a:gd name="connsiteY170" fmla="*/ 174527 h 858995"/>
                <a:gd name="connsiteX171" fmla="*/ 349350 w 991635"/>
                <a:gd name="connsiteY171" fmla="*/ 180789 h 858995"/>
                <a:gd name="connsiteX172" fmla="*/ 367586 w 991635"/>
                <a:gd name="connsiteY172" fmla="*/ 130023 h 858995"/>
                <a:gd name="connsiteX173" fmla="*/ 377088 w 991635"/>
                <a:gd name="connsiteY173" fmla="*/ 117511 h 858995"/>
                <a:gd name="connsiteX174" fmla="*/ 400863 w 991635"/>
                <a:gd name="connsiteY174" fmla="*/ 109162 h 858995"/>
                <a:gd name="connsiteX175" fmla="*/ 401655 w 991635"/>
                <a:gd name="connsiteY175" fmla="*/ 83443 h 858995"/>
                <a:gd name="connsiteX176" fmla="*/ 428600 w 991635"/>
                <a:gd name="connsiteY176" fmla="*/ 54929 h 858995"/>
                <a:gd name="connsiteX177" fmla="*/ 465050 w 991635"/>
                <a:gd name="connsiteY177" fmla="*/ 39634 h 858995"/>
                <a:gd name="connsiteX178" fmla="*/ 486943 w 991635"/>
                <a:gd name="connsiteY178" fmla="*/ 35439 h 858995"/>
                <a:gd name="connsiteX179" fmla="*/ 486943 w 991635"/>
                <a:gd name="connsiteY179" fmla="*/ 13800 h 858995"/>
                <a:gd name="connsiteX180" fmla="*/ 488055 w 991635"/>
                <a:gd name="connsiteY180" fmla="*/ 8401 h 858995"/>
                <a:gd name="connsiteX181" fmla="*/ 503191 w 991635"/>
                <a:gd name="connsiteY181" fmla="*/ 14049 h 858995"/>
                <a:gd name="connsiteX182" fmla="*/ 518315 w 991635"/>
                <a:gd name="connsiteY182" fmla="*/ 40361 h 858995"/>
                <a:gd name="connsiteX183" fmla="*/ 542976 w 991635"/>
                <a:gd name="connsiteY183" fmla="*/ 40361 h 858995"/>
                <a:gd name="connsiteX184" fmla="*/ 551378 w 991635"/>
                <a:gd name="connsiteY184" fmla="*/ 52645 h 858995"/>
                <a:gd name="connsiteX185" fmla="*/ 594524 w 991635"/>
                <a:gd name="connsiteY185" fmla="*/ 55594 h 858995"/>
                <a:gd name="connsiteX186" fmla="*/ 595802 w 991635"/>
                <a:gd name="connsiteY186" fmla="*/ 36851 h 858995"/>
                <a:gd name="connsiteX187" fmla="*/ 629091 w 991635"/>
                <a:gd name="connsiteY187" fmla="*/ 36851 h 858995"/>
                <a:gd name="connsiteX188" fmla="*/ 639387 w 991635"/>
                <a:gd name="connsiteY188" fmla="*/ 22252 h 858995"/>
                <a:gd name="connsiteX189" fmla="*/ 702001 w 991635"/>
                <a:gd name="connsiteY189" fmla="*/ 25035 h 858995"/>
                <a:gd name="connsiteX190" fmla="*/ 727361 w 991635"/>
                <a:gd name="connsiteY190" fmla="*/ 0 h 858995"/>
                <a:gd name="connsiteX0" fmla="*/ 342367 w 991635"/>
                <a:gd name="connsiteY0" fmla="*/ 732128 h 858995"/>
                <a:gd name="connsiteX1" fmla="*/ 330036 w 991635"/>
                <a:gd name="connsiteY1" fmla="*/ 742947 h 858995"/>
                <a:gd name="connsiteX2" fmla="*/ 330036 w 991635"/>
                <a:gd name="connsiteY2" fmla="*/ 750818 h 858995"/>
                <a:gd name="connsiteX3" fmla="*/ 313238 w 991635"/>
                <a:gd name="connsiteY3" fmla="*/ 762610 h 858995"/>
                <a:gd name="connsiteX4" fmla="*/ 313244 w 991635"/>
                <a:gd name="connsiteY4" fmla="*/ 762615 h 858995"/>
                <a:gd name="connsiteX5" fmla="*/ 330048 w 991635"/>
                <a:gd name="connsiteY5" fmla="*/ 750819 h 858995"/>
                <a:gd name="connsiteX6" fmla="*/ 330048 w 991635"/>
                <a:gd name="connsiteY6" fmla="*/ 742948 h 858995"/>
                <a:gd name="connsiteX7" fmla="*/ 342373 w 991635"/>
                <a:gd name="connsiteY7" fmla="*/ 732134 h 858995"/>
                <a:gd name="connsiteX8" fmla="*/ 342367 w 991635"/>
                <a:gd name="connsiteY8" fmla="*/ 732128 h 858995"/>
                <a:gd name="connsiteX9" fmla="*/ 315481 w 991635"/>
                <a:gd name="connsiteY9" fmla="*/ 692794 h 858995"/>
                <a:gd name="connsiteX10" fmla="*/ 234796 w 991635"/>
                <a:gd name="connsiteY10" fmla="*/ 693781 h 858995"/>
                <a:gd name="connsiteX11" fmla="*/ 234798 w 991635"/>
                <a:gd name="connsiteY11" fmla="*/ 693782 h 858995"/>
                <a:gd name="connsiteX12" fmla="*/ 315481 w 991635"/>
                <a:gd name="connsiteY12" fmla="*/ 692795 h 858995"/>
                <a:gd name="connsiteX13" fmla="*/ 315481 w 991635"/>
                <a:gd name="connsiteY13" fmla="*/ 708537 h 858995"/>
                <a:gd name="connsiteX14" fmla="*/ 315481 w 991635"/>
                <a:gd name="connsiteY14" fmla="*/ 708536 h 858995"/>
                <a:gd name="connsiteX15" fmla="*/ 315481 w 991635"/>
                <a:gd name="connsiteY15" fmla="*/ 692794 h 858995"/>
                <a:gd name="connsiteX16" fmla="*/ 190541 w 991635"/>
                <a:gd name="connsiteY16" fmla="*/ 663159 h 858995"/>
                <a:gd name="connsiteX17" fmla="*/ 183236 w 991635"/>
                <a:gd name="connsiteY17" fmla="*/ 671166 h 858995"/>
                <a:gd name="connsiteX18" fmla="*/ 189958 w 991635"/>
                <a:gd name="connsiteY18" fmla="*/ 682972 h 858995"/>
                <a:gd name="connsiteX19" fmla="*/ 211252 w 991635"/>
                <a:gd name="connsiteY19" fmla="*/ 673142 h 858995"/>
                <a:gd name="connsiteX20" fmla="*/ 211247 w 991635"/>
                <a:gd name="connsiteY20" fmla="*/ 673138 h 858995"/>
                <a:gd name="connsiteX21" fmla="*/ 189959 w 991635"/>
                <a:gd name="connsiteY21" fmla="*/ 682971 h 858995"/>
                <a:gd name="connsiteX22" fmla="*/ 183237 w 991635"/>
                <a:gd name="connsiteY22" fmla="*/ 671166 h 858995"/>
                <a:gd name="connsiteX23" fmla="*/ 190541 w 991635"/>
                <a:gd name="connsiteY23" fmla="*/ 663159 h 858995"/>
                <a:gd name="connsiteX24" fmla="*/ 113748 w 991635"/>
                <a:gd name="connsiteY24" fmla="*/ 630846 h 858995"/>
                <a:gd name="connsiteX25" fmla="*/ 126078 w 991635"/>
                <a:gd name="connsiteY25" fmla="*/ 604295 h 858995"/>
                <a:gd name="connsiteX26" fmla="*/ 113747 w 991635"/>
                <a:gd name="connsiteY26" fmla="*/ 630847 h 858995"/>
                <a:gd name="connsiteX27" fmla="*/ 120481 w 991635"/>
                <a:gd name="connsiteY27" fmla="*/ 632820 h 858995"/>
                <a:gd name="connsiteX28" fmla="*/ 150740 w 991635"/>
                <a:gd name="connsiteY28" fmla="*/ 629871 h 858995"/>
                <a:gd name="connsiteX29" fmla="*/ 192207 w 991635"/>
                <a:gd name="connsiteY29" fmla="*/ 661333 h 858995"/>
                <a:gd name="connsiteX30" fmla="*/ 192207 w 991635"/>
                <a:gd name="connsiteY30" fmla="*/ 661332 h 858995"/>
                <a:gd name="connsiteX31" fmla="*/ 150741 w 991635"/>
                <a:gd name="connsiteY31" fmla="*/ 629870 h 858995"/>
                <a:gd name="connsiteX32" fmla="*/ 120482 w 991635"/>
                <a:gd name="connsiteY32" fmla="*/ 632819 h 858995"/>
                <a:gd name="connsiteX33" fmla="*/ 113748 w 991635"/>
                <a:gd name="connsiteY33" fmla="*/ 630846 h 858995"/>
                <a:gd name="connsiteX34" fmla="*/ 625127 w 991635"/>
                <a:gd name="connsiteY34" fmla="*/ 543541 h 858995"/>
                <a:gd name="connsiteX35" fmla="*/ 614995 w 991635"/>
                <a:gd name="connsiteY35" fmla="*/ 549076 h 858995"/>
                <a:gd name="connsiteX36" fmla="*/ 625396 w 991635"/>
                <a:gd name="connsiteY36" fmla="*/ 543608 h 858995"/>
                <a:gd name="connsiteX37" fmla="*/ 625127 w 991635"/>
                <a:gd name="connsiteY37" fmla="*/ 543551 h 858995"/>
                <a:gd name="connsiteX38" fmla="*/ 625127 w 991635"/>
                <a:gd name="connsiteY38" fmla="*/ 543541 h 858995"/>
                <a:gd name="connsiteX39" fmla="*/ 593357 w 991635"/>
                <a:gd name="connsiteY39" fmla="*/ 539414 h 858995"/>
                <a:gd name="connsiteX40" fmla="*/ 614701 w 991635"/>
                <a:gd name="connsiteY40" fmla="*/ 549231 h 858995"/>
                <a:gd name="connsiteX41" fmla="*/ 614707 w 991635"/>
                <a:gd name="connsiteY41" fmla="*/ 549228 h 858995"/>
                <a:gd name="connsiteX42" fmla="*/ 593357 w 991635"/>
                <a:gd name="connsiteY42" fmla="*/ 539414 h 858995"/>
                <a:gd name="connsiteX43" fmla="*/ 570998 w 991635"/>
                <a:gd name="connsiteY43" fmla="*/ 530551 h 858995"/>
                <a:gd name="connsiteX44" fmla="*/ 574884 w 991635"/>
                <a:gd name="connsiteY44" fmla="*/ 538126 h 858995"/>
                <a:gd name="connsiteX45" fmla="*/ 570999 w 991635"/>
                <a:gd name="connsiteY45" fmla="*/ 530551 h 858995"/>
                <a:gd name="connsiteX46" fmla="*/ 570998 w 991635"/>
                <a:gd name="connsiteY46" fmla="*/ 530551 h 858995"/>
                <a:gd name="connsiteX47" fmla="*/ 532756 w 991635"/>
                <a:gd name="connsiteY47" fmla="*/ 518930 h 858995"/>
                <a:gd name="connsiteX48" fmla="*/ 530656 w 991635"/>
                <a:gd name="connsiteY48" fmla="*/ 518745 h 858995"/>
                <a:gd name="connsiteX49" fmla="*/ 532756 w 991635"/>
                <a:gd name="connsiteY49" fmla="*/ 518930 h 858995"/>
                <a:gd name="connsiteX50" fmla="*/ 727361 w 991635"/>
                <a:gd name="connsiteY50" fmla="*/ 0 h 858995"/>
                <a:gd name="connsiteX51" fmla="*/ 778861 w 991635"/>
                <a:gd name="connsiteY51" fmla="*/ 12511 h 858995"/>
                <a:gd name="connsiteX52" fmla="*/ 765394 w 991635"/>
                <a:gd name="connsiteY52" fmla="*/ 24340 h 858995"/>
                <a:gd name="connsiteX53" fmla="*/ 747170 w 991635"/>
                <a:gd name="connsiteY53" fmla="*/ 31991 h 858995"/>
                <a:gd name="connsiteX54" fmla="*/ 743999 w 991635"/>
                <a:gd name="connsiteY54" fmla="*/ 61191 h 858995"/>
                <a:gd name="connsiteX55" fmla="*/ 759845 w 991635"/>
                <a:gd name="connsiteY55" fmla="*/ 77878 h 858995"/>
                <a:gd name="connsiteX56" fmla="*/ 784412 w 991635"/>
                <a:gd name="connsiteY56" fmla="*/ 67451 h 858995"/>
                <a:gd name="connsiteX57" fmla="*/ 812150 w 991635"/>
                <a:gd name="connsiteY57" fmla="*/ 49374 h 858995"/>
                <a:gd name="connsiteX58" fmla="*/ 838291 w 991635"/>
                <a:gd name="connsiteY58" fmla="*/ 35460 h 858995"/>
                <a:gd name="connsiteX59" fmla="*/ 852965 w 991635"/>
                <a:gd name="connsiteY59" fmla="*/ 48678 h 858995"/>
                <a:gd name="connsiteX60" fmla="*/ 862077 w 991635"/>
                <a:gd name="connsiteY60" fmla="*/ 92477 h 858995"/>
                <a:gd name="connsiteX61" fmla="*/ 878716 w 991635"/>
                <a:gd name="connsiteY61" fmla="*/ 109858 h 858995"/>
                <a:gd name="connsiteX62" fmla="*/ 907247 w 991635"/>
                <a:gd name="connsiteY62" fmla="*/ 112652 h 858995"/>
                <a:gd name="connsiteX63" fmla="*/ 913579 w 991635"/>
                <a:gd name="connsiteY63" fmla="*/ 104304 h 858995"/>
                <a:gd name="connsiteX64" fmla="*/ 933389 w 991635"/>
                <a:gd name="connsiteY64" fmla="*/ 120989 h 858995"/>
                <a:gd name="connsiteX65" fmla="*/ 946868 w 991635"/>
                <a:gd name="connsiteY65" fmla="*/ 111603 h 858995"/>
                <a:gd name="connsiteX66" fmla="*/ 955589 w 991635"/>
                <a:gd name="connsiteY66" fmla="*/ 132807 h 858995"/>
                <a:gd name="connsiteX67" fmla="*/ 951625 w 991635"/>
                <a:gd name="connsiteY67" fmla="*/ 146720 h 858995"/>
                <a:gd name="connsiteX68" fmla="*/ 956370 w 991635"/>
                <a:gd name="connsiteY68" fmla="*/ 169668 h 858995"/>
                <a:gd name="connsiteX69" fmla="*/ 936561 w 991635"/>
                <a:gd name="connsiteY69" fmla="*/ 177311 h 858995"/>
                <a:gd name="connsiteX70" fmla="*/ 924678 w 991635"/>
                <a:gd name="connsiteY70" fmla="*/ 175223 h 858995"/>
                <a:gd name="connsiteX71" fmla="*/ 896148 w 991635"/>
                <a:gd name="connsiteY71" fmla="*/ 180789 h 858995"/>
                <a:gd name="connsiteX72" fmla="*/ 893769 w 991635"/>
                <a:gd name="connsiteY72" fmla="*/ 191214 h 858995"/>
                <a:gd name="connsiteX73" fmla="*/ 911993 w 991635"/>
                <a:gd name="connsiteY73" fmla="*/ 196095 h 858995"/>
                <a:gd name="connsiteX74" fmla="*/ 935767 w 991635"/>
                <a:gd name="connsiteY74" fmla="*/ 198181 h 858995"/>
                <a:gd name="connsiteX75" fmla="*/ 969056 w 991635"/>
                <a:gd name="connsiteY75" fmla="*/ 185670 h 858995"/>
                <a:gd name="connsiteX76" fmla="*/ 991635 w 991635"/>
                <a:gd name="connsiteY76" fmla="*/ 212428 h 858995"/>
                <a:gd name="connsiteX77" fmla="*/ 967471 w 991635"/>
                <a:gd name="connsiteY77" fmla="*/ 222510 h 858995"/>
                <a:gd name="connsiteX78" fmla="*/ 920715 w 991635"/>
                <a:gd name="connsiteY78" fmla="*/ 218347 h 858995"/>
                <a:gd name="connsiteX79" fmla="*/ 911201 w 991635"/>
                <a:gd name="connsiteY79" fmla="*/ 204432 h 858995"/>
                <a:gd name="connsiteX80" fmla="*/ 889011 w 991635"/>
                <a:gd name="connsiteY80" fmla="*/ 215564 h 858995"/>
                <a:gd name="connsiteX81" fmla="*/ 875545 w 991635"/>
                <a:gd name="connsiteY81" fmla="*/ 210694 h 858995"/>
                <a:gd name="connsiteX82" fmla="*/ 881082 w 991635"/>
                <a:gd name="connsiteY82" fmla="*/ 269102 h 858995"/>
                <a:gd name="connsiteX83" fmla="*/ 880302 w 991635"/>
                <a:gd name="connsiteY83" fmla="*/ 439466 h 858995"/>
                <a:gd name="connsiteX84" fmla="*/ 872373 w 991635"/>
                <a:gd name="connsiteY84" fmla="*/ 455456 h 858995"/>
                <a:gd name="connsiteX85" fmla="*/ 878716 w 991635"/>
                <a:gd name="connsiteY85" fmla="*/ 468664 h 858995"/>
                <a:gd name="connsiteX86" fmla="*/ 864456 w 991635"/>
                <a:gd name="connsiteY86" fmla="*/ 488134 h 858995"/>
                <a:gd name="connsiteX87" fmla="*/ 753513 w 991635"/>
                <a:gd name="connsiteY87" fmla="*/ 463795 h 858995"/>
                <a:gd name="connsiteX88" fmla="*/ 736863 w 991635"/>
                <a:gd name="connsiteY88" fmla="*/ 474926 h 858995"/>
                <a:gd name="connsiteX89" fmla="*/ 721810 w 991635"/>
                <a:gd name="connsiteY89" fmla="*/ 530551 h 858995"/>
                <a:gd name="connsiteX90" fmla="*/ 679019 w 991635"/>
                <a:gd name="connsiteY90" fmla="*/ 521517 h 858995"/>
                <a:gd name="connsiteX91" fmla="*/ 659208 w 991635"/>
                <a:gd name="connsiteY91" fmla="*/ 550716 h 858995"/>
                <a:gd name="connsiteX92" fmla="*/ 626043 w 991635"/>
                <a:gd name="connsiteY92" fmla="*/ 543744 h 858995"/>
                <a:gd name="connsiteX93" fmla="*/ 649457 w 991635"/>
                <a:gd name="connsiteY93" fmla="*/ 621989 h 858995"/>
                <a:gd name="connsiteX94" fmla="*/ 636002 w 991635"/>
                <a:gd name="connsiteY94" fmla="*/ 668206 h 858995"/>
                <a:gd name="connsiteX95" fmla="*/ 577732 w 991635"/>
                <a:gd name="connsiteY95" fmla="*/ 686408 h 858995"/>
                <a:gd name="connsiteX96" fmla="*/ 531769 w 991635"/>
                <a:gd name="connsiteY96" fmla="*/ 680999 h 858995"/>
                <a:gd name="connsiteX97" fmla="*/ 512728 w 991635"/>
                <a:gd name="connsiteY97" fmla="*/ 666244 h 858995"/>
                <a:gd name="connsiteX98" fmla="*/ 479108 w 991635"/>
                <a:gd name="connsiteY98" fmla="*/ 702627 h 858995"/>
                <a:gd name="connsiteX99" fmla="*/ 449962 w 991635"/>
                <a:gd name="connsiteY99" fmla="*/ 691819 h 858995"/>
                <a:gd name="connsiteX100" fmla="*/ 408508 w 991635"/>
                <a:gd name="connsiteY100" fmla="*/ 696730 h 858995"/>
                <a:gd name="connsiteX101" fmla="*/ 438755 w 991635"/>
                <a:gd name="connsiteY101" fmla="*/ 728192 h 858995"/>
                <a:gd name="connsiteX102" fmla="*/ 425868 w 991635"/>
                <a:gd name="connsiteY102" fmla="*/ 755242 h 858995"/>
                <a:gd name="connsiteX103" fmla="*/ 397289 w 991635"/>
                <a:gd name="connsiteY103" fmla="*/ 753757 h 858995"/>
                <a:gd name="connsiteX104" fmla="*/ 372070 w 991635"/>
                <a:gd name="connsiteY104" fmla="*/ 763590 h 858995"/>
                <a:gd name="connsiteX105" fmla="*/ 372070 w 991635"/>
                <a:gd name="connsiteY105" fmla="*/ 763600 h 858995"/>
                <a:gd name="connsiteX106" fmla="*/ 360307 w 991635"/>
                <a:gd name="connsiteY106" fmla="*/ 750818 h 858995"/>
                <a:gd name="connsiteX107" fmla="*/ 359974 w 991635"/>
                <a:gd name="connsiteY107" fmla="*/ 750471 h 858995"/>
                <a:gd name="connsiteX108" fmla="*/ 360308 w 991635"/>
                <a:gd name="connsiteY108" fmla="*/ 750819 h 858995"/>
                <a:gd name="connsiteX109" fmla="*/ 372071 w 991635"/>
                <a:gd name="connsiteY109" fmla="*/ 763601 h 858995"/>
                <a:gd name="connsiteX110" fmla="*/ 332285 w 991635"/>
                <a:gd name="connsiteY110" fmla="*/ 781305 h 858995"/>
                <a:gd name="connsiteX111" fmla="*/ 316605 w 991635"/>
                <a:gd name="connsiteY111" fmla="*/ 776383 h 858995"/>
                <a:gd name="connsiteX112" fmla="*/ 290830 w 991635"/>
                <a:gd name="connsiteY112" fmla="*/ 808832 h 858995"/>
                <a:gd name="connsiteX113" fmla="*/ 257198 w 991635"/>
                <a:gd name="connsiteY113" fmla="*/ 818665 h 858995"/>
                <a:gd name="connsiteX114" fmla="*/ 249352 w 991635"/>
                <a:gd name="connsiteY114" fmla="*/ 825561 h 858995"/>
                <a:gd name="connsiteX115" fmla="*/ 253282 w 991635"/>
                <a:gd name="connsiteY115" fmla="*/ 840305 h 858995"/>
                <a:gd name="connsiteX116" fmla="*/ 203413 w 991635"/>
                <a:gd name="connsiteY116" fmla="*/ 837356 h 858995"/>
                <a:gd name="connsiteX117" fmla="*/ 187722 w 991635"/>
                <a:gd name="connsiteY117" fmla="*/ 858995 h 858995"/>
                <a:gd name="connsiteX118" fmla="*/ 172030 w 991635"/>
                <a:gd name="connsiteY118" fmla="*/ 857023 h 858995"/>
                <a:gd name="connsiteX119" fmla="*/ 173142 w 991635"/>
                <a:gd name="connsiteY119" fmla="*/ 845216 h 858995"/>
                <a:gd name="connsiteX120" fmla="*/ 188846 w 991635"/>
                <a:gd name="connsiteY120" fmla="*/ 840305 h 858995"/>
                <a:gd name="connsiteX121" fmla="*/ 188846 w 991635"/>
                <a:gd name="connsiteY121" fmla="*/ 834407 h 858995"/>
                <a:gd name="connsiteX122" fmla="*/ 161935 w 991635"/>
                <a:gd name="connsiteY122" fmla="*/ 832434 h 858995"/>
                <a:gd name="connsiteX123" fmla="*/ 159699 w 991635"/>
                <a:gd name="connsiteY123" fmla="*/ 841291 h 858995"/>
                <a:gd name="connsiteX124" fmla="*/ 142611 w 991635"/>
                <a:gd name="connsiteY124" fmla="*/ 830721 h 858995"/>
                <a:gd name="connsiteX125" fmla="*/ 150172 w 991635"/>
                <a:gd name="connsiteY125" fmla="*/ 816215 h 858995"/>
                <a:gd name="connsiteX126" fmla="*/ 170349 w 991635"/>
                <a:gd name="connsiteY126" fmla="*/ 812279 h 858995"/>
                <a:gd name="connsiteX127" fmla="*/ 159142 w 991635"/>
                <a:gd name="connsiteY127" fmla="*/ 792125 h 858995"/>
                <a:gd name="connsiteX128" fmla="*/ 161379 w 991635"/>
                <a:gd name="connsiteY128" fmla="*/ 759177 h 858995"/>
                <a:gd name="connsiteX129" fmla="*/ 139534 w 991635"/>
                <a:gd name="connsiteY129" fmla="*/ 728702 h 858995"/>
                <a:gd name="connsiteX130" fmla="*/ 133818 w 991635"/>
                <a:gd name="connsiteY130" fmla="*/ 714798 h 858995"/>
                <a:gd name="connsiteX131" fmla="*/ 107653 w 991635"/>
                <a:gd name="connsiteY131" fmla="*/ 671686 h 858995"/>
                <a:gd name="connsiteX132" fmla="*/ 106079 w 991635"/>
                <a:gd name="connsiteY132" fmla="*/ 650129 h 858995"/>
                <a:gd name="connsiteX133" fmla="*/ 73583 w 991635"/>
                <a:gd name="connsiteY133" fmla="*/ 646661 h 858995"/>
                <a:gd name="connsiteX134" fmla="*/ 39785 w 991635"/>
                <a:gd name="connsiteY134" fmla="*/ 623962 h 858995"/>
                <a:gd name="connsiteX135" fmla="*/ 43159 w 991635"/>
                <a:gd name="connsiteY135" fmla="*/ 597422 h 858995"/>
                <a:gd name="connsiteX136" fmla="*/ 29703 w 991635"/>
                <a:gd name="connsiteY136" fmla="*/ 597422 h 858995"/>
                <a:gd name="connsiteX137" fmla="*/ 0 w 991635"/>
                <a:gd name="connsiteY137" fmla="*/ 476462 h 858995"/>
                <a:gd name="connsiteX138" fmla="*/ 67808 w 991635"/>
                <a:gd name="connsiteY138" fmla="*/ 448935 h 858995"/>
                <a:gd name="connsiteX139" fmla="*/ 56601 w 991635"/>
                <a:gd name="connsiteY139" fmla="*/ 413527 h 858995"/>
                <a:gd name="connsiteX140" fmla="*/ 33064 w 991635"/>
                <a:gd name="connsiteY140" fmla="*/ 410578 h 858995"/>
                <a:gd name="connsiteX141" fmla="*/ 33064 w 991635"/>
                <a:gd name="connsiteY141" fmla="*/ 367309 h 858995"/>
                <a:gd name="connsiteX142" fmla="*/ 61690 w 991635"/>
                <a:gd name="connsiteY142" fmla="*/ 374786 h 858995"/>
                <a:gd name="connsiteX143" fmla="*/ 71997 w 991635"/>
                <a:gd name="connsiteY143" fmla="*/ 359480 h 858995"/>
                <a:gd name="connsiteX144" fmla="*/ 86258 w 991635"/>
                <a:gd name="connsiteY144" fmla="*/ 365742 h 858995"/>
                <a:gd name="connsiteX145" fmla="*/ 116375 w 991635"/>
                <a:gd name="connsiteY145" fmla="*/ 356698 h 858995"/>
                <a:gd name="connsiteX146" fmla="*/ 135393 w 991635"/>
                <a:gd name="connsiteY146" fmla="*/ 374090 h 858995"/>
                <a:gd name="connsiteX147" fmla="*/ 155995 w 991635"/>
                <a:gd name="connsiteY147" fmla="*/ 367133 h 858995"/>
                <a:gd name="connsiteX148" fmla="*/ 189283 w 991635"/>
                <a:gd name="connsiteY148" fmla="*/ 390777 h 858995"/>
                <a:gd name="connsiteX149" fmla="*/ 240785 w 991635"/>
                <a:gd name="connsiteY149" fmla="*/ 399811 h 858995"/>
                <a:gd name="connsiteX150" fmla="*/ 250299 w 991635"/>
                <a:gd name="connsiteY150" fmla="*/ 385907 h 858995"/>
                <a:gd name="connsiteX151" fmla="*/ 259021 w 991635"/>
                <a:gd name="connsiteY151" fmla="*/ 393560 h 858995"/>
                <a:gd name="connsiteX152" fmla="*/ 266950 w 991635"/>
                <a:gd name="connsiteY152" fmla="*/ 384515 h 858995"/>
                <a:gd name="connsiteX153" fmla="*/ 324001 w 991635"/>
                <a:gd name="connsiteY153" fmla="*/ 378264 h 858995"/>
                <a:gd name="connsiteX154" fmla="*/ 349361 w 991635"/>
                <a:gd name="connsiteY154" fmla="*/ 351143 h 858995"/>
                <a:gd name="connsiteX155" fmla="*/ 368379 w 991635"/>
                <a:gd name="connsiteY155" fmla="*/ 352534 h 858995"/>
                <a:gd name="connsiteX156" fmla="*/ 371549 w 991635"/>
                <a:gd name="connsiteY156" fmla="*/ 331673 h 858995"/>
                <a:gd name="connsiteX157" fmla="*/ 361255 w 991635"/>
                <a:gd name="connsiteY157" fmla="*/ 328195 h 858995"/>
                <a:gd name="connsiteX158" fmla="*/ 370757 w 991635"/>
                <a:gd name="connsiteY158" fmla="*/ 308725 h 858995"/>
                <a:gd name="connsiteX159" fmla="*/ 358083 w 991635"/>
                <a:gd name="connsiteY159" fmla="*/ 301072 h 858995"/>
                <a:gd name="connsiteX160" fmla="*/ 373136 w 991635"/>
                <a:gd name="connsiteY160" fmla="*/ 301769 h 858995"/>
                <a:gd name="connsiteX161" fmla="*/ 407205 w 991635"/>
                <a:gd name="connsiteY161" fmla="*/ 260742 h 858995"/>
                <a:gd name="connsiteX162" fmla="*/ 311327 w 991635"/>
                <a:gd name="connsiteY162" fmla="*/ 274646 h 858995"/>
                <a:gd name="connsiteX163" fmla="*/ 291505 w 991635"/>
                <a:gd name="connsiteY163" fmla="*/ 305943 h 858995"/>
                <a:gd name="connsiteX164" fmla="*/ 266157 w 991635"/>
                <a:gd name="connsiteY164" fmla="*/ 272569 h 858995"/>
                <a:gd name="connsiteX165" fmla="*/ 300226 w 991635"/>
                <a:gd name="connsiteY165" fmla="*/ 233632 h 858995"/>
                <a:gd name="connsiteX166" fmla="*/ 297056 w 991635"/>
                <a:gd name="connsiteY166" fmla="*/ 198856 h 858995"/>
                <a:gd name="connsiteX167" fmla="*/ 297056 w 991635"/>
                <a:gd name="connsiteY167" fmla="*/ 187040 h 858995"/>
                <a:gd name="connsiteX168" fmla="*/ 314487 w 991635"/>
                <a:gd name="connsiteY168" fmla="*/ 180094 h 858995"/>
                <a:gd name="connsiteX169" fmla="*/ 334297 w 991635"/>
                <a:gd name="connsiteY169" fmla="*/ 174527 h 858995"/>
                <a:gd name="connsiteX170" fmla="*/ 349350 w 991635"/>
                <a:gd name="connsiteY170" fmla="*/ 180789 h 858995"/>
                <a:gd name="connsiteX171" fmla="*/ 367586 w 991635"/>
                <a:gd name="connsiteY171" fmla="*/ 130023 h 858995"/>
                <a:gd name="connsiteX172" fmla="*/ 377088 w 991635"/>
                <a:gd name="connsiteY172" fmla="*/ 117511 h 858995"/>
                <a:gd name="connsiteX173" fmla="*/ 400863 w 991635"/>
                <a:gd name="connsiteY173" fmla="*/ 109162 h 858995"/>
                <a:gd name="connsiteX174" fmla="*/ 401655 w 991635"/>
                <a:gd name="connsiteY174" fmla="*/ 83443 h 858995"/>
                <a:gd name="connsiteX175" fmla="*/ 428600 w 991635"/>
                <a:gd name="connsiteY175" fmla="*/ 54929 h 858995"/>
                <a:gd name="connsiteX176" fmla="*/ 465050 w 991635"/>
                <a:gd name="connsiteY176" fmla="*/ 39634 h 858995"/>
                <a:gd name="connsiteX177" fmla="*/ 486943 w 991635"/>
                <a:gd name="connsiteY177" fmla="*/ 35439 h 858995"/>
                <a:gd name="connsiteX178" fmla="*/ 486943 w 991635"/>
                <a:gd name="connsiteY178" fmla="*/ 13800 h 858995"/>
                <a:gd name="connsiteX179" fmla="*/ 488055 w 991635"/>
                <a:gd name="connsiteY179" fmla="*/ 8401 h 858995"/>
                <a:gd name="connsiteX180" fmla="*/ 503191 w 991635"/>
                <a:gd name="connsiteY180" fmla="*/ 14049 h 858995"/>
                <a:gd name="connsiteX181" fmla="*/ 518315 w 991635"/>
                <a:gd name="connsiteY181" fmla="*/ 40361 h 858995"/>
                <a:gd name="connsiteX182" fmla="*/ 542976 w 991635"/>
                <a:gd name="connsiteY182" fmla="*/ 40361 h 858995"/>
                <a:gd name="connsiteX183" fmla="*/ 551378 w 991635"/>
                <a:gd name="connsiteY183" fmla="*/ 52645 h 858995"/>
                <a:gd name="connsiteX184" fmla="*/ 594524 w 991635"/>
                <a:gd name="connsiteY184" fmla="*/ 55594 h 858995"/>
                <a:gd name="connsiteX185" fmla="*/ 595802 w 991635"/>
                <a:gd name="connsiteY185" fmla="*/ 36851 h 858995"/>
                <a:gd name="connsiteX186" fmla="*/ 629091 w 991635"/>
                <a:gd name="connsiteY186" fmla="*/ 36851 h 858995"/>
                <a:gd name="connsiteX187" fmla="*/ 639387 w 991635"/>
                <a:gd name="connsiteY187" fmla="*/ 22252 h 858995"/>
                <a:gd name="connsiteX188" fmla="*/ 702001 w 991635"/>
                <a:gd name="connsiteY188" fmla="*/ 25035 h 858995"/>
                <a:gd name="connsiteX189" fmla="*/ 727361 w 991635"/>
                <a:gd name="connsiteY189" fmla="*/ 0 h 858995"/>
                <a:gd name="connsiteX0" fmla="*/ 342367 w 991635"/>
                <a:gd name="connsiteY0" fmla="*/ 732128 h 858995"/>
                <a:gd name="connsiteX1" fmla="*/ 330036 w 991635"/>
                <a:gd name="connsiteY1" fmla="*/ 742947 h 858995"/>
                <a:gd name="connsiteX2" fmla="*/ 330036 w 991635"/>
                <a:gd name="connsiteY2" fmla="*/ 750818 h 858995"/>
                <a:gd name="connsiteX3" fmla="*/ 313238 w 991635"/>
                <a:gd name="connsiteY3" fmla="*/ 762610 h 858995"/>
                <a:gd name="connsiteX4" fmla="*/ 313244 w 991635"/>
                <a:gd name="connsiteY4" fmla="*/ 762615 h 858995"/>
                <a:gd name="connsiteX5" fmla="*/ 330048 w 991635"/>
                <a:gd name="connsiteY5" fmla="*/ 750819 h 858995"/>
                <a:gd name="connsiteX6" fmla="*/ 330048 w 991635"/>
                <a:gd name="connsiteY6" fmla="*/ 742948 h 858995"/>
                <a:gd name="connsiteX7" fmla="*/ 342373 w 991635"/>
                <a:gd name="connsiteY7" fmla="*/ 732134 h 858995"/>
                <a:gd name="connsiteX8" fmla="*/ 342367 w 991635"/>
                <a:gd name="connsiteY8" fmla="*/ 732128 h 858995"/>
                <a:gd name="connsiteX9" fmla="*/ 315481 w 991635"/>
                <a:gd name="connsiteY9" fmla="*/ 692794 h 858995"/>
                <a:gd name="connsiteX10" fmla="*/ 234796 w 991635"/>
                <a:gd name="connsiteY10" fmla="*/ 693781 h 858995"/>
                <a:gd name="connsiteX11" fmla="*/ 234798 w 991635"/>
                <a:gd name="connsiteY11" fmla="*/ 693782 h 858995"/>
                <a:gd name="connsiteX12" fmla="*/ 315481 w 991635"/>
                <a:gd name="connsiteY12" fmla="*/ 692795 h 858995"/>
                <a:gd name="connsiteX13" fmla="*/ 315481 w 991635"/>
                <a:gd name="connsiteY13" fmla="*/ 708537 h 858995"/>
                <a:gd name="connsiteX14" fmla="*/ 315481 w 991635"/>
                <a:gd name="connsiteY14" fmla="*/ 708536 h 858995"/>
                <a:gd name="connsiteX15" fmla="*/ 315481 w 991635"/>
                <a:gd name="connsiteY15" fmla="*/ 692794 h 858995"/>
                <a:gd name="connsiteX16" fmla="*/ 190541 w 991635"/>
                <a:gd name="connsiteY16" fmla="*/ 663159 h 858995"/>
                <a:gd name="connsiteX17" fmla="*/ 183236 w 991635"/>
                <a:gd name="connsiteY17" fmla="*/ 671166 h 858995"/>
                <a:gd name="connsiteX18" fmla="*/ 189958 w 991635"/>
                <a:gd name="connsiteY18" fmla="*/ 682972 h 858995"/>
                <a:gd name="connsiteX19" fmla="*/ 211252 w 991635"/>
                <a:gd name="connsiteY19" fmla="*/ 673142 h 858995"/>
                <a:gd name="connsiteX20" fmla="*/ 211247 w 991635"/>
                <a:gd name="connsiteY20" fmla="*/ 673138 h 858995"/>
                <a:gd name="connsiteX21" fmla="*/ 189959 w 991635"/>
                <a:gd name="connsiteY21" fmla="*/ 682971 h 858995"/>
                <a:gd name="connsiteX22" fmla="*/ 183237 w 991635"/>
                <a:gd name="connsiteY22" fmla="*/ 671166 h 858995"/>
                <a:gd name="connsiteX23" fmla="*/ 190541 w 991635"/>
                <a:gd name="connsiteY23" fmla="*/ 663159 h 858995"/>
                <a:gd name="connsiteX24" fmla="*/ 113748 w 991635"/>
                <a:gd name="connsiteY24" fmla="*/ 630846 h 858995"/>
                <a:gd name="connsiteX25" fmla="*/ 113747 w 991635"/>
                <a:gd name="connsiteY25" fmla="*/ 630847 h 858995"/>
                <a:gd name="connsiteX26" fmla="*/ 120481 w 991635"/>
                <a:gd name="connsiteY26" fmla="*/ 632820 h 858995"/>
                <a:gd name="connsiteX27" fmla="*/ 150740 w 991635"/>
                <a:gd name="connsiteY27" fmla="*/ 629871 h 858995"/>
                <a:gd name="connsiteX28" fmla="*/ 192207 w 991635"/>
                <a:gd name="connsiteY28" fmla="*/ 661333 h 858995"/>
                <a:gd name="connsiteX29" fmla="*/ 192207 w 991635"/>
                <a:gd name="connsiteY29" fmla="*/ 661332 h 858995"/>
                <a:gd name="connsiteX30" fmla="*/ 150741 w 991635"/>
                <a:gd name="connsiteY30" fmla="*/ 629870 h 858995"/>
                <a:gd name="connsiteX31" fmla="*/ 120482 w 991635"/>
                <a:gd name="connsiteY31" fmla="*/ 632819 h 858995"/>
                <a:gd name="connsiteX32" fmla="*/ 113748 w 991635"/>
                <a:gd name="connsiteY32" fmla="*/ 630846 h 858995"/>
                <a:gd name="connsiteX33" fmla="*/ 625127 w 991635"/>
                <a:gd name="connsiteY33" fmla="*/ 543541 h 858995"/>
                <a:gd name="connsiteX34" fmla="*/ 614995 w 991635"/>
                <a:gd name="connsiteY34" fmla="*/ 549076 h 858995"/>
                <a:gd name="connsiteX35" fmla="*/ 625396 w 991635"/>
                <a:gd name="connsiteY35" fmla="*/ 543608 h 858995"/>
                <a:gd name="connsiteX36" fmla="*/ 625127 w 991635"/>
                <a:gd name="connsiteY36" fmla="*/ 543551 h 858995"/>
                <a:gd name="connsiteX37" fmla="*/ 625127 w 991635"/>
                <a:gd name="connsiteY37" fmla="*/ 543541 h 858995"/>
                <a:gd name="connsiteX38" fmla="*/ 593357 w 991635"/>
                <a:gd name="connsiteY38" fmla="*/ 539414 h 858995"/>
                <a:gd name="connsiteX39" fmla="*/ 614701 w 991635"/>
                <a:gd name="connsiteY39" fmla="*/ 549231 h 858995"/>
                <a:gd name="connsiteX40" fmla="*/ 614707 w 991635"/>
                <a:gd name="connsiteY40" fmla="*/ 549228 h 858995"/>
                <a:gd name="connsiteX41" fmla="*/ 593357 w 991635"/>
                <a:gd name="connsiteY41" fmla="*/ 539414 h 858995"/>
                <a:gd name="connsiteX42" fmla="*/ 570998 w 991635"/>
                <a:gd name="connsiteY42" fmla="*/ 530551 h 858995"/>
                <a:gd name="connsiteX43" fmla="*/ 574884 w 991635"/>
                <a:gd name="connsiteY43" fmla="*/ 538126 h 858995"/>
                <a:gd name="connsiteX44" fmla="*/ 570999 w 991635"/>
                <a:gd name="connsiteY44" fmla="*/ 530551 h 858995"/>
                <a:gd name="connsiteX45" fmla="*/ 570998 w 991635"/>
                <a:gd name="connsiteY45" fmla="*/ 530551 h 858995"/>
                <a:gd name="connsiteX46" fmla="*/ 532756 w 991635"/>
                <a:gd name="connsiteY46" fmla="*/ 518930 h 858995"/>
                <a:gd name="connsiteX47" fmla="*/ 530656 w 991635"/>
                <a:gd name="connsiteY47" fmla="*/ 518745 h 858995"/>
                <a:gd name="connsiteX48" fmla="*/ 532756 w 991635"/>
                <a:gd name="connsiteY48" fmla="*/ 518930 h 858995"/>
                <a:gd name="connsiteX49" fmla="*/ 727361 w 991635"/>
                <a:gd name="connsiteY49" fmla="*/ 0 h 858995"/>
                <a:gd name="connsiteX50" fmla="*/ 778861 w 991635"/>
                <a:gd name="connsiteY50" fmla="*/ 12511 h 858995"/>
                <a:gd name="connsiteX51" fmla="*/ 765394 w 991635"/>
                <a:gd name="connsiteY51" fmla="*/ 24340 h 858995"/>
                <a:gd name="connsiteX52" fmla="*/ 747170 w 991635"/>
                <a:gd name="connsiteY52" fmla="*/ 31991 h 858995"/>
                <a:gd name="connsiteX53" fmla="*/ 743999 w 991635"/>
                <a:gd name="connsiteY53" fmla="*/ 61191 h 858995"/>
                <a:gd name="connsiteX54" fmla="*/ 759845 w 991635"/>
                <a:gd name="connsiteY54" fmla="*/ 77878 h 858995"/>
                <a:gd name="connsiteX55" fmla="*/ 784412 w 991635"/>
                <a:gd name="connsiteY55" fmla="*/ 67451 h 858995"/>
                <a:gd name="connsiteX56" fmla="*/ 812150 w 991635"/>
                <a:gd name="connsiteY56" fmla="*/ 49374 h 858995"/>
                <a:gd name="connsiteX57" fmla="*/ 838291 w 991635"/>
                <a:gd name="connsiteY57" fmla="*/ 35460 h 858995"/>
                <a:gd name="connsiteX58" fmla="*/ 852965 w 991635"/>
                <a:gd name="connsiteY58" fmla="*/ 48678 h 858995"/>
                <a:gd name="connsiteX59" fmla="*/ 862077 w 991635"/>
                <a:gd name="connsiteY59" fmla="*/ 92477 h 858995"/>
                <a:gd name="connsiteX60" fmla="*/ 878716 w 991635"/>
                <a:gd name="connsiteY60" fmla="*/ 109858 h 858995"/>
                <a:gd name="connsiteX61" fmla="*/ 907247 w 991635"/>
                <a:gd name="connsiteY61" fmla="*/ 112652 h 858995"/>
                <a:gd name="connsiteX62" fmla="*/ 913579 w 991635"/>
                <a:gd name="connsiteY62" fmla="*/ 104304 h 858995"/>
                <a:gd name="connsiteX63" fmla="*/ 933389 w 991635"/>
                <a:gd name="connsiteY63" fmla="*/ 120989 h 858995"/>
                <a:gd name="connsiteX64" fmla="*/ 946868 w 991635"/>
                <a:gd name="connsiteY64" fmla="*/ 111603 h 858995"/>
                <a:gd name="connsiteX65" fmla="*/ 955589 w 991635"/>
                <a:gd name="connsiteY65" fmla="*/ 132807 h 858995"/>
                <a:gd name="connsiteX66" fmla="*/ 951625 w 991635"/>
                <a:gd name="connsiteY66" fmla="*/ 146720 h 858995"/>
                <a:gd name="connsiteX67" fmla="*/ 956370 w 991635"/>
                <a:gd name="connsiteY67" fmla="*/ 169668 h 858995"/>
                <a:gd name="connsiteX68" fmla="*/ 936561 w 991635"/>
                <a:gd name="connsiteY68" fmla="*/ 177311 h 858995"/>
                <a:gd name="connsiteX69" fmla="*/ 924678 w 991635"/>
                <a:gd name="connsiteY69" fmla="*/ 175223 h 858995"/>
                <a:gd name="connsiteX70" fmla="*/ 896148 w 991635"/>
                <a:gd name="connsiteY70" fmla="*/ 180789 h 858995"/>
                <a:gd name="connsiteX71" fmla="*/ 893769 w 991635"/>
                <a:gd name="connsiteY71" fmla="*/ 191214 h 858995"/>
                <a:gd name="connsiteX72" fmla="*/ 911993 w 991635"/>
                <a:gd name="connsiteY72" fmla="*/ 196095 h 858995"/>
                <a:gd name="connsiteX73" fmla="*/ 935767 w 991635"/>
                <a:gd name="connsiteY73" fmla="*/ 198181 h 858995"/>
                <a:gd name="connsiteX74" fmla="*/ 969056 w 991635"/>
                <a:gd name="connsiteY74" fmla="*/ 185670 h 858995"/>
                <a:gd name="connsiteX75" fmla="*/ 991635 w 991635"/>
                <a:gd name="connsiteY75" fmla="*/ 212428 h 858995"/>
                <a:gd name="connsiteX76" fmla="*/ 967471 w 991635"/>
                <a:gd name="connsiteY76" fmla="*/ 222510 h 858995"/>
                <a:gd name="connsiteX77" fmla="*/ 920715 w 991635"/>
                <a:gd name="connsiteY77" fmla="*/ 218347 h 858995"/>
                <a:gd name="connsiteX78" fmla="*/ 911201 w 991635"/>
                <a:gd name="connsiteY78" fmla="*/ 204432 h 858995"/>
                <a:gd name="connsiteX79" fmla="*/ 889011 w 991635"/>
                <a:gd name="connsiteY79" fmla="*/ 215564 h 858995"/>
                <a:gd name="connsiteX80" fmla="*/ 875545 w 991635"/>
                <a:gd name="connsiteY80" fmla="*/ 210694 h 858995"/>
                <a:gd name="connsiteX81" fmla="*/ 881082 w 991635"/>
                <a:gd name="connsiteY81" fmla="*/ 269102 h 858995"/>
                <a:gd name="connsiteX82" fmla="*/ 880302 w 991635"/>
                <a:gd name="connsiteY82" fmla="*/ 439466 h 858995"/>
                <a:gd name="connsiteX83" fmla="*/ 872373 w 991635"/>
                <a:gd name="connsiteY83" fmla="*/ 455456 h 858995"/>
                <a:gd name="connsiteX84" fmla="*/ 878716 w 991635"/>
                <a:gd name="connsiteY84" fmla="*/ 468664 h 858995"/>
                <a:gd name="connsiteX85" fmla="*/ 864456 w 991635"/>
                <a:gd name="connsiteY85" fmla="*/ 488134 h 858995"/>
                <a:gd name="connsiteX86" fmla="*/ 753513 w 991635"/>
                <a:gd name="connsiteY86" fmla="*/ 463795 h 858995"/>
                <a:gd name="connsiteX87" fmla="*/ 736863 w 991635"/>
                <a:gd name="connsiteY87" fmla="*/ 474926 h 858995"/>
                <a:gd name="connsiteX88" fmla="*/ 721810 w 991635"/>
                <a:gd name="connsiteY88" fmla="*/ 530551 h 858995"/>
                <a:gd name="connsiteX89" fmla="*/ 679019 w 991635"/>
                <a:gd name="connsiteY89" fmla="*/ 521517 h 858995"/>
                <a:gd name="connsiteX90" fmla="*/ 659208 w 991635"/>
                <a:gd name="connsiteY90" fmla="*/ 550716 h 858995"/>
                <a:gd name="connsiteX91" fmla="*/ 626043 w 991635"/>
                <a:gd name="connsiteY91" fmla="*/ 543744 h 858995"/>
                <a:gd name="connsiteX92" fmla="*/ 649457 w 991635"/>
                <a:gd name="connsiteY92" fmla="*/ 621989 h 858995"/>
                <a:gd name="connsiteX93" fmla="*/ 636002 w 991635"/>
                <a:gd name="connsiteY93" fmla="*/ 668206 h 858995"/>
                <a:gd name="connsiteX94" fmla="*/ 577732 w 991635"/>
                <a:gd name="connsiteY94" fmla="*/ 686408 h 858995"/>
                <a:gd name="connsiteX95" fmla="*/ 531769 w 991635"/>
                <a:gd name="connsiteY95" fmla="*/ 680999 h 858995"/>
                <a:gd name="connsiteX96" fmla="*/ 512728 w 991635"/>
                <a:gd name="connsiteY96" fmla="*/ 666244 h 858995"/>
                <a:gd name="connsiteX97" fmla="*/ 479108 w 991635"/>
                <a:gd name="connsiteY97" fmla="*/ 702627 h 858995"/>
                <a:gd name="connsiteX98" fmla="*/ 449962 w 991635"/>
                <a:gd name="connsiteY98" fmla="*/ 691819 h 858995"/>
                <a:gd name="connsiteX99" fmla="*/ 408508 w 991635"/>
                <a:gd name="connsiteY99" fmla="*/ 696730 h 858995"/>
                <a:gd name="connsiteX100" fmla="*/ 438755 w 991635"/>
                <a:gd name="connsiteY100" fmla="*/ 728192 h 858995"/>
                <a:gd name="connsiteX101" fmla="*/ 425868 w 991635"/>
                <a:gd name="connsiteY101" fmla="*/ 755242 h 858995"/>
                <a:gd name="connsiteX102" fmla="*/ 397289 w 991635"/>
                <a:gd name="connsiteY102" fmla="*/ 753757 h 858995"/>
                <a:gd name="connsiteX103" fmla="*/ 372070 w 991635"/>
                <a:gd name="connsiteY103" fmla="*/ 763590 h 858995"/>
                <a:gd name="connsiteX104" fmla="*/ 372070 w 991635"/>
                <a:gd name="connsiteY104" fmla="*/ 763600 h 858995"/>
                <a:gd name="connsiteX105" fmla="*/ 360307 w 991635"/>
                <a:gd name="connsiteY105" fmla="*/ 750818 h 858995"/>
                <a:gd name="connsiteX106" fmla="*/ 359974 w 991635"/>
                <a:gd name="connsiteY106" fmla="*/ 750471 h 858995"/>
                <a:gd name="connsiteX107" fmla="*/ 360308 w 991635"/>
                <a:gd name="connsiteY107" fmla="*/ 750819 h 858995"/>
                <a:gd name="connsiteX108" fmla="*/ 372071 w 991635"/>
                <a:gd name="connsiteY108" fmla="*/ 763601 h 858995"/>
                <a:gd name="connsiteX109" fmla="*/ 332285 w 991635"/>
                <a:gd name="connsiteY109" fmla="*/ 781305 h 858995"/>
                <a:gd name="connsiteX110" fmla="*/ 316605 w 991635"/>
                <a:gd name="connsiteY110" fmla="*/ 776383 h 858995"/>
                <a:gd name="connsiteX111" fmla="*/ 290830 w 991635"/>
                <a:gd name="connsiteY111" fmla="*/ 808832 h 858995"/>
                <a:gd name="connsiteX112" fmla="*/ 257198 w 991635"/>
                <a:gd name="connsiteY112" fmla="*/ 818665 h 858995"/>
                <a:gd name="connsiteX113" fmla="*/ 249352 w 991635"/>
                <a:gd name="connsiteY113" fmla="*/ 825561 h 858995"/>
                <a:gd name="connsiteX114" fmla="*/ 253282 w 991635"/>
                <a:gd name="connsiteY114" fmla="*/ 840305 h 858995"/>
                <a:gd name="connsiteX115" fmla="*/ 203413 w 991635"/>
                <a:gd name="connsiteY115" fmla="*/ 837356 h 858995"/>
                <a:gd name="connsiteX116" fmla="*/ 187722 w 991635"/>
                <a:gd name="connsiteY116" fmla="*/ 858995 h 858995"/>
                <a:gd name="connsiteX117" fmla="*/ 172030 w 991635"/>
                <a:gd name="connsiteY117" fmla="*/ 857023 h 858995"/>
                <a:gd name="connsiteX118" fmla="*/ 173142 w 991635"/>
                <a:gd name="connsiteY118" fmla="*/ 845216 h 858995"/>
                <a:gd name="connsiteX119" fmla="*/ 188846 w 991635"/>
                <a:gd name="connsiteY119" fmla="*/ 840305 h 858995"/>
                <a:gd name="connsiteX120" fmla="*/ 188846 w 991635"/>
                <a:gd name="connsiteY120" fmla="*/ 834407 h 858995"/>
                <a:gd name="connsiteX121" fmla="*/ 161935 w 991635"/>
                <a:gd name="connsiteY121" fmla="*/ 832434 h 858995"/>
                <a:gd name="connsiteX122" fmla="*/ 159699 w 991635"/>
                <a:gd name="connsiteY122" fmla="*/ 841291 h 858995"/>
                <a:gd name="connsiteX123" fmla="*/ 142611 w 991635"/>
                <a:gd name="connsiteY123" fmla="*/ 830721 h 858995"/>
                <a:gd name="connsiteX124" fmla="*/ 150172 w 991635"/>
                <a:gd name="connsiteY124" fmla="*/ 816215 h 858995"/>
                <a:gd name="connsiteX125" fmla="*/ 170349 w 991635"/>
                <a:gd name="connsiteY125" fmla="*/ 812279 h 858995"/>
                <a:gd name="connsiteX126" fmla="*/ 159142 w 991635"/>
                <a:gd name="connsiteY126" fmla="*/ 792125 h 858995"/>
                <a:gd name="connsiteX127" fmla="*/ 161379 w 991635"/>
                <a:gd name="connsiteY127" fmla="*/ 759177 h 858995"/>
                <a:gd name="connsiteX128" fmla="*/ 139534 w 991635"/>
                <a:gd name="connsiteY128" fmla="*/ 728702 h 858995"/>
                <a:gd name="connsiteX129" fmla="*/ 133818 w 991635"/>
                <a:gd name="connsiteY129" fmla="*/ 714798 h 858995"/>
                <a:gd name="connsiteX130" fmla="*/ 107653 w 991635"/>
                <a:gd name="connsiteY130" fmla="*/ 671686 h 858995"/>
                <a:gd name="connsiteX131" fmla="*/ 106079 w 991635"/>
                <a:gd name="connsiteY131" fmla="*/ 650129 h 858995"/>
                <a:gd name="connsiteX132" fmla="*/ 73583 w 991635"/>
                <a:gd name="connsiteY132" fmla="*/ 646661 h 858995"/>
                <a:gd name="connsiteX133" fmla="*/ 39785 w 991635"/>
                <a:gd name="connsiteY133" fmla="*/ 623962 h 858995"/>
                <a:gd name="connsiteX134" fmla="*/ 43159 w 991635"/>
                <a:gd name="connsiteY134" fmla="*/ 597422 h 858995"/>
                <a:gd name="connsiteX135" fmla="*/ 29703 w 991635"/>
                <a:gd name="connsiteY135" fmla="*/ 597422 h 858995"/>
                <a:gd name="connsiteX136" fmla="*/ 0 w 991635"/>
                <a:gd name="connsiteY136" fmla="*/ 476462 h 858995"/>
                <a:gd name="connsiteX137" fmla="*/ 67808 w 991635"/>
                <a:gd name="connsiteY137" fmla="*/ 448935 h 858995"/>
                <a:gd name="connsiteX138" fmla="*/ 56601 w 991635"/>
                <a:gd name="connsiteY138" fmla="*/ 413527 h 858995"/>
                <a:gd name="connsiteX139" fmla="*/ 33064 w 991635"/>
                <a:gd name="connsiteY139" fmla="*/ 410578 h 858995"/>
                <a:gd name="connsiteX140" fmla="*/ 33064 w 991635"/>
                <a:gd name="connsiteY140" fmla="*/ 367309 h 858995"/>
                <a:gd name="connsiteX141" fmla="*/ 61690 w 991635"/>
                <a:gd name="connsiteY141" fmla="*/ 374786 h 858995"/>
                <a:gd name="connsiteX142" fmla="*/ 71997 w 991635"/>
                <a:gd name="connsiteY142" fmla="*/ 359480 h 858995"/>
                <a:gd name="connsiteX143" fmla="*/ 86258 w 991635"/>
                <a:gd name="connsiteY143" fmla="*/ 365742 h 858995"/>
                <a:gd name="connsiteX144" fmla="*/ 116375 w 991635"/>
                <a:gd name="connsiteY144" fmla="*/ 356698 h 858995"/>
                <a:gd name="connsiteX145" fmla="*/ 135393 w 991635"/>
                <a:gd name="connsiteY145" fmla="*/ 374090 h 858995"/>
                <a:gd name="connsiteX146" fmla="*/ 155995 w 991635"/>
                <a:gd name="connsiteY146" fmla="*/ 367133 h 858995"/>
                <a:gd name="connsiteX147" fmla="*/ 189283 w 991635"/>
                <a:gd name="connsiteY147" fmla="*/ 390777 h 858995"/>
                <a:gd name="connsiteX148" fmla="*/ 240785 w 991635"/>
                <a:gd name="connsiteY148" fmla="*/ 399811 h 858995"/>
                <a:gd name="connsiteX149" fmla="*/ 250299 w 991635"/>
                <a:gd name="connsiteY149" fmla="*/ 385907 h 858995"/>
                <a:gd name="connsiteX150" fmla="*/ 259021 w 991635"/>
                <a:gd name="connsiteY150" fmla="*/ 393560 h 858995"/>
                <a:gd name="connsiteX151" fmla="*/ 266950 w 991635"/>
                <a:gd name="connsiteY151" fmla="*/ 384515 h 858995"/>
                <a:gd name="connsiteX152" fmla="*/ 324001 w 991635"/>
                <a:gd name="connsiteY152" fmla="*/ 378264 h 858995"/>
                <a:gd name="connsiteX153" fmla="*/ 349361 w 991635"/>
                <a:gd name="connsiteY153" fmla="*/ 351143 h 858995"/>
                <a:gd name="connsiteX154" fmla="*/ 368379 w 991635"/>
                <a:gd name="connsiteY154" fmla="*/ 352534 h 858995"/>
                <a:gd name="connsiteX155" fmla="*/ 371549 w 991635"/>
                <a:gd name="connsiteY155" fmla="*/ 331673 h 858995"/>
                <a:gd name="connsiteX156" fmla="*/ 361255 w 991635"/>
                <a:gd name="connsiteY156" fmla="*/ 328195 h 858995"/>
                <a:gd name="connsiteX157" fmla="*/ 370757 w 991635"/>
                <a:gd name="connsiteY157" fmla="*/ 308725 h 858995"/>
                <a:gd name="connsiteX158" fmla="*/ 358083 w 991635"/>
                <a:gd name="connsiteY158" fmla="*/ 301072 h 858995"/>
                <a:gd name="connsiteX159" fmla="*/ 373136 w 991635"/>
                <a:gd name="connsiteY159" fmla="*/ 301769 h 858995"/>
                <a:gd name="connsiteX160" fmla="*/ 407205 w 991635"/>
                <a:gd name="connsiteY160" fmla="*/ 260742 h 858995"/>
                <a:gd name="connsiteX161" fmla="*/ 311327 w 991635"/>
                <a:gd name="connsiteY161" fmla="*/ 274646 h 858995"/>
                <a:gd name="connsiteX162" fmla="*/ 291505 w 991635"/>
                <a:gd name="connsiteY162" fmla="*/ 305943 h 858995"/>
                <a:gd name="connsiteX163" fmla="*/ 266157 w 991635"/>
                <a:gd name="connsiteY163" fmla="*/ 272569 h 858995"/>
                <a:gd name="connsiteX164" fmla="*/ 300226 w 991635"/>
                <a:gd name="connsiteY164" fmla="*/ 233632 h 858995"/>
                <a:gd name="connsiteX165" fmla="*/ 297056 w 991635"/>
                <a:gd name="connsiteY165" fmla="*/ 198856 h 858995"/>
                <a:gd name="connsiteX166" fmla="*/ 297056 w 991635"/>
                <a:gd name="connsiteY166" fmla="*/ 187040 h 858995"/>
                <a:gd name="connsiteX167" fmla="*/ 314487 w 991635"/>
                <a:gd name="connsiteY167" fmla="*/ 180094 h 858995"/>
                <a:gd name="connsiteX168" fmla="*/ 334297 w 991635"/>
                <a:gd name="connsiteY168" fmla="*/ 174527 h 858995"/>
                <a:gd name="connsiteX169" fmla="*/ 349350 w 991635"/>
                <a:gd name="connsiteY169" fmla="*/ 180789 h 858995"/>
                <a:gd name="connsiteX170" fmla="*/ 367586 w 991635"/>
                <a:gd name="connsiteY170" fmla="*/ 130023 h 858995"/>
                <a:gd name="connsiteX171" fmla="*/ 377088 w 991635"/>
                <a:gd name="connsiteY171" fmla="*/ 117511 h 858995"/>
                <a:gd name="connsiteX172" fmla="*/ 400863 w 991635"/>
                <a:gd name="connsiteY172" fmla="*/ 109162 h 858995"/>
                <a:gd name="connsiteX173" fmla="*/ 401655 w 991635"/>
                <a:gd name="connsiteY173" fmla="*/ 83443 h 858995"/>
                <a:gd name="connsiteX174" fmla="*/ 428600 w 991635"/>
                <a:gd name="connsiteY174" fmla="*/ 54929 h 858995"/>
                <a:gd name="connsiteX175" fmla="*/ 465050 w 991635"/>
                <a:gd name="connsiteY175" fmla="*/ 39634 h 858995"/>
                <a:gd name="connsiteX176" fmla="*/ 486943 w 991635"/>
                <a:gd name="connsiteY176" fmla="*/ 35439 h 858995"/>
                <a:gd name="connsiteX177" fmla="*/ 486943 w 991635"/>
                <a:gd name="connsiteY177" fmla="*/ 13800 h 858995"/>
                <a:gd name="connsiteX178" fmla="*/ 488055 w 991635"/>
                <a:gd name="connsiteY178" fmla="*/ 8401 h 858995"/>
                <a:gd name="connsiteX179" fmla="*/ 503191 w 991635"/>
                <a:gd name="connsiteY179" fmla="*/ 14049 h 858995"/>
                <a:gd name="connsiteX180" fmla="*/ 518315 w 991635"/>
                <a:gd name="connsiteY180" fmla="*/ 40361 h 858995"/>
                <a:gd name="connsiteX181" fmla="*/ 542976 w 991635"/>
                <a:gd name="connsiteY181" fmla="*/ 40361 h 858995"/>
                <a:gd name="connsiteX182" fmla="*/ 551378 w 991635"/>
                <a:gd name="connsiteY182" fmla="*/ 52645 h 858995"/>
                <a:gd name="connsiteX183" fmla="*/ 594524 w 991635"/>
                <a:gd name="connsiteY183" fmla="*/ 55594 h 858995"/>
                <a:gd name="connsiteX184" fmla="*/ 595802 w 991635"/>
                <a:gd name="connsiteY184" fmla="*/ 36851 h 858995"/>
                <a:gd name="connsiteX185" fmla="*/ 629091 w 991635"/>
                <a:gd name="connsiteY185" fmla="*/ 36851 h 858995"/>
                <a:gd name="connsiteX186" fmla="*/ 639387 w 991635"/>
                <a:gd name="connsiteY186" fmla="*/ 22252 h 858995"/>
                <a:gd name="connsiteX187" fmla="*/ 702001 w 991635"/>
                <a:gd name="connsiteY187" fmla="*/ 25035 h 858995"/>
                <a:gd name="connsiteX188" fmla="*/ 727361 w 991635"/>
                <a:gd name="connsiteY188" fmla="*/ 0 h 858995"/>
                <a:gd name="connsiteX0" fmla="*/ 342367 w 991635"/>
                <a:gd name="connsiteY0" fmla="*/ 732128 h 858995"/>
                <a:gd name="connsiteX1" fmla="*/ 330036 w 991635"/>
                <a:gd name="connsiteY1" fmla="*/ 742947 h 858995"/>
                <a:gd name="connsiteX2" fmla="*/ 330036 w 991635"/>
                <a:gd name="connsiteY2" fmla="*/ 750818 h 858995"/>
                <a:gd name="connsiteX3" fmla="*/ 313238 w 991635"/>
                <a:gd name="connsiteY3" fmla="*/ 762610 h 858995"/>
                <a:gd name="connsiteX4" fmla="*/ 313244 w 991635"/>
                <a:gd name="connsiteY4" fmla="*/ 762615 h 858995"/>
                <a:gd name="connsiteX5" fmla="*/ 330048 w 991635"/>
                <a:gd name="connsiteY5" fmla="*/ 750819 h 858995"/>
                <a:gd name="connsiteX6" fmla="*/ 330048 w 991635"/>
                <a:gd name="connsiteY6" fmla="*/ 742948 h 858995"/>
                <a:gd name="connsiteX7" fmla="*/ 342373 w 991635"/>
                <a:gd name="connsiteY7" fmla="*/ 732134 h 858995"/>
                <a:gd name="connsiteX8" fmla="*/ 342367 w 991635"/>
                <a:gd name="connsiteY8" fmla="*/ 732128 h 858995"/>
                <a:gd name="connsiteX9" fmla="*/ 315481 w 991635"/>
                <a:gd name="connsiteY9" fmla="*/ 692794 h 858995"/>
                <a:gd name="connsiteX10" fmla="*/ 234796 w 991635"/>
                <a:gd name="connsiteY10" fmla="*/ 693781 h 858995"/>
                <a:gd name="connsiteX11" fmla="*/ 234798 w 991635"/>
                <a:gd name="connsiteY11" fmla="*/ 693782 h 858995"/>
                <a:gd name="connsiteX12" fmla="*/ 315481 w 991635"/>
                <a:gd name="connsiteY12" fmla="*/ 692795 h 858995"/>
                <a:gd name="connsiteX13" fmla="*/ 315481 w 991635"/>
                <a:gd name="connsiteY13" fmla="*/ 708537 h 858995"/>
                <a:gd name="connsiteX14" fmla="*/ 315481 w 991635"/>
                <a:gd name="connsiteY14" fmla="*/ 708536 h 858995"/>
                <a:gd name="connsiteX15" fmla="*/ 315481 w 991635"/>
                <a:gd name="connsiteY15" fmla="*/ 692794 h 858995"/>
                <a:gd name="connsiteX16" fmla="*/ 190541 w 991635"/>
                <a:gd name="connsiteY16" fmla="*/ 663159 h 858995"/>
                <a:gd name="connsiteX17" fmla="*/ 183236 w 991635"/>
                <a:gd name="connsiteY17" fmla="*/ 671166 h 858995"/>
                <a:gd name="connsiteX18" fmla="*/ 189958 w 991635"/>
                <a:gd name="connsiteY18" fmla="*/ 682972 h 858995"/>
                <a:gd name="connsiteX19" fmla="*/ 211252 w 991635"/>
                <a:gd name="connsiteY19" fmla="*/ 673142 h 858995"/>
                <a:gd name="connsiteX20" fmla="*/ 211247 w 991635"/>
                <a:gd name="connsiteY20" fmla="*/ 673138 h 858995"/>
                <a:gd name="connsiteX21" fmla="*/ 189959 w 991635"/>
                <a:gd name="connsiteY21" fmla="*/ 682971 h 858995"/>
                <a:gd name="connsiteX22" fmla="*/ 183237 w 991635"/>
                <a:gd name="connsiteY22" fmla="*/ 671166 h 858995"/>
                <a:gd name="connsiteX23" fmla="*/ 190541 w 991635"/>
                <a:gd name="connsiteY23" fmla="*/ 663159 h 858995"/>
                <a:gd name="connsiteX24" fmla="*/ 120482 w 991635"/>
                <a:gd name="connsiteY24" fmla="*/ 632819 h 858995"/>
                <a:gd name="connsiteX25" fmla="*/ 113747 w 991635"/>
                <a:gd name="connsiteY25" fmla="*/ 630847 h 858995"/>
                <a:gd name="connsiteX26" fmla="*/ 120481 w 991635"/>
                <a:gd name="connsiteY26" fmla="*/ 632820 h 858995"/>
                <a:gd name="connsiteX27" fmla="*/ 150740 w 991635"/>
                <a:gd name="connsiteY27" fmla="*/ 629871 h 858995"/>
                <a:gd name="connsiteX28" fmla="*/ 192207 w 991635"/>
                <a:gd name="connsiteY28" fmla="*/ 661333 h 858995"/>
                <a:gd name="connsiteX29" fmla="*/ 192207 w 991635"/>
                <a:gd name="connsiteY29" fmla="*/ 661332 h 858995"/>
                <a:gd name="connsiteX30" fmla="*/ 150741 w 991635"/>
                <a:gd name="connsiteY30" fmla="*/ 629870 h 858995"/>
                <a:gd name="connsiteX31" fmla="*/ 120482 w 991635"/>
                <a:gd name="connsiteY31" fmla="*/ 632819 h 858995"/>
                <a:gd name="connsiteX32" fmla="*/ 625127 w 991635"/>
                <a:gd name="connsiteY32" fmla="*/ 543541 h 858995"/>
                <a:gd name="connsiteX33" fmla="*/ 614995 w 991635"/>
                <a:gd name="connsiteY33" fmla="*/ 549076 h 858995"/>
                <a:gd name="connsiteX34" fmla="*/ 625396 w 991635"/>
                <a:gd name="connsiteY34" fmla="*/ 543608 h 858995"/>
                <a:gd name="connsiteX35" fmla="*/ 625127 w 991635"/>
                <a:gd name="connsiteY35" fmla="*/ 543551 h 858995"/>
                <a:gd name="connsiteX36" fmla="*/ 625127 w 991635"/>
                <a:gd name="connsiteY36" fmla="*/ 543541 h 858995"/>
                <a:gd name="connsiteX37" fmla="*/ 593357 w 991635"/>
                <a:gd name="connsiteY37" fmla="*/ 539414 h 858995"/>
                <a:gd name="connsiteX38" fmla="*/ 614701 w 991635"/>
                <a:gd name="connsiteY38" fmla="*/ 549231 h 858995"/>
                <a:gd name="connsiteX39" fmla="*/ 614707 w 991635"/>
                <a:gd name="connsiteY39" fmla="*/ 549228 h 858995"/>
                <a:gd name="connsiteX40" fmla="*/ 593357 w 991635"/>
                <a:gd name="connsiteY40" fmla="*/ 539414 h 858995"/>
                <a:gd name="connsiteX41" fmla="*/ 570998 w 991635"/>
                <a:gd name="connsiteY41" fmla="*/ 530551 h 858995"/>
                <a:gd name="connsiteX42" fmla="*/ 574884 w 991635"/>
                <a:gd name="connsiteY42" fmla="*/ 538126 h 858995"/>
                <a:gd name="connsiteX43" fmla="*/ 570999 w 991635"/>
                <a:gd name="connsiteY43" fmla="*/ 530551 h 858995"/>
                <a:gd name="connsiteX44" fmla="*/ 570998 w 991635"/>
                <a:gd name="connsiteY44" fmla="*/ 530551 h 858995"/>
                <a:gd name="connsiteX45" fmla="*/ 532756 w 991635"/>
                <a:gd name="connsiteY45" fmla="*/ 518930 h 858995"/>
                <a:gd name="connsiteX46" fmla="*/ 530656 w 991635"/>
                <a:gd name="connsiteY46" fmla="*/ 518745 h 858995"/>
                <a:gd name="connsiteX47" fmla="*/ 532756 w 991635"/>
                <a:gd name="connsiteY47" fmla="*/ 518930 h 858995"/>
                <a:gd name="connsiteX48" fmla="*/ 727361 w 991635"/>
                <a:gd name="connsiteY48" fmla="*/ 0 h 858995"/>
                <a:gd name="connsiteX49" fmla="*/ 778861 w 991635"/>
                <a:gd name="connsiteY49" fmla="*/ 12511 h 858995"/>
                <a:gd name="connsiteX50" fmla="*/ 765394 w 991635"/>
                <a:gd name="connsiteY50" fmla="*/ 24340 h 858995"/>
                <a:gd name="connsiteX51" fmla="*/ 747170 w 991635"/>
                <a:gd name="connsiteY51" fmla="*/ 31991 h 858995"/>
                <a:gd name="connsiteX52" fmla="*/ 743999 w 991635"/>
                <a:gd name="connsiteY52" fmla="*/ 61191 h 858995"/>
                <a:gd name="connsiteX53" fmla="*/ 759845 w 991635"/>
                <a:gd name="connsiteY53" fmla="*/ 77878 h 858995"/>
                <a:gd name="connsiteX54" fmla="*/ 784412 w 991635"/>
                <a:gd name="connsiteY54" fmla="*/ 67451 h 858995"/>
                <a:gd name="connsiteX55" fmla="*/ 812150 w 991635"/>
                <a:gd name="connsiteY55" fmla="*/ 49374 h 858995"/>
                <a:gd name="connsiteX56" fmla="*/ 838291 w 991635"/>
                <a:gd name="connsiteY56" fmla="*/ 35460 h 858995"/>
                <a:gd name="connsiteX57" fmla="*/ 852965 w 991635"/>
                <a:gd name="connsiteY57" fmla="*/ 48678 h 858995"/>
                <a:gd name="connsiteX58" fmla="*/ 862077 w 991635"/>
                <a:gd name="connsiteY58" fmla="*/ 92477 h 858995"/>
                <a:gd name="connsiteX59" fmla="*/ 878716 w 991635"/>
                <a:gd name="connsiteY59" fmla="*/ 109858 h 858995"/>
                <a:gd name="connsiteX60" fmla="*/ 907247 w 991635"/>
                <a:gd name="connsiteY60" fmla="*/ 112652 h 858995"/>
                <a:gd name="connsiteX61" fmla="*/ 913579 w 991635"/>
                <a:gd name="connsiteY61" fmla="*/ 104304 h 858995"/>
                <a:gd name="connsiteX62" fmla="*/ 933389 w 991635"/>
                <a:gd name="connsiteY62" fmla="*/ 120989 h 858995"/>
                <a:gd name="connsiteX63" fmla="*/ 946868 w 991635"/>
                <a:gd name="connsiteY63" fmla="*/ 111603 h 858995"/>
                <a:gd name="connsiteX64" fmla="*/ 955589 w 991635"/>
                <a:gd name="connsiteY64" fmla="*/ 132807 h 858995"/>
                <a:gd name="connsiteX65" fmla="*/ 951625 w 991635"/>
                <a:gd name="connsiteY65" fmla="*/ 146720 h 858995"/>
                <a:gd name="connsiteX66" fmla="*/ 956370 w 991635"/>
                <a:gd name="connsiteY66" fmla="*/ 169668 h 858995"/>
                <a:gd name="connsiteX67" fmla="*/ 936561 w 991635"/>
                <a:gd name="connsiteY67" fmla="*/ 177311 h 858995"/>
                <a:gd name="connsiteX68" fmla="*/ 924678 w 991635"/>
                <a:gd name="connsiteY68" fmla="*/ 175223 h 858995"/>
                <a:gd name="connsiteX69" fmla="*/ 896148 w 991635"/>
                <a:gd name="connsiteY69" fmla="*/ 180789 h 858995"/>
                <a:gd name="connsiteX70" fmla="*/ 893769 w 991635"/>
                <a:gd name="connsiteY70" fmla="*/ 191214 h 858995"/>
                <a:gd name="connsiteX71" fmla="*/ 911993 w 991635"/>
                <a:gd name="connsiteY71" fmla="*/ 196095 h 858995"/>
                <a:gd name="connsiteX72" fmla="*/ 935767 w 991635"/>
                <a:gd name="connsiteY72" fmla="*/ 198181 h 858995"/>
                <a:gd name="connsiteX73" fmla="*/ 969056 w 991635"/>
                <a:gd name="connsiteY73" fmla="*/ 185670 h 858995"/>
                <a:gd name="connsiteX74" fmla="*/ 991635 w 991635"/>
                <a:gd name="connsiteY74" fmla="*/ 212428 h 858995"/>
                <a:gd name="connsiteX75" fmla="*/ 967471 w 991635"/>
                <a:gd name="connsiteY75" fmla="*/ 222510 h 858995"/>
                <a:gd name="connsiteX76" fmla="*/ 920715 w 991635"/>
                <a:gd name="connsiteY76" fmla="*/ 218347 h 858995"/>
                <a:gd name="connsiteX77" fmla="*/ 911201 w 991635"/>
                <a:gd name="connsiteY77" fmla="*/ 204432 h 858995"/>
                <a:gd name="connsiteX78" fmla="*/ 889011 w 991635"/>
                <a:gd name="connsiteY78" fmla="*/ 215564 h 858995"/>
                <a:gd name="connsiteX79" fmla="*/ 875545 w 991635"/>
                <a:gd name="connsiteY79" fmla="*/ 210694 h 858995"/>
                <a:gd name="connsiteX80" fmla="*/ 881082 w 991635"/>
                <a:gd name="connsiteY80" fmla="*/ 269102 h 858995"/>
                <a:gd name="connsiteX81" fmla="*/ 880302 w 991635"/>
                <a:gd name="connsiteY81" fmla="*/ 439466 h 858995"/>
                <a:gd name="connsiteX82" fmla="*/ 872373 w 991635"/>
                <a:gd name="connsiteY82" fmla="*/ 455456 h 858995"/>
                <a:gd name="connsiteX83" fmla="*/ 878716 w 991635"/>
                <a:gd name="connsiteY83" fmla="*/ 468664 h 858995"/>
                <a:gd name="connsiteX84" fmla="*/ 864456 w 991635"/>
                <a:gd name="connsiteY84" fmla="*/ 488134 h 858995"/>
                <a:gd name="connsiteX85" fmla="*/ 753513 w 991635"/>
                <a:gd name="connsiteY85" fmla="*/ 463795 h 858995"/>
                <a:gd name="connsiteX86" fmla="*/ 736863 w 991635"/>
                <a:gd name="connsiteY86" fmla="*/ 474926 h 858995"/>
                <a:gd name="connsiteX87" fmla="*/ 721810 w 991635"/>
                <a:gd name="connsiteY87" fmla="*/ 530551 h 858995"/>
                <a:gd name="connsiteX88" fmla="*/ 679019 w 991635"/>
                <a:gd name="connsiteY88" fmla="*/ 521517 h 858995"/>
                <a:gd name="connsiteX89" fmla="*/ 659208 w 991635"/>
                <a:gd name="connsiteY89" fmla="*/ 550716 h 858995"/>
                <a:gd name="connsiteX90" fmla="*/ 626043 w 991635"/>
                <a:gd name="connsiteY90" fmla="*/ 543744 h 858995"/>
                <a:gd name="connsiteX91" fmla="*/ 649457 w 991635"/>
                <a:gd name="connsiteY91" fmla="*/ 621989 h 858995"/>
                <a:gd name="connsiteX92" fmla="*/ 636002 w 991635"/>
                <a:gd name="connsiteY92" fmla="*/ 668206 h 858995"/>
                <a:gd name="connsiteX93" fmla="*/ 577732 w 991635"/>
                <a:gd name="connsiteY93" fmla="*/ 686408 h 858995"/>
                <a:gd name="connsiteX94" fmla="*/ 531769 w 991635"/>
                <a:gd name="connsiteY94" fmla="*/ 680999 h 858995"/>
                <a:gd name="connsiteX95" fmla="*/ 512728 w 991635"/>
                <a:gd name="connsiteY95" fmla="*/ 666244 h 858995"/>
                <a:gd name="connsiteX96" fmla="*/ 479108 w 991635"/>
                <a:gd name="connsiteY96" fmla="*/ 702627 h 858995"/>
                <a:gd name="connsiteX97" fmla="*/ 449962 w 991635"/>
                <a:gd name="connsiteY97" fmla="*/ 691819 h 858995"/>
                <a:gd name="connsiteX98" fmla="*/ 408508 w 991635"/>
                <a:gd name="connsiteY98" fmla="*/ 696730 h 858995"/>
                <a:gd name="connsiteX99" fmla="*/ 438755 w 991635"/>
                <a:gd name="connsiteY99" fmla="*/ 728192 h 858995"/>
                <a:gd name="connsiteX100" fmla="*/ 425868 w 991635"/>
                <a:gd name="connsiteY100" fmla="*/ 755242 h 858995"/>
                <a:gd name="connsiteX101" fmla="*/ 397289 w 991635"/>
                <a:gd name="connsiteY101" fmla="*/ 753757 h 858995"/>
                <a:gd name="connsiteX102" fmla="*/ 372070 w 991635"/>
                <a:gd name="connsiteY102" fmla="*/ 763590 h 858995"/>
                <a:gd name="connsiteX103" fmla="*/ 372070 w 991635"/>
                <a:gd name="connsiteY103" fmla="*/ 763600 h 858995"/>
                <a:gd name="connsiteX104" fmla="*/ 360307 w 991635"/>
                <a:gd name="connsiteY104" fmla="*/ 750818 h 858995"/>
                <a:gd name="connsiteX105" fmla="*/ 359974 w 991635"/>
                <a:gd name="connsiteY105" fmla="*/ 750471 h 858995"/>
                <a:gd name="connsiteX106" fmla="*/ 360308 w 991635"/>
                <a:gd name="connsiteY106" fmla="*/ 750819 h 858995"/>
                <a:gd name="connsiteX107" fmla="*/ 372071 w 991635"/>
                <a:gd name="connsiteY107" fmla="*/ 763601 h 858995"/>
                <a:gd name="connsiteX108" fmla="*/ 332285 w 991635"/>
                <a:gd name="connsiteY108" fmla="*/ 781305 h 858995"/>
                <a:gd name="connsiteX109" fmla="*/ 316605 w 991635"/>
                <a:gd name="connsiteY109" fmla="*/ 776383 h 858995"/>
                <a:gd name="connsiteX110" fmla="*/ 290830 w 991635"/>
                <a:gd name="connsiteY110" fmla="*/ 808832 h 858995"/>
                <a:gd name="connsiteX111" fmla="*/ 257198 w 991635"/>
                <a:gd name="connsiteY111" fmla="*/ 818665 h 858995"/>
                <a:gd name="connsiteX112" fmla="*/ 249352 w 991635"/>
                <a:gd name="connsiteY112" fmla="*/ 825561 h 858995"/>
                <a:gd name="connsiteX113" fmla="*/ 253282 w 991635"/>
                <a:gd name="connsiteY113" fmla="*/ 840305 h 858995"/>
                <a:gd name="connsiteX114" fmla="*/ 203413 w 991635"/>
                <a:gd name="connsiteY114" fmla="*/ 837356 h 858995"/>
                <a:gd name="connsiteX115" fmla="*/ 187722 w 991635"/>
                <a:gd name="connsiteY115" fmla="*/ 858995 h 858995"/>
                <a:gd name="connsiteX116" fmla="*/ 172030 w 991635"/>
                <a:gd name="connsiteY116" fmla="*/ 857023 h 858995"/>
                <a:gd name="connsiteX117" fmla="*/ 173142 w 991635"/>
                <a:gd name="connsiteY117" fmla="*/ 845216 h 858995"/>
                <a:gd name="connsiteX118" fmla="*/ 188846 w 991635"/>
                <a:gd name="connsiteY118" fmla="*/ 840305 h 858995"/>
                <a:gd name="connsiteX119" fmla="*/ 188846 w 991635"/>
                <a:gd name="connsiteY119" fmla="*/ 834407 h 858995"/>
                <a:gd name="connsiteX120" fmla="*/ 161935 w 991635"/>
                <a:gd name="connsiteY120" fmla="*/ 832434 h 858995"/>
                <a:gd name="connsiteX121" fmla="*/ 159699 w 991635"/>
                <a:gd name="connsiteY121" fmla="*/ 841291 h 858995"/>
                <a:gd name="connsiteX122" fmla="*/ 142611 w 991635"/>
                <a:gd name="connsiteY122" fmla="*/ 830721 h 858995"/>
                <a:gd name="connsiteX123" fmla="*/ 150172 w 991635"/>
                <a:gd name="connsiteY123" fmla="*/ 816215 h 858995"/>
                <a:gd name="connsiteX124" fmla="*/ 170349 w 991635"/>
                <a:gd name="connsiteY124" fmla="*/ 812279 h 858995"/>
                <a:gd name="connsiteX125" fmla="*/ 159142 w 991635"/>
                <a:gd name="connsiteY125" fmla="*/ 792125 h 858995"/>
                <a:gd name="connsiteX126" fmla="*/ 161379 w 991635"/>
                <a:gd name="connsiteY126" fmla="*/ 759177 h 858995"/>
                <a:gd name="connsiteX127" fmla="*/ 139534 w 991635"/>
                <a:gd name="connsiteY127" fmla="*/ 728702 h 858995"/>
                <a:gd name="connsiteX128" fmla="*/ 133818 w 991635"/>
                <a:gd name="connsiteY128" fmla="*/ 714798 h 858995"/>
                <a:gd name="connsiteX129" fmla="*/ 107653 w 991635"/>
                <a:gd name="connsiteY129" fmla="*/ 671686 h 858995"/>
                <a:gd name="connsiteX130" fmla="*/ 106079 w 991635"/>
                <a:gd name="connsiteY130" fmla="*/ 650129 h 858995"/>
                <a:gd name="connsiteX131" fmla="*/ 73583 w 991635"/>
                <a:gd name="connsiteY131" fmla="*/ 646661 h 858995"/>
                <a:gd name="connsiteX132" fmla="*/ 39785 w 991635"/>
                <a:gd name="connsiteY132" fmla="*/ 623962 h 858995"/>
                <a:gd name="connsiteX133" fmla="*/ 43159 w 991635"/>
                <a:gd name="connsiteY133" fmla="*/ 597422 h 858995"/>
                <a:gd name="connsiteX134" fmla="*/ 29703 w 991635"/>
                <a:gd name="connsiteY134" fmla="*/ 597422 h 858995"/>
                <a:gd name="connsiteX135" fmla="*/ 0 w 991635"/>
                <a:gd name="connsiteY135" fmla="*/ 476462 h 858995"/>
                <a:gd name="connsiteX136" fmla="*/ 67808 w 991635"/>
                <a:gd name="connsiteY136" fmla="*/ 448935 h 858995"/>
                <a:gd name="connsiteX137" fmla="*/ 56601 w 991635"/>
                <a:gd name="connsiteY137" fmla="*/ 413527 h 858995"/>
                <a:gd name="connsiteX138" fmla="*/ 33064 w 991635"/>
                <a:gd name="connsiteY138" fmla="*/ 410578 h 858995"/>
                <a:gd name="connsiteX139" fmla="*/ 33064 w 991635"/>
                <a:gd name="connsiteY139" fmla="*/ 367309 h 858995"/>
                <a:gd name="connsiteX140" fmla="*/ 61690 w 991635"/>
                <a:gd name="connsiteY140" fmla="*/ 374786 h 858995"/>
                <a:gd name="connsiteX141" fmla="*/ 71997 w 991635"/>
                <a:gd name="connsiteY141" fmla="*/ 359480 h 858995"/>
                <a:gd name="connsiteX142" fmla="*/ 86258 w 991635"/>
                <a:gd name="connsiteY142" fmla="*/ 365742 h 858995"/>
                <a:gd name="connsiteX143" fmla="*/ 116375 w 991635"/>
                <a:gd name="connsiteY143" fmla="*/ 356698 h 858995"/>
                <a:gd name="connsiteX144" fmla="*/ 135393 w 991635"/>
                <a:gd name="connsiteY144" fmla="*/ 374090 h 858995"/>
                <a:gd name="connsiteX145" fmla="*/ 155995 w 991635"/>
                <a:gd name="connsiteY145" fmla="*/ 367133 h 858995"/>
                <a:gd name="connsiteX146" fmla="*/ 189283 w 991635"/>
                <a:gd name="connsiteY146" fmla="*/ 390777 h 858995"/>
                <a:gd name="connsiteX147" fmla="*/ 240785 w 991635"/>
                <a:gd name="connsiteY147" fmla="*/ 399811 h 858995"/>
                <a:gd name="connsiteX148" fmla="*/ 250299 w 991635"/>
                <a:gd name="connsiteY148" fmla="*/ 385907 h 858995"/>
                <a:gd name="connsiteX149" fmla="*/ 259021 w 991635"/>
                <a:gd name="connsiteY149" fmla="*/ 393560 h 858995"/>
                <a:gd name="connsiteX150" fmla="*/ 266950 w 991635"/>
                <a:gd name="connsiteY150" fmla="*/ 384515 h 858995"/>
                <a:gd name="connsiteX151" fmla="*/ 324001 w 991635"/>
                <a:gd name="connsiteY151" fmla="*/ 378264 h 858995"/>
                <a:gd name="connsiteX152" fmla="*/ 349361 w 991635"/>
                <a:gd name="connsiteY152" fmla="*/ 351143 h 858995"/>
                <a:gd name="connsiteX153" fmla="*/ 368379 w 991635"/>
                <a:gd name="connsiteY153" fmla="*/ 352534 h 858995"/>
                <a:gd name="connsiteX154" fmla="*/ 371549 w 991635"/>
                <a:gd name="connsiteY154" fmla="*/ 331673 h 858995"/>
                <a:gd name="connsiteX155" fmla="*/ 361255 w 991635"/>
                <a:gd name="connsiteY155" fmla="*/ 328195 h 858995"/>
                <a:gd name="connsiteX156" fmla="*/ 370757 w 991635"/>
                <a:gd name="connsiteY156" fmla="*/ 308725 h 858995"/>
                <a:gd name="connsiteX157" fmla="*/ 358083 w 991635"/>
                <a:gd name="connsiteY157" fmla="*/ 301072 h 858995"/>
                <a:gd name="connsiteX158" fmla="*/ 373136 w 991635"/>
                <a:gd name="connsiteY158" fmla="*/ 301769 h 858995"/>
                <a:gd name="connsiteX159" fmla="*/ 407205 w 991635"/>
                <a:gd name="connsiteY159" fmla="*/ 260742 h 858995"/>
                <a:gd name="connsiteX160" fmla="*/ 311327 w 991635"/>
                <a:gd name="connsiteY160" fmla="*/ 274646 h 858995"/>
                <a:gd name="connsiteX161" fmla="*/ 291505 w 991635"/>
                <a:gd name="connsiteY161" fmla="*/ 305943 h 858995"/>
                <a:gd name="connsiteX162" fmla="*/ 266157 w 991635"/>
                <a:gd name="connsiteY162" fmla="*/ 272569 h 858995"/>
                <a:gd name="connsiteX163" fmla="*/ 300226 w 991635"/>
                <a:gd name="connsiteY163" fmla="*/ 233632 h 858995"/>
                <a:gd name="connsiteX164" fmla="*/ 297056 w 991635"/>
                <a:gd name="connsiteY164" fmla="*/ 198856 h 858995"/>
                <a:gd name="connsiteX165" fmla="*/ 297056 w 991635"/>
                <a:gd name="connsiteY165" fmla="*/ 187040 h 858995"/>
                <a:gd name="connsiteX166" fmla="*/ 314487 w 991635"/>
                <a:gd name="connsiteY166" fmla="*/ 180094 h 858995"/>
                <a:gd name="connsiteX167" fmla="*/ 334297 w 991635"/>
                <a:gd name="connsiteY167" fmla="*/ 174527 h 858995"/>
                <a:gd name="connsiteX168" fmla="*/ 349350 w 991635"/>
                <a:gd name="connsiteY168" fmla="*/ 180789 h 858995"/>
                <a:gd name="connsiteX169" fmla="*/ 367586 w 991635"/>
                <a:gd name="connsiteY169" fmla="*/ 130023 h 858995"/>
                <a:gd name="connsiteX170" fmla="*/ 377088 w 991635"/>
                <a:gd name="connsiteY170" fmla="*/ 117511 h 858995"/>
                <a:gd name="connsiteX171" fmla="*/ 400863 w 991635"/>
                <a:gd name="connsiteY171" fmla="*/ 109162 h 858995"/>
                <a:gd name="connsiteX172" fmla="*/ 401655 w 991635"/>
                <a:gd name="connsiteY172" fmla="*/ 83443 h 858995"/>
                <a:gd name="connsiteX173" fmla="*/ 428600 w 991635"/>
                <a:gd name="connsiteY173" fmla="*/ 54929 h 858995"/>
                <a:gd name="connsiteX174" fmla="*/ 465050 w 991635"/>
                <a:gd name="connsiteY174" fmla="*/ 39634 h 858995"/>
                <a:gd name="connsiteX175" fmla="*/ 486943 w 991635"/>
                <a:gd name="connsiteY175" fmla="*/ 35439 h 858995"/>
                <a:gd name="connsiteX176" fmla="*/ 486943 w 991635"/>
                <a:gd name="connsiteY176" fmla="*/ 13800 h 858995"/>
                <a:gd name="connsiteX177" fmla="*/ 488055 w 991635"/>
                <a:gd name="connsiteY177" fmla="*/ 8401 h 858995"/>
                <a:gd name="connsiteX178" fmla="*/ 503191 w 991635"/>
                <a:gd name="connsiteY178" fmla="*/ 14049 h 858995"/>
                <a:gd name="connsiteX179" fmla="*/ 518315 w 991635"/>
                <a:gd name="connsiteY179" fmla="*/ 40361 h 858995"/>
                <a:gd name="connsiteX180" fmla="*/ 542976 w 991635"/>
                <a:gd name="connsiteY180" fmla="*/ 40361 h 858995"/>
                <a:gd name="connsiteX181" fmla="*/ 551378 w 991635"/>
                <a:gd name="connsiteY181" fmla="*/ 52645 h 858995"/>
                <a:gd name="connsiteX182" fmla="*/ 594524 w 991635"/>
                <a:gd name="connsiteY182" fmla="*/ 55594 h 858995"/>
                <a:gd name="connsiteX183" fmla="*/ 595802 w 991635"/>
                <a:gd name="connsiteY183" fmla="*/ 36851 h 858995"/>
                <a:gd name="connsiteX184" fmla="*/ 629091 w 991635"/>
                <a:gd name="connsiteY184" fmla="*/ 36851 h 858995"/>
                <a:gd name="connsiteX185" fmla="*/ 639387 w 991635"/>
                <a:gd name="connsiteY185" fmla="*/ 22252 h 858995"/>
                <a:gd name="connsiteX186" fmla="*/ 702001 w 991635"/>
                <a:gd name="connsiteY186" fmla="*/ 25035 h 858995"/>
                <a:gd name="connsiteX187" fmla="*/ 727361 w 991635"/>
                <a:gd name="connsiteY187" fmla="*/ 0 h 858995"/>
                <a:gd name="connsiteX0" fmla="*/ 342367 w 991635"/>
                <a:gd name="connsiteY0" fmla="*/ 732128 h 858995"/>
                <a:gd name="connsiteX1" fmla="*/ 330036 w 991635"/>
                <a:gd name="connsiteY1" fmla="*/ 742947 h 858995"/>
                <a:gd name="connsiteX2" fmla="*/ 330036 w 991635"/>
                <a:gd name="connsiteY2" fmla="*/ 750818 h 858995"/>
                <a:gd name="connsiteX3" fmla="*/ 313238 w 991635"/>
                <a:gd name="connsiteY3" fmla="*/ 762610 h 858995"/>
                <a:gd name="connsiteX4" fmla="*/ 313244 w 991635"/>
                <a:gd name="connsiteY4" fmla="*/ 762615 h 858995"/>
                <a:gd name="connsiteX5" fmla="*/ 330048 w 991635"/>
                <a:gd name="connsiteY5" fmla="*/ 750819 h 858995"/>
                <a:gd name="connsiteX6" fmla="*/ 330048 w 991635"/>
                <a:gd name="connsiteY6" fmla="*/ 742948 h 858995"/>
                <a:gd name="connsiteX7" fmla="*/ 342373 w 991635"/>
                <a:gd name="connsiteY7" fmla="*/ 732134 h 858995"/>
                <a:gd name="connsiteX8" fmla="*/ 342367 w 991635"/>
                <a:gd name="connsiteY8" fmla="*/ 732128 h 858995"/>
                <a:gd name="connsiteX9" fmla="*/ 315481 w 991635"/>
                <a:gd name="connsiteY9" fmla="*/ 692794 h 858995"/>
                <a:gd name="connsiteX10" fmla="*/ 234796 w 991635"/>
                <a:gd name="connsiteY10" fmla="*/ 693781 h 858995"/>
                <a:gd name="connsiteX11" fmla="*/ 234798 w 991635"/>
                <a:gd name="connsiteY11" fmla="*/ 693782 h 858995"/>
                <a:gd name="connsiteX12" fmla="*/ 315481 w 991635"/>
                <a:gd name="connsiteY12" fmla="*/ 692795 h 858995"/>
                <a:gd name="connsiteX13" fmla="*/ 315481 w 991635"/>
                <a:gd name="connsiteY13" fmla="*/ 708537 h 858995"/>
                <a:gd name="connsiteX14" fmla="*/ 315481 w 991635"/>
                <a:gd name="connsiteY14" fmla="*/ 708536 h 858995"/>
                <a:gd name="connsiteX15" fmla="*/ 315481 w 991635"/>
                <a:gd name="connsiteY15" fmla="*/ 692794 h 858995"/>
                <a:gd name="connsiteX16" fmla="*/ 190541 w 991635"/>
                <a:gd name="connsiteY16" fmla="*/ 663159 h 858995"/>
                <a:gd name="connsiteX17" fmla="*/ 183236 w 991635"/>
                <a:gd name="connsiteY17" fmla="*/ 671166 h 858995"/>
                <a:gd name="connsiteX18" fmla="*/ 189958 w 991635"/>
                <a:gd name="connsiteY18" fmla="*/ 682972 h 858995"/>
                <a:gd name="connsiteX19" fmla="*/ 211252 w 991635"/>
                <a:gd name="connsiteY19" fmla="*/ 673142 h 858995"/>
                <a:gd name="connsiteX20" fmla="*/ 211247 w 991635"/>
                <a:gd name="connsiteY20" fmla="*/ 673138 h 858995"/>
                <a:gd name="connsiteX21" fmla="*/ 189959 w 991635"/>
                <a:gd name="connsiteY21" fmla="*/ 682971 h 858995"/>
                <a:gd name="connsiteX22" fmla="*/ 183237 w 991635"/>
                <a:gd name="connsiteY22" fmla="*/ 671166 h 858995"/>
                <a:gd name="connsiteX23" fmla="*/ 190541 w 991635"/>
                <a:gd name="connsiteY23" fmla="*/ 663159 h 858995"/>
                <a:gd name="connsiteX24" fmla="*/ 120482 w 991635"/>
                <a:gd name="connsiteY24" fmla="*/ 632819 h 858995"/>
                <a:gd name="connsiteX25" fmla="*/ 113747 w 991635"/>
                <a:gd name="connsiteY25" fmla="*/ 630847 h 858995"/>
                <a:gd name="connsiteX26" fmla="*/ 120481 w 991635"/>
                <a:gd name="connsiteY26" fmla="*/ 632820 h 858995"/>
                <a:gd name="connsiteX27" fmla="*/ 150740 w 991635"/>
                <a:gd name="connsiteY27" fmla="*/ 629871 h 858995"/>
                <a:gd name="connsiteX28" fmla="*/ 192207 w 991635"/>
                <a:gd name="connsiteY28" fmla="*/ 661333 h 858995"/>
                <a:gd name="connsiteX29" fmla="*/ 192207 w 991635"/>
                <a:gd name="connsiteY29" fmla="*/ 661332 h 858995"/>
                <a:gd name="connsiteX30" fmla="*/ 120482 w 991635"/>
                <a:gd name="connsiteY30" fmla="*/ 632819 h 858995"/>
                <a:gd name="connsiteX31" fmla="*/ 625127 w 991635"/>
                <a:gd name="connsiteY31" fmla="*/ 543541 h 858995"/>
                <a:gd name="connsiteX32" fmla="*/ 614995 w 991635"/>
                <a:gd name="connsiteY32" fmla="*/ 549076 h 858995"/>
                <a:gd name="connsiteX33" fmla="*/ 625396 w 991635"/>
                <a:gd name="connsiteY33" fmla="*/ 543608 h 858995"/>
                <a:gd name="connsiteX34" fmla="*/ 625127 w 991635"/>
                <a:gd name="connsiteY34" fmla="*/ 543551 h 858995"/>
                <a:gd name="connsiteX35" fmla="*/ 625127 w 991635"/>
                <a:gd name="connsiteY35" fmla="*/ 543541 h 858995"/>
                <a:gd name="connsiteX36" fmla="*/ 593357 w 991635"/>
                <a:gd name="connsiteY36" fmla="*/ 539414 h 858995"/>
                <a:gd name="connsiteX37" fmla="*/ 614701 w 991635"/>
                <a:gd name="connsiteY37" fmla="*/ 549231 h 858995"/>
                <a:gd name="connsiteX38" fmla="*/ 614707 w 991635"/>
                <a:gd name="connsiteY38" fmla="*/ 549228 h 858995"/>
                <a:gd name="connsiteX39" fmla="*/ 593357 w 991635"/>
                <a:gd name="connsiteY39" fmla="*/ 539414 h 858995"/>
                <a:gd name="connsiteX40" fmla="*/ 570998 w 991635"/>
                <a:gd name="connsiteY40" fmla="*/ 530551 h 858995"/>
                <a:gd name="connsiteX41" fmla="*/ 574884 w 991635"/>
                <a:gd name="connsiteY41" fmla="*/ 538126 h 858995"/>
                <a:gd name="connsiteX42" fmla="*/ 570999 w 991635"/>
                <a:gd name="connsiteY42" fmla="*/ 530551 h 858995"/>
                <a:gd name="connsiteX43" fmla="*/ 570998 w 991635"/>
                <a:gd name="connsiteY43" fmla="*/ 530551 h 858995"/>
                <a:gd name="connsiteX44" fmla="*/ 532756 w 991635"/>
                <a:gd name="connsiteY44" fmla="*/ 518930 h 858995"/>
                <a:gd name="connsiteX45" fmla="*/ 530656 w 991635"/>
                <a:gd name="connsiteY45" fmla="*/ 518745 h 858995"/>
                <a:gd name="connsiteX46" fmla="*/ 532756 w 991635"/>
                <a:gd name="connsiteY46" fmla="*/ 518930 h 858995"/>
                <a:gd name="connsiteX47" fmla="*/ 727361 w 991635"/>
                <a:gd name="connsiteY47" fmla="*/ 0 h 858995"/>
                <a:gd name="connsiteX48" fmla="*/ 778861 w 991635"/>
                <a:gd name="connsiteY48" fmla="*/ 12511 h 858995"/>
                <a:gd name="connsiteX49" fmla="*/ 765394 w 991635"/>
                <a:gd name="connsiteY49" fmla="*/ 24340 h 858995"/>
                <a:gd name="connsiteX50" fmla="*/ 747170 w 991635"/>
                <a:gd name="connsiteY50" fmla="*/ 31991 h 858995"/>
                <a:gd name="connsiteX51" fmla="*/ 743999 w 991635"/>
                <a:gd name="connsiteY51" fmla="*/ 61191 h 858995"/>
                <a:gd name="connsiteX52" fmla="*/ 759845 w 991635"/>
                <a:gd name="connsiteY52" fmla="*/ 77878 h 858995"/>
                <a:gd name="connsiteX53" fmla="*/ 784412 w 991635"/>
                <a:gd name="connsiteY53" fmla="*/ 67451 h 858995"/>
                <a:gd name="connsiteX54" fmla="*/ 812150 w 991635"/>
                <a:gd name="connsiteY54" fmla="*/ 49374 h 858995"/>
                <a:gd name="connsiteX55" fmla="*/ 838291 w 991635"/>
                <a:gd name="connsiteY55" fmla="*/ 35460 h 858995"/>
                <a:gd name="connsiteX56" fmla="*/ 852965 w 991635"/>
                <a:gd name="connsiteY56" fmla="*/ 48678 h 858995"/>
                <a:gd name="connsiteX57" fmla="*/ 862077 w 991635"/>
                <a:gd name="connsiteY57" fmla="*/ 92477 h 858995"/>
                <a:gd name="connsiteX58" fmla="*/ 878716 w 991635"/>
                <a:gd name="connsiteY58" fmla="*/ 109858 h 858995"/>
                <a:gd name="connsiteX59" fmla="*/ 907247 w 991635"/>
                <a:gd name="connsiteY59" fmla="*/ 112652 h 858995"/>
                <a:gd name="connsiteX60" fmla="*/ 913579 w 991635"/>
                <a:gd name="connsiteY60" fmla="*/ 104304 h 858995"/>
                <a:gd name="connsiteX61" fmla="*/ 933389 w 991635"/>
                <a:gd name="connsiteY61" fmla="*/ 120989 h 858995"/>
                <a:gd name="connsiteX62" fmla="*/ 946868 w 991635"/>
                <a:gd name="connsiteY62" fmla="*/ 111603 h 858995"/>
                <a:gd name="connsiteX63" fmla="*/ 955589 w 991635"/>
                <a:gd name="connsiteY63" fmla="*/ 132807 h 858995"/>
                <a:gd name="connsiteX64" fmla="*/ 951625 w 991635"/>
                <a:gd name="connsiteY64" fmla="*/ 146720 h 858995"/>
                <a:gd name="connsiteX65" fmla="*/ 956370 w 991635"/>
                <a:gd name="connsiteY65" fmla="*/ 169668 h 858995"/>
                <a:gd name="connsiteX66" fmla="*/ 936561 w 991635"/>
                <a:gd name="connsiteY66" fmla="*/ 177311 h 858995"/>
                <a:gd name="connsiteX67" fmla="*/ 924678 w 991635"/>
                <a:gd name="connsiteY67" fmla="*/ 175223 h 858995"/>
                <a:gd name="connsiteX68" fmla="*/ 896148 w 991635"/>
                <a:gd name="connsiteY68" fmla="*/ 180789 h 858995"/>
                <a:gd name="connsiteX69" fmla="*/ 893769 w 991635"/>
                <a:gd name="connsiteY69" fmla="*/ 191214 h 858995"/>
                <a:gd name="connsiteX70" fmla="*/ 911993 w 991635"/>
                <a:gd name="connsiteY70" fmla="*/ 196095 h 858995"/>
                <a:gd name="connsiteX71" fmla="*/ 935767 w 991635"/>
                <a:gd name="connsiteY71" fmla="*/ 198181 h 858995"/>
                <a:gd name="connsiteX72" fmla="*/ 969056 w 991635"/>
                <a:gd name="connsiteY72" fmla="*/ 185670 h 858995"/>
                <a:gd name="connsiteX73" fmla="*/ 991635 w 991635"/>
                <a:gd name="connsiteY73" fmla="*/ 212428 h 858995"/>
                <a:gd name="connsiteX74" fmla="*/ 967471 w 991635"/>
                <a:gd name="connsiteY74" fmla="*/ 222510 h 858995"/>
                <a:gd name="connsiteX75" fmla="*/ 920715 w 991635"/>
                <a:gd name="connsiteY75" fmla="*/ 218347 h 858995"/>
                <a:gd name="connsiteX76" fmla="*/ 911201 w 991635"/>
                <a:gd name="connsiteY76" fmla="*/ 204432 h 858995"/>
                <a:gd name="connsiteX77" fmla="*/ 889011 w 991635"/>
                <a:gd name="connsiteY77" fmla="*/ 215564 h 858995"/>
                <a:gd name="connsiteX78" fmla="*/ 875545 w 991635"/>
                <a:gd name="connsiteY78" fmla="*/ 210694 h 858995"/>
                <a:gd name="connsiteX79" fmla="*/ 881082 w 991635"/>
                <a:gd name="connsiteY79" fmla="*/ 269102 h 858995"/>
                <a:gd name="connsiteX80" fmla="*/ 880302 w 991635"/>
                <a:gd name="connsiteY80" fmla="*/ 439466 h 858995"/>
                <a:gd name="connsiteX81" fmla="*/ 872373 w 991635"/>
                <a:gd name="connsiteY81" fmla="*/ 455456 h 858995"/>
                <a:gd name="connsiteX82" fmla="*/ 878716 w 991635"/>
                <a:gd name="connsiteY82" fmla="*/ 468664 h 858995"/>
                <a:gd name="connsiteX83" fmla="*/ 864456 w 991635"/>
                <a:gd name="connsiteY83" fmla="*/ 488134 h 858995"/>
                <a:gd name="connsiteX84" fmla="*/ 753513 w 991635"/>
                <a:gd name="connsiteY84" fmla="*/ 463795 h 858995"/>
                <a:gd name="connsiteX85" fmla="*/ 736863 w 991635"/>
                <a:gd name="connsiteY85" fmla="*/ 474926 h 858995"/>
                <a:gd name="connsiteX86" fmla="*/ 721810 w 991635"/>
                <a:gd name="connsiteY86" fmla="*/ 530551 h 858995"/>
                <a:gd name="connsiteX87" fmla="*/ 679019 w 991635"/>
                <a:gd name="connsiteY87" fmla="*/ 521517 h 858995"/>
                <a:gd name="connsiteX88" fmla="*/ 659208 w 991635"/>
                <a:gd name="connsiteY88" fmla="*/ 550716 h 858995"/>
                <a:gd name="connsiteX89" fmla="*/ 626043 w 991635"/>
                <a:gd name="connsiteY89" fmla="*/ 543744 h 858995"/>
                <a:gd name="connsiteX90" fmla="*/ 649457 w 991635"/>
                <a:gd name="connsiteY90" fmla="*/ 621989 h 858995"/>
                <a:gd name="connsiteX91" fmla="*/ 636002 w 991635"/>
                <a:gd name="connsiteY91" fmla="*/ 668206 h 858995"/>
                <a:gd name="connsiteX92" fmla="*/ 577732 w 991635"/>
                <a:gd name="connsiteY92" fmla="*/ 686408 h 858995"/>
                <a:gd name="connsiteX93" fmla="*/ 531769 w 991635"/>
                <a:gd name="connsiteY93" fmla="*/ 680999 h 858995"/>
                <a:gd name="connsiteX94" fmla="*/ 512728 w 991635"/>
                <a:gd name="connsiteY94" fmla="*/ 666244 h 858995"/>
                <a:gd name="connsiteX95" fmla="*/ 479108 w 991635"/>
                <a:gd name="connsiteY95" fmla="*/ 702627 h 858995"/>
                <a:gd name="connsiteX96" fmla="*/ 449962 w 991635"/>
                <a:gd name="connsiteY96" fmla="*/ 691819 h 858995"/>
                <a:gd name="connsiteX97" fmla="*/ 408508 w 991635"/>
                <a:gd name="connsiteY97" fmla="*/ 696730 h 858995"/>
                <a:gd name="connsiteX98" fmla="*/ 438755 w 991635"/>
                <a:gd name="connsiteY98" fmla="*/ 728192 h 858995"/>
                <a:gd name="connsiteX99" fmla="*/ 425868 w 991635"/>
                <a:gd name="connsiteY99" fmla="*/ 755242 h 858995"/>
                <a:gd name="connsiteX100" fmla="*/ 397289 w 991635"/>
                <a:gd name="connsiteY100" fmla="*/ 753757 h 858995"/>
                <a:gd name="connsiteX101" fmla="*/ 372070 w 991635"/>
                <a:gd name="connsiteY101" fmla="*/ 763590 h 858995"/>
                <a:gd name="connsiteX102" fmla="*/ 372070 w 991635"/>
                <a:gd name="connsiteY102" fmla="*/ 763600 h 858995"/>
                <a:gd name="connsiteX103" fmla="*/ 360307 w 991635"/>
                <a:gd name="connsiteY103" fmla="*/ 750818 h 858995"/>
                <a:gd name="connsiteX104" fmla="*/ 359974 w 991635"/>
                <a:gd name="connsiteY104" fmla="*/ 750471 h 858995"/>
                <a:gd name="connsiteX105" fmla="*/ 360308 w 991635"/>
                <a:gd name="connsiteY105" fmla="*/ 750819 h 858995"/>
                <a:gd name="connsiteX106" fmla="*/ 372071 w 991635"/>
                <a:gd name="connsiteY106" fmla="*/ 763601 h 858995"/>
                <a:gd name="connsiteX107" fmla="*/ 332285 w 991635"/>
                <a:gd name="connsiteY107" fmla="*/ 781305 h 858995"/>
                <a:gd name="connsiteX108" fmla="*/ 316605 w 991635"/>
                <a:gd name="connsiteY108" fmla="*/ 776383 h 858995"/>
                <a:gd name="connsiteX109" fmla="*/ 290830 w 991635"/>
                <a:gd name="connsiteY109" fmla="*/ 808832 h 858995"/>
                <a:gd name="connsiteX110" fmla="*/ 257198 w 991635"/>
                <a:gd name="connsiteY110" fmla="*/ 818665 h 858995"/>
                <a:gd name="connsiteX111" fmla="*/ 249352 w 991635"/>
                <a:gd name="connsiteY111" fmla="*/ 825561 h 858995"/>
                <a:gd name="connsiteX112" fmla="*/ 253282 w 991635"/>
                <a:gd name="connsiteY112" fmla="*/ 840305 h 858995"/>
                <a:gd name="connsiteX113" fmla="*/ 203413 w 991635"/>
                <a:gd name="connsiteY113" fmla="*/ 837356 h 858995"/>
                <a:gd name="connsiteX114" fmla="*/ 187722 w 991635"/>
                <a:gd name="connsiteY114" fmla="*/ 858995 h 858995"/>
                <a:gd name="connsiteX115" fmla="*/ 172030 w 991635"/>
                <a:gd name="connsiteY115" fmla="*/ 857023 h 858995"/>
                <a:gd name="connsiteX116" fmla="*/ 173142 w 991635"/>
                <a:gd name="connsiteY116" fmla="*/ 845216 h 858995"/>
                <a:gd name="connsiteX117" fmla="*/ 188846 w 991635"/>
                <a:gd name="connsiteY117" fmla="*/ 840305 h 858995"/>
                <a:gd name="connsiteX118" fmla="*/ 188846 w 991635"/>
                <a:gd name="connsiteY118" fmla="*/ 834407 h 858995"/>
                <a:gd name="connsiteX119" fmla="*/ 161935 w 991635"/>
                <a:gd name="connsiteY119" fmla="*/ 832434 h 858995"/>
                <a:gd name="connsiteX120" fmla="*/ 159699 w 991635"/>
                <a:gd name="connsiteY120" fmla="*/ 841291 h 858995"/>
                <a:gd name="connsiteX121" fmla="*/ 142611 w 991635"/>
                <a:gd name="connsiteY121" fmla="*/ 830721 h 858995"/>
                <a:gd name="connsiteX122" fmla="*/ 150172 w 991635"/>
                <a:gd name="connsiteY122" fmla="*/ 816215 h 858995"/>
                <a:gd name="connsiteX123" fmla="*/ 170349 w 991635"/>
                <a:gd name="connsiteY123" fmla="*/ 812279 h 858995"/>
                <a:gd name="connsiteX124" fmla="*/ 159142 w 991635"/>
                <a:gd name="connsiteY124" fmla="*/ 792125 h 858995"/>
                <a:gd name="connsiteX125" fmla="*/ 161379 w 991635"/>
                <a:gd name="connsiteY125" fmla="*/ 759177 h 858995"/>
                <a:gd name="connsiteX126" fmla="*/ 139534 w 991635"/>
                <a:gd name="connsiteY126" fmla="*/ 728702 h 858995"/>
                <a:gd name="connsiteX127" fmla="*/ 133818 w 991635"/>
                <a:gd name="connsiteY127" fmla="*/ 714798 h 858995"/>
                <a:gd name="connsiteX128" fmla="*/ 107653 w 991635"/>
                <a:gd name="connsiteY128" fmla="*/ 671686 h 858995"/>
                <a:gd name="connsiteX129" fmla="*/ 106079 w 991635"/>
                <a:gd name="connsiteY129" fmla="*/ 650129 h 858995"/>
                <a:gd name="connsiteX130" fmla="*/ 73583 w 991635"/>
                <a:gd name="connsiteY130" fmla="*/ 646661 h 858995"/>
                <a:gd name="connsiteX131" fmla="*/ 39785 w 991635"/>
                <a:gd name="connsiteY131" fmla="*/ 623962 h 858995"/>
                <a:gd name="connsiteX132" fmla="*/ 43159 w 991635"/>
                <a:gd name="connsiteY132" fmla="*/ 597422 h 858995"/>
                <a:gd name="connsiteX133" fmla="*/ 29703 w 991635"/>
                <a:gd name="connsiteY133" fmla="*/ 597422 h 858995"/>
                <a:gd name="connsiteX134" fmla="*/ 0 w 991635"/>
                <a:gd name="connsiteY134" fmla="*/ 476462 h 858995"/>
                <a:gd name="connsiteX135" fmla="*/ 67808 w 991635"/>
                <a:gd name="connsiteY135" fmla="*/ 448935 h 858995"/>
                <a:gd name="connsiteX136" fmla="*/ 56601 w 991635"/>
                <a:gd name="connsiteY136" fmla="*/ 413527 h 858995"/>
                <a:gd name="connsiteX137" fmla="*/ 33064 w 991635"/>
                <a:gd name="connsiteY137" fmla="*/ 410578 h 858995"/>
                <a:gd name="connsiteX138" fmla="*/ 33064 w 991635"/>
                <a:gd name="connsiteY138" fmla="*/ 367309 h 858995"/>
                <a:gd name="connsiteX139" fmla="*/ 61690 w 991635"/>
                <a:gd name="connsiteY139" fmla="*/ 374786 h 858995"/>
                <a:gd name="connsiteX140" fmla="*/ 71997 w 991635"/>
                <a:gd name="connsiteY140" fmla="*/ 359480 h 858995"/>
                <a:gd name="connsiteX141" fmla="*/ 86258 w 991635"/>
                <a:gd name="connsiteY141" fmla="*/ 365742 h 858995"/>
                <a:gd name="connsiteX142" fmla="*/ 116375 w 991635"/>
                <a:gd name="connsiteY142" fmla="*/ 356698 h 858995"/>
                <a:gd name="connsiteX143" fmla="*/ 135393 w 991635"/>
                <a:gd name="connsiteY143" fmla="*/ 374090 h 858995"/>
                <a:gd name="connsiteX144" fmla="*/ 155995 w 991635"/>
                <a:gd name="connsiteY144" fmla="*/ 367133 h 858995"/>
                <a:gd name="connsiteX145" fmla="*/ 189283 w 991635"/>
                <a:gd name="connsiteY145" fmla="*/ 390777 h 858995"/>
                <a:gd name="connsiteX146" fmla="*/ 240785 w 991635"/>
                <a:gd name="connsiteY146" fmla="*/ 399811 h 858995"/>
                <a:gd name="connsiteX147" fmla="*/ 250299 w 991635"/>
                <a:gd name="connsiteY147" fmla="*/ 385907 h 858995"/>
                <a:gd name="connsiteX148" fmla="*/ 259021 w 991635"/>
                <a:gd name="connsiteY148" fmla="*/ 393560 h 858995"/>
                <a:gd name="connsiteX149" fmla="*/ 266950 w 991635"/>
                <a:gd name="connsiteY149" fmla="*/ 384515 h 858995"/>
                <a:gd name="connsiteX150" fmla="*/ 324001 w 991635"/>
                <a:gd name="connsiteY150" fmla="*/ 378264 h 858995"/>
                <a:gd name="connsiteX151" fmla="*/ 349361 w 991635"/>
                <a:gd name="connsiteY151" fmla="*/ 351143 h 858995"/>
                <a:gd name="connsiteX152" fmla="*/ 368379 w 991635"/>
                <a:gd name="connsiteY152" fmla="*/ 352534 h 858995"/>
                <a:gd name="connsiteX153" fmla="*/ 371549 w 991635"/>
                <a:gd name="connsiteY153" fmla="*/ 331673 h 858995"/>
                <a:gd name="connsiteX154" fmla="*/ 361255 w 991635"/>
                <a:gd name="connsiteY154" fmla="*/ 328195 h 858995"/>
                <a:gd name="connsiteX155" fmla="*/ 370757 w 991635"/>
                <a:gd name="connsiteY155" fmla="*/ 308725 h 858995"/>
                <a:gd name="connsiteX156" fmla="*/ 358083 w 991635"/>
                <a:gd name="connsiteY156" fmla="*/ 301072 h 858995"/>
                <a:gd name="connsiteX157" fmla="*/ 373136 w 991635"/>
                <a:gd name="connsiteY157" fmla="*/ 301769 h 858995"/>
                <a:gd name="connsiteX158" fmla="*/ 407205 w 991635"/>
                <a:gd name="connsiteY158" fmla="*/ 260742 h 858995"/>
                <a:gd name="connsiteX159" fmla="*/ 311327 w 991635"/>
                <a:gd name="connsiteY159" fmla="*/ 274646 h 858995"/>
                <a:gd name="connsiteX160" fmla="*/ 291505 w 991635"/>
                <a:gd name="connsiteY160" fmla="*/ 305943 h 858995"/>
                <a:gd name="connsiteX161" fmla="*/ 266157 w 991635"/>
                <a:gd name="connsiteY161" fmla="*/ 272569 h 858995"/>
                <a:gd name="connsiteX162" fmla="*/ 300226 w 991635"/>
                <a:gd name="connsiteY162" fmla="*/ 233632 h 858995"/>
                <a:gd name="connsiteX163" fmla="*/ 297056 w 991635"/>
                <a:gd name="connsiteY163" fmla="*/ 198856 h 858995"/>
                <a:gd name="connsiteX164" fmla="*/ 297056 w 991635"/>
                <a:gd name="connsiteY164" fmla="*/ 187040 h 858995"/>
                <a:gd name="connsiteX165" fmla="*/ 314487 w 991635"/>
                <a:gd name="connsiteY165" fmla="*/ 180094 h 858995"/>
                <a:gd name="connsiteX166" fmla="*/ 334297 w 991635"/>
                <a:gd name="connsiteY166" fmla="*/ 174527 h 858995"/>
                <a:gd name="connsiteX167" fmla="*/ 349350 w 991635"/>
                <a:gd name="connsiteY167" fmla="*/ 180789 h 858995"/>
                <a:gd name="connsiteX168" fmla="*/ 367586 w 991635"/>
                <a:gd name="connsiteY168" fmla="*/ 130023 h 858995"/>
                <a:gd name="connsiteX169" fmla="*/ 377088 w 991635"/>
                <a:gd name="connsiteY169" fmla="*/ 117511 h 858995"/>
                <a:gd name="connsiteX170" fmla="*/ 400863 w 991635"/>
                <a:gd name="connsiteY170" fmla="*/ 109162 h 858995"/>
                <a:gd name="connsiteX171" fmla="*/ 401655 w 991635"/>
                <a:gd name="connsiteY171" fmla="*/ 83443 h 858995"/>
                <a:gd name="connsiteX172" fmla="*/ 428600 w 991635"/>
                <a:gd name="connsiteY172" fmla="*/ 54929 h 858995"/>
                <a:gd name="connsiteX173" fmla="*/ 465050 w 991635"/>
                <a:gd name="connsiteY173" fmla="*/ 39634 h 858995"/>
                <a:gd name="connsiteX174" fmla="*/ 486943 w 991635"/>
                <a:gd name="connsiteY174" fmla="*/ 35439 h 858995"/>
                <a:gd name="connsiteX175" fmla="*/ 486943 w 991635"/>
                <a:gd name="connsiteY175" fmla="*/ 13800 h 858995"/>
                <a:gd name="connsiteX176" fmla="*/ 488055 w 991635"/>
                <a:gd name="connsiteY176" fmla="*/ 8401 h 858995"/>
                <a:gd name="connsiteX177" fmla="*/ 503191 w 991635"/>
                <a:gd name="connsiteY177" fmla="*/ 14049 h 858995"/>
                <a:gd name="connsiteX178" fmla="*/ 518315 w 991635"/>
                <a:gd name="connsiteY178" fmla="*/ 40361 h 858995"/>
                <a:gd name="connsiteX179" fmla="*/ 542976 w 991635"/>
                <a:gd name="connsiteY179" fmla="*/ 40361 h 858995"/>
                <a:gd name="connsiteX180" fmla="*/ 551378 w 991635"/>
                <a:gd name="connsiteY180" fmla="*/ 52645 h 858995"/>
                <a:gd name="connsiteX181" fmla="*/ 594524 w 991635"/>
                <a:gd name="connsiteY181" fmla="*/ 55594 h 858995"/>
                <a:gd name="connsiteX182" fmla="*/ 595802 w 991635"/>
                <a:gd name="connsiteY182" fmla="*/ 36851 h 858995"/>
                <a:gd name="connsiteX183" fmla="*/ 629091 w 991635"/>
                <a:gd name="connsiteY183" fmla="*/ 36851 h 858995"/>
                <a:gd name="connsiteX184" fmla="*/ 639387 w 991635"/>
                <a:gd name="connsiteY184" fmla="*/ 22252 h 858995"/>
                <a:gd name="connsiteX185" fmla="*/ 702001 w 991635"/>
                <a:gd name="connsiteY185" fmla="*/ 25035 h 858995"/>
                <a:gd name="connsiteX186" fmla="*/ 727361 w 991635"/>
                <a:gd name="connsiteY186" fmla="*/ 0 h 858995"/>
                <a:gd name="connsiteX0" fmla="*/ 342367 w 991635"/>
                <a:gd name="connsiteY0" fmla="*/ 732128 h 858995"/>
                <a:gd name="connsiteX1" fmla="*/ 330036 w 991635"/>
                <a:gd name="connsiteY1" fmla="*/ 742947 h 858995"/>
                <a:gd name="connsiteX2" fmla="*/ 330036 w 991635"/>
                <a:gd name="connsiteY2" fmla="*/ 750818 h 858995"/>
                <a:gd name="connsiteX3" fmla="*/ 313238 w 991635"/>
                <a:gd name="connsiteY3" fmla="*/ 762610 h 858995"/>
                <a:gd name="connsiteX4" fmla="*/ 313244 w 991635"/>
                <a:gd name="connsiteY4" fmla="*/ 762615 h 858995"/>
                <a:gd name="connsiteX5" fmla="*/ 330048 w 991635"/>
                <a:gd name="connsiteY5" fmla="*/ 750819 h 858995"/>
                <a:gd name="connsiteX6" fmla="*/ 330048 w 991635"/>
                <a:gd name="connsiteY6" fmla="*/ 742948 h 858995"/>
                <a:gd name="connsiteX7" fmla="*/ 342373 w 991635"/>
                <a:gd name="connsiteY7" fmla="*/ 732134 h 858995"/>
                <a:gd name="connsiteX8" fmla="*/ 342367 w 991635"/>
                <a:gd name="connsiteY8" fmla="*/ 732128 h 858995"/>
                <a:gd name="connsiteX9" fmla="*/ 315481 w 991635"/>
                <a:gd name="connsiteY9" fmla="*/ 692794 h 858995"/>
                <a:gd name="connsiteX10" fmla="*/ 234796 w 991635"/>
                <a:gd name="connsiteY10" fmla="*/ 693781 h 858995"/>
                <a:gd name="connsiteX11" fmla="*/ 234798 w 991635"/>
                <a:gd name="connsiteY11" fmla="*/ 693782 h 858995"/>
                <a:gd name="connsiteX12" fmla="*/ 315481 w 991635"/>
                <a:gd name="connsiteY12" fmla="*/ 692795 h 858995"/>
                <a:gd name="connsiteX13" fmla="*/ 315481 w 991635"/>
                <a:gd name="connsiteY13" fmla="*/ 708537 h 858995"/>
                <a:gd name="connsiteX14" fmla="*/ 315481 w 991635"/>
                <a:gd name="connsiteY14" fmla="*/ 708536 h 858995"/>
                <a:gd name="connsiteX15" fmla="*/ 315481 w 991635"/>
                <a:gd name="connsiteY15" fmla="*/ 692794 h 858995"/>
                <a:gd name="connsiteX16" fmla="*/ 190541 w 991635"/>
                <a:gd name="connsiteY16" fmla="*/ 663159 h 858995"/>
                <a:gd name="connsiteX17" fmla="*/ 183236 w 991635"/>
                <a:gd name="connsiteY17" fmla="*/ 671166 h 858995"/>
                <a:gd name="connsiteX18" fmla="*/ 189958 w 991635"/>
                <a:gd name="connsiteY18" fmla="*/ 682972 h 858995"/>
                <a:gd name="connsiteX19" fmla="*/ 211252 w 991635"/>
                <a:gd name="connsiteY19" fmla="*/ 673142 h 858995"/>
                <a:gd name="connsiteX20" fmla="*/ 211247 w 991635"/>
                <a:gd name="connsiteY20" fmla="*/ 673138 h 858995"/>
                <a:gd name="connsiteX21" fmla="*/ 189959 w 991635"/>
                <a:gd name="connsiteY21" fmla="*/ 682971 h 858995"/>
                <a:gd name="connsiteX22" fmla="*/ 183237 w 991635"/>
                <a:gd name="connsiteY22" fmla="*/ 671166 h 858995"/>
                <a:gd name="connsiteX23" fmla="*/ 190541 w 991635"/>
                <a:gd name="connsiteY23" fmla="*/ 663159 h 858995"/>
                <a:gd name="connsiteX24" fmla="*/ 120482 w 991635"/>
                <a:gd name="connsiteY24" fmla="*/ 632819 h 858995"/>
                <a:gd name="connsiteX25" fmla="*/ 113747 w 991635"/>
                <a:gd name="connsiteY25" fmla="*/ 630847 h 858995"/>
                <a:gd name="connsiteX26" fmla="*/ 120481 w 991635"/>
                <a:gd name="connsiteY26" fmla="*/ 632820 h 858995"/>
                <a:gd name="connsiteX27" fmla="*/ 192207 w 991635"/>
                <a:gd name="connsiteY27" fmla="*/ 661333 h 858995"/>
                <a:gd name="connsiteX28" fmla="*/ 192207 w 991635"/>
                <a:gd name="connsiteY28" fmla="*/ 661332 h 858995"/>
                <a:gd name="connsiteX29" fmla="*/ 120482 w 991635"/>
                <a:gd name="connsiteY29" fmla="*/ 632819 h 858995"/>
                <a:gd name="connsiteX30" fmla="*/ 625127 w 991635"/>
                <a:gd name="connsiteY30" fmla="*/ 543541 h 858995"/>
                <a:gd name="connsiteX31" fmla="*/ 614995 w 991635"/>
                <a:gd name="connsiteY31" fmla="*/ 549076 h 858995"/>
                <a:gd name="connsiteX32" fmla="*/ 625396 w 991635"/>
                <a:gd name="connsiteY32" fmla="*/ 543608 h 858995"/>
                <a:gd name="connsiteX33" fmla="*/ 625127 w 991635"/>
                <a:gd name="connsiteY33" fmla="*/ 543551 h 858995"/>
                <a:gd name="connsiteX34" fmla="*/ 625127 w 991635"/>
                <a:gd name="connsiteY34" fmla="*/ 543541 h 858995"/>
                <a:gd name="connsiteX35" fmla="*/ 593357 w 991635"/>
                <a:gd name="connsiteY35" fmla="*/ 539414 h 858995"/>
                <a:gd name="connsiteX36" fmla="*/ 614701 w 991635"/>
                <a:gd name="connsiteY36" fmla="*/ 549231 h 858995"/>
                <a:gd name="connsiteX37" fmla="*/ 614707 w 991635"/>
                <a:gd name="connsiteY37" fmla="*/ 549228 h 858995"/>
                <a:gd name="connsiteX38" fmla="*/ 593357 w 991635"/>
                <a:gd name="connsiteY38" fmla="*/ 539414 h 858995"/>
                <a:gd name="connsiteX39" fmla="*/ 570998 w 991635"/>
                <a:gd name="connsiteY39" fmla="*/ 530551 h 858995"/>
                <a:gd name="connsiteX40" fmla="*/ 574884 w 991635"/>
                <a:gd name="connsiteY40" fmla="*/ 538126 h 858995"/>
                <a:gd name="connsiteX41" fmla="*/ 570999 w 991635"/>
                <a:gd name="connsiteY41" fmla="*/ 530551 h 858995"/>
                <a:gd name="connsiteX42" fmla="*/ 570998 w 991635"/>
                <a:gd name="connsiteY42" fmla="*/ 530551 h 858995"/>
                <a:gd name="connsiteX43" fmla="*/ 532756 w 991635"/>
                <a:gd name="connsiteY43" fmla="*/ 518930 h 858995"/>
                <a:gd name="connsiteX44" fmla="*/ 530656 w 991635"/>
                <a:gd name="connsiteY44" fmla="*/ 518745 h 858995"/>
                <a:gd name="connsiteX45" fmla="*/ 532756 w 991635"/>
                <a:gd name="connsiteY45" fmla="*/ 518930 h 858995"/>
                <a:gd name="connsiteX46" fmla="*/ 727361 w 991635"/>
                <a:gd name="connsiteY46" fmla="*/ 0 h 858995"/>
                <a:gd name="connsiteX47" fmla="*/ 778861 w 991635"/>
                <a:gd name="connsiteY47" fmla="*/ 12511 h 858995"/>
                <a:gd name="connsiteX48" fmla="*/ 765394 w 991635"/>
                <a:gd name="connsiteY48" fmla="*/ 24340 h 858995"/>
                <a:gd name="connsiteX49" fmla="*/ 747170 w 991635"/>
                <a:gd name="connsiteY49" fmla="*/ 31991 h 858995"/>
                <a:gd name="connsiteX50" fmla="*/ 743999 w 991635"/>
                <a:gd name="connsiteY50" fmla="*/ 61191 h 858995"/>
                <a:gd name="connsiteX51" fmla="*/ 759845 w 991635"/>
                <a:gd name="connsiteY51" fmla="*/ 77878 h 858995"/>
                <a:gd name="connsiteX52" fmla="*/ 784412 w 991635"/>
                <a:gd name="connsiteY52" fmla="*/ 67451 h 858995"/>
                <a:gd name="connsiteX53" fmla="*/ 812150 w 991635"/>
                <a:gd name="connsiteY53" fmla="*/ 49374 h 858995"/>
                <a:gd name="connsiteX54" fmla="*/ 838291 w 991635"/>
                <a:gd name="connsiteY54" fmla="*/ 35460 h 858995"/>
                <a:gd name="connsiteX55" fmla="*/ 852965 w 991635"/>
                <a:gd name="connsiteY55" fmla="*/ 48678 h 858995"/>
                <a:gd name="connsiteX56" fmla="*/ 862077 w 991635"/>
                <a:gd name="connsiteY56" fmla="*/ 92477 h 858995"/>
                <a:gd name="connsiteX57" fmla="*/ 878716 w 991635"/>
                <a:gd name="connsiteY57" fmla="*/ 109858 h 858995"/>
                <a:gd name="connsiteX58" fmla="*/ 907247 w 991635"/>
                <a:gd name="connsiteY58" fmla="*/ 112652 h 858995"/>
                <a:gd name="connsiteX59" fmla="*/ 913579 w 991635"/>
                <a:gd name="connsiteY59" fmla="*/ 104304 h 858995"/>
                <a:gd name="connsiteX60" fmla="*/ 933389 w 991635"/>
                <a:gd name="connsiteY60" fmla="*/ 120989 h 858995"/>
                <a:gd name="connsiteX61" fmla="*/ 946868 w 991635"/>
                <a:gd name="connsiteY61" fmla="*/ 111603 h 858995"/>
                <a:gd name="connsiteX62" fmla="*/ 955589 w 991635"/>
                <a:gd name="connsiteY62" fmla="*/ 132807 h 858995"/>
                <a:gd name="connsiteX63" fmla="*/ 951625 w 991635"/>
                <a:gd name="connsiteY63" fmla="*/ 146720 h 858995"/>
                <a:gd name="connsiteX64" fmla="*/ 956370 w 991635"/>
                <a:gd name="connsiteY64" fmla="*/ 169668 h 858995"/>
                <a:gd name="connsiteX65" fmla="*/ 936561 w 991635"/>
                <a:gd name="connsiteY65" fmla="*/ 177311 h 858995"/>
                <a:gd name="connsiteX66" fmla="*/ 924678 w 991635"/>
                <a:gd name="connsiteY66" fmla="*/ 175223 h 858995"/>
                <a:gd name="connsiteX67" fmla="*/ 896148 w 991635"/>
                <a:gd name="connsiteY67" fmla="*/ 180789 h 858995"/>
                <a:gd name="connsiteX68" fmla="*/ 893769 w 991635"/>
                <a:gd name="connsiteY68" fmla="*/ 191214 h 858995"/>
                <a:gd name="connsiteX69" fmla="*/ 911993 w 991635"/>
                <a:gd name="connsiteY69" fmla="*/ 196095 h 858995"/>
                <a:gd name="connsiteX70" fmla="*/ 935767 w 991635"/>
                <a:gd name="connsiteY70" fmla="*/ 198181 h 858995"/>
                <a:gd name="connsiteX71" fmla="*/ 969056 w 991635"/>
                <a:gd name="connsiteY71" fmla="*/ 185670 h 858995"/>
                <a:gd name="connsiteX72" fmla="*/ 991635 w 991635"/>
                <a:gd name="connsiteY72" fmla="*/ 212428 h 858995"/>
                <a:gd name="connsiteX73" fmla="*/ 967471 w 991635"/>
                <a:gd name="connsiteY73" fmla="*/ 222510 h 858995"/>
                <a:gd name="connsiteX74" fmla="*/ 920715 w 991635"/>
                <a:gd name="connsiteY74" fmla="*/ 218347 h 858995"/>
                <a:gd name="connsiteX75" fmla="*/ 911201 w 991635"/>
                <a:gd name="connsiteY75" fmla="*/ 204432 h 858995"/>
                <a:gd name="connsiteX76" fmla="*/ 889011 w 991635"/>
                <a:gd name="connsiteY76" fmla="*/ 215564 h 858995"/>
                <a:gd name="connsiteX77" fmla="*/ 875545 w 991635"/>
                <a:gd name="connsiteY77" fmla="*/ 210694 h 858995"/>
                <a:gd name="connsiteX78" fmla="*/ 881082 w 991635"/>
                <a:gd name="connsiteY78" fmla="*/ 269102 h 858995"/>
                <a:gd name="connsiteX79" fmla="*/ 880302 w 991635"/>
                <a:gd name="connsiteY79" fmla="*/ 439466 h 858995"/>
                <a:gd name="connsiteX80" fmla="*/ 872373 w 991635"/>
                <a:gd name="connsiteY80" fmla="*/ 455456 h 858995"/>
                <a:gd name="connsiteX81" fmla="*/ 878716 w 991635"/>
                <a:gd name="connsiteY81" fmla="*/ 468664 h 858995"/>
                <a:gd name="connsiteX82" fmla="*/ 864456 w 991635"/>
                <a:gd name="connsiteY82" fmla="*/ 488134 h 858995"/>
                <a:gd name="connsiteX83" fmla="*/ 753513 w 991635"/>
                <a:gd name="connsiteY83" fmla="*/ 463795 h 858995"/>
                <a:gd name="connsiteX84" fmla="*/ 736863 w 991635"/>
                <a:gd name="connsiteY84" fmla="*/ 474926 h 858995"/>
                <a:gd name="connsiteX85" fmla="*/ 721810 w 991635"/>
                <a:gd name="connsiteY85" fmla="*/ 530551 h 858995"/>
                <a:gd name="connsiteX86" fmla="*/ 679019 w 991635"/>
                <a:gd name="connsiteY86" fmla="*/ 521517 h 858995"/>
                <a:gd name="connsiteX87" fmla="*/ 659208 w 991635"/>
                <a:gd name="connsiteY87" fmla="*/ 550716 h 858995"/>
                <a:gd name="connsiteX88" fmla="*/ 626043 w 991635"/>
                <a:gd name="connsiteY88" fmla="*/ 543744 h 858995"/>
                <a:gd name="connsiteX89" fmla="*/ 649457 w 991635"/>
                <a:gd name="connsiteY89" fmla="*/ 621989 h 858995"/>
                <a:gd name="connsiteX90" fmla="*/ 636002 w 991635"/>
                <a:gd name="connsiteY90" fmla="*/ 668206 h 858995"/>
                <a:gd name="connsiteX91" fmla="*/ 577732 w 991635"/>
                <a:gd name="connsiteY91" fmla="*/ 686408 h 858995"/>
                <a:gd name="connsiteX92" fmla="*/ 531769 w 991635"/>
                <a:gd name="connsiteY92" fmla="*/ 680999 h 858995"/>
                <a:gd name="connsiteX93" fmla="*/ 512728 w 991635"/>
                <a:gd name="connsiteY93" fmla="*/ 666244 h 858995"/>
                <a:gd name="connsiteX94" fmla="*/ 479108 w 991635"/>
                <a:gd name="connsiteY94" fmla="*/ 702627 h 858995"/>
                <a:gd name="connsiteX95" fmla="*/ 449962 w 991635"/>
                <a:gd name="connsiteY95" fmla="*/ 691819 h 858995"/>
                <a:gd name="connsiteX96" fmla="*/ 408508 w 991635"/>
                <a:gd name="connsiteY96" fmla="*/ 696730 h 858995"/>
                <a:gd name="connsiteX97" fmla="*/ 438755 w 991635"/>
                <a:gd name="connsiteY97" fmla="*/ 728192 h 858995"/>
                <a:gd name="connsiteX98" fmla="*/ 425868 w 991635"/>
                <a:gd name="connsiteY98" fmla="*/ 755242 h 858995"/>
                <a:gd name="connsiteX99" fmla="*/ 397289 w 991635"/>
                <a:gd name="connsiteY99" fmla="*/ 753757 h 858995"/>
                <a:gd name="connsiteX100" fmla="*/ 372070 w 991635"/>
                <a:gd name="connsiteY100" fmla="*/ 763590 h 858995"/>
                <a:gd name="connsiteX101" fmla="*/ 372070 w 991635"/>
                <a:gd name="connsiteY101" fmla="*/ 763600 h 858995"/>
                <a:gd name="connsiteX102" fmla="*/ 360307 w 991635"/>
                <a:gd name="connsiteY102" fmla="*/ 750818 h 858995"/>
                <a:gd name="connsiteX103" fmla="*/ 359974 w 991635"/>
                <a:gd name="connsiteY103" fmla="*/ 750471 h 858995"/>
                <a:gd name="connsiteX104" fmla="*/ 360308 w 991635"/>
                <a:gd name="connsiteY104" fmla="*/ 750819 h 858995"/>
                <a:gd name="connsiteX105" fmla="*/ 372071 w 991635"/>
                <a:gd name="connsiteY105" fmla="*/ 763601 h 858995"/>
                <a:gd name="connsiteX106" fmla="*/ 332285 w 991635"/>
                <a:gd name="connsiteY106" fmla="*/ 781305 h 858995"/>
                <a:gd name="connsiteX107" fmla="*/ 316605 w 991635"/>
                <a:gd name="connsiteY107" fmla="*/ 776383 h 858995"/>
                <a:gd name="connsiteX108" fmla="*/ 290830 w 991635"/>
                <a:gd name="connsiteY108" fmla="*/ 808832 h 858995"/>
                <a:gd name="connsiteX109" fmla="*/ 257198 w 991635"/>
                <a:gd name="connsiteY109" fmla="*/ 818665 h 858995"/>
                <a:gd name="connsiteX110" fmla="*/ 249352 w 991635"/>
                <a:gd name="connsiteY110" fmla="*/ 825561 h 858995"/>
                <a:gd name="connsiteX111" fmla="*/ 253282 w 991635"/>
                <a:gd name="connsiteY111" fmla="*/ 840305 h 858995"/>
                <a:gd name="connsiteX112" fmla="*/ 203413 w 991635"/>
                <a:gd name="connsiteY112" fmla="*/ 837356 h 858995"/>
                <a:gd name="connsiteX113" fmla="*/ 187722 w 991635"/>
                <a:gd name="connsiteY113" fmla="*/ 858995 h 858995"/>
                <a:gd name="connsiteX114" fmla="*/ 172030 w 991635"/>
                <a:gd name="connsiteY114" fmla="*/ 857023 h 858995"/>
                <a:gd name="connsiteX115" fmla="*/ 173142 w 991635"/>
                <a:gd name="connsiteY115" fmla="*/ 845216 h 858995"/>
                <a:gd name="connsiteX116" fmla="*/ 188846 w 991635"/>
                <a:gd name="connsiteY116" fmla="*/ 840305 h 858995"/>
                <a:gd name="connsiteX117" fmla="*/ 188846 w 991635"/>
                <a:gd name="connsiteY117" fmla="*/ 834407 h 858995"/>
                <a:gd name="connsiteX118" fmla="*/ 161935 w 991635"/>
                <a:gd name="connsiteY118" fmla="*/ 832434 h 858995"/>
                <a:gd name="connsiteX119" fmla="*/ 159699 w 991635"/>
                <a:gd name="connsiteY119" fmla="*/ 841291 h 858995"/>
                <a:gd name="connsiteX120" fmla="*/ 142611 w 991635"/>
                <a:gd name="connsiteY120" fmla="*/ 830721 h 858995"/>
                <a:gd name="connsiteX121" fmla="*/ 150172 w 991635"/>
                <a:gd name="connsiteY121" fmla="*/ 816215 h 858995"/>
                <a:gd name="connsiteX122" fmla="*/ 170349 w 991635"/>
                <a:gd name="connsiteY122" fmla="*/ 812279 h 858995"/>
                <a:gd name="connsiteX123" fmla="*/ 159142 w 991635"/>
                <a:gd name="connsiteY123" fmla="*/ 792125 h 858995"/>
                <a:gd name="connsiteX124" fmla="*/ 161379 w 991635"/>
                <a:gd name="connsiteY124" fmla="*/ 759177 h 858995"/>
                <a:gd name="connsiteX125" fmla="*/ 139534 w 991635"/>
                <a:gd name="connsiteY125" fmla="*/ 728702 h 858995"/>
                <a:gd name="connsiteX126" fmla="*/ 133818 w 991635"/>
                <a:gd name="connsiteY126" fmla="*/ 714798 h 858995"/>
                <a:gd name="connsiteX127" fmla="*/ 107653 w 991635"/>
                <a:gd name="connsiteY127" fmla="*/ 671686 h 858995"/>
                <a:gd name="connsiteX128" fmla="*/ 106079 w 991635"/>
                <a:gd name="connsiteY128" fmla="*/ 650129 h 858995"/>
                <a:gd name="connsiteX129" fmla="*/ 73583 w 991635"/>
                <a:gd name="connsiteY129" fmla="*/ 646661 h 858995"/>
                <a:gd name="connsiteX130" fmla="*/ 39785 w 991635"/>
                <a:gd name="connsiteY130" fmla="*/ 623962 h 858995"/>
                <a:gd name="connsiteX131" fmla="*/ 43159 w 991635"/>
                <a:gd name="connsiteY131" fmla="*/ 597422 h 858995"/>
                <a:gd name="connsiteX132" fmla="*/ 29703 w 991635"/>
                <a:gd name="connsiteY132" fmla="*/ 597422 h 858995"/>
                <a:gd name="connsiteX133" fmla="*/ 0 w 991635"/>
                <a:gd name="connsiteY133" fmla="*/ 476462 h 858995"/>
                <a:gd name="connsiteX134" fmla="*/ 67808 w 991635"/>
                <a:gd name="connsiteY134" fmla="*/ 448935 h 858995"/>
                <a:gd name="connsiteX135" fmla="*/ 56601 w 991635"/>
                <a:gd name="connsiteY135" fmla="*/ 413527 h 858995"/>
                <a:gd name="connsiteX136" fmla="*/ 33064 w 991635"/>
                <a:gd name="connsiteY136" fmla="*/ 410578 h 858995"/>
                <a:gd name="connsiteX137" fmla="*/ 33064 w 991635"/>
                <a:gd name="connsiteY137" fmla="*/ 367309 h 858995"/>
                <a:gd name="connsiteX138" fmla="*/ 61690 w 991635"/>
                <a:gd name="connsiteY138" fmla="*/ 374786 h 858995"/>
                <a:gd name="connsiteX139" fmla="*/ 71997 w 991635"/>
                <a:gd name="connsiteY139" fmla="*/ 359480 h 858995"/>
                <a:gd name="connsiteX140" fmla="*/ 86258 w 991635"/>
                <a:gd name="connsiteY140" fmla="*/ 365742 h 858995"/>
                <a:gd name="connsiteX141" fmla="*/ 116375 w 991635"/>
                <a:gd name="connsiteY141" fmla="*/ 356698 h 858995"/>
                <a:gd name="connsiteX142" fmla="*/ 135393 w 991635"/>
                <a:gd name="connsiteY142" fmla="*/ 374090 h 858995"/>
                <a:gd name="connsiteX143" fmla="*/ 155995 w 991635"/>
                <a:gd name="connsiteY143" fmla="*/ 367133 h 858995"/>
                <a:gd name="connsiteX144" fmla="*/ 189283 w 991635"/>
                <a:gd name="connsiteY144" fmla="*/ 390777 h 858995"/>
                <a:gd name="connsiteX145" fmla="*/ 240785 w 991635"/>
                <a:gd name="connsiteY145" fmla="*/ 399811 h 858995"/>
                <a:gd name="connsiteX146" fmla="*/ 250299 w 991635"/>
                <a:gd name="connsiteY146" fmla="*/ 385907 h 858995"/>
                <a:gd name="connsiteX147" fmla="*/ 259021 w 991635"/>
                <a:gd name="connsiteY147" fmla="*/ 393560 h 858995"/>
                <a:gd name="connsiteX148" fmla="*/ 266950 w 991635"/>
                <a:gd name="connsiteY148" fmla="*/ 384515 h 858995"/>
                <a:gd name="connsiteX149" fmla="*/ 324001 w 991635"/>
                <a:gd name="connsiteY149" fmla="*/ 378264 h 858995"/>
                <a:gd name="connsiteX150" fmla="*/ 349361 w 991635"/>
                <a:gd name="connsiteY150" fmla="*/ 351143 h 858995"/>
                <a:gd name="connsiteX151" fmla="*/ 368379 w 991635"/>
                <a:gd name="connsiteY151" fmla="*/ 352534 h 858995"/>
                <a:gd name="connsiteX152" fmla="*/ 371549 w 991635"/>
                <a:gd name="connsiteY152" fmla="*/ 331673 h 858995"/>
                <a:gd name="connsiteX153" fmla="*/ 361255 w 991635"/>
                <a:gd name="connsiteY153" fmla="*/ 328195 h 858995"/>
                <a:gd name="connsiteX154" fmla="*/ 370757 w 991635"/>
                <a:gd name="connsiteY154" fmla="*/ 308725 h 858995"/>
                <a:gd name="connsiteX155" fmla="*/ 358083 w 991635"/>
                <a:gd name="connsiteY155" fmla="*/ 301072 h 858995"/>
                <a:gd name="connsiteX156" fmla="*/ 373136 w 991635"/>
                <a:gd name="connsiteY156" fmla="*/ 301769 h 858995"/>
                <a:gd name="connsiteX157" fmla="*/ 407205 w 991635"/>
                <a:gd name="connsiteY157" fmla="*/ 260742 h 858995"/>
                <a:gd name="connsiteX158" fmla="*/ 311327 w 991635"/>
                <a:gd name="connsiteY158" fmla="*/ 274646 h 858995"/>
                <a:gd name="connsiteX159" fmla="*/ 291505 w 991635"/>
                <a:gd name="connsiteY159" fmla="*/ 305943 h 858995"/>
                <a:gd name="connsiteX160" fmla="*/ 266157 w 991635"/>
                <a:gd name="connsiteY160" fmla="*/ 272569 h 858995"/>
                <a:gd name="connsiteX161" fmla="*/ 300226 w 991635"/>
                <a:gd name="connsiteY161" fmla="*/ 233632 h 858995"/>
                <a:gd name="connsiteX162" fmla="*/ 297056 w 991635"/>
                <a:gd name="connsiteY162" fmla="*/ 198856 h 858995"/>
                <a:gd name="connsiteX163" fmla="*/ 297056 w 991635"/>
                <a:gd name="connsiteY163" fmla="*/ 187040 h 858995"/>
                <a:gd name="connsiteX164" fmla="*/ 314487 w 991635"/>
                <a:gd name="connsiteY164" fmla="*/ 180094 h 858995"/>
                <a:gd name="connsiteX165" fmla="*/ 334297 w 991635"/>
                <a:gd name="connsiteY165" fmla="*/ 174527 h 858995"/>
                <a:gd name="connsiteX166" fmla="*/ 349350 w 991635"/>
                <a:gd name="connsiteY166" fmla="*/ 180789 h 858995"/>
                <a:gd name="connsiteX167" fmla="*/ 367586 w 991635"/>
                <a:gd name="connsiteY167" fmla="*/ 130023 h 858995"/>
                <a:gd name="connsiteX168" fmla="*/ 377088 w 991635"/>
                <a:gd name="connsiteY168" fmla="*/ 117511 h 858995"/>
                <a:gd name="connsiteX169" fmla="*/ 400863 w 991635"/>
                <a:gd name="connsiteY169" fmla="*/ 109162 h 858995"/>
                <a:gd name="connsiteX170" fmla="*/ 401655 w 991635"/>
                <a:gd name="connsiteY170" fmla="*/ 83443 h 858995"/>
                <a:gd name="connsiteX171" fmla="*/ 428600 w 991635"/>
                <a:gd name="connsiteY171" fmla="*/ 54929 h 858995"/>
                <a:gd name="connsiteX172" fmla="*/ 465050 w 991635"/>
                <a:gd name="connsiteY172" fmla="*/ 39634 h 858995"/>
                <a:gd name="connsiteX173" fmla="*/ 486943 w 991635"/>
                <a:gd name="connsiteY173" fmla="*/ 35439 h 858995"/>
                <a:gd name="connsiteX174" fmla="*/ 486943 w 991635"/>
                <a:gd name="connsiteY174" fmla="*/ 13800 h 858995"/>
                <a:gd name="connsiteX175" fmla="*/ 488055 w 991635"/>
                <a:gd name="connsiteY175" fmla="*/ 8401 h 858995"/>
                <a:gd name="connsiteX176" fmla="*/ 503191 w 991635"/>
                <a:gd name="connsiteY176" fmla="*/ 14049 h 858995"/>
                <a:gd name="connsiteX177" fmla="*/ 518315 w 991635"/>
                <a:gd name="connsiteY177" fmla="*/ 40361 h 858995"/>
                <a:gd name="connsiteX178" fmla="*/ 542976 w 991635"/>
                <a:gd name="connsiteY178" fmla="*/ 40361 h 858995"/>
                <a:gd name="connsiteX179" fmla="*/ 551378 w 991635"/>
                <a:gd name="connsiteY179" fmla="*/ 52645 h 858995"/>
                <a:gd name="connsiteX180" fmla="*/ 594524 w 991635"/>
                <a:gd name="connsiteY180" fmla="*/ 55594 h 858995"/>
                <a:gd name="connsiteX181" fmla="*/ 595802 w 991635"/>
                <a:gd name="connsiteY181" fmla="*/ 36851 h 858995"/>
                <a:gd name="connsiteX182" fmla="*/ 629091 w 991635"/>
                <a:gd name="connsiteY182" fmla="*/ 36851 h 858995"/>
                <a:gd name="connsiteX183" fmla="*/ 639387 w 991635"/>
                <a:gd name="connsiteY183" fmla="*/ 22252 h 858995"/>
                <a:gd name="connsiteX184" fmla="*/ 702001 w 991635"/>
                <a:gd name="connsiteY184" fmla="*/ 25035 h 858995"/>
                <a:gd name="connsiteX185" fmla="*/ 727361 w 991635"/>
                <a:gd name="connsiteY185" fmla="*/ 0 h 858995"/>
                <a:gd name="connsiteX0" fmla="*/ 342367 w 991635"/>
                <a:gd name="connsiteY0" fmla="*/ 732128 h 858995"/>
                <a:gd name="connsiteX1" fmla="*/ 330036 w 991635"/>
                <a:gd name="connsiteY1" fmla="*/ 742947 h 858995"/>
                <a:gd name="connsiteX2" fmla="*/ 330036 w 991635"/>
                <a:gd name="connsiteY2" fmla="*/ 750818 h 858995"/>
                <a:gd name="connsiteX3" fmla="*/ 313238 w 991635"/>
                <a:gd name="connsiteY3" fmla="*/ 762610 h 858995"/>
                <a:gd name="connsiteX4" fmla="*/ 313244 w 991635"/>
                <a:gd name="connsiteY4" fmla="*/ 762615 h 858995"/>
                <a:gd name="connsiteX5" fmla="*/ 330048 w 991635"/>
                <a:gd name="connsiteY5" fmla="*/ 750819 h 858995"/>
                <a:gd name="connsiteX6" fmla="*/ 330048 w 991635"/>
                <a:gd name="connsiteY6" fmla="*/ 742948 h 858995"/>
                <a:gd name="connsiteX7" fmla="*/ 342373 w 991635"/>
                <a:gd name="connsiteY7" fmla="*/ 732134 h 858995"/>
                <a:gd name="connsiteX8" fmla="*/ 342367 w 991635"/>
                <a:gd name="connsiteY8" fmla="*/ 732128 h 858995"/>
                <a:gd name="connsiteX9" fmla="*/ 315481 w 991635"/>
                <a:gd name="connsiteY9" fmla="*/ 692794 h 858995"/>
                <a:gd name="connsiteX10" fmla="*/ 234796 w 991635"/>
                <a:gd name="connsiteY10" fmla="*/ 693781 h 858995"/>
                <a:gd name="connsiteX11" fmla="*/ 234798 w 991635"/>
                <a:gd name="connsiteY11" fmla="*/ 693782 h 858995"/>
                <a:gd name="connsiteX12" fmla="*/ 315481 w 991635"/>
                <a:gd name="connsiteY12" fmla="*/ 692795 h 858995"/>
                <a:gd name="connsiteX13" fmla="*/ 315481 w 991635"/>
                <a:gd name="connsiteY13" fmla="*/ 708537 h 858995"/>
                <a:gd name="connsiteX14" fmla="*/ 315481 w 991635"/>
                <a:gd name="connsiteY14" fmla="*/ 708536 h 858995"/>
                <a:gd name="connsiteX15" fmla="*/ 315481 w 991635"/>
                <a:gd name="connsiteY15" fmla="*/ 692794 h 858995"/>
                <a:gd name="connsiteX16" fmla="*/ 190541 w 991635"/>
                <a:gd name="connsiteY16" fmla="*/ 663159 h 858995"/>
                <a:gd name="connsiteX17" fmla="*/ 183236 w 991635"/>
                <a:gd name="connsiteY17" fmla="*/ 671166 h 858995"/>
                <a:gd name="connsiteX18" fmla="*/ 189958 w 991635"/>
                <a:gd name="connsiteY18" fmla="*/ 682972 h 858995"/>
                <a:gd name="connsiteX19" fmla="*/ 211252 w 991635"/>
                <a:gd name="connsiteY19" fmla="*/ 673142 h 858995"/>
                <a:gd name="connsiteX20" fmla="*/ 211247 w 991635"/>
                <a:gd name="connsiteY20" fmla="*/ 673138 h 858995"/>
                <a:gd name="connsiteX21" fmla="*/ 189959 w 991635"/>
                <a:gd name="connsiteY21" fmla="*/ 682971 h 858995"/>
                <a:gd name="connsiteX22" fmla="*/ 183237 w 991635"/>
                <a:gd name="connsiteY22" fmla="*/ 671166 h 858995"/>
                <a:gd name="connsiteX23" fmla="*/ 190541 w 991635"/>
                <a:gd name="connsiteY23" fmla="*/ 663159 h 858995"/>
                <a:gd name="connsiteX24" fmla="*/ 192207 w 991635"/>
                <a:gd name="connsiteY24" fmla="*/ 661332 h 858995"/>
                <a:gd name="connsiteX25" fmla="*/ 113747 w 991635"/>
                <a:gd name="connsiteY25" fmla="*/ 630847 h 858995"/>
                <a:gd name="connsiteX26" fmla="*/ 120481 w 991635"/>
                <a:gd name="connsiteY26" fmla="*/ 632820 h 858995"/>
                <a:gd name="connsiteX27" fmla="*/ 192207 w 991635"/>
                <a:gd name="connsiteY27" fmla="*/ 661333 h 858995"/>
                <a:gd name="connsiteX28" fmla="*/ 192207 w 991635"/>
                <a:gd name="connsiteY28" fmla="*/ 661332 h 858995"/>
                <a:gd name="connsiteX29" fmla="*/ 625127 w 991635"/>
                <a:gd name="connsiteY29" fmla="*/ 543541 h 858995"/>
                <a:gd name="connsiteX30" fmla="*/ 614995 w 991635"/>
                <a:gd name="connsiteY30" fmla="*/ 549076 h 858995"/>
                <a:gd name="connsiteX31" fmla="*/ 625396 w 991635"/>
                <a:gd name="connsiteY31" fmla="*/ 543608 h 858995"/>
                <a:gd name="connsiteX32" fmla="*/ 625127 w 991635"/>
                <a:gd name="connsiteY32" fmla="*/ 543551 h 858995"/>
                <a:gd name="connsiteX33" fmla="*/ 625127 w 991635"/>
                <a:gd name="connsiteY33" fmla="*/ 543541 h 858995"/>
                <a:gd name="connsiteX34" fmla="*/ 593357 w 991635"/>
                <a:gd name="connsiteY34" fmla="*/ 539414 h 858995"/>
                <a:gd name="connsiteX35" fmla="*/ 614701 w 991635"/>
                <a:gd name="connsiteY35" fmla="*/ 549231 h 858995"/>
                <a:gd name="connsiteX36" fmla="*/ 614707 w 991635"/>
                <a:gd name="connsiteY36" fmla="*/ 549228 h 858995"/>
                <a:gd name="connsiteX37" fmla="*/ 593357 w 991635"/>
                <a:gd name="connsiteY37" fmla="*/ 539414 h 858995"/>
                <a:gd name="connsiteX38" fmla="*/ 570998 w 991635"/>
                <a:gd name="connsiteY38" fmla="*/ 530551 h 858995"/>
                <a:gd name="connsiteX39" fmla="*/ 574884 w 991635"/>
                <a:gd name="connsiteY39" fmla="*/ 538126 h 858995"/>
                <a:gd name="connsiteX40" fmla="*/ 570999 w 991635"/>
                <a:gd name="connsiteY40" fmla="*/ 530551 h 858995"/>
                <a:gd name="connsiteX41" fmla="*/ 570998 w 991635"/>
                <a:gd name="connsiteY41" fmla="*/ 530551 h 858995"/>
                <a:gd name="connsiteX42" fmla="*/ 532756 w 991635"/>
                <a:gd name="connsiteY42" fmla="*/ 518930 h 858995"/>
                <a:gd name="connsiteX43" fmla="*/ 530656 w 991635"/>
                <a:gd name="connsiteY43" fmla="*/ 518745 h 858995"/>
                <a:gd name="connsiteX44" fmla="*/ 532756 w 991635"/>
                <a:gd name="connsiteY44" fmla="*/ 518930 h 858995"/>
                <a:gd name="connsiteX45" fmla="*/ 727361 w 991635"/>
                <a:gd name="connsiteY45" fmla="*/ 0 h 858995"/>
                <a:gd name="connsiteX46" fmla="*/ 778861 w 991635"/>
                <a:gd name="connsiteY46" fmla="*/ 12511 h 858995"/>
                <a:gd name="connsiteX47" fmla="*/ 765394 w 991635"/>
                <a:gd name="connsiteY47" fmla="*/ 24340 h 858995"/>
                <a:gd name="connsiteX48" fmla="*/ 747170 w 991635"/>
                <a:gd name="connsiteY48" fmla="*/ 31991 h 858995"/>
                <a:gd name="connsiteX49" fmla="*/ 743999 w 991635"/>
                <a:gd name="connsiteY49" fmla="*/ 61191 h 858995"/>
                <a:gd name="connsiteX50" fmla="*/ 759845 w 991635"/>
                <a:gd name="connsiteY50" fmla="*/ 77878 h 858995"/>
                <a:gd name="connsiteX51" fmla="*/ 784412 w 991635"/>
                <a:gd name="connsiteY51" fmla="*/ 67451 h 858995"/>
                <a:gd name="connsiteX52" fmla="*/ 812150 w 991635"/>
                <a:gd name="connsiteY52" fmla="*/ 49374 h 858995"/>
                <a:gd name="connsiteX53" fmla="*/ 838291 w 991635"/>
                <a:gd name="connsiteY53" fmla="*/ 35460 h 858995"/>
                <a:gd name="connsiteX54" fmla="*/ 852965 w 991635"/>
                <a:gd name="connsiteY54" fmla="*/ 48678 h 858995"/>
                <a:gd name="connsiteX55" fmla="*/ 862077 w 991635"/>
                <a:gd name="connsiteY55" fmla="*/ 92477 h 858995"/>
                <a:gd name="connsiteX56" fmla="*/ 878716 w 991635"/>
                <a:gd name="connsiteY56" fmla="*/ 109858 h 858995"/>
                <a:gd name="connsiteX57" fmla="*/ 907247 w 991635"/>
                <a:gd name="connsiteY57" fmla="*/ 112652 h 858995"/>
                <a:gd name="connsiteX58" fmla="*/ 913579 w 991635"/>
                <a:gd name="connsiteY58" fmla="*/ 104304 h 858995"/>
                <a:gd name="connsiteX59" fmla="*/ 933389 w 991635"/>
                <a:gd name="connsiteY59" fmla="*/ 120989 h 858995"/>
                <a:gd name="connsiteX60" fmla="*/ 946868 w 991635"/>
                <a:gd name="connsiteY60" fmla="*/ 111603 h 858995"/>
                <a:gd name="connsiteX61" fmla="*/ 955589 w 991635"/>
                <a:gd name="connsiteY61" fmla="*/ 132807 h 858995"/>
                <a:gd name="connsiteX62" fmla="*/ 951625 w 991635"/>
                <a:gd name="connsiteY62" fmla="*/ 146720 h 858995"/>
                <a:gd name="connsiteX63" fmla="*/ 956370 w 991635"/>
                <a:gd name="connsiteY63" fmla="*/ 169668 h 858995"/>
                <a:gd name="connsiteX64" fmla="*/ 936561 w 991635"/>
                <a:gd name="connsiteY64" fmla="*/ 177311 h 858995"/>
                <a:gd name="connsiteX65" fmla="*/ 924678 w 991635"/>
                <a:gd name="connsiteY65" fmla="*/ 175223 h 858995"/>
                <a:gd name="connsiteX66" fmla="*/ 896148 w 991635"/>
                <a:gd name="connsiteY66" fmla="*/ 180789 h 858995"/>
                <a:gd name="connsiteX67" fmla="*/ 893769 w 991635"/>
                <a:gd name="connsiteY67" fmla="*/ 191214 h 858995"/>
                <a:gd name="connsiteX68" fmla="*/ 911993 w 991635"/>
                <a:gd name="connsiteY68" fmla="*/ 196095 h 858995"/>
                <a:gd name="connsiteX69" fmla="*/ 935767 w 991635"/>
                <a:gd name="connsiteY69" fmla="*/ 198181 h 858995"/>
                <a:gd name="connsiteX70" fmla="*/ 969056 w 991635"/>
                <a:gd name="connsiteY70" fmla="*/ 185670 h 858995"/>
                <a:gd name="connsiteX71" fmla="*/ 991635 w 991635"/>
                <a:gd name="connsiteY71" fmla="*/ 212428 h 858995"/>
                <a:gd name="connsiteX72" fmla="*/ 967471 w 991635"/>
                <a:gd name="connsiteY72" fmla="*/ 222510 h 858995"/>
                <a:gd name="connsiteX73" fmla="*/ 920715 w 991635"/>
                <a:gd name="connsiteY73" fmla="*/ 218347 h 858995"/>
                <a:gd name="connsiteX74" fmla="*/ 911201 w 991635"/>
                <a:gd name="connsiteY74" fmla="*/ 204432 h 858995"/>
                <a:gd name="connsiteX75" fmla="*/ 889011 w 991635"/>
                <a:gd name="connsiteY75" fmla="*/ 215564 h 858995"/>
                <a:gd name="connsiteX76" fmla="*/ 875545 w 991635"/>
                <a:gd name="connsiteY76" fmla="*/ 210694 h 858995"/>
                <a:gd name="connsiteX77" fmla="*/ 881082 w 991635"/>
                <a:gd name="connsiteY77" fmla="*/ 269102 h 858995"/>
                <a:gd name="connsiteX78" fmla="*/ 880302 w 991635"/>
                <a:gd name="connsiteY78" fmla="*/ 439466 h 858995"/>
                <a:gd name="connsiteX79" fmla="*/ 872373 w 991635"/>
                <a:gd name="connsiteY79" fmla="*/ 455456 h 858995"/>
                <a:gd name="connsiteX80" fmla="*/ 878716 w 991635"/>
                <a:gd name="connsiteY80" fmla="*/ 468664 h 858995"/>
                <a:gd name="connsiteX81" fmla="*/ 864456 w 991635"/>
                <a:gd name="connsiteY81" fmla="*/ 488134 h 858995"/>
                <a:gd name="connsiteX82" fmla="*/ 753513 w 991635"/>
                <a:gd name="connsiteY82" fmla="*/ 463795 h 858995"/>
                <a:gd name="connsiteX83" fmla="*/ 736863 w 991635"/>
                <a:gd name="connsiteY83" fmla="*/ 474926 h 858995"/>
                <a:gd name="connsiteX84" fmla="*/ 721810 w 991635"/>
                <a:gd name="connsiteY84" fmla="*/ 530551 h 858995"/>
                <a:gd name="connsiteX85" fmla="*/ 679019 w 991635"/>
                <a:gd name="connsiteY85" fmla="*/ 521517 h 858995"/>
                <a:gd name="connsiteX86" fmla="*/ 659208 w 991635"/>
                <a:gd name="connsiteY86" fmla="*/ 550716 h 858995"/>
                <a:gd name="connsiteX87" fmla="*/ 626043 w 991635"/>
                <a:gd name="connsiteY87" fmla="*/ 543744 h 858995"/>
                <a:gd name="connsiteX88" fmla="*/ 649457 w 991635"/>
                <a:gd name="connsiteY88" fmla="*/ 621989 h 858995"/>
                <a:gd name="connsiteX89" fmla="*/ 636002 w 991635"/>
                <a:gd name="connsiteY89" fmla="*/ 668206 h 858995"/>
                <a:gd name="connsiteX90" fmla="*/ 577732 w 991635"/>
                <a:gd name="connsiteY90" fmla="*/ 686408 h 858995"/>
                <a:gd name="connsiteX91" fmla="*/ 531769 w 991635"/>
                <a:gd name="connsiteY91" fmla="*/ 680999 h 858995"/>
                <a:gd name="connsiteX92" fmla="*/ 512728 w 991635"/>
                <a:gd name="connsiteY92" fmla="*/ 666244 h 858995"/>
                <a:gd name="connsiteX93" fmla="*/ 479108 w 991635"/>
                <a:gd name="connsiteY93" fmla="*/ 702627 h 858995"/>
                <a:gd name="connsiteX94" fmla="*/ 449962 w 991635"/>
                <a:gd name="connsiteY94" fmla="*/ 691819 h 858995"/>
                <a:gd name="connsiteX95" fmla="*/ 408508 w 991635"/>
                <a:gd name="connsiteY95" fmla="*/ 696730 h 858995"/>
                <a:gd name="connsiteX96" fmla="*/ 438755 w 991635"/>
                <a:gd name="connsiteY96" fmla="*/ 728192 h 858995"/>
                <a:gd name="connsiteX97" fmla="*/ 425868 w 991635"/>
                <a:gd name="connsiteY97" fmla="*/ 755242 h 858995"/>
                <a:gd name="connsiteX98" fmla="*/ 397289 w 991635"/>
                <a:gd name="connsiteY98" fmla="*/ 753757 h 858995"/>
                <a:gd name="connsiteX99" fmla="*/ 372070 w 991635"/>
                <a:gd name="connsiteY99" fmla="*/ 763590 h 858995"/>
                <a:gd name="connsiteX100" fmla="*/ 372070 w 991635"/>
                <a:gd name="connsiteY100" fmla="*/ 763600 h 858995"/>
                <a:gd name="connsiteX101" fmla="*/ 360307 w 991635"/>
                <a:gd name="connsiteY101" fmla="*/ 750818 h 858995"/>
                <a:gd name="connsiteX102" fmla="*/ 359974 w 991635"/>
                <a:gd name="connsiteY102" fmla="*/ 750471 h 858995"/>
                <a:gd name="connsiteX103" fmla="*/ 360308 w 991635"/>
                <a:gd name="connsiteY103" fmla="*/ 750819 h 858995"/>
                <a:gd name="connsiteX104" fmla="*/ 372071 w 991635"/>
                <a:gd name="connsiteY104" fmla="*/ 763601 h 858995"/>
                <a:gd name="connsiteX105" fmla="*/ 332285 w 991635"/>
                <a:gd name="connsiteY105" fmla="*/ 781305 h 858995"/>
                <a:gd name="connsiteX106" fmla="*/ 316605 w 991635"/>
                <a:gd name="connsiteY106" fmla="*/ 776383 h 858995"/>
                <a:gd name="connsiteX107" fmla="*/ 290830 w 991635"/>
                <a:gd name="connsiteY107" fmla="*/ 808832 h 858995"/>
                <a:gd name="connsiteX108" fmla="*/ 257198 w 991635"/>
                <a:gd name="connsiteY108" fmla="*/ 818665 h 858995"/>
                <a:gd name="connsiteX109" fmla="*/ 249352 w 991635"/>
                <a:gd name="connsiteY109" fmla="*/ 825561 h 858995"/>
                <a:gd name="connsiteX110" fmla="*/ 253282 w 991635"/>
                <a:gd name="connsiteY110" fmla="*/ 840305 h 858995"/>
                <a:gd name="connsiteX111" fmla="*/ 203413 w 991635"/>
                <a:gd name="connsiteY111" fmla="*/ 837356 h 858995"/>
                <a:gd name="connsiteX112" fmla="*/ 187722 w 991635"/>
                <a:gd name="connsiteY112" fmla="*/ 858995 h 858995"/>
                <a:gd name="connsiteX113" fmla="*/ 172030 w 991635"/>
                <a:gd name="connsiteY113" fmla="*/ 857023 h 858995"/>
                <a:gd name="connsiteX114" fmla="*/ 173142 w 991635"/>
                <a:gd name="connsiteY114" fmla="*/ 845216 h 858995"/>
                <a:gd name="connsiteX115" fmla="*/ 188846 w 991635"/>
                <a:gd name="connsiteY115" fmla="*/ 840305 h 858995"/>
                <a:gd name="connsiteX116" fmla="*/ 188846 w 991635"/>
                <a:gd name="connsiteY116" fmla="*/ 834407 h 858995"/>
                <a:gd name="connsiteX117" fmla="*/ 161935 w 991635"/>
                <a:gd name="connsiteY117" fmla="*/ 832434 h 858995"/>
                <a:gd name="connsiteX118" fmla="*/ 159699 w 991635"/>
                <a:gd name="connsiteY118" fmla="*/ 841291 h 858995"/>
                <a:gd name="connsiteX119" fmla="*/ 142611 w 991635"/>
                <a:gd name="connsiteY119" fmla="*/ 830721 h 858995"/>
                <a:gd name="connsiteX120" fmla="*/ 150172 w 991635"/>
                <a:gd name="connsiteY120" fmla="*/ 816215 h 858995"/>
                <a:gd name="connsiteX121" fmla="*/ 170349 w 991635"/>
                <a:gd name="connsiteY121" fmla="*/ 812279 h 858995"/>
                <a:gd name="connsiteX122" fmla="*/ 159142 w 991635"/>
                <a:gd name="connsiteY122" fmla="*/ 792125 h 858995"/>
                <a:gd name="connsiteX123" fmla="*/ 161379 w 991635"/>
                <a:gd name="connsiteY123" fmla="*/ 759177 h 858995"/>
                <a:gd name="connsiteX124" fmla="*/ 139534 w 991635"/>
                <a:gd name="connsiteY124" fmla="*/ 728702 h 858995"/>
                <a:gd name="connsiteX125" fmla="*/ 133818 w 991635"/>
                <a:gd name="connsiteY125" fmla="*/ 714798 h 858995"/>
                <a:gd name="connsiteX126" fmla="*/ 107653 w 991635"/>
                <a:gd name="connsiteY126" fmla="*/ 671686 h 858995"/>
                <a:gd name="connsiteX127" fmla="*/ 106079 w 991635"/>
                <a:gd name="connsiteY127" fmla="*/ 650129 h 858995"/>
                <a:gd name="connsiteX128" fmla="*/ 73583 w 991635"/>
                <a:gd name="connsiteY128" fmla="*/ 646661 h 858995"/>
                <a:gd name="connsiteX129" fmla="*/ 39785 w 991635"/>
                <a:gd name="connsiteY129" fmla="*/ 623962 h 858995"/>
                <a:gd name="connsiteX130" fmla="*/ 43159 w 991635"/>
                <a:gd name="connsiteY130" fmla="*/ 597422 h 858995"/>
                <a:gd name="connsiteX131" fmla="*/ 29703 w 991635"/>
                <a:gd name="connsiteY131" fmla="*/ 597422 h 858995"/>
                <a:gd name="connsiteX132" fmla="*/ 0 w 991635"/>
                <a:gd name="connsiteY132" fmla="*/ 476462 h 858995"/>
                <a:gd name="connsiteX133" fmla="*/ 67808 w 991635"/>
                <a:gd name="connsiteY133" fmla="*/ 448935 h 858995"/>
                <a:gd name="connsiteX134" fmla="*/ 56601 w 991635"/>
                <a:gd name="connsiteY134" fmla="*/ 413527 h 858995"/>
                <a:gd name="connsiteX135" fmla="*/ 33064 w 991635"/>
                <a:gd name="connsiteY135" fmla="*/ 410578 h 858995"/>
                <a:gd name="connsiteX136" fmla="*/ 33064 w 991635"/>
                <a:gd name="connsiteY136" fmla="*/ 367309 h 858995"/>
                <a:gd name="connsiteX137" fmla="*/ 61690 w 991635"/>
                <a:gd name="connsiteY137" fmla="*/ 374786 h 858995"/>
                <a:gd name="connsiteX138" fmla="*/ 71997 w 991635"/>
                <a:gd name="connsiteY138" fmla="*/ 359480 h 858995"/>
                <a:gd name="connsiteX139" fmla="*/ 86258 w 991635"/>
                <a:gd name="connsiteY139" fmla="*/ 365742 h 858995"/>
                <a:gd name="connsiteX140" fmla="*/ 116375 w 991635"/>
                <a:gd name="connsiteY140" fmla="*/ 356698 h 858995"/>
                <a:gd name="connsiteX141" fmla="*/ 135393 w 991635"/>
                <a:gd name="connsiteY141" fmla="*/ 374090 h 858995"/>
                <a:gd name="connsiteX142" fmla="*/ 155995 w 991635"/>
                <a:gd name="connsiteY142" fmla="*/ 367133 h 858995"/>
                <a:gd name="connsiteX143" fmla="*/ 189283 w 991635"/>
                <a:gd name="connsiteY143" fmla="*/ 390777 h 858995"/>
                <a:gd name="connsiteX144" fmla="*/ 240785 w 991635"/>
                <a:gd name="connsiteY144" fmla="*/ 399811 h 858995"/>
                <a:gd name="connsiteX145" fmla="*/ 250299 w 991635"/>
                <a:gd name="connsiteY145" fmla="*/ 385907 h 858995"/>
                <a:gd name="connsiteX146" fmla="*/ 259021 w 991635"/>
                <a:gd name="connsiteY146" fmla="*/ 393560 h 858995"/>
                <a:gd name="connsiteX147" fmla="*/ 266950 w 991635"/>
                <a:gd name="connsiteY147" fmla="*/ 384515 h 858995"/>
                <a:gd name="connsiteX148" fmla="*/ 324001 w 991635"/>
                <a:gd name="connsiteY148" fmla="*/ 378264 h 858995"/>
                <a:gd name="connsiteX149" fmla="*/ 349361 w 991635"/>
                <a:gd name="connsiteY149" fmla="*/ 351143 h 858995"/>
                <a:gd name="connsiteX150" fmla="*/ 368379 w 991635"/>
                <a:gd name="connsiteY150" fmla="*/ 352534 h 858995"/>
                <a:gd name="connsiteX151" fmla="*/ 371549 w 991635"/>
                <a:gd name="connsiteY151" fmla="*/ 331673 h 858995"/>
                <a:gd name="connsiteX152" fmla="*/ 361255 w 991635"/>
                <a:gd name="connsiteY152" fmla="*/ 328195 h 858995"/>
                <a:gd name="connsiteX153" fmla="*/ 370757 w 991635"/>
                <a:gd name="connsiteY153" fmla="*/ 308725 h 858995"/>
                <a:gd name="connsiteX154" fmla="*/ 358083 w 991635"/>
                <a:gd name="connsiteY154" fmla="*/ 301072 h 858995"/>
                <a:gd name="connsiteX155" fmla="*/ 373136 w 991635"/>
                <a:gd name="connsiteY155" fmla="*/ 301769 h 858995"/>
                <a:gd name="connsiteX156" fmla="*/ 407205 w 991635"/>
                <a:gd name="connsiteY156" fmla="*/ 260742 h 858995"/>
                <a:gd name="connsiteX157" fmla="*/ 311327 w 991635"/>
                <a:gd name="connsiteY157" fmla="*/ 274646 h 858995"/>
                <a:gd name="connsiteX158" fmla="*/ 291505 w 991635"/>
                <a:gd name="connsiteY158" fmla="*/ 305943 h 858995"/>
                <a:gd name="connsiteX159" fmla="*/ 266157 w 991635"/>
                <a:gd name="connsiteY159" fmla="*/ 272569 h 858995"/>
                <a:gd name="connsiteX160" fmla="*/ 300226 w 991635"/>
                <a:gd name="connsiteY160" fmla="*/ 233632 h 858995"/>
                <a:gd name="connsiteX161" fmla="*/ 297056 w 991635"/>
                <a:gd name="connsiteY161" fmla="*/ 198856 h 858995"/>
                <a:gd name="connsiteX162" fmla="*/ 297056 w 991635"/>
                <a:gd name="connsiteY162" fmla="*/ 187040 h 858995"/>
                <a:gd name="connsiteX163" fmla="*/ 314487 w 991635"/>
                <a:gd name="connsiteY163" fmla="*/ 180094 h 858995"/>
                <a:gd name="connsiteX164" fmla="*/ 334297 w 991635"/>
                <a:gd name="connsiteY164" fmla="*/ 174527 h 858995"/>
                <a:gd name="connsiteX165" fmla="*/ 349350 w 991635"/>
                <a:gd name="connsiteY165" fmla="*/ 180789 h 858995"/>
                <a:gd name="connsiteX166" fmla="*/ 367586 w 991635"/>
                <a:gd name="connsiteY166" fmla="*/ 130023 h 858995"/>
                <a:gd name="connsiteX167" fmla="*/ 377088 w 991635"/>
                <a:gd name="connsiteY167" fmla="*/ 117511 h 858995"/>
                <a:gd name="connsiteX168" fmla="*/ 400863 w 991635"/>
                <a:gd name="connsiteY168" fmla="*/ 109162 h 858995"/>
                <a:gd name="connsiteX169" fmla="*/ 401655 w 991635"/>
                <a:gd name="connsiteY169" fmla="*/ 83443 h 858995"/>
                <a:gd name="connsiteX170" fmla="*/ 428600 w 991635"/>
                <a:gd name="connsiteY170" fmla="*/ 54929 h 858995"/>
                <a:gd name="connsiteX171" fmla="*/ 465050 w 991635"/>
                <a:gd name="connsiteY171" fmla="*/ 39634 h 858995"/>
                <a:gd name="connsiteX172" fmla="*/ 486943 w 991635"/>
                <a:gd name="connsiteY172" fmla="*/ 35439 h 858995"/>
                <a:gd name="connsiteX173" fmla="*/ 486943 w 991635"/>
                <a:gd name="connsiteY173" fmla="*/ 13800 h 858995"/>
                <a:gd name="connsiteX174" fmla="*/ 488055 w 991635"/>
                <a:gd name="connsiteY174" fmla="*/ 8401 h 858995"/>
                <a:gd name="connsiteX175" fmla="*/ 503191 w 991635"/>
                <a:gd name="connsiteY175" fmla="*/ 14049 h 858995"/>
                <a:gd name="connsiteX176" fmla="*/ 518315 w 991635"/>
                <a:gd name="connsiteY176" fmla="*/ 40361 h 858995"/>
                <a:gd name="connsiteX177" fmla="*/ 542976 w 991635"/>
                <a:gd name="connsiteY177" fmla="*/ 40361 h 858995"/>
                <a:gd name="connsiteX178" fmla="*/ 551378 w 991635"/>
                <a:gd name="connsiteY178" fmla="*/ 52645 h 858995"/>
                <a:gd name="connsiteX179" fmla="*/ 594524 w 991635"/>
                <a:gd name="connsiteY179" fmla="*/ 55594 h 858995"/>
                <a:gd name="connsiteX180" fmla="*/ 595802 w 991635"/>
                <a:gd name="connsiteY180" fmla="*/ 36851 h 858995"/>
                <a:gd name="connsiteX181" fmla="*/ 629091 w 991635"/>
                <a:gd name="connsiteY181" fmla="*/ 36851 h 858995"/>
                <a:gd name="connsiteX182" fmla="*/ 639387 w 991635"/>
                <a:gd name="connsiteY182" fmla="*/ 22252 h 858995"/>
                <a:gd name="connsiteX183" fmla="*/ 702001 w 991635"/>
                <a:gd name="connsiteY183" fmla="*/ 25035 h 858995"/>
                <a:gd name="connsiteX184" fmla="*/ 727361 w 991635"/>
                <a:gd name="connsiteY184" fmla="*/ 0 h 858995"/>
                <a:gd name="connsiteX0" fmla="*/ 342367 w 991635"/>
                <a:gd name="connsiteY0" fmla="*/ 732128 h 858995"/>
                <a:gd name="connsiteX1" fmla="*/ 330036 w 991635"/>
                <a:gd name="connsiteY1" fmla="*/ 742947 h 858995"/>
                <a:gd name="connsiteX2" fmla="*/ 330036 w 991635"/>
                <a:gd name="connsiteY2" fmla="*/ 750818 h 858995"/>
                <a:gd name="connsiteX3" fmla="*/ 313238 w 991635"/>
                <a:gd name="connsiteY3" fmla="*/ 762610 h 858995"/>
                <a:gd name="connsiteX4" fmla="*/ 313244 w 991635"/>
                <a:gd name="connsiteY4" fmla="*/ 762615 h 858995"/>
                <a:gd name="connsiteX5" fmla="*/ 330048 w 991635"/>
                <a:gd name="connsiteY5" fmla="*/ 750819 h 858995"/>
                <a:gd name="connsiteX6" fmla="*/ 330048 w 991635"/>
                <a:gd name="connsiteY6" fmla="*/ 742948 h 858995"/>
                <a:gd name="connsiteX7" fmla="*/ 342373 w 991635"/>
                <a:gd name="connsiteY7" fmla="*/ 732134 h 858995"/>
                <a:gd name="connsiteX8" fmla="*/ 342367 w 991635"/>
                <a:gd name="connsiteY8" fmla="*/ 732128 h 858995"/>
                <a:gd name="connsiteX9" fmla="*/ 315481 w 991635"/>
                <a:gd name="connsiteY9" fmla="*/ 692794 h 858995"/>
                <a:gd name="connsiteX10" fmla="*/ 234796 w 991635"/>
                <a:gd name="connsiteY10" fmla="*/ 693781 h 858995"/>
                <a:gd name="connsiteX11" fmla="*/ 234798 w 991635"/>
                <a:gd name="connsiteY11" fmla="*/ 693782 h 858995"/>
                <a:gd name="connsiteX12" fmla="*/ 315481 w 991635"/>
                <a:gd name="connsiteY12" fmla="*/ 692795 h 858995"/>
                <a:gd name="connsiteX13" fmla="*/ 315481 w 991635"/>
                <a:gd name="connsiteY13" fmla="*/ 708537 h 858995"/>
                <a:gd name="connsiteX14" fmla="*/ 315481 w 991635"/>
                <a:gd name="connsiteY14" fmla="*/ 708536 h 858995"/>
                <a:gd name="connsiteX15" fmla="*/ 315481 w 991635"/>
                <a:gd name="connsiteY15" fmla="*/ 692794 h 858995"/>
                <a:gd name="connsiteX16" fmla="*/ 190541 w 991635"/>
                <a:gd name="connsiteY16" fmla="*/ 663159 h 858995"/>
                <a:gd name="connsiteX17" fmla="*/ 183236 w 991635"/>
                <a:gd name="connsiteY17" fmla="*/ 671166 h 858995"/>
                <a:gd name="connsiteX18" fmla="*/ 189958 w 991635"/>
                <a:gd name="connsiteY18" fmla="*/ 682972 h 858995"/>
                <a:gd name="connsiteX19" fmla="*/ 211252 w 991635"/>
                <a:gd name="connsiteY19" fmla="*/ 673142 h 858995"/>
                <a:gd name="connsiteX20" fmla="*/ 211247 w 991635"/>
                <a:gd name="connsiteY20" fmla="*/ 673138 h 858995"/>
                <a:gd name="connsiteX21" fmla="*/ 189959 w 991635"/>
                <a:gd name="connsiteY21" fmla="*/ 682971 h 858995"/>
                <a:gd name="connsiteX22" fmla="*/ 183237 w 991635"/>
                <a:gd name="connsiteY22" fmla="*/ 671166 h 858995"/>
                <a:gd name="connsiteX23" fmla="*/ 190541 w 991635"/>
                <a:gd name="connsiteY23" fmla="*/ 663159 h 858995"/>
                <a:gd name="connsiteX24" fmla="*/ 192207 w 991635"/>
                <a:gd name="connsiteY24" fmla="*/ 661332 h 858995"/>
                <a:gd name="connsiteX25" fmla="*/ 113747 w 991635"/>
                <a:gd name="connsiteY25" fmla="*/ 630847 h 858995"/>
                <a:gd name="connsiteX26" fmla="*/ 192207 w 991635"/>
                <a:gd name="connsiteY26" fmla="*/ 661333 h 858995"/>
                <a:gd name="connsiteX27" fmla="*/ 192207 w 991635"/>
                <a:gd name="connsiteY27" fmla="*/ 661332 h 858995"/>
                <a:gd name="connsiteX28" fmla="*/ 625127 w 991635"/>
                <a:gd name="connsiteY28" fmla="*/ 543541 h 858995"/>
                <a:gd name="connsiteX29" fmla="*/ 614995 w 991635"/>
                <a:gd name="connsiteY29" fmla="*/ 549076 h 858995"/>
                <a:gd name="connsiteX30" fmla="*/ 625396 w 991635"/>
                <a:gd name="connsiteY30" fmla="*/ 543608 h 858995"/>
                <a:gd name="connsiteX31" fmla="*/ 625127 w 991635"/>
                <a:gd name="connsiteY31" fmla="*/ 543551 h 858995"/>
                <a:gd name="connsiteX32" fmla="*/ 625127 w 991635"/>
                <a:gd name="connsiteY32" fmla="*/ 543541 h 858995"/>
                <a:gd name="connsiteX33" fmla="*/ 593357 w 991635"/>
                <a:gd name="connsiteY33" fmla="*/ 539414 h 858995"/>
                <a:gd name="connsiteX34" fmla="*/ 614701 w 991635"/>
                <a:gd name="connsiteY34" fmla="*/ 549231 h 858995"/>
                <a:gd name="connsiteX35" fmla="*/ 614707 w 991635"/>
                <a:gd name="connsiteY35" fmla="*/ 549228 h 858995"/>
                <a:gd name="connsiteX36" fmla="*/ 593357 w 991635"/>
                <a:gd name="connsiteY36" fmla="*/ 539414 h 858995"/>
                <a:gd name="connsiteX37" fmla="*/ 570998 w 991635"/>
                <a:gd name="connsiteY37" fmla="*/ 530551 h 858995"/>
                <a:gd name="connsiteX38" fmla="*/ 574884 w 991635"/>
                <a:gd name="connsiteY38" fmla="*/ 538126 h 858995"/>
                <a:gd name="connsiteX39" fmla="*/ 570999 w 991635"/>
                <a:gd name="connsiteY39" fmla="*/ 530551 h 858995"/>
                <a:gd name="connsiteX40" fmla="*/ 570998 w 991635"/>
                <a:gd name="connsiteY40" fmla="*/ 530551 h 858995"/>
                <a:gd name="connsiteX41" fmla="*/ 532756 w 991635"/>
                <a:gd name="connsiteY41" fmla="*/ 518930 h 858995"/>
                <a:gd name="connsiteX42" fmla="*/ 530656 w 991635"/>
                <a:gd name="connsiteY42" fmla="*/ 518745 h 858995"/>
                <a:gd name="connsiteX43" fmla="*/ 532756 w 991635"/>
                <a:gd name="connsiteY43" fmla="*/ 518930 h 858995"/>
                <a:gd name="connsiteX44" fmla="*/ 727361 w 991635"/>
                <a:gd name="connsiteY44" fmla="*/ 0 h 858995"/>
                <a:gd name="connsiteX45" fmla="*/ 778861 w 991635"/>
                <a:gd name="connsiteY45" fmla="*/ 12511 h 858995"/>
                <a:gd name="connsiteX46" fmla="*/ 765394 w 991635"/>
                <a:gd name="connsiteY46" fmla="*/ 24340 h 858995"/>
                <a:gd name="connsiteX47" fmla="*/ 747170 w 991635"/>
                <a:gd name="connsiteY47" fmla="*/ 31991 h 858995"/>
                <a:gd name="connsiteX48" fmla="*/ 743999 w 991635"/>
                <a:gd name="connsiteY48" fmla="*/ 61191 h 858995"/>
                <a:gd name="connsiteX49" fmla="*/ 759845 w 991635"/>
                <a:gd name="connsiteY49" fmla="*/ 77878 h 858995"/>
                <a:gd name="connsiteX50" fmla="*/ 784412 w 991635"/>
                <a:gd name="connsiteY50" fmla="*/ 67451 h 858995"/>
                <a:gd name="connsiteX51" fmla="*/ 812150 w 991635"/>
                <a:gd name="connsiteY51" fmla="*/ 49374 h 858995"/>
                <a:gd name="connsiteX52" fmla="*/ 838291 w 991635"/>
                <a:gd name="connsiteY52" fmla="*/ 35460 h 858995"/>
                <a:gd name="connsiteX53" fmla="*/ 852965 w 991635"/>
                <a:gd name="connsiteY53" fmla="*/ 48678 h 858995"/>
                <a:gd name="connsiteX54" fmla="*/ 862077 w 991635"/>
                <a:gd name="connsiteY54" fmla="*/ 92477 h 858995"/>
                <a:gd name="connsiteX55" fmla="*/ 878716 w 991635"/>
                <a:gd name="connsiteY55" fmla="*/ 109858 h 858995"/>
                <a:gd name="connsiteX56" fmla="*/ 907247 w 991635"/>
                <a:gd name="connsiteY56" fmla="*/ 112652 h 858995"/>
                <a:gd name="connsiteX57" fmla="*/ 913579 w 991635"/>
                <a:gd name="connsiteY57" fmla="*/ 104304 h 858995"/>
                <a:gd name="connsiteX58" fmla="*/ 933389 w 991635"/>
                <a:gd name="connsiteY58" fmla="*/ 120989 h 858995"/>
                <a:gd name="connsiteX59" fmla="*/ 946868 w 991635"/>
                <a:gd name="connsiteY59" fmla="*/ 111603 h 858995"/>
                <a:gd name="connsiteX60" fmla="*/ 955589 w 991635"/>
                <a:gd name="connsiteY60" fmla="*/ 132807 h 858995"/>
                <a:gd name="connsiteX61" fmla="*/ 951625 w 991635"/>
                <a:gd name="connsiteY61" fmla="*/ 146720 h 858995"/>
                <a:gd name="connsiteX62" fmla="*/ 956370 w 991635"/>
                <a:gd name="connsiteY62" fmla="*/ 169668 h 858995"/>
                <a:gd name="connsiteX63" fmla="*/ 936561 w 991635"/>
                <a:gd name="connsiteY63" fmla="*/ 177311 h 858995"/>
                <a:gd name="connsiteX64" fmla="*/ 924678 w 991635"/>
                <a:gd name="connsiteY64" fmla="*/ 175223 h 858995"/>
                <a:gd name="connsiteX65" fmla="*/ 896148 w 991635"/>
                <a:gd name="connsiteY65" fmla="*/ 180789 h 858995"/>
                <a:gd name="connsiteX66" fmla="*/ 893769 w 991635"/>
                <a:gd name="connsiteY66" fmla="*/ 191214 h 858995"/>
                <a:gd name="connsiteX67" fmla="*/ 911993 w 991635"/>
                <a:gd name="connsiteY67" fmla="*/ 196095 h 858995"/>
                <a:gd name="connsiteX68" fmla="*/ 935767 w 991635"/>
                <a:gd name="connsiteY68" fmla="*/ 198181 h 858995"/>
                <a:gd name="connsiteX69" fmla="*/ 969056 w 991635"/>
                <a:gd name="connsiteY69" fmla="*/ 185670 h 858995"/>
                <a:gd name="connsiteX70" fmla="*/ 991635 w 991635"/>
                <a:gd name="connsiteY70" fmla="*/ 212428 h 858995"/>
                <a:gd name="connsiteX71" fmla="*/ 967471 w 991635"/>
                <a:gd name="connsiteY71" fmla="*/ 222510 h 858995"/>
                <a:gd name="connsiteX72" fmla="*/ 920715 w 991635"/>
                <a:gd name="connsiteY72" fmla="*/ 218347 h 858995"/>
                <a:gd name="connsiteX73" fmla="*/ 911201 w 991635"/>
                <a:gd name="connsiteY73" fmla="*/ 204432 h 858995"/>
                <a:gd name="connsiteX74" fmla="*/ 889011 w 991635"/>
                <a:gd name="connsiteY74" fmla="*/ 215564 h 858995"/>
                <a:gd name="connsiteX75" fmla="*/ 875545 w 991635"/>
                <a:gd name="connsiteY75" fmla="*/ 210694 h 858995"/>
                <a:gd name="connsiteX76" fmla="*/ 881082 w 991635"/>
                <a:gd name="connsiteY76" fmla="*/ 269102 h 858995"/>
                <a:gd name="connsiteX77" fmla="*/ 880302 w 991635"/>
                <a:gd name="connsiteY77" fmla="*/ 439466 h 858995"/>
                <a:gd name="connsiteX78" fmla="*/ 872373 w 991635"/>
                <a:gd name="connsiteY78" fmla="*/ 455456 h 858995"/>
                <a:gd name="connsiteX79" fmla="*/ 878716 w 991635"/>
                <a:gd name="connsiteY79" fmla="*/ 468664 h 858995"/>
                <a:gd name="connsiteX80" fmla="*/ 864456 w 991635"/>
                <a:gd name="connsiteY80" fmla="*/ 488134 h 858995"/>
                <a:gd name="connsiteX81" fmla="*/ 753513 w 991635"/>
                <a:gd name="connsiteY81" fmla="*/ 463795 h 858995"/>
                <a:gd name="connsiteX82" fmla="*/ 736863 w 991635"/>
                <a:gd name="connsiteY82" fmla="*/ 474926 h 858995"/>
                <a:gd name="connsiteX83" fmla="*/ 721810 w 991635"/>
                <a:gd name="connsiteY83" fmla="*/ 530551 h 858995"/>
                <a:gd name="connsiteX84" fmla="*/ 679019 w 991635"/>
                <a:gd name="connsiteY84" fmla="*/ 521517 h 858995"/>
                <a:gd name="connsiteX85" fmla="*/ 659208 w 991635"/>
                <a:gd name="connsiteY85" fmla="*/ 550716 h 858995"/>
                <a:gd name="connsiteX86" fmla="*/ 626043 w 991635"/>
                <a:gd name="connsiteY86" fmla="*/ 543744 h 858995"/>
                <a:gd name="connsiteX87" fmla="*/ 649457 w 991635"/>
                <a:gd name="connsiteY87" fmla="*/ 621989 h 858995"/>
                <a:gd name="connsiteX88" fmla="*/ 636002 w 991635"/>
                <a:gd name="connsiteY88" fmla="*/ 668206 h 858995"/>
                <a:gd name="connsiteX89" fmla="*/ 577732 w 991635"/>
                <a:gd name="connsiteY89" fmla="*/ 686408 h 858995"/>
                <a:gd name="connsiteX90" fmla="*/ 531769 w 991635"/>
                <a:gd name="connsiteY90" fmla="*/ 680999 h 858995"/>
                <a:gd name="connsiteX91" fmla="*/ 512728 w 991635"/>
                <a:gd name="connsiteY91" fmla="*/ 666244 h 858995"/>
                <a:gd name="connsiteX92" fmla="*/ 479108 w 991635"/>
                <a:gd name="connsiteY92" fmla="*/ 702627 h 858995"/>
                <a:gd name="connsiteX93" fmla="*/ 449962 w 991635"/>
                <a:gd name="connsiteY93" fmla="*/ 691819 h 858995"/>
                <a:gd name="connsiteX94" fmla="*/ 408508 w 991635"/>
                <a:gd name="connsiteY94" fmla="*/ 696730 h 858995"/>
                <a:gd name="connsiteX95" fmla="*/ 438755 w 991635"/>
                <a:gd name="connsiteY95" fmla="*/ 728192 h 858995"/>
                <a:gd name="connsiteX96" fmla="*/ 425868 w 991635"/>
                <a:gd name="connsiteY96" fmla="*/ 755242 h 858995"/>
                <a:gd name="connsiteX97" fmla="*/ 397289 w 991635"/>
                <a:gd name="connsiteY97" fmla="*/ 753757 h 858995"/>
                <a:gd name="connsiteX98" fmla="*/ 372070 w 991635"/>
                <a:gd name="connsiteY98" fmla="*/ 763590 h 858995"/>
                <a:gd name="connsiteX99" fmla="*/ 372070 w 991635"/>
                <a:gd name="connsiteY99" fmla="*/ 763600 h 858995"/>
                <a:gd name="connsiteX100" fmla="*/ 360307 w 991635"/>
                <a:gd name="connsiteY100" fmla="*/ 750818 h 858995"/>
                <a:gd name="connsiteX101" fmla="*/ 359974 w 991635"/>
                <a:gd name="connsiteY101" fmla="*/ 750471 h 858995"/>
                <a:gd name="connsiteX102" fmla="*/ 360308 w 991635"/>
                <a:gd name="connsiteY102" fmla="*/ 750819 h 858995"/>
                <a:gd name="connsiteX103" fmla="*/ 372071 w 991635"/>
                <a:gd name="connsiteY103" fmla="*/ 763601 h 858995"/>
                <a:gd name="connsiteX104" fmla="*/ 332285 w 991635"/>
                <a:gd name="connsiteY104" fmla="*/ 781305 h 858995"/>
                <a:gd name="connsiteX105" fmla="*/ 316605 w 991635"/>
                <a:gd name="connsiteY105" fmla="*/ 776383 h 858995"/>
                <a:gd name="connsiteX106" fmla="*/ 290830 w 991635"/>
                <a:gd name="connsiteY106" fmla="*/ 808832 h 858995"/>
                <a:gd name="connsiteX107" fmla="*/ 257198 w 991635"/>
                <a:gd name="connsiteY107" fmla="*/ 818665 h 858995"/>
                <a:gd name="connsiteX108" fmla="*/ 249352 w 991635"/>
                <a:gd name="connsiteY108" fmla="*/ 825561 h 858995"/>
                <a:gd name="connsiteX109" fmla="*/ 253282 w 991635"/>
                <a:gd name="connsiteY109" fmla="*/ 840305 h 858995"/>
                <a:gd name="connsiteX110" fmla="*/ 203413 w 991635"/>
                <a:gd name="connsiteY110" fmla="*/ 837356 h 858995"/>
                <a:gd name="connsiteX111" fmla="*/ 187722 w 991635"/>
                <a:gd name="connsiteY111" fmla="*/ 858995 h 858995"/>
                <a:gd name="connsiteX112" fmla="*/ 172030 w 991635"/>
                <a:gd name="connsiteY112" fmla="*/ 857023 h 858995"/>
                <a:gd name="connsiteX113" fmla="*/ 173142 w 991635"/>
                <a:gd name="connsiteY113" fmla="*/ 845216 h 858995"/>
                <a:gd name="connsiteX114" fmla="*/ 188846 w 991635"/>
                <a:gd name="connsiteY114" fmla="*/ 840305 h 858995"/>
                <a:gd name="connsiteX115" fmla="*/ 188846 w 991635"/>
                <a:gd name="connsiteY115" fmla="*/ 834407 h 858995"/>
                <a:gd name="connsiteX116" fmla="*/ 161935 w 991635"/>
                <a:gd name="connsiteY116" fmla="*/ 832434 h 858995"/>
                <a:gd name="connsiteX117" fmla="*/ 159699 w 991635"/>
                <a:gd name="connsiteY117" fmla="*/ 841291 h 858995"/>
                <a:gd name="connsiteX118" fmla="*/ 142611 w 991635"/>
                <a:gd name="connsiteY118" fmla="*/ 830721 h 858995"/>
                <a:gd name="connsiteX119" fmla="*/ 150172 w 991635"/>
                <a:gd name="connsiteY119" fmla="*/ 816215 h 858995"/>
                <a:gd name="connsiteX120" fmla="*/ 170349 w 991635"/>
                <a:gd name="connsiteY120" fmla="*/ 812279 h 858995"/>
                <a:gd name="connsiteX121" fmla="*/ 159142 w 991635"/>
                <a:gd name="connsiteY121" fmla="*/ 792125 h 858995"/>
                <a:gd name="connsiteX122" fmla="*/ 161379 w 991635"/>
                <a:gd name="connsiteY122" fmla="*/ 759177 h 858995"/>
                <a:gd name="connsiteX123" fmla="*/ 139534 w 991635"/>
                <a:gd name="connsiteY123" fmla="*/ 728702 h 858995"/>
                <a:gd name="connsiteX124" fmla="*/ 133818 w 991635"/>
                <a:gd name="connsiteY124" fmla="*/ 714798 h 858995"/>
                <a:gd name="connsiteX125" fmla="*/ 107653 w 991635"/>
                <a:gd name="connsiteY125" fmla="*/ 671686 h 858995"/>
                <a:gd name="connsiteX126" fmla="*/ 106079 w 991635"/>
                <a:gd name="connsiteY126" fmla="*/ 650129 h 858995"/>
                <a:gd name="connsiteX127" fmla="*/ 73583 w 991635"/>
                <a:gd name="connsiteY127" fmla="*/ 646661 h 858995"/>
                <a:gd name="connsiteX128" fmla="*/ 39785 w 991635"/>
                <a:gd name="connsiteY128" fmla="*/ 623962 h 858995"/>
                <a:gd name="connsiteX129" fmla="*/ 43159 w 991635"/>
                <a:gd name="connsiteY129" fmla="*/ 597422 h 858995"/>
                <a:gd name="connsiteX130" fmla="*/ 29703 w 991635"/>
                <a:gd name="connsiteY130" fmla="*/ 597422 h 858995"/>
                <a:gd name="connsiteX131" fmla="*/ 0 w 991635"/>
                <a:gd name="connsiteY131" fmla="*/ 476462 h 858995"/>
                <a:gd name="connsiteX132" fmla="*/ 67808 w 991635"/>
                <a:gd name="connsiteY132" fmla="*/ 448935 h 858995"/>
                <a:gd name="connsiteX133" fmla="*/ 56601 w 991635"/>
                <a:gd name="connsiteY133" fmla="*/ 413527 h 858995"/>
                <a:gd name="connsiteX134" fmla="*/ 33064 w 991635"/>
                <a:gd name="connsiteY134" fmla="*/ 410578 h 858995"/>
                <a:gd name="connsiteX135" fmla="*/ 33064 w 991635"/>
                <a:gd name="connsiteY135" fmla="*/ 367309 h 858995"/>
                <a:gd name="connsiteX136" fmla="*/ 61690 w 991635"/>
                <a:gd name="connsiteY136" fmla="*/ 374786 h 858995"/>
                <a:gd name="connsiteX137" fmla="*/ 71997 w 991635"/>
                <a:gd name="connsiteY137" fmla="*/ 359480 h 858995"/>
                <a:gd name="connsiteX138" fmla="*/ 86258 w 991635"/>
                <a:gd name="connsiteY138" fmla="*/ 365742 h 858995"/>
                <a:gd name="connsiteX139" fmla="*/ 116375 w 991635"/>
                <a:gd name="connsiteY139" fmla="*/ 356698 h 858995"/>
                <a:gd name="connsiteX140" fmla="*/ 135393 w 991635"/>
                <a:gd name="connsiteY140" fmla="*/ 374090 h 858995"/>
                <a:gd name="connsiteX141" fmla="*/ 155995 w 991635"/>
                <a:gd name="connsiteY141" fmla="*/ 367133 h 858995"/>
                <a:gd name="connsiteX142" fmla="*/ 189283 w 991635"/>
                <a:gd name="connsiteY142" fmla="*/ 390777 h 858995"/>
                <a:gd name="connsiteX143" fmla="*/ 240785 w 991635"/>
                <a:gd name="connsiteY143" fmla="*/ 399811 h 858995"/>
                <a:gd name="connsiteX144" fmla="*/ 250299 w 991635"/>
                <a:gd name="connsiteY144" fmla="*/ 385907 h 858995"/>
                <a:gd name="connsiteX145" fmla="*/ 259021 w 991635"/>
                <a:gd name="connsiteY145" fmla="*/ 393560 h 858995"/>
                <a:gd name="connsiteX146" fmla="*/ 266950 w 991635"/>
                <a:gd name="connsiteY146" fmla="*/ 384515 h 858995"/>
                <a:gd name="connsiteX147" fmla="*/ 324001 w 991635"/>
                <a:gd name="connsiteY147" fmla="*/ 378264 h 858995"/>
                <a:gd name="connsiteX148" fmla="*/ 349361 w 991635"/>
                <a:gd name="connsiteY148" fmla="*/ 351143 h 858995"/>
                <a:gd name="connsiteX149" fmla="*/ 368379 w 991635"/>
                <a:gd name="connsiteY149" fmla="*/ 352534 h 858995"/>
                <a:gd name="connsiteX150" fmla="*/ 371549 w 991635"/>
                <a:gd name="connsiteY150" fmla="*/ 331673 h 858995"/>
                <a:gd name="connsiteX151" fmla="*/ 361255 w 991635"/>
                <a:gd name="connsiteY151" fmla="*/ 328195 h 858995"/>
                <a:gd name="connsiteX152" fmla="*/ 370757 w 991635"/>
                <a:gd name="connsiteY152" fmla="*/ 308725 h 858995"/>
                <a:gd name="connsiteX153" fmla="*/ 358083 w 991635"/>
                <a:gd name="connsiteY153" fmla="*/ 301072 h 858995"/>
                <a:gd name="connsiteX154" fmla="*/ 373136 w 991635"/>
                <a:gd name="connsiteY154" fmla="*/ 301769 h 858995"/>
                <a:gd name="connsiteX155" fmla="*/ 407205 w 991635"/>
                <a:gd name="connsiteY155" fmla="*/ 260742 h 858995"/>
                <a:gd name="connsiteX156" fmla="*/ 311327 w 991635"/>
                <a:gd name="connsiteY156" fmla="*/ 274646 h 858995"/>
                <a:gd name="connsiteX157" fmla="*/ 291505 w 991635"/>
                <a:gd name="connsiteY157" fmla="*/ 305943 h 858995"/>
                <a:gd name="connsiteX158" fmla="*/ 266157 w 991635"/>
                <a:gd name="connsiteY158" fmla="*/ 272569 h 858995"/>
                <a:gd name="connsiteX159" fmla="*/ 300226 w 991635"/>
                <a:gd name="connsiteY159" fmla="*/ 233632 h 858995"/>
                <a:gd name="connsiteX160" fmla="*/ 297056 w 991635"/>
                <a:gd name="connsiteY160" fmla="*/ 198856 h 858995"/>
                <a:gd name="connsiteX161" fmla="*/ 297056 w 991635"/>
                <a:gd name="connsiteY161" fmla="*/ 187040 h 858995"/>
                <a:gd name="connsiteX162" fmla="*/ 314487 w 991635"/>
                <a:gd name="connsiteY162" fmla="*/ 180094 h 858995"/>
                <a:gd name="connsiteX163" fmla="*/ 334297 w 991635"/>
                <a:gd name="connsiteY163" fmla="*/ 174527 h 858995"/>
                <a:gd name="connsiteX164" fmla="*/ 349350 w 991635"/>
                <a:gd name="connsiteY164" fmla="*/ 180789 h 858995"/>
                <a:gd name="connsiteX165" fmla="*/ 367586 w 991635"/>
                <a:gd name="connsiteY165" fmla="*/ 130023 h 858995"/>
                <a:gd name="connsiteX166" fmla="*/ 377088 w 991635"/>
                <a:gd name="connsiteY166" fmla="*/ 117511 h 858995"/>
                <a:gd name="connsiteX167" fmla="*/ 400863 w 991635"/>
                <a:gd name="connsiteY167" fmla="*/ 109162 h 858995"/>
                <a:gd name="connsiteX168" fmla="*/ 401655 w 991635"/>
                <a:gd name="connsiteY168" fmla="*/ 83443 h 858995"/>
                <a:gd name="connsiteX169" fmla="*/ 428600 w 991635"/>
                <a:gd name="connsiteY169" fmla="*/ 54929 h 858995"/>
                <a:gd name="connsiteX170" fmla="*/ 465050 w 991635"/>
                <a:gd name="connsiteY170" fmla="*/ 39634 h 858995"/>
                <a:gd name="connsiteX171" fmla="*/ 486943 w 991635"/>
                <a:gd name="connsiteY171" fmla="*/ 35439 h 858995"/>
                <a:gd name="connsiteX172" fmla="*/ 486943 w 991635"/>
                <a:gd name="connsiteY172" fmla="*/ 13800 h 858995"/>
                <a:gd name="connsiteX173" fmla="*/ 488055 w 991635"/>
                <a:gd name="connsiteY173" fmla="*/ 8401 h 858995"/>
                <a:gd name="connsiteX174" fmla="*/ 503191 w 991635"/>
                <a:gd name="connsiteY174" fmla="*/ 14049 h 858995"/>
                <a:gd name="connsiteX175" fmla="*/ 518315 w 991635"/>
                <a:gd name="connsiteY175" fmla="*/ 40361 h 858995"/>
                <a:gd name="connsiteX176" fmla="*/ 542976 w 991635"/>
                <a:gd name="connsiteY176" fmla="*/ 40361 h 858995"/>
                <a:gd name="connsiteX177" fmla="*/ 551378 w 991635"/>
                <a:gd name="connsiteY177" fmla="*/ 52645 h 858995"/>
                <a:gd name="connsiteX178" fmla="*/ 594524 w 991635"/>
                <a:gd name="connsiteY178" fmla="*/ 55594 h 858995"/>
                <a:gd name="connsiteX179" fmla="*/ 595802 w 991635"/>
                <a:gd name="connsiteY179" fmla="*/ 36851 h 858995"/>
                <a:gd name="connsiteX180" fmla="*/ 629091 w 991635"/>
                <a:gd name="connsiteY180" fmla="*/ 36851 h 858995"/>
                <a:gd name="connsiteX181" fmla="*/ 639387 w 991635"/>
                <a:gd name="connsiteY181" fmla="*/ 22252 h 858995"/>
                <a:gd name="connsiteX182" fmla="*/ 702001 w 991635"/>
                <a:gd name="connsiteY182" fmla="*/ 25035 h 858995"/>
                <a:gd name="connsiteX183" fmla="*/ 727361 w 991635"/>
                <a:gd name="connsiteY183" fmla="*/ 0 h 858995"/>
                <a:gd name="connsiteX0" fmla="*/ 342367 w 991635"/>
                <a:gd name="connsiteY0" fmla="*/ 732128 h 858995"/>
                <a:gd name="connsiteX1" fmla="*/ 330036 w 991635"/>
                <a:gd name="connsiteY1" fmla="*/ 742947 h 858995"/>
                <a:gd name="connsiteX2" fmla="*/ 330036 w 991635"/>
                <a:gd name="connsiteY2" fmla="*/ 750818 h 858995"/>
                <a:gd name="connsiteX3" fmla="*/ 313238 w 991635"/>
                <a:gd name="connsiteY3" fmla="*/ 762610 h 858995"/>
                <a:gd name="connsiteX4" fmla="*/ 313244 w 991635"/>
                <a:gd name="connsiteY4" fmla="*/ 762615 h 858995"/>
                <a:gd name="connsiteX5" fmla="*/ 330048 w 991635"/>
                <a:gd name="connsiteY5" fmla="*/ 750819 h 858995"/>
                <a:gd name="connsiteX6" fmla="*/ 330048 w 991635"/>
                <a:gd name="connsiteY6" fmla="*/ 742948 h 858995"/>
                <a:gd name="connsiteX7" fmla="*/ 342373 w 991635"/>
                <a:gd name="connsiteY7" fmla="*/ 732134 h 858995"/>
                <a:gd name="connsiteX8" fmla="*/ 342367 w 991635"/>
                <a:gd name="connsiteY8" fmla="*/ 732128 h 858995"/>
                <a:gd name="connsiteX9" fmla="*/ 315481 w 991635"/>
                <a:gd name="connsiteY9" fmla="*/ 692794 h 858995"/>
                <a:gd name="connsiteX10" fmla="*/ 234796 w 991635"/>
                <a:gd name="connsiteY10" fmla="*/ 693781 h 858995"/>
                <a:gd name="connsiteX11" fmla="*/ 234798 w 991635"/>
                <a:gd name="connsiteY11" fmla="*/ 693782 h 858995"/>
                <a:gd name="connsiteX12" fmla="*/ 315481 w 991635"/>
                <a:gd name="connsiteY12" fmla="*/ 692795 h 858995"/>
                <a:gd name="connsiteX13" fmla="*/ 315481 w 991635"/>
                <a:gd name="connsiteY13" fmla="*/ 708537 h 858995"/>
                <a:gd name="connsiteX14" fmla="*/ 315481 w 991635"/>
                <a:gd name="connsiteY14" fmla="*/ 708536 h 858995"/>
                <a:gd name="connsiteX15" fmla="*/ 315481 w 991635"/>
                <a:gd name="connsiteY15" fmla="*/ 692794 h 858995"/>
                <a:gd name="connsiteX16" fmla="*/ 190541 w 991635"/>
                <a:gd name="connsiteY16" fmla="*/ 663159 h 858995"/>
                <a:gd name="connsiteX17" fmla="*/ 183236 w 991635"/>
                <a:gd name="connsiteY17" fmla="*/ 671166 h 858995"/>
                <a:gd name="connsiteX18" fmla="*/ 189958 w 991635"/>
                <a:gd name="connsiteY18" fmla="*/ 682972 h 858995"/>
                <a:gd name="connsiteX19" fmla="*/ 211252 w 991635"/>
                <a:gd name="connsiteY19" fmla="*/ 673142 h 858995"/>
                <a:gd name="connsiteX20" fmla="*/ 211247 w 991635"/>
                <a:gd name="connsiteY20" fmla="*/ 673138 h 858995"/>
                <a:gd name="connsiteX21" fmla="*/ 189959 w 991635"/>
                <a:gd name="connsiteY21" fmla="*/ 682971 h 858995"/>
                <a:gd name="connsiteX22" fmla="*/ 183237 w 991635"/>
                <a:gd name="connsiteY22" fmla="*/ 671166 h 858995"/>
                <a:gd name="connsiteX23" fmla="*/ 190541 w 991635"/>
                <a:gd name="connsiteY23" fmla="*/ 663159 h 858995"/>
                <a:gd name="connsiteX24" fmla="*/ 192207 w 991635"/>
                <a:gd name="connsiteY24" fmla="*/ 661332 h 858995"/>
                <a:gd name="connsiteX25" fmla="*/ 192207 w 991635"/>
                <a:gd name="connsiteY25" fmla="*/ 661333 h 858995"/>
                <a:gd name="connsiteX26" fmla="*/ 192207 w 991635"/>
                <a:gd name="connsiteY26" fmla="*/ 661332 h 858995"/>
                <a:gd name="connsiteX27" fmla="*/ 625127 w 991635"/>
                <a:gd name="connsiteY27" fmla="*/ 543541 h 858995"/>
                <a:gd name="connsiteX28" fmla="*/ 614995 w 991635"/>
                <a:gd name="connsiteY28" fmla="*/ 549076 h 858995"/>
                <a:gd name="connsiteX29" fmla="*/ 625396 w 991635"/>
                <a:gd name="connsiteY29" fmla="*/ 543608 h 858995"/>
                <a:gd name="connsiteX30" fmla="*/ 625127 w 991635"/>
                <a:gd name="connsiteY30" fmla="*/ 543551 h 858995"/>
                <a:gd name="connsiteX31" fmla="*/ 625127 w 991635"/>
                <a:gd name="connsiteY31" fmla="*/ 543541 h 858995"/>
                <a:gd name="connsiteX32" fmla="*/ 593357 w 991635"/>
                <a:gd name="connsiteY32" fmla="*/ 539414 h 858995"/>
                <a:gd name="connsiteX33" fmla="*/ 614701 w 991635"/>
                <a:gd name="connsiteY33" fmla="*/ 549231 h 858995"/>
                <a:gd name="connsiteX34" fmla="*/ 614707 w 991635"/>
                <a:gd name="connsiteY34" fmla="*/ 549228 h 858995"/>
                <a:gd name="connsiteX35" fmla="*/ 593357 w 991635"/>
                <a:gd name="connsiteY35" fmla="*/ 539414 h 858995"/>
                <a:gd name="connsiteX36" fmla="*/ 570998 w 991635"/>
                <a:gd name="connsiteY36" fmla="*/ 530551 h 858995"/>
                <a:gd name="connsiteX37" fmla="*/ 574884 w 991635"/>
                <a:gd name="connsiteY37" fmla="*/ 538126 h 858995"/>
                <a:gd name="connsiteX38" fmla="*/ 570999 w 991635"/>
                <a:gd name="connsiteY38" fmla="*/ 530551 h 858995"/>
                <a:gd name="connsiteX39" fmla="*/ 570998 w 991635"/>
                <a:gd name="connsiteY39" fmla="*/ 530551 h 858995"/>
                <a:gd name="connsiteX40" fmla="*/ 532756 w 991635"/>
                <a:gd name="connsiteY40" fmla="*/ 518930 h 858995"/>
                <a:gd name="connsiteX41" fmla="*/ 530656 w 991635"/>
                <a:gd name="connsiteY41" fmla="*/ 518745 h 858995"/>
                <a:gd name="connsiteX42" fmla="*/ 532756 w 991635"/>
                <a:gd name="connsiteY42" fmla="*/ 518930 h 858995"/>
                <a:gd name="connsiteX43" fmla="*/ 727361 w 991635"/>
                <a:gd name="connsiteY43" fmla="*/ 0 h 858995"/>
                <a:gd name="connsiteX44" fmla="*/ 778861 w 991635"/>
                <a:gd name="connsiteY44" fmla="*/ 12511 h 858995"/>
                <a:gd name="connsiteX45" fmla="*/ 765394 w 991635"/>
                <a:gd name="connsiteY45" fmla="*/ 24340 h 858995"/>
                <a:gd name="connsiteX46" fmla="*/ 747170 w 991635"/>
                <a:gd name="connsiteY46" fmla="*/ 31991 h 858995"/>
                <a:gd name="connsiteX47" fmla="*/ 743999 w 991635"/>
                <a:gd name="connsiteY47" fmla="*/ 61191 h 858995"/>
                <a:gd name="connsiteX48" fmla="*/ 759845 w 991635"/>
                <a:gd name="connsiteY48" fmla="*/ 77878 h 858995"/>
                <a:gd name="connsiteX49" fmla="*/ 784412 w 991635"/>
                <a:gd name="connsiteY49" fmla="*/ 67451 h 858995"/>
                <a:gd name="connsiteX50" fmla="*/ 812150 w 991635"/>
                <a:gd name="connsiteY50" fmla="*/ 49374 h 858995"/>
                <a:gd name="connsiteX51" fmla="*/ 838291 w 991635"/>
                <a:gd name="connsiteY51" fmla="*/ 35460 h 858995"/>
                <a:gd name="connsiteX52" fmla="*/ 852965 w 991635"/>
                <a:gd name="connsiteY52" fmla="*/ 48678 h 858995"/>
                <a:gd name="connsiteX53" fmla="*/ 862077 w 991635"/>
                <a:gd name="connsiteY53" fmla="*/ 92477 h 858995"/>
                <a:gd name="connsiteX54" fmla="*/ 878716 w 991635"/>
                <a:gd name="connsiteY54" fmla="*/ 109858 h 858995"/>
                <a:gd name="connsiteX55" fmla="*/ 907247 w 991635"/>
                <a:gd name="connsiteY55" fmla="*/ 112652 h 858995"/>
                <a:gd name="connsiteX56" fmla="*/ 913579 w 991635"/>
                <a:gd name="connsiteY56" fmla="*/ 104304 h 858995"/>
                <a:gd name="connsiteX57" fmla="*/ 933389 w 991635"/>
                <a:gd name="connsiteY57" fmla="*/ 120989 h 858995"/>
                <a:gd name="connsiteX58" fmla="*/ 946868 w 991635"/>
                <a:gd name="connsiteY58" fmla="*/ 111603 h 858995"/>
                <a:gd name="connsiteX59" fmla="*/ 955589 w 991635"/>
                <a:gd name="connsiteY59" fmla="*/ 132807 h 858995"/>
                <a:gd name="connsiteX60" fmla="*/ 951625 w 991635"/>
                <a:gd name="connsiteY60" fmla="*/ 146720 h 858995"/>
                <a:gd name="connsiteX61" fmla="*/ 956370 w 991635"/>
                <a:gd name="connsiteY61" fmla="*/ 169668 h 858995"/>
                <a:gd name="connsiteX62" fmla="*/ 936561 w 991635"/>
                <a:gd name="connsiteY62" fmla="*/ 177311 h 858995"/>
                <a:gd name="connsiteX63" fmla="*/ 924678 w 991635"/>
                <a:gd name="connsiteY63" fmla="*/ 175223 h 858995"/>
                <a:gd name="connsiteX64" fmla="*/ 896148 w 991635"/>
                <a:gd name="connsiteY64" fmla="*/ 180789 h 858995"/>
                <a:gd name="connsiteX65" fmla="*/ 893769 w 991635"/>
                <a:gd name="connsiteY65" fmla="*/ 191214 h 858995"/>
                <a:gd name="connsiteX66" fmla="*/ 911993 w 991635"/>
                <a:gd name="connsiteY66" fmla="*/ 196095 h 858995"/>
                <a:gd name="connsiteX67" fmla="*/ 935767 w 991635"/>
                <a:gd name="connsiteY67" fmla="*/ 198181 h 858995"/>
                <a:gd name="connsiteX68" fmla="*/ 969056 w 991635"/>
                <a:gd name="connsiteY68" fmla="*/ 185670 h 858995"/>
                <a:gd name="connsiteX69" fmla="*/ 991635 w 991635"/>
                <a:gd name="connsiteY69" fmla="*/ 212428 h 858995"/>
                <a:gd name="connsiteX70" fmla="*/ 967471 w 991635"/>
                <a:gd name="connsiteY70" fmla="*/ 222510 h 858995"/>
                <a:gd name="connsiteX71" fmla="*/ 920715 w 991635"/>
                <a:gd name="connsiteY71" fmla="*/ 218347 h 858995"/>
                <a:gd name="connsiteX72" fmla="*/ 911201 w 991635"/>
                <a:gd name="connsiteY72" fmla="*/ 204432 h 858995"/>
                <a:gd name="connsiteX73" fmla="*/ 889011 w 991635"/>
                <a:gd name="connsiteY73" fmla="*/ 215564 h 858995"/>
                <a:gd name="connsiteX74" fmla="*/ 875545 w 991635"/>
                <a:gd name="connsiteY74" fmla="*/ 210694 h 858995"/>
                <a:gd name="connsiteX75" fmla="*/ 881082 w 991635"/>
                <a:gd name="connsiteY75" fmla="*/ 269102 h 858995"/>
                <a:gd name="connsiteX76" fmla="*/ 880302 w 991635"/>
                <a:gd name="connsiteY76" fmla="*/ 439466 h 858995"/>
                <a:gd name="connsiteX77" fmla="*/ 872373 w 991635"/>
                <a:gd name="connsiteY77" fmla="*/ 455456 h 858995"/>
                <a:gd name="connsiteX78" fmla="*/ 878716 w 991635"/>
                <a:gd name="connsiteY78" fmla="*/ 468664 h 858995"/>
                <a:gd name="connsiteX79" fmla="*/ 864456 w 991635"/>
                <a:gd name="connsiteY79" fmla="*/ 488134 h 858995"/>
                <a:gd name="connsiteX80" fmla="*/ 753513 w 991635"/>
                <a:gd name="connsiteY80" fmla="*/ 463795 h 858995"/>
                <a:gd name="connsiteX81" fmla="*/ 736863 w 991635"/>
                <a:gd name="connsiteY81" fmla="*/ 474926 h 858995"/>
                <a:gd name="connsiteX82" fmla="*/ 721810 w 991635"/>
                <a:gd name="connsiteY82" fmla="*/ 530551 h 858995"/>
                <a:gd name="connsiteX83" fmla="*/ 679019 w 991635"/>
                <a:gd name="connsiteY83" fmla="*/ 521517 h 858995"/>
                <a:gd name="connsiteX84" fmla="*/ 659208 w 991635"/>
                <a:gd name="connsiteY84" fmla="*/ 550716 h 858995"/>
                <a:gd name="connsiteX85" fmla="*/ 626043 w 991635"/>
                <a:gd name="connsiteY85" fmla="*/ 543744 h 858995"/>
                <a:gd name="connsiteX86" fmla="*/ 649457 w 991635"/>
                <a:gd name="connsiteY86" fmla="*/ 621989 h 858995"/>
                <a:gd name="connsiteX87" fmla="*/ 636002 w 991635"/>
                <a:gd name="connsiteY87" fmla="*/ 668206 h 858995"/>
                <a:gd name="connsiteX88" fmla="*/ 577732 w 991635"/>
                <a:gd name="connsiteY88" fmla="*/ 686408 h 858995"/>
                <a:gd name="connsiteX89" fmla="*/ 531769 w 991635"/>
                <a:gd name="connsiteY89" fmla="*/ 680999 h 858995"/>
                <a:gd name="connsiteX90" fmla="*/ 512728 w 991635"/>
                <a:gd name="connsiteY90" fmla="*/ 666244 h 858995"/>
                <a:gd name="connsiteX91" fmla="*/ 479108 w 991635"/>
                <a:gd name="connsiteY91" fmla="*/ 702627 h 858995"/>
                <a:gd name="connsiteX92" fmla="*/ 449962 w 991635"/>
                <a:gd name="connsiteY92" fmla="*/ 691819 h 858995"/>
                <a:gd name="connsiteX93" fmla="*/ 408508 w 991635"/>
                <a:gd name="connsiteY93" fmla="*/ 696730 h 858995"/>
                <a:gd name="connsiteX94" fmla="*/ 438755 w 991635"/>
                <a:gd name="connsiteY94" fmla="*/ 728192 h 858995"/>
                <a:gd name="connsiteX95" fmla="*/ 425868 w 991635"/>
                <a:gd name="connsiteY95" fmla="*/ 755242 h 858995"/>
                <a:gd name="connsiteX96" fmla="*/ 397289 w 991635"/>
                <a:gd name="connsiteY96" fmla="*/ 753757 h 858995"/>
                <a:gd name="connsiteX97" fmla="*/ 372070 w 991635"/>
                <a:gd name="connsiteY97" fmla="*/ 763590 h 858995"/>
                <a:gd name="connsiteX98" fmla="*/ 372070 w 991635"/>
                <a:gd name="connsiteY98" fmla="*/ 763600 h 858995"/>
                <a:gd name="connsiteX99" fmla="*/ 360307 w 991635"/>
                <a:gd name="connsiteY99" fmla="*/ 750818 h 858995"/>
                <a:gd name="connsiteX100" fmla="*/ 359974 w 991635"/>
                <a:gd name="connsiteY100" fmla="*/ 750471 h 858995"/>
                <a:gd name="connsiteX101" fmla="*/ 360308 w 991635"/>
                <a:gd name="connsiteY101" fmla="*/ 750819 h 858995"/>
                <a:gd name="connsiteX102" fmla="*/ 372071 w 991635"/>
                <a:gd name="connsiteY102" fmla="*/ 763601 h 858995"/>
                <a:gd name="connsiteX103" fmla="*/ 332285 w 991635"/>
                <a:gd name="connsiteY103" fmla="*/ 781305 h 858995"/>
                <a:gd name="connsiteX104" fmla="*/ 316605 w 991635"/>
                <a:gd name="connsiteY104" fmla="*/ 776383 h 858995"/>
                <a:gd name="connsiteX105" fmla="*/ 290830 w 991635"/>
                <a:gd name="connsiteY105" fmla="*/ 808832 h 858995"/>
                <a:gd name="connsiteX106" fmla="*/ 257198 w 991635"/>
                <a:gd name="connsiteY106" fmla="*/ 818665 h 858995"/>
                <a:gd name="connsiteX107" fmla="*/ 249352 w 991635"/>
                <a:gd name="connsiteY107" fmla="*/ 825561 h 858995"/>
                <a:gd name="connsiteX108" fmla="*/ 253282 w 991635"/>
                <a:gd name="connsiteY108" fmla="*/ 840305 h 858995"/>
                <a:gd name="connsiteX109" fmla="*/ 203413 w 991635"/>
                <a:gd name="connsiteY109" fmla="*/ 837356 h 858995"/>
                <a:gd name="connsiteX110" fmla="*/ 187722 w 991635"/>
                <a:gd name="connsiteY110" fmla="*/ 858995 h 858995"/>
                <a:gd name="connsiteX111" fmla="*/ 172030 w 991635"/>
                <a:gd name="connsiteY111" fmla="*/ 857023 h 858995"/>
                <a:gd name="connsiteX112" fmla="*/ 173142 w 991635"/>
                <a:gd name="connsiteY112" fmla="*/ 845216 h 858995"/>
                <a:gd name="connsiteX113" fmla="*/ 188846 w 991635"/>
                <a:gd name="connsiteY113" fmla="*/ 840305 h 858995"/>
                <a:gd name="connsiteX114" fmla="*/ 188846 w 991635"/>
                <a:gd name="connsiteY114" fmla="*/ 834407 h 858995"/>
                <a:gd name="connsiteX115" fmla="*/ 161935 w 991635"/>
                <a:gd name="connsiteY115" fmla="*/ 832434 h 858995"/>
                <a:gd name="connsiteX116" fmla="*/ 159699 w 991635"/>
                <a:gd name="connsiteY116" fmla="*/ 841291 h 858995"/>
                <a:gd name="connsiteX117" fmla="*/ 142611 w 991635"/>
                <a:gd name="connsiteY117" fmla="*/ 830721 h 858995"/>
                <a:gd name="connsiteX118" fmla="*/ 150172 w 991635"/>
                <a:gd name="connsiteY118" fmla="*/ 816215 h 858995"/>
                <a:gd name="connsiteX119" fmla="*/ 170349 w 991635"/>
                <a:gd name="connsiteY119" fmla="*/ 812279 h 858995"/>
                <a:gd name="connsiteX120" fmla="*/ 159142 w 991635"/>
                <a:gd name="connsiteY120" fmla="*/ 792125 h 858995"/>
                <a:gd name="connsiteX121" fmla="*/ 161379 w 991635"/>
                <a:gd name="connsiteY121" fmla="*/ 759177 h 858995"/>
                <a:gd name="connsiteX122" fmla="*/ 139534 w 991635"/>
                <a:gd name="connsiteY122" fmla="*/ 728702 h 858995"/>
                <a:gd name="connsiteX123" fmla="*/ 133818 w 991635"/>
                <a:gd name="connsiteY123" fmla="*/ 714798 h 858995"/>
                <a:gd name="connsiteX124" fmla="*/ 107653 w 991635"/>
                <a:gd name="connsiteY124" fmla="*/ 671686 h 858995"/>
                <a:gd name="connsiteX125" fmla="*/ 106079 w 991635"/>
                <a:gd name="connsiteY125" fmla="*/ 650129 h 858995"/>
                <a:gd name="connsiteX126" fmla="*/ 73583 w 991635"/>
                <a:gd name="connsiteY126" fmla="*/ 646661 h 858995"/>
                <a:gd name="connsiteX127" fmla="*/ 39785 w 991635"/>
                <a:gd name="connsiteY127" fmla="*/ 623962 h 858995"/>
                <a:gd name="connsiteX128" fmla="*/ 43159 w 991635"/>
                <a:gd name="connsiteY128" fmla="*/ 597422 h 858995"/>
                <a:gd name="connsiteX129" fmla="*/ 29703 w 991635"/>
                <a:gd name="connsiteY129" fmla="*/ 597422 h 858995"/>
                <a:gd name="connsiteX130" fmla="*/ 0 w 991635"/>
                <a:gd name="connsiteY130" fmla="*/ 476462 h 858995"/>
                <a:gd name="connsiteX131" fmla="*/ 67808 w 991635"/>
                <a:gd name="connsiteY131" fmla="*/ 448935 h 858995"/>
                <a:gd name="connsiteX132" fmla="*/ 56601 w 991635"/>
                <a:gd name="connsiteY132" fmla="*/ 413527 h 858995"/>
                <a:gd name="connsiteX133" fmla="*/ 33064 w 991635"/>
                <a:gd name="connsiteY133" fmla="*/ 410578 h 858995"/>
                <a:gd name="connsiteX134" fmla="*/ 33064 w 991635"/>
                <a:gd name="connsiteY134" fmla="*/ 367309 h 858995"/>
                <a:gd name="connsiteX135" fmla="*/ 61690 w 991635"/>
                <a:gd name="connsiteY135" fmla="*/ 374786 h 858995"/>
                <a:gd name="connsiteX136" fmla="*/ 71997 w 991635"/>
                <a:gd name="connsiteY136" fmla="*/ 359480 h 858995"/>
                <a:gd name="connsiteX137" fmla="*/ 86258 w 991635"/>
                <a:gd name="connsiteY137" fmla="*/ 365742 h 858995"/>
                <a:gd name="connsiteX138" fmla="*/ 116375 w 991635"/>
                <a:gd name="connsiteY138" fmla="*/ 356698 h 858995"/>
                <a:gd name="connsiteX139" fmla="*/ 135393 w 991635"/>
                <a:gd name="connsiteY139" fmla="*/ 374090 h 858995"/>
                <a:gd name="connsiteX140" fmla="*/ 155995 w 991635"/>
                <a:gd name="connsiteY140" fmla="*/ 367133 h 858995"/>
                <a:gd name="connsiteX141" fmla="*/ 189283 w 991635"/>
                <a:gd name="connsiteY141" fmla="*/ 390777 h 858995"/>
                <a:gd name="connsiteX142" fmla="*/ 240785 w 991635"/>
                <a:gd name="connsiteY142" fmla="*/ 399811 h 858995"/>
                <a:gd name="connsiteX143" fmla="*/ 250299 w 991635"/>
                <a:gd name="connsiteY143" fmla="*/ 385907 h 858995"/>
                <a:gd name="connsiteX144" fmla="*/ 259021 w 991635"/>
                <a:gd name="connsiteY144" fmla="*/ 393560 h 858995"/>
                <a:gd name="connsiteX145" fmla="*/ 266950 w 991635"/>
                <a:gd name="connsiteY145" fmla="*/ 384515 h 858995"/>
                <a:gd name="connsiteX146" fmla="*/ 324001 w 991635"/>
                <a:gd name="connsiteY146" fmla="*/ 378264 h 858995"/>
                <a:gd name="connsiteX147" fmla="*/ 349361 w 991635"/>
                <a:gd name="connsiteY147" fmla="*/ 351143 h 858995"/>
                <a:gd name="connsiteX148" fmla="*/ 368379 w 991635"/>
                <a:gd name="connsiteY148" fmla="*/ 352534 h 858995"/>
                <a:gd name="connsiteX149" fmla="*/ 371549 w 991635"/>
                <a:gd name="connsiteY149" fmla="*/ 331673 h 858995"/>
                <a:gd name="connsiteX150" fmla="*/ 361255 w 991635"/>
                <a:gd name="connsiteY150" fmla="*/ 328195 h 858995"/>
                <a:gd name="connsiteX151" fmla="*/ 370757 w 991635"/>
                <a:gd name="connsiteY151" fmla="*/ 308725 h 858995"/>
                <a:gd name="connsiteX152" fmla="*/ 358083 w 991635"/>
                <a:gd name="connsiteY152" fmla="*/ 301072 h 858995"/>
                <a:gd name="connsiteX153" fmla="*/ 373136 w 991635"/>
                <a:gd name="connsiteY153" fmla="*/ 301769 h 858995"/>
                <a:gd name="connsiteX154" fmla="*/ 407205 w 991635"/>
                <a:gd name="connsiteY154" fmla="*/ 260742 h 858995"/>
                <a:gd name="connsiteX155" fmla="*/ 311327 w 991635"/>
                <a:gd name="connsiteY155" fmla="*/ 274646 h 858995"/>
                <a:gd name="connsiteX156" fmla="*/ 291505 w 991635"/>
                <a:gd name="connsiteY156" fmla="*/ 305943 h 858995"/>
                <a:gd name="connsiteX157" fmla="*/ 266157 w 991635"/>
                <a:gd name="connsiteY157" fmla="*/ 272569 h 858995"/>
                <a:gd name="connsiteX158" fmla="*/ 300226 w 991635"/>
                <a:gd name="connsiteY158" fmla="*/ 233632 h 858995"/>
                <a:gd name="connsiteX159" fmla="*/ 297056 w 991635"/>
                <a:gd name="connsiteY159" fmla="*/ 198856 h 858995"/>
                <a:gd name="connsiteX160" fmla="*/ 297056 w 991635"/>
                <a:gd name="connsiteY160" fmla="*/ 187040 h 858995"/>
                <a:gd name="connsiteX161" fmla="*/ 314487 w 991635"/>
                <a:gd name="connsiteY161" fmla="*/ 180094 h 858995"/>
                <a:gd name="connsiteX162" fmla="*/ 334297 w 991635"/>
                <a:gd name="connsiteY162" fmla="*/ 174527 h 858995"/>
                <a:gd name="connsiteX163" fmla="*/ 349350 w 991635"/>
                <a:gd name="connsiteY163" fmla="*/ 180789 h 858995"/>
                <a:gd name="connsiteX164" fmla="*/ 367586 w 991635"/>
                <a:gd name="connsiteY164" fmla="*/ 130023 h 858995"/>
                <a:gd name="connsiteX165" fmla="*/ 377088 w 991635"/>
                <a:gd name="connsiteY165" fmla="*/ 117511 h 858995"/>
                <a:gd name="connsiteX166" fmla="*/ 400863 w 991635"/>
                <a:gd name="connsiteY166" fmla="*/ 109162 h 858995"/>
                <a:gd name="connsiteX167" fmla="*/ 401655 w 991635"/>
                <a:gd name="connsiteY167" fmla="*/ 83443 h 858995"/>
                <a:gd name="connsiteX168" fmla="*/ 428600 w 991635"/>
                <a:gd name="connsiteY168" fmla="*/ 54929 h 858995"/>
                <a:gd name="connsiteX169" fmla="*/ 465050 w 991635"/>
                <a:gd name="connsiteY169" fmla="*/ 39634 h 858995"/>
                <a:gd name="connsiteX170" fmla="*/ 486943 w 991635"/>
                <a:gd name="connsiteY170" fmla="*/ 35439 h 858995"/>
                <a:gd name="connsiteX171" fmla="*/ 486943 w 991635"/>
                <a:gd name="connsiteY171" fmla="*/ 13800 h 858995"/>
                <a:gd name="connsiteX172" fmla="*/ 488055 w 991635"/>
                <a:gd name="connsiteY172" fmla="*/ 8401 h 858995"/>
                <a:gd name="connsiteX173" fmla="*/ 503191 w 991635"/>
                <a:gd name="connsiteY173" fmla="*/ 14049 h 858995"/>
                <a:gd name="connsiteX174" fmla="*/ 518315 w 991635"/>
                <a:gd name="connsiteY174" fmla="*/ 40361 h 858995"/>
                <a:gd name="connsiteX175" fmla="*/ 542976 w 991635"/>
                <a:gd name="connsiteY175" fmla="*/ 40361 h 858995"/>
                <a:gd name="connsiteX176" fmla="*/ 551378 w 991635"/>
                <a:gd name="connsiteY176" fmla="*/ 52645 h 858995"/>
                <a:gd name="connsiteX177" fmla="*/ 594524 w 991635"/>
                <a:gd name="connsiteY177" fmla="*/ 55594 h 858995"/>
                <a:gd name="connsiteX178" fmla="*/ 595802 w 991635"/>
                <a:gd name="connsiteY178" fmla="*/ 36851 h 858995"/>
                <a:gd name="connsiteX179" fmla="*/ 629091 w 991635"/>
                <a:gd name="connsiteY179" fmla="*/ 36851 h 858995"/>
                <a:gd name="connsiteX180" fmla="*/ 639387 w 991635"/>
                <a:gd name="connsiteY180" fmla="*/ 22252 h 858995"/>
                <a:gd name="connsiteX181" fmla="*/ 702001 w 991635"/>
                <a:gd name="connsiteY181" fmla="*/ 25035 h 858995"/>
                <a:gd name="connsiteX182" fmla="*/ 727361 w 991635"/>
                <a:gd name="connsiteY182" fmla="*/ 0 h 858995"/>
                <a:gd name="connsiteX0" fmla="*/ 342367 w 991635"/>
                <a:gd name="connsiteY0" fmla="*/ 732128 h 858995"/>
                <a:gd name="connsiteX1" fmla="*/ 330036 w 991635"/>
                <a:gd name="connsiteY1" fmla="*/ 742947 h 858995"/>
                <a:gd name="connsiteX2" fmla="*/ 330036 w 991635"/>
                <a:gd name="connsiteY2" fmla="*/ 750818 h 858995"/>
                <a:gd name="connsiteX3" fmla="*/ 313238 w 991635"/>
                <a:gd name="connsiteY3" fmla="*/ 762610 h 858995"/>
                <a:gd name="connsiteX4" fmla="*/ 313244 w 991635"/>
                <a:gd name="connsiteY4" fmla="*/ 762615 h 858995"/>
                <a:gd name="connsiteX5" fmla="*/ 330048 w 991635"/>
                <a:gd name="connsiteY5" fmla="*/ 750819 h 858995"/>
                <a:gd name="connsiteX6" fmla="*/ 330048 w 991635"/>
                <a:gd name="connsiteY6" fmla="*/ 742948 h 858995"/>
                <a:gd name="connsiteX7" fmla="*/ 342373 w 991635"/>
                <a:gd name="connsiteY7" fmla="*/ 732134 h 858995"/>
                <a:gd name="connsiteX8" fmla="*/ 342367 w 991635"/>
                <a:gd name="connsiteY8" fmla="*/ 732128 h 858995"/>
                <a:gd name="connsiteX9" fmla="*/ 315481 w 991635"/>
                <a:gd name="connsiteY9" fmla="*/ 692794 h 858995"/>
                <a:gd name="connsiteX10" fmla="*/ 234796 w 991635"/>
                <a:gd name="connsiteY10" fmla="*/ 693781 h 858995"/>
                <a:gd name="connsiteX11" fmla="*/ 234798 w 991635"/>
                <a:gd name="connsiteY11" fmla="*/ 693782 h 858995"/>
                <a:gd name="connsiteX12" fmla="*/ 315481 w 991635"/>
                <a:gd name="connsiteY12" fmla="*/ 692795 h 858995"/>
                <a:gd name="connsiteX13" fmla="*/ 315481 w 991635"/>
                <a:gd name="connsiteY13" fmla="*/ 708537 h 858995"/>
                <a:gd name="connsiteX14" fmla="*/ 315481 w 991635"/>
                <a:gd name="connsiteY14" fmla="*/ 708536 h 858995"/>
                <a:gd name="connsiteX15" fmla="*/ 315481 w 991635"/>
                <a:gd name="connsiteY15" fmla="*/ 692794 h 858995"/>
                <a:gd name="connsiteX16" fmla="*/ 190541 w 991635"/>
                <a:gd name="connsiteY16" fmla="*/ 663159 h 858995"/>
                <a:gd name="connsiteX17" fmla="*/ 183236 w 991635"/>
                <a:gd name="connsiteY17" fmla="*/ 671166 h 858995"/>
                <a:gd name="connsiteX18" fmla="*/ 189958 w 991635"/>
                <a:gd name="connsiteY18" fmla="*/ 682972 h 858995"/>
                <a:gd name="connsiteX19" fmla="*/ 211252 w 991635"/>
                <a:gd name="connsiteY19" fmla="*/ 673142 h 858995"/>
                <a:gd name="connsiteX20" fmla="*/ 211247 w 991635"/>
                <a:gd name="connsiteY20" fmla="*/ 673138 h 858995"/>
                <a:gd name="connsiteX21" fmla="*/ 189959 w 991635"/>
                <a:gd name="connsiteY21" fmla="*/ 682971 h 858995"/>
                <a:gd name="connsiteX22" fmla="*/ 183237 w 991635"/>
                <a:gd name="connsiteY22" fmla="*/ 671166 h 858995"/>
                <a:gd name="connsiteX23" fmla="*/ 190541 w 991635"/>
                <a:gd name="connsiteY23" fmla="*/ 663159 h 858995"/>
                <a:gd name="connsiteX24" fmla="*/ 625127 w 991635"/>
                <a:gd name="connsiteY24" fmla="*/ 543541 h 858995"/>
                <a:gd name="connsiteX25" fmla="*/ 614995 w 991635"/>
                <a:gd name="connsiteY25" fmla="*/ 549076 h 858995"/>
                <a:gd name="connsiteX26" fmla="*/ 625396 w 991635"/>
                <a:gd name="connsiteY26" fmla="*/ 543608 h 858995"/>
                <a:gd name="connsiteX27" fmla="*/ 625127 w 991635"/>
                <a:gd name="connsiteY27" fmla="*/ 543551 h 858995"/>
                <a:gd name="connsiteX28" fmla="*/ 625127 w 991635"/>
                <a:gd name="connsiteY28" fmla="*/ 543541 h 858995"/>
                <a:gd name="connsiteX29" fmla="*/ 593357 w 991635"/>
                <a:gd name="connsiteY29" fmla="*/ 539414 h 858995"/>
                <a:gd name="connsiteX30" fmla="*/ 614701 w 991635"/>
                <a:gd name="connsiteY30" fmla="*/ 549231 h 858995"/>
                <a:gd name="connsiteX31" fmla="*/ 614707 w 991635"/>
                <a:gd name="connsiteY31" fmla="*/ 549228 h 858995"/>
                <a:gd name="connsiteX32" fmla="*/ 593357 w 991635"/>
                <a:gd name="connsiteY32" fmla="*/ 539414 h 858995"/>
                <a:gd name="connsiteX33" fmla="*/ 570998 w 991635"/>
                <a:gd name="connsiteY33" fmla="*/ 530551 h 858995"/>
                <a:gd name="connsiteX34" fmla="*/ 574884 w 991635"/>
                <a:gd name="connsiteY34" fmla="*/ 538126 h 858995"/>
                <a:gd name="connsiteX35" fmla="*/ 570999 w 991635"/>
                <a:gd name="connsiteY35" fmla="*/ 530551 h 858995"/>
                <a:gd name="connsiteX36" fmla="*/ 570998 w 991635"/>
                <a:gd name="connsiteY36" fmla="*/ 530551 h 858995"/>
                <a:gd name="connsiteX37" fmla="*/ 532756 w 991635"/>
                <a:gd name="connsiteY37" fmla="*/ 518930 h 858995"/>
                <a:gd name="connsiteX38" fmla="*/ 530656 w 991635"/>
                <a:gd name="connsiteY38" fmla="*/ 518745 h 858995"/>
                <a:gd name="connsiteX39" fmla="*/ 532756 w 991635"/>
                <a:gd name="connsiteY39" fmla="*/ 518930 h 858995"/>
                <a:gd name="connsiteX40" fmla="*/ 727361 w 991635"/>
                <a:gd name="connsiteY40" fmla="*/ 0 h 858995"/>
                <a:gd name="connsiteX41" fmla="*/ 778861 w 991635"/>
                <a:gd name="connsiteY41" fmla="*/ 12511 h 858995"/>
                <a:gd name="connsiteX42" fmla="*/ 765394 w 991635"/>
                <a:gd name="connsiteY42" fmla="*/ 24340 h 858995"/>
                <a:gd name="connsiteX43" fmla="*/ 747170 w 991635"/>
                <a:gd name="connsiteY43" fmla="*/ 31991 h 858995"/>
                <a:gd name="connsiteX44" fmla="*/ 743999 w 991635"/>
                <a:gd name="connsiteY44" fmla="*/ 61191 h 858995"/>
                <a:gd name="connsiteX45" fmla="*/ 759845 w 991635"/>
                <a:gd name="connsiteY45" fmla="*/ 77878 h 858995"/>
                <a:gd name="connsiteX46" fmla="*/ 784412 w 991635"/>
                <a:gd name="connsiteY46" fmla="*/ 67451 h 858995"/>
                <a:gd name="connsiteX47" fmla="*/ 812150 w 991635"/>
                <a:gd name="connsiteY47" fmla="*/ 49374 h 858995"/>
                <a:gd name="connsiteX48" fmla="*/ 838291 w 991635"/>
                <a:gd name="connsiteY48" fmla="*/ 35460 h 858995"/>
                <a:gd name="connsiteX49" fmla="*/ 852965 w 991635"/>
                <a:gd name="connsiteY49" fmla="*/ 48678 h 858995"/>
                <a:gd name="connsiteX50" fmla="*/ 862077 w 991635"/>
                <a:gd name="connsiteY50" fmla="*/ 92477 h 858995"/>
                <a:gd name="connsiteX51" fmla="*/ 878716 w 991635"/>
                <a:gd name="connsiteY51" fmla="*/ 109858 h 858995"/>
                <a:gd name="connsiteX52" fmla="*/ 907247 w 991635"/>
                <a:gd name="connsiteY52" fmla="*/ 112652 h 858995"/>
                <a:gd name="connsiteX53" fmla="*/ 913579 w 991635"/>
                <a:gd name="connsiteY53" fmla="*/ 104304 h 858995"/>
                <a:gd name="connsiteX54" fmla="*/ 933389 w 991635"/>
                <a:gd name="connsiteY54" fmla="*/ 120989 h 858995"/>
                <a:gd name="connsiteX55" fmla="*/ 946868 w 991635"/>
                <a:gd name="connsiteY55" fmla="*/ 111603 h 858995"/>
                <a:gd name="connsiteX56" fmla="*/ 955589 w 991635"/>
                <a:gd name="connsiteY56" fmla="*/ 132807 h 858995"/>
                <a:gd name="connsiteX57" fmla="*/ 951625 w 991635"/>
                <a:gd name="connsiteY57" fmla="*/ 146720 h 858995"/>
                <a:gd name="connsiteX58" fmla="*/ 956370 w 991635"/>
                <a:gd name="connsiteY58" fmla="*/ 169668 h 858995"/>
                <a:gd name="connsiteX59" fmla="*/ 936561 w 991635"/>
                <a:gd name="connsiteY59" fmla="*/ 177311 h 858995"/>
                <a:gd name="connsiteX60" fmla="*/ 924678 w 991635"/>
                <a:gd name="connsiteY60" fmla="*/ 175223 h 858995"/>
                <a:gd name="connsiteX61" fmla="*/ 896148 w 991635"/>
                <a:gd name="connsiteY61" fmla="*/ 180789 h 858995"/>
                <a:gd name="connsiteX62" fmla="*/ 893769 w 991635"/>
                <a:gd name="connsiteY62" fmla="*/ 191214 h 858995"/>
                <a:gd name="connsiteX63" fmla="*/ 911993 w 991635"/>
                <a:gd name="connsiteY63" fmla="*/ 196095 h 858995"/>
                <a:gd name="connsiteX64" fmla="*/ 935767 w 991635"/>
                <a:gd name="connsiteY64" fmla="*/ 198181 h 858995"/>
                <a:gd name="connsiteX65" fmla="*/ 969056 w 991635"/>
                <a:gd name="connsiteY65" fmla="*/ 185670 h 858995"/>
                <a:gd name="connsiteX66" fmla="*/ 991635 w 991635"/>
                <a:gd name="connsiteY66" fmla="*/ 212428 h 858995"/>
                <a:gd name="connsiteX67" fmla="*/ 967471 w 991635"/>
                <a:gd name="connsiteY67" fmla="*/ 222510 h 858995"/>
                <a:gd name="connsiteX68" fmla="*/ 920715 w 991635"/>
                <a:gd name="connsiteY68" fmla="*/ 218347 h 858995"/>
                <a:gd name="connsiteX69" fmla="*/ 911201 w 991635"/>
                <a:gd name="connsiteY69" fmla="*/ 204432 h 858995"/>
                <a:gd name="connsiteX70" fmla="*/ 889011 w 991635"/>
                <a:gd name="connsiteY70" fmla="*/ 215564 h 858995"/>
                <a:gd name="connsiteX71" fmla="*/ 875545 w 991635"/>
                <a:gd name="connsiteY71" fmla="*/ 210694 h 858995"/>
                <a:gd name="connsiteX72" fmla="*/ 881082 w 991635"/>
                <a:gd name="connsiteY72" fmla="*/ 269102 h 858995"/>
                <a:gd name="connsiteX73" fmla="*/ 880302 w 991635"/>
                <a:gd name="connsiteY73" fmla="*/ 439466 h 858995"/>
                <a:gd name="connsiteX74" fmla="*/ 872373 w 991635"/>
                <a:gd name="connsiteY74" fmla="*/ 455456 h 858995"/>
                <a:gd name="connsiteX75" fmla="*/ 878716 w 991635"/>
                <a:gd name="connsiteY75" fmla="*/ 468664 h 858995"/>
                <a:gd name="connsiteX76" fmla="*/ 864456 w 991635"/>
                <a:gd name="connsiteY76" fmla="*/ 488134 h 858995"/>
                <a:gd name="connsiteX77" fmla="*/ 753513 w 991635"/>
                <a:gd name="connsiteY77" fmla="*/ 463795 h 858995"/>
                <a:gd name="connsiteX78" fmla="*/ 736863 w 991635"/>
                <a:gd name="connsiteY78" fmla="*/ 474926 h 858995"/>
                <a:gd name="connsiteX79" fmla="*/ 721810 w 991635"/>
                <a:gd name="connsiteY79" fmla="*/ 530551 h 858995"/>
                <a:gd name="connsiteX80" fmla="*/ 679019 w 991635"/>
                <a:gd name="connsiteY80" fmla="*/ 521517 h 858995"/>
                <a:gd name="connsiteX81" fmla="*/ 659208 w 991635"/>
                <a:gd name="connsiteY81" fmla="*/ 550716 h 858995"/>
                <a:gd name="connsiteX82" fmla="*/ 626043 w 991635"/>
                <a:gd name="connsiteY82" fmla="*/ 543744 h 858995"/>
                <a:gd name="connsiteX83" fmla="*/ 649457 w 991635"/>
                <a:gd name="connsiteY83" fmla="*/ 621989 h 858995"/>
                <a:gd name="connsiteX84" fmla="*/ 636002 w 991635"/>
                <a:gd name="connsiteY84" fmla="*/ 668206 h 858995"/>
                <a:gd name="connsiteX85" fmla="*/ 577732 w 991635"/>
                <a:gd name="connsiteY85" fmla="*/ 686408 h 858995"/>
                <a:gd name="connsiteX86" fmla="*/ 531769 w 991635"/>
                <a:gd name="connsiteY86" fmla="*/ 680999 h 858995"/>
                <a:gd name="connsiteX87" fmla="*/ 512728 w 991635"/>
                <a:gd name="connsiteY87" fmla="*/ 666244 h 858995"/>
                <a:gd name="connsiteX88" fmla="*/ 479108 w 991635"/>
                <a:gd name="connsiteY88" fmla="*/ 702627 h 858995"/>
                <a:gd name="connsiteX89" fmla="*/ 449962 w 991635"/>
                <a:gd name="connsiteY89" fmla="*/ 691819 h 858995"/>
                <a:gd name="connsiteX90" fmla="*/ 408508 w 991635"/>
                <a:gd name="connsiteY90" fmla="*/ 696730 h 858995"/>
                <a:gd name="connsiteX91" fmla="*/ 438755 w 991635"/>
                <a:gd name="connsiteY91" fmla="*/ 728192 h 858995"/>
                <a:gd name="connsiteX92" fmla="*/ 425868 w 991635"/>
                <a:gd name="connsiteY92" fmla="*/ 755242 h 858995"/>
                <a:gd name="connsiteX93" fmla="*/ 397289 w 991635"/>
                <a:gd name="connsiteY93" fmla="*/ 753757 h 858995"/>
                <a:gd name="connsiteX94" fmla="*/ 372070 w 991635"/>
                <a:gd name="connsiteY94" fmla="*/ 763590 h 858995"/>
                <a:gd name="connsiteX95" fmla="*/ 372070 w 991635"/>
                <a:gd name="connsiteY95" fmla="*/ 763600 h 858995"/>
                <a:gd name="connsiteX96" fmla="*/ 360307 w 991635"/>
                <a:gd name="connsiteY96" fmla="*/ 750818 h 858995"/>
                <a:gd name="connsiteX97" fmla="*/ 359974 w 991635"/>
                <a:gd name="connsiteY97" fmla="*/ 750471 h 858995"/>
                <a:gd name="connsiteX98" fmla="*/ 360308 w 991635"/>
                <a:gd name="connsiteY98" fmla="*/ 750819 h 858995"/>
                <a:gd name="connsiteX99" fmla="*/ 372071 w 991635"/>
                <a:gd name="connsiteY99" fmla="*/ 763601 h 858995"/>
                <a:gd name="connsiteX100" fmla="*/ 332285 w 991635"/>
                <a:gd name="connsiteY100" fmla="*/ 781305 h 858995"/>
                <a:gd name="connsiteX101" fmla="*/ 316605 w 991635"/>
                <a:gd name="connsiteY101" fmla="*/ 776383 h 858995"/>
                <a:gd name="connsiteX102" fmla="*/ 290830 w 991635"/>
                <a:gd name="connsiteY102" fmla="*/ 808832 h 858995"/>
                <a:gd name="connsiteX103" fmla="*/ 257198 w 991635"/>
                <a:gd name="connsiteY103" fmla="*/ 818665 h 858995"/>
                <a:gd name="connsiteX104" fmla="*/ 249352 w 991635"/>
                <a:gd name="connsiteY104" fmla="*/ 825561 h 858995"/>
                <a:gd name="connsiteX105" fmla="*/ 253282 w 991635"/>
                <a:gd name="connsiteY105" fmla="*/ 840305 h 858995"/>
                <a:gd name="connsiteX106" fmla="*/ 203413 w 991635"/>
                <a:gd name="connsiteY106" fmla="*/ 837356 h 858995"/>
                <a:gd name="connsiteX107" fmla="*/ 187722 w 991635"/>
                <a:gd name="connsiteY107" fmla="*/ 858995 h 858995"/>
                <a:gd name="connsiteX108" fmla="*/ 172030 w 991635"/>
                <a:gd name="connsiteY108" fmla="*/ 857023 h 858995"/>
                <a:gd name="connsiteX109" fmla="*/ 173142 w 991635"/>
                <a:gd name="connsiteY109" fmla="*/ 845216 h 858995"/>
                <a:gd name="connsiteX110" fmla="*/ 188846 w 991635"/>
                <a:gd name="connsiteY110" fmla="*/ 840305 h 858995"/>
                <a:gd name="connsiteX111" fmla="*/ 188846 w 991635"/>
                <a:gd name="connsiteY111" fmla="*/ 834407 h 858995"/>
                <a:gd name="connsiteX112" fmla="*/ 161935 w 991635"/>
                <a:gd name="connsiteY112" fmla="*/ 832434 h 858995"/>
                <a:gd name="connsiteX113" fmla="*/ 159699 w 991635"/>
                <a:gd name="connsiteY113" fmla="*/ 841291 h 858995"/>
                <a:gd name="connsiteX114" fmla="*/ 142611 w 991635"/>
                <a:gd name="connsiteY114" fmla="*/ 830721 h 858995"/>
                <a:gd name="connsiteX115" fmla="*/ 150172 w 991635"/>
                <a:gd name="connsiteY115" fmla="*/ 816215 h 858995"/>
                <a:gd name="connsiteX116" fmla="*/ 170349 w 991635"/>
                <a:gd name="connsiteY116" fmla="*/ 812279 h 858995"/>
                <a:gd name="connsiteX117" fmla="*/ 159142 w 991635"/>
                <a:gd name="connsiteY117" fmla="*/ 792125 h 858995"/>
                <a:gd name="connsiteX118" fmla="*/ 161379 w 991635"/>
                <a:gd name="connsiteY118" fmla="*/ 759177 h 858995"/>
                <a:gd name="connsiteX119" fmla="*/ 139534 w 991635"/>
                <a:gd name="connsiteY119" fmla="*/ 728702 h 858995"/>
                <a:gd name="connsiteX120" fmla="*/ 133818 w 991635"/>
                <a:gd name="connsiteY120" fmla="*/ 714798 h 858995"/>
                <a:gd name="connsiteX121" fmla="*/ 107653 w 991635"/>
                <a:gd name="connsiteY121" fmla="*/ 671686 h 858995"/>
                <a:gd name="connsiteX122" fmla="*/ 106079 w 991635"/>
                <a:gd name="connsiteY122" fmla="*/ 650129 h 858995"/>
                <a:gd name="connsiteX123" fmla="*/ 73583 w 991635"/>
                <a:gd name="connsiteY123" fmla="*/ 646661 h 858995"/>
                <a:gd name="connsiteX124" fmla="*/ 39785 w 991635"/>
                <a:gd name="connsiteY124" fmla="*/ 623962 h 858995"/>
                <a:gd name="connsiteX125" fmla="*/ 43159 w 991635"/>
                <a:gd name="connsiteY125" fmla="*/ 597422 h 858995"/>
                <a:gd name="connsiteX126" fmla="*/ 29703 w 991635"/>
                <a:gd name="connsiteY126" fmla="*/ 597422 h 858995"/>
                <a:gd name="connsiteX127" fmla="*/ 0 w 991635"/>
                <a:gd name="connsiteY127" fmla="*/ 476462 h 858995"/>
                <a:gd name="connsiteX128" fmla="*/ 67808 w 991635"/>
                <a:gd name="connsiteY128" fmla="*/ 448935 h 858995"/>
                <a:gd name="connsiteX129" fmla="*/ 56601 w 991635"/>
                <a:gd name="connsiteY129" fmla="*/ 413527 h 858995"/>
                <a:gd name="connsiteX130" fmla="*/ 33064 w 991635"/>
                <a:gd name="connsiteY130" fmla="*/ 410578 h 858995"/>
                <a:gd name="connsiteX131" fmla="*/ 33064 w 991635"/>
                <a:gd name="connsiteY131" fmla="*/ 367309 h 858995"/>
                <a:gd name="connsiteX132" fmla="*/ 61690 w 991635"/>
                <a:gd name="connsiteY132" fmla="*/ 374786 h 858995"/>
                <a:gd name="connsiteX133" fmla="*/ 71997 w 991635"/>
                <a:gd name="connsiteY133" fmla="*/ 359480 h 858995"/>
                <a:gd name="connsiteX134" fmla="*/ 86258 w 991635"/>
                <a:gd name="connsiteY134" fmla="*/ 365742 h 858995"/>
                <a:gd name="connsiteX135" fmla="*/ 116375 w 991635"/>
                <a:gd name="connsiteY135" fmla="*/ 356698 h 858995"/>
                <a:gd name="connsiteX136" fmla="*/ 135393 w 991635"/>
                <a:gd name="connsiteY136" fmla="*/ 374090 h 858995"/>
                <a:gd name="connsiteX137" fmla="*/ 155995 w 991635"/>
                <a:gd name="connsiteY137" fmla="*/ 367133 h 858995"/>
                <a:gd name="connsiteX138" fmla="*/ 189283 w 991635"/>
                <a:gd name="connsiteY138" fmla="*/ 390777 h 858995"/>
                <a:gd name="connsiteX139" fmla="*/ 240785 w 991635"/>
                <a:gd name="connsiteY139" fmla="*/ 399811 h 858995"/>
                <a:gd name="connsiteX140" fmla="*/ 250299 w 991635"/>
                <a:gd name="connsiteY140" fmla="*/ 385907 h 858995"/>
                <a:gd name="connsiteX141" fmla="*/ 259021 w 991635"/>
                <a:gd name="connsiteY141" fmla="*/ 393560 h 858995"/>
                <a:gd name="connsiteX142" fmla="*/ 266950 w 991635"/>
                <a:gd name="connsiteY142" fmla="*/ 384515 h 858995"/>
                <a:gd name="connsiteX143" fmla="*/ 324001 w 991635"/>
                <a:gd name="connsiteY143" fmla="*/ 378264 h 858995"/>
                <a:gd name="connsiteX144" fmla="*/ 349361 w 991635"/>
                <a:gd name="connsiteY144" fmla="*/ 351143 h 858995"/>
                <a:gd name="connsiteX145" fmla="*/ 368379 w 991635"/>
                <a:gd name="connsiteY145" fmla="*/ 352534 h 858995"/>
                <a:gd name="connsiteX146" fmla="*/ 371549 w 991635"/>
                <a:gd name="connsiteY146" fmla="*/ 331673 h 858995"/>
                <a:gd name="connsiteX147" fmla="*/ 361255 w 991635"/>
                <a:gd name="connsiteY147" fmla="*/ 328195 h 858995"/>
                <a:gd name="connsiteX148" fmla="*/ 370757 w 991635"/>
                <a:gd name="connsiteY148" fmla="*/ 308725 h 858995"/>
                <a:gd name="connsiteX149" fmla="*/ 358083 w 991635"/>
                <a:gd name="connsiteY149" fmla="*/ 301072 h 858995"/>
                <a:gd name="connsiteX150" fmla="*/ 373136 w 991635"/>
                <a:gd name="connsiteY150" fmla="*/ 301769 h 858995"/>
                <a:gd name="connsiteX151" fmla="*/ 407205 w 991635"/>
                <a:gd name="connsiteY151" fmla="*/ 260742 h 858995"/>
                <a:gd name="connsiteX152" fmla="*/ 311327 w 991635"/>
                <a:gd name="connsiteY152" fmla="*/ 274646 h 858995"/>
                <a:gd name="connsiteX153" fmla="*/ 291505 w 991635"/>
                <a:gd name="connsiteY153" fmla="*/ 305943 h 858995"/>
                <a:gd name="connsiteX154" fmla="*/ 266157 w 991635"/>
                <a:gd name="connsiteY154" fmla="*/ 272569 h 858995"/>
                <a:gd name="connsiteX155" fmla="*/ 300226 w 991635"/>
                <a:gd name="connsiteY155" fmla="*/ 233632 h 858995"/>
                <a:gd name="connsiteX156" fmla="*/ 297056 w 991635"/>
                <a:gd name="connsiteY156" fmla="*/ 198856 h 858995"/>
                <a:gd name="connsiteX157" fmla="*/ 297056 w 991635"/>
                <a:gd name="connsiteY157" fmla="*/ 187040 h 858995"/>
                <a:gd name="connsiteX158" fmla="*/ 314487 w 991635"/>
                <a:gd name="connsiteY158" fmla="*/ 180094 h 858995"/>
                <a:gd name="connsiteX159" fmla="*/ 334297 w 991635"/>
                <a:gd name="connsiteY159" fmla="*/ 174527 h 858995"/>
                <a:gd name="connsiteX160" fmla="*/ 349350 w 991635"/>
                <a:gd name="connsiteY160" fmla="*/ 180789 h 858995"/>
                <a:gd name="connsiteX161" fmla="*/ 367586 w 991635"/>
                <a:gd name="connsiteY161" fmla="*/ 130023 h 858995"/>
                <a:gd name="connsiteX162" fmla="*/ 377088 w 991635"/>
                <a:gd name="connsiteY162" fmla="*/ 117511 h 858995"/>
                <a:gd name="connsiteX163" fmla="*/ 400863 w 991635"/>
                <a:gd name="connsiteY163" fmla="*/ 109162 h 858995"/>
                <a:gd name="connsiteX164" fmla="*/ 401655 w 991635"/>
                <a:gd name="connsiteY164" fmla="*/ 83443 h 858995"/>
                <a:gd name="connsiteX165" fmla="*/ 428600 w 991635"/>
                <a:gd name="connsiteY165" fmla="*/ 54929 h 858995"/>
                <a:gd name="connsiteX166" fmla="*/ 465050 w 991635"/>
                <a:gd name="connsiteY166" fmla="*/ 39634 h 858995"/>
                <a:gd name="connsiteX167" fmla="*/ 486943 w 991635"/>
                <a:gd name="connsiteY167" fmla="*/ 35439 h 858995"/>
                <a:gd name="connsiteX168" fmla="*/ 486943 w 991635"/>
                <a:gd name="connsiteY168" fmla="*/ 13800 h 858995"/>
                <a:gd name="connsiteX169" fmla="*/ 488055 w 991635"/>
                <a:gd name="connsiteY169" fmla="*/ 8401 h 858995"/>
                <a:gd name="connsiteX170" fmla="*/ 503191 w 991635"/>
                <a:gd name="connsiteY170" fmla="*/ 14049 h 858995"/>
                <a:gd name="connsiteX171" fmla="*/ 518315 w 991635"/>
                <a:gd name="connsiteY171" fmla="*/ 40361 h 858995"/>
                <a:gd name="connsiteX172" fmla="*/ 542976 w 991635"/>
                <a:gd name="connsiteY172" fmla="*/ 40361 h 858995"/>
                <a:gd name="connsiteX173" fmla="*/ 551378 w 991635"/>
                <a:gd name="connsiteY173" fmla="*/ 52645 h 858995"/>
                <a:gd name="connsiteX174" fmla="*/ 594524 w 991635"/>
                <a:gd name="connsiteY174" fmla="*/ 55594 h 858995"/>
                <a:gd name="connsiteX175" fmla="*/ 595802 w 991635"/>
                <a:gd name="connsiteY175" fmla="*/ 36851 h 858995"/>
                <a:gd name="connsiteX176" fmla="*/ 629091 w 991635"/>
                <a:gd name="connsiteY176" fmla="*/ 36851 h 858995"/>
                <a:gd name="connsiteX177" fmla="*/ 639387 w 991635"/>
                <a:gd name="connsiteY177" fmla="*/ 22252 h 858995"/>
                <a:gd name="connsiteX178" fmla="*/ 702001 w 991635"/>
                <a:gd name="connsiteY178" fmla="*/ 25035 h 858995"/>
                <a:gd name="connsiteX179" fmla="*/ 727361 w 991635"/>
                <a:gd name="connsiteY179" fmla="*/ 0 h 858995"/>
                <a:gd name="connsiteX0" fmla="*/ 342367 w 991635"/>
                <a:gd name="connsiteY0" fmla="*/ 732128 h 858995"/>
                <a:gd name="connsiteX1" fmla="*/ 330036 w 991635"/>
                <a:gd name="connsiteY1" fmla="*/ 742947 h 858995"/>
                <a:gd name="connsiteX2" fmla="*/ 330036 w 991635"/>
                <a:gd name="connsiteY2" fmla="*/ 750818 h 858995"/>
                <a:gd name="connsiteX3" fmla="*/ 313238 w 991635"/>
                <a:gd name="connsiteY3" fmla="*/ 762610 h 858995"/>
                <a:gd name="connsiteX4" fmla="*/ 313244 w 991635"/>
                <a:gd name="connsiteY4" fmla="*/ 762615 h 858995"/>
                <a:gd name="connsiteX5" fmla="*/ 330048 w 991635"/>
                <a:gd name="connsiteY5" fmla="*/ 750819 h 858995"/>
                <a:gd name="connsiteX6" fmla="*/ 330048 w 991635"/>
                <a:gd name="connsiteY6" fmla="*/ 742948 h 858995"/>
                <a:gd name="connsiteX7" fmla="*/ 342373 w 991635"/>
                <a:gd name="connsiteY7" fmla="*/ 732134 h 858995"/>
                <a:gd name="connsiteX8" fmla="*/ 342367 w 991635"/>
                <a:gd name="connsiteY8" fmla="*/ 732128 h 858995"/>
                <a:gd name="connsiteX9" fmla="*/ 315481 w 991635"/>
                <a:gd name="connsiteY9" fmla="*/ 692794 h 858995"/>
                <a:gd name="connsiteX10" fmla="*/ 234796 w 991635"/>
                <a:gd name="connsiteY10" fmla="*/ 693781 h 858995"/>
                <a:gd name="connsiteX11" fmla="*/ 234798 w 991635"/>
                <a:gd name="connsiteY11" fmla="*/ 693782 h 858995"/>
                <a:gd name="connsiteX12" fmla="*/ 315481 w 991635"/>
                <a:gd name="connsiteY12" fmla="*/ 692795 h 858995"/>
                <a:gd name="connsiteX13" fmla="*/ 315481 w 991635"/>
                <a:gd name="connsiteY13" fmla="*/ 708537 h 858995"/>
                <a:gd name="connsiteX14" fmla="*/ 315481 w 991635"/>
                <a:gd name="connsiteY14" fmla="*/ 708536 h 858995"/>
                <a:gd name="connsiteX15" fmla="*/ 315481 w 991635"/>
                <a:gd name="connsiteY15" fmla="*/ 692794 h 858995"/>
                <a:gd name="connsiteX16" fmla="*/ 190541 w 991635"/>
                <a:gd name="connsiteY16" fmla="*/ 663159 h 858995"/>
                <a:gd name="connsiteX17" fmla="*/ 183236 w 991635"/>
                <a:gd name="connsiteY17" fmla="*/ 671166 h 858995"/>
                <a:gd name="connsiteX18" fmla="*/ 189958 w 991635"/>
                <a:gd name="connsiteY18" fmla="*/ 682972 h 858995"/>
                <a:gd name="connsiteX19" fmla="*/ 211252 w 991635"/>
                <a:gd name="connsiteY19" fmla="*/ 673142 h 858995"/>
                <a:gd name="connsiteX20" fmla="*/ 189959 w 991635"/>
                <a:gd name="connsiteY20" fmla="*/ 682971 h 858995"/>
                <a:gd name="connsiteX21" fmla="*/ 183237 w 991635"/>
                <a:gd name="connsiteY21" fmla="*/ 671166 h 858995"/>
                <a:gd name="connsiteX22" fmla="*/ 190541 w 991635"/>
                <a:gd name="connsiteY22" fmla="*/ 663159 h 858995"/>
                <a:gd name="connsiteX23" fmla="*/ 625127 w 991635"/>
                <a:gd name="connsiteY23" fmla="*/ 543541 h 858995"/>
                <a:gd name="connsiteX24" fmla="*/ 614995 w 991635"/>
                <a:gd name="connsiteY24" fmla="*/ 549076 h 858995"/>
                <a:gd name="connsiteX25" fmla="*/ 625396 w 991635"/>
                <a:gd name="connsiteY25" fmla="*/ 543608 h 858995"/>
                <a:gd name="connsiteX26" fmla="*/ 625127 w 991635"/>
                <a:gd name="connsiteY26" fmla="*/ 543551 h 858995"/>
                <a:gd name="connsiteX27" fmla="*/ 625127 w 991635"/>
                <a:gd name="connsiteY27" fmla="*/ 543541 h 858995"/>
                <a:gd name="connsiteX28" fmla="*/ 593357 w 991635"/>
                <a:gd name="connsiteY28" fmla="*/ 539414 h 858995"/>
                <a:gd name="connsiteX29" fmla="*/ 614701 w 991635"/>
                <a:gd name="connsiteY29" fmla="*/ 549231 h 858995"/>
                <a:gd name="connsiteX30" fmla="*/ 614707 w 991635"/>
                <a:gd name="connsiteY30" fmla="*/ 549228 h 858995"/>
                <a:gd name="connsiteX31" fmla="*/ 593357 w 991635"/>
                <a:gd name="connsiteY31" fmla="*/ 539414 h 858995"/>
                <a:gd name="connsiteX32" fmla="*/ 570998 w 991635"/>
                <a:gd name="connsiteY32" fmla="*/ 530551 h 858995"/>
                <a:gd name="connsiteX33" fmla="*/ 574884 w 991635"/>
                <a:gd name="connsiteY33" fmla="*/ 538126 h 858995"/>
                <a:gd name="connsiteX34" fmla="*/ 570999 w 991635"/>
                <a:gd name="connsiteY34" fmla="*/ 530551 h 858995"/>
                <a:gd name="connsiteX35" fmla="*/ 570998 w 991635"/>
                <a:gd name="connsiteY35" fmla="*/ 530551 h 858995"/>
                <a:gd name="connsiteX36" fmla="*/ 532756 w 991635"/>
                <a:gd name="connsiteY36" fmla="*/ 518930 h 858995"/>
                <a:gd name="connsiteX37" fmla="*/ 530656 w 991635"/>
                <a:gd name="connsiteY37" fmla="*/ 518745 h 858995"/>
                <a:gd name="connsiteX38" fmla="*/ 532756 w 991635"/>
                <a:gd name="connsiteY38" fmla="*/ 518930 h 858995"/>
                <a:gd name="connsiteX39" fmla="*/ 727361 w 991635"/>
                <a:gd name="connsiteY39" fmla="*/ 0 h 858995"/>
                <a:gd name="connsiteX40" fmla="*/ 778861 w 991635"/>
                <a:gd name="connsiteY40" fmla="*/ 12511 h 858995"/>
                <a:gd name="connsiteX41" fmla="*/ 765394 w 991635"/>
                <a:gd name="connsiteY41" fmla="*/ 24340 h 858995"/>
                <a:gd name="connsiteX42" fmla="*/ 747170 w 991635"/>
                <a:gd name="connsiteY42" fmla="*/ 31991 h 858995"/>
                <a:gd name="connsiteX43" fmla="*/ 743999 w 991635"/>
                <a:gd name="connsiteY43" fmla="*/ 61191 h 858995"/>
                <a:gd name="connsiteX44" fmla="*/ 759845 w 991635"/>
                <a:gd name="connsiteY44" fmla="*/ 77878 h 858995"/>
                <a:gd name="connsiteX45" fmla="*/ 784412 w 991635"/>
                <a:gd name="connsiteY45" fmla="*/ 67451 h 858995"/>
                <a:gd name="connsiteX46" fmla="*/ 812150 w 991635"/>
                <a:gd name="connsiteY46" fmla="*/ 49374 h 858995"/>
                <a:gd name="connsiteX47" fmla="*/ 838291 w 991635"/>
                <a:gd name="connsiteY47" fmla="*/ 35460 h 858995"/>
                <a:gd name="connsiteX48" fmla="*/ 852965 w 991635"/>
                <a:gd name="connsiteY48" fmla="*/ 48678 h 858995"/>
                <a:gd name="connsiteX49" fmla="*/ 862077 w 991635"/>
                <a:gd name="connsiteY49" fmla="*/ 92477 h 858995"/>
                <a:gd name="connsiteX50" fmla="*/ 878716 w 991635"/>
                <a:gd name="connsiteY50" fmla="*/ 109858 h 858995"/>
                <a:gd name="connsiteX51" fmla="*/ 907247 w 991635"/>
                <a:gd name="connsiteY51" fmla="*/ 112652 h 858995"/>
                <a:gd name="connsiteX52" fmla="*/ 913579 w 991635"/>
                <a:gd name="connsiteY52" fmla="*/ 104304 h 858995"/>
                <a:gd name="connsiteX53" fmla="*/ 933389 w 991635"/>
                <a:gd name="connsiteY53" fmla="*/ 120989 h 858995"/>
                <a:gd name="connsiteX54" fmla="*/ 946868 w 991635"/>
                <a:gd name="connsiteY54" fmla="*/ 111603 h 858995"/>
                <a:gd name="connsiteX55" fmla="*/ 955589 w 991635"/>
                <a:gd name="connsiteY55" fmla="*/ 132807 h 858995"/>
                <a:gd name="connsiteX56" fmla="*/ 951625 w 991635"/>
                <a:gd name="connsiteY56" fmla="*/ 146720 h 858995"/>
                <a:gd name="connsiteX57" fmla="*/ 956370 w 991635"/>
                <a:gd name="connsiteY57" fmla="*/ 169668 h 858995"/>
                <a:gd name="connsiteX58" fmla="*/ 936561 w 991635"/>
                <a:gd name="connsiteY58" fmla="*/ 177311 h 858995"/>
                <a:gd name="connsiteX59" fmla="*/ 924678 w 991635"/>
                <a:gd name="connsiteY59" fmla="*/ 175223 h 858995"/>
                <a:gd name="connsiteX60" fmla="*/ 896148 w 991635"/>
                <a:gd name="connsiteY60" fmla="*/ 180789 h 858995"/>
                <a:gd name="connsiteX61" fmla="*/ 893769 w 991635"/>
                <a:gd name="connsiteY61" fmla="*/ 191214 h 858995"/>
                <a:gd name="connsiteX62" fmla="*/ 911993 w 991635"/>
                <a:gd name="connsiteY62" fmla="*/ 196095 h 858995"/>
                <a:gd name="connsiteX63" fmla="*/ 935767 w 991635"/>
                <a:gd name="connsiteY63" fmla="*/ 198181 h 858995"/>
                <a:gd name="connsiteX64" fmla="*/ 969056 w 991635"/>
                <a:gd name="connsiteY64" fmla="*/ 185670 h 858995"/>
                <a:gd name="connsiteX65" fmla="*/ 991635 w 991635"/>
                <a:gd name="connsiteY65" fmla="*/ 212428 h 858995"/>
                <a:gd name="connsiteX66" fmla="*/ 967471 w 991635"/>
                <a:gd name="connsiteY66" fmla="*/ 222510 h 858995"/>
                <a:gd name="connsiteX67" fmla="*/ 920715 w 991635"/>
                <a:gd name="connsiteY67" fmla="*/ 218347 h 858995"/>
                <a:gd name="connsiteX68" fmla="*/ 911201 w 991635"/>
                <a:gd name="connsiteY68" fmla="*/ 204432 h 858995"/>
                <a:gd name="connsiteX69" fmla="*/ 889011 w 991635"/>
                <a:gd name="connsiteY69" fmla="*/ 215564 h 858995"/>
                <a:gd name="connsiteX70" fmla="*/ 875545 w 991635"/>
                <a:gd name="connsiteY70" fmla="*/ 210694 h 858995"/>
                <a:gd name="connsiteX71" fmla="*/ 881082 w 991635"/>
                <a:gd name="connsiteY71" fmla="*/ 269102 h 858995"/>
                <a:gd name="connsiteX72" fmla="*/ 880302 w 991635"/>
                <a:gd name="connsiteY72" fmla="*/ 439466 h 858995"/>
                <a:gd name="connsiteX73" fmla="*/ 872373 w 991635"/>
                <a:gd name="connsiteY73" fmla="*/ 455456 h 858995"/>
                <a:gd name="connsiteX74" fmla="*/ 878716 w 991635"/>
                <a:gd name="connsiteY74" fmla="*/ 468664 h 858995"/>
                <a:gd name="connsiteX75" fmla="*/ 864456 w 991635"/>
                <a:gd name="connsiteY75" fmla="*/ 488134 h 858995"/>
                <a:gd name="connsiteX76" fmla="*/ 753513 w 991635"/>
                <a:gd name="connsiteY76" fmla="*/ 463795 h 858995"/>
                <a:gd name="connsiteX77" fmla="*/ 736863 w 991635"/>
                <a:gd name="connsiteY77" fmla="*/ 474926 h 858995"/>
                <a:gd name="connsiteX78" fmla="*/ 721810 w 991635"/>
                <a:gd name="connsiteY78" fmla="*/ 530551 h 858995"/>
                <a:gd name="connsiteX79" fmla="*/ 679019 w 991635"/>
                <a:gd name="connsiteY79" fmla="*/ 521517 h 858995"/>
                <a:gd name="connsiteX80" fmla="*/ 659208 w 991635"/>
                <a:gd name="connsiteY80" fmla="*/ 550716 h 858995"/>
                <a:gd name="connsiteX81" fmla="*/ 626043 w 991635"/>
                <a:gd name="connsiteY81" fmla="*/ 543744 h 858995"/>
                <a:gd name="connsiteX82" fmla="*/ 649457 w 991635"/>
                <a:gd name="connsiteY82" fmla="*/ 621989 h 858995"/>
                <a:gd name="connsiteX83" fmla="*/ 636002 w 991635"/>
                <a:gd name="connsiteY83" fmla="*/ 668206 h 858995"/>
                <a:gd name="connsiteX84" fmla="*/ 577732 w 991635"/>
                <a:gd name="connsiteY84" fmla="*/ 686408 h 858995"/>
                <a:gd name="connsiteX85" fmla="*/ 531769 w 991635"/>
                <a:gd name="connsiteY85" fmla="*/ 680999 h 858995"/>
                <a:gd name="connsiteX86" fmla="*/ 512728 w 991635"/>
                <a:gd name="connsiteY86" fmla="*/ 666244 h 858995"/>
                <a:gd name="connsiteX87" fmla="*/ 479108 w 991635"/>
                <a:gd name="connsiteY87" fmla="*/ 702627 h 858995"/>
                <a:gd name="connsiteX88" fmla="*/ 449962 w 991635"/>
                <a:gd name="connsiteY88" fmla="*/ 691819 h 858995"/>
                <a:gd name="connsiteX89" fmla="*/ 408508 w 991635"/>
                <a:gd name="connsiteY89" fmla="*/ 696730 h 858995"/>
                <a:gd name="connsiteX90" fmla="*/ 438755 w 991635"/>
                <a:gd name="connsiteY90" fmla="*/ 728192 h 858995"/>
                <a:gd name="connsiteX91" fmla="*/ 425868 w 991635"/>
                <a:gd name="connsiteY91" fmla="*/ 755242 h 858995"/>
                <a:gd name="connsiteX92" fmla="*/ 397289 w 991635"/>
                <a:gd name="connsiteY92" fmla="*/ 753757 h 858995"/>
                <a:gd name="connsiteX93" fmla="*/ 372070 w 991635"/>
                <a:gd name="connsiteY93" fmla="*/ 763590 h 858995"/>
                <a:gd name="connsiteX94" fmla="*/ 372070 w 991635"/>
                <a:gd name="connsiteY94" fmla="*/ 763600 h 858995"/>
                <a:gd name="connsiteX95" fmla="*/ 360307 w 991635"/>
                <a:gd name="connsiteY95" fmla="*/ 750818 h 858995"/>
                <a:gd name="connsiteX96" fmla="*/ 359974 w 991635"/>
                <a:gd name="connsiteY96" fmla="*/ 750471 h 858995"/>
                <a:gd name="connsiteX97" fmla="*/ 360308 w 991635"/>
                <a:gd name="connsiteY97" fmla="*/ 750819 h 858995"/>
                <a:gd name="connsiteX98" fmla="*/ 372071 w 991635"/>
                <a:gd name="connsiteY98" fmla="*/ 763601 h 858995"/>
                <a:gd name="connsiteX99" fmla="*/ 332285 w 991635"/>
                <a:gd name="connsiteY99" fmla="*/ 781305 h 858995"/>
                <a:gd name="connsiteX100" fmla="*/ 316605 w 991635"/>
                <a:gd name="connsiteY100" fmla="*/ 776383 h 858995"/>
                <a:gd name="connsiteX101" fmla="*/ 290830 w 991635"/>
                <a:gd name="connsiteY101" fmla="*/ 808832 h 858995"/>
                <a:gd name="connsiteX102" fmla="*/ 257198 w 991635"/>
                <a:gd name="connsiteY102" fmla="*/ 818665 h 858995"/>
                <a:gd name="connsiteX103" fmla="*/ 249352 w 991635"/>
                <a:gd name="connsiteY103" fmla="*/ 825561 h 858995"/>
                <a:gd name="connsiteX104" fmla="*/ 253282 w 991635"/>
                <a:gd name="connsiteY104" fmla="*/ 840305 h 858995"/>
                <a:gd name="connsiteX105" fmla="*/ 203413 w 991635"/>
                <a:gd name="connsiteY105" fmla="*/ 837356 h 858995"/>
                <a:gd name="connsiteX106" fmla="*/ 187722 w 991635"/>
                <a:gd name="connsiteY106" fmla="*/ 858995 h 858995"/>
                <a:gd name="connsiteX107" fmla="*/ 172030 w 991635"/>
                <a:gd name="connsiteY107" fmla="*/ 857023 h 858995"/>
                <a:gd name="connsiteX108" fmla="*/ 173142 w 991635"/>
                <a:gd name="connsiteY108" fmla="*/ 845216 h 858995"/>
                <a:gd name="connsiteX109" fmla="*/ 188846 w 991635"/>
                <a:gd name="connsiteY109" fmla="*/ 840305 h 858995"/>
                <a:gd name="connsiteX110" fmla="*/ 188846 w 991635"/>
                <a:gd name="connsiteY110" fmla="*/ 834407 h 858995"/>
                <a:gd name="connsiteX111" fmla="*/ 161935 w 991635"/>
                <a:gd name="connsiteY111" fmla="*/ 832434 h 858995"/>
                <a:gd name="connsiteX112" fmla="*/ 159699 w 991635"/>
                <a:gd name="connsiteY112" fmla="*/ 841291 h 858995"/>
                <a:gd name="connsiteX113" fmla="*/ 142611 w 991635"/>
                <a:gd name="connsiteY113" fmla="*/ 830721 h 858995"/>
                <a:gd name="connsiteX114" fmla="*/ 150172 w 991635"/>
                <a:gd name="connsiteY114" fmla="*/ 816215 h 858995"/>
                <a:gd name="connsiteX115" fmla="*/ 170349 w 991635"/>
                <a:gd name="connsiteY115" fmla="*/ 812279 h 858995"/>
                <a:gd name="connsiteX116" fmla="*/ 159142 w 991635"/>
                <a:gd name="connsiteY116" fmla="*/ 792125 h 858995"/>
                <a:gd name="connsiteX117" fmla="*/ 161379 w 991635"/>
                <a:gd name="connsiteY117" fmla="*/ 759177 h 858995"/>
                <a:gd name="connsiteX118" fmla="*/ 139534 w 991635"/>
                <a:gd name="connsiteY118" fmla="*/ 728702 h 858995"/>
                <a:gd name="connsiteX119" fmla="*/ 133818 w 991635"/>
                <a:gd name="connsiteY119" fmla="*/ 714798 h 858995"/>
                <a:gd name="connsiteX120" fmla="*/ 107653 w 991635"/>
                <a:gd name="connsiteY120" fmla="*/ 671686 h 858995"/>
                <a:gd name="connsiteX121" fmla="*/ 106079 w 991635"/>
                <a:gd name="connsiteY121" fmla="*/ 650129 h 858995"/>
                <a:gd name="connsiteX122" fmla="*/ 73583 w 991635"/>
                <a:gd name="connsiteY122" fmla="*/ 646661 h 858995"/>
                <a:gd name="connsiteX123" fmla="*/ 39785 w 991635"/>
                <a:gd name="connsiteY123" fmla="*/ 623962 h 858995"/>
                <a:gd name="connsiteX124" fmla="*/ 43159 w 991635"/>
                <a:gd name="connsiteY124" fmla="*/ 597422 h 858995"/>
                <a:gd name="connsiteX125" fmla="*/ 29703 w 991635"/>
                <a:gd name="connsiteY125" fmla="*/ 597422 h 858995"/>
                <a:gd name="connsiteX126" fmla="*/ 0 w 991635"/>
                <a:gd name="connsiteY126" fmla="*/ 476462 h 858995"/>
                <a:gd name="connsiteX127" fmla="*/ 67808 w 991635"/>
                <a:gd name="connsiteY127" fmla="*/ 448935 h 858995"/>
                <a:gd name="connsiteX128" fmla="*/ 56601 w 991635"/>
                <a:gd name="connsiteY128" fmla="*/ 413527 h 858995"/>
                <a:gd name="connsiteX129" fmla="*/ 33064 w 991635"/>
                <a:gd name="connsiteY129" fmla="*/ 410578 h 858995"/>
                <a:gd name="connsiteX130" fmla="*/ 33064 w 991635"/>
                <a:gd name="connsiteY130" fmla="*/ 367309 h 858995"/>
                <a:gd name="connsiteX131" fmla="*/ 61690 w 991635"/>
                <a:gd name="connsiteY131" fmla="*/ 374786 h 858995"/>
                <a:gd name="connsiteX132" fmla="*/ 71997 w 991635"/>
                <a:gd name="connsiteY132" fmla="*/ 359480 h 858995"/>
                <a:gd name="connsiteX133" fmla="*/ 86258 w 991635"/>
                <a:gd name="connsiteY133" fmla="*/ 365742 h 858995"/>
                <a:gd name="connsiteX134" fmla="*/ 116375 w 991635"/>
                <a:gd name="connsiteY134" fmla="*/ 356698 h 858995"/>
                <a:gd name="connsiteX135" fmla="*/ 135393 w 991635"/>
                <a:gd name="connsiteY135" fmla="*/ 374090 h 858995"/>
                <a:gd name="connsiteX136" fmla="*/ 155995 w 991635"/>
                <a:gd name="connsiteY136" fmla="*/ 367133 h 858995"/>
                <a:gd name="connsiteX137" fmla="*/ 189283 w 991635"/>
                <a:gd name="connsiteY137" fmla="*/ 390777 h 858995"/>
                <a:gd name="connsiteX138" fmla="*/ 240785 w 991635"/>
                <a:gd name="connsiteY138" fmla="*/ 399811 h 858995"/>
                <a:gd name="connsiteX139" fmla="*/ 250299 w 991635"/>
                <a:gd name="connsiteY139" fmla="*/ 385907 h 858995"/>
                <a:gd name="connsiteX140" fmla="*/ 259021 w 991635"/>
                <a:gd name="connsiteY140" fmla="*/ 393560 h 858995"/>
                <a:gd name="connsiteX141" fmla="*/ 266950 w 991635"/>
                <a:gd name="connsiteY141" fmla="*/ 384515 h 858995"/>
                <a:gd name="connsiteX142" fmla="*/ 324001 w 991635"/>
                <a:gd name="connsiteY142" fmla="*/ 378264 h 858995"/>
                <a:gd name="connsiteX143" fmla="*/ 349361 w 991635"/>
                <a:gd name="connsiteY143" fmla="*/ 351143 h 858995"/>
                <a:gd name="connsiteX144" fmla="*/ 368379 w 991635"/>
                <a:gd name="connsiteY144" fmla="*/ 352534 h 858995"/>
                <a:gd name="connsiteX145" fmla="*/ 371549 w 991635"/>
                <a:gd name="connsiteY145" fmla="*/ 331673 h 858995"/>
                <a:gd name="connsiteX146" fmla="*/ 361255 w 991635"/>
                <a:gd name="connsiteY146" fmla="*/ 328195 h 858995"/>
                <a:gd name="connsiteX147" fmla="*/ 370757 w 991635"/>
                <a:gd name="connsiteY147" fmla="*/ 308725 h 858995"/>
                <a:gd name="connsiteX148" fmla="*/ 358083 w 991635"/>
                <a:gd name="connsiteY148" fmla="*/ 301072 h 858995"/>
                <a:gd name="connsiteX149" fmla="*/ 373136 w 991635"/>
                <a:gd name="connsiteY149" fmla="*/ 301769 h 858995"/>
                <a:gd name="connsiteX150" fmla="*/ 407205 w 991635"/>
                <a:gd name="connsiteY150" fmla="*/ 260742 h 858995"/>
                <a:gd name="connsiteX151" fmla="*/ 311327 w 991635"/>
                <a:gd name="connsiteY151" fmla="*/ 274646 h 858995"/>
                <a:gd name="connsiteX152" fmla="*/ 291505 w 991635"/>
                <a:gd name="connsiteY152" fmla="*/ 305943 h 858995"/>
                <a:gd name="connsiteX153" fmla="*/ 266157 w 991635"/>
                <a:gd name="connsiteY153" fmla="*/ 272569 h 858995"/>
                <a:gd name="connsiteX154" fmla="*/ 300226 w 991635"/>
                <a:gd name="connsiteY154" fmla="*/ 233632 h 858995"/>
                <a:gd name="connsiteX155" fmla="*/ 297056 w 991635"/>
                <a:gd name="connsiteY155" fmla="*/ 198856 h 858995"/>
                <a:gd name="connsiteX156" fmla="*/ 297056 w 991635"/>
                <a:gd name="connsiteY156" fmla="*/ 187040 h 858995"/>
                <a:gd name="connsiteX157" fmla="*/ 314487 w 991635"/>
                <a:gd name="connsiteY157" fmla="*/ 180094 h 858995"/>
                <a:gd name="connsiteX158" fmla="*/ 334297 w 991635"/>
                <a:gd name="connsiteY158" fmla="*/ 174527 h 858995"/>
                <a:gd name="connsiteX159" fmla="*/ 349350 w 991635"/>
                <a:gd name="connsiteY159" fmla="*/ 180789 h 858995"/>
                <a:gd name="connsiteX160" fmla="*/ 367586 w 991635"/>
                <a:gd name="connsiteY160" fmla="*/ 130023 h 858995"/>
                <a:gd name="connsiteX161" fmla="*/ 377088 w 991635"/>
                <a:gd name="connsiteY161" fmla="*/ 117511 h 858995"/>
                <a:gd name="connsiteX162" fmla="*/ 400863 w 991635"/>
                <a:gd name="connsiteY162" fmla="*/ 109162 h 858995"/>
                <a:gd name="connsiteX163" fmla="*/ 401655 w 991635"/>
                <a:gd name="connsiteY163" fmla="*/ 83443 h 858995"/>
                <a:gd name="connsiteX164" fmla="*/ 428600 w 991635"/>
                <a:gd name="connsiteY164" fmla="*/ 54929 h 858995"/>
                <a:gd name="connsiteX165" fmla="*/ 465050 w 991635"/>
                <a:gd name="connsiteY165" fmla="*/ 39634 h 858995"/>
                <a:gd name="connsiteX166" fmla="*/ 486943 w 991635"/>
                <a:gd name="connsiteY166" fmla="*/ 35439 h 858995"/>
                <a:gd name="connsiteX167" fmla="*/ 486943 w 991635"/>
                <a:gd name="connsiteY167" fmla="*/ 13800 h 858995"/>
                <a:gd name="connsiteX168" fmla="*/ 488055 w 991635"/>
                <a:gd name="connsiteY168" fmla="*/ 8401 h 858995"/>
                <a:gd name="connsiteX169" fmla="*/ 503191 w 991635"/>
                <a:gd name="connsiteY169" fmla="*/ 14049 h 858995"/>
                <a:gd name="connsiteX170" fmla="*/ 518315 w 991635"/>
                <a:gd name="connsiteY170" fmla="*/ 40361 h 858995"/>
                <a:gd name="connsiteX171" fmla="*/ 542976 w 991635"/>
                <a:gd name="connsiteY171" fmla="*/ 40361 h 858995"/>
                <a:gd name="connsiteX172" fmla="*/ 551378 w 991635"/>
                <a:gd name="connsiteY172" fmla="*/ 52645 h 858995"/>
                <a:gd name="connsiteX173" fmla="*/ 594524 w 991635"/>
                <a:gd name="connsiteY173" fmla="*/ 55594 h 858995"/>
                <a:gd name="connsiteX174" fmla="*/ 595802 w 991635"/>
                <a:gd name="connsiteY174" fmla="*/ 36851 h 858995"/>
                <a:gd name="connsiteX175" fmla="*/ 629091 w 991635"/>
                <a:gd name="connsiteY175" fmla="*/ 36851 h 858995"/>
                <a:gd name="connsiteX176" fmla="*/ 639387 w 991635"/>
                <a:gd name="connsiteY176" fmla="*/ 22252 h 858995"/>
                <a:gd name="connsiteX177" fmla="*/ 702001 w 991635"/>
                <a:gd name="connsiteY177" fmla="*/ 25035 h 858995"/>
                <a:gd name="connsiteX178" fmla="*/ 727361 w 991635"/>
                <a:gd name="connsiteY178" fmla="*/ 0 h 858995"/>
                <a:gd name="connsiteX0" fmla="*/ 342367 w 991635"/>
                <a:gd name="connsiteY0" fmla="*/ 732128 h 858995"/>
                <a:gd name="connsiteX1" fmla="*/ 330036 w 991635"/>
                <a:gd name="connsiteY1" fmla="*/ 742947 h 858995"/>
                <a:gd name="connsiteX2" fmla="*/ 330036 w 991635"/>
                <a:gd name="connsiteY2" fmla="*/ 750818 h 858995"/>
                <a:gd name="connsiteX3" fmla="*/ 313238 w 991635"/>
                <a:gd name="connsiteY3" fmla="*/ 762610 h 858995"/>
                <a:gd name="connsiteX4" fmla="*/ 313244 w 991635"/>
                <a:gd name="connsiteY4" fmla="*/ 762615 h 858995"/>
                <a:gd name="connsiteX5" fmla="*/ 330048 w 991635"/>
                <a:gd name="connsiteY5" fmla="*/ 750819 h 858995"/>
                <a:gd name="connsiteX6" fmla="*/ 330048 w 991635"/>
                <a:gd name="connsiteY6" fmla="*/ 742948 h 858995"/>
                <a:gd name="connsiteX7" fmla="*/ 342373 w 991635"/>
                <a:gd name="connsiteY7" fmla="*/ 732134 h 858995"/>
                <a:gd name="connsiteX8" fmla="*/ 342367 w 991635"/>
                <a:gd name="connsiteY8" fmla="*/ 732128 h 858995"/>
                <a:gd name="connsiteX9" fmla="*/ 315481 w 991635"/>
                <a:gd name="connsiteY9" fmla="*/ 692794 h 858995"/>
                <a:gd name="connsiteX10" fmla="*/ 234796 w 991635"/>
                <a:gd name="connsiteY10" fmla="*/ 693781 h 858995"/>
                <a:gd name="connsiteX11" fmla="*/ 234798 w 991635"/>
                <a:gd name="connsiteY11" fmla="*/ 693782 h 858995"/>
                <a:gd name="connsiteX12" fmla="*/ 315481 w 991635"/>
                <a:gd name="connsiteY12" fmla="*/ 692795 h 858995"/>
                <a:gd name="connsiteX13" fmla="*/ 315481 w 991635"/>
                <a:gd name="connsiteY13" fmla="*/ 708537 h 858995"/>
                <a:gd name="connsiteX14" fmla="*/ 315481 w 991635"/>
                <a:gd name="connsiteY14" fmla="*/ 708536 h 858995"/>
                <a:gd name="connsiteX15" fmla="*/ 315481 w 991635"/>
                <a:gd name="connsiteY15" fmla="*/ 692794 h 858995"/>
                <a:gd name="connsiteX16" fmla="*/ 190541 w 991635"/>
                <a:gd name="connsiteY16" fmla="*/ 663159 h 858995"/>
                <a:gd name="connsiteX17" fmla="*/ 183236 w 991635"/>
                <a:gd name="connsiteY17" fmla="*/ 671166 h 858995"/>
                <a:gd name="connsiteX18" fmla="*/ 189958 w 991635"/>
                <a:gd name="connsiteY18" fmla="*/ 682972 h 858995"/>
                <a:gd name="connsiteX19" fmla="*/ 189959 w 991635"/>
                <a:gd name="connsiteY19" fmla="*/ 682971 h 858995"/>
                <a:gd name="connsiteX20" fmla="*/ 183237 w 991635"/>
                <a:gd name="connsiteY20" fmla="*/ 671166 h 858995"/>
                <a:gd name="connsiteX21" fmla="*/ 190541 w 991635"/>
                <a:gd name="connsiteY21" fmla="*/ 663159 h 858995"/>
                <a:gd name="connsiteX22" fmla="*/ 625127 w 991635"/>
                <a:gd name="connsiteY22" fmla="*/ 543541 h 858995"/>
                <a:gd name="connsiteX23" fmla="*/ 614995 w 991635"/>
                <a:gd name="connsiteY23" fmla="*/ 549076 h 858995"/>
                <a:gd name="connsiteX24" fmla="*/ 625396 w 991635"/>
                <a:gd name="connsiteY24" fmla="*/ 543608 h 858995"/>
                <a:gd name="connsiteX25" fmla="*/ 625127 w 991635"/>
                <a:gd name="connsiteY25" fmla="*/ 543551 h 858995"/>
                <a:gd name="connsiteX26" fmla="*/ 625127 w 991635"/>
                <a:gd name="connsiteY26" fmla="*/ 543541 h 858995"/>
                <a:gd name="connsiteX27" fmla="*/ 593357 w 991635"/>
                <a:gd name="connsiteY27" fmla="*/ 539414 h 858995"/>
                <a:gd name="connsiteX28" fmla="*/ 614701 w 991635"/>
                <a:gd name="connsiteY28" fmla="*/ 549231 h 858995"/>
                <a:gd name="connsiteX29" fmla="*/ 614707 w 991635"/>
                <a:gd name="connsiteY29" fmla="*/ 549228 h 858995"/>
                <a:gd name="connsiteX30" fmla="*/ 593357 w 991635"/>
                <a:gd name="connsiteY30" fmla="*/ 539414 h 858995"/>
                <a:gd name="connsiteX31" fmla="*/ 570998 w 991635"/>
                <a:gd name="connsiteY31" fmla="*/ 530551 h 858995"/>
                <a:gd name="connsiteX32" fmla="*/ 574884 w 991635"/>
                <a:gd name="connsiteY32" fmla="*/ 538126 h 858995"/>
                <a:gd name="connsiteX33" fmla="*/ 570999 w 991635"/>
                <a:gd name="connsiteY33" fmla="*/ 530551 h 858995"/>
                <a:gd name="connsiteX34" fmla="*/ 570998 w 991635"/>
                <a:gd name="connsiteY34" fmla="*/ 530551 h 858995"/>
                <a:gd name="connsiteX35" fmla="*/ 532756 w 991635"/>
                <a:gd name="connsiteY35" fmla="*/ 518930 h 858995"/>
                <a:gd name="connsiteX36" fmla="*/ 530656 w 991635"/>
                <a:gd name="connsiteY36" fmla="*/ 518745 h 858995"/>
                <a:gd name="connsiteX37" fmla="*/ 532756 w 991635"/>
                <a:gd name="connsiteY37" fmla="*/ 518930 h 858995"/>
                <a:gd name="connsiteX38" fmla="*/ 727361 w 991635"/>
                <a:gd name="connsiteY38" fmla="*/ 0 h 858995"/>
                <a:gd name="connsiteX39" fmla="*/ 778861 w 991635"/>
                <a:gd name="connsiteY39" fmla="*/ 12511 h 858995"/>
                <a:gd name="connsiteX40" fmla="*/ 765394 w 991635"/>
                <a:gd name="connsiteY40" fmla="*/ 24340 h 858995"/>
                <a:gd name="connsiteX41" fmla="*/ 747170 w 991635"/>
                <a:gd name="connsiteY41" fmla="*/ 31991 h 858995"/>
                <a:gd name="connsiteX42" fmla="*/ 743999 w 991635"/>
                <a:gd name="connsiteY42" fmla="*/ 61191 h 858995"/>
                <a:gd name="connsiteX43" fmla="*/ 759845 w 991635"/>
                <a:gd name="connsiteY43" fmla="*/ 77878 h 858995"/>
                <a:gd name="connsiteX44" fmla="*/ 784412 w 991635"/>
                <a:gd name="connsiteY44" fmla="*/ 67451 h 858995"/>
                <a:gd name="connsiteX45" fmla="*/ 812150 w 991635"/>
                <a:gd name="connsiteY45" fmla="*/ 49374 h 858995"/>
                <a:gd name="connsiteX46" fmla="*/ 838291 w 991635"/>
                <a:gd name="connsiteY46" fmla="*/ 35460 h 858995"/>
                <a:gd name="connsiteX47" fmla="*/ 852965 w 991635"/>
                <a:gd name="connsiteY47" fmla="*/ 48678 h 858995"/>
                <a:gd name="connsiteX48" fmla="*/ 862077 w 991635"/>
                <a:gd name="connsiteY48" fmla="*/ 92477 h 858995"/>
                <a:gd name="connsiteX49" fmla="*/ 878716 w 991635"/>
                <a:gd name="connsiteY49" fmla="*/ 109858 h 858995"/>
                <a:gd name="connsiteX50" fmla="*/ 907247 w 991635"/>
                <a:gd name="connsiteY50" fmla="*/ 112652 h 858995"/>
                <a:gd name="connsiteX51" fmla="*/ 913579 w 991635"/>
                <a:gd name="connsiteY51" fmla="*/ 104304 h 858995"/>
                <a:gd name="connsiteX52" fmla="*/ 933389 w 991635"/>
                <a:gd name="connsiteY52" fmla="*/ 120989 h 858995"/>
                <a:gd name="connsiteX53" fmla="*/ 946868 w 991635"/>
                <a:gd name="connsiteY53" fmla="*/ 111603 h 858995"/>
                <a:gd name="connsiteX54" fmla="*/ 955589 w 991635"/>
                <a:gd name="connsiteY54" fmla="*/ 132807 h 858995"/>
                <a:gd name="connsiteX55" fmla="*/ 951625 w 991635"/>
                <a:gd name="connsiteY55" fmla="*/ 146720 h 858995"/>
                <a:gd name="connsiteX56" fmla="*/ 956370 w 991635"/>
                <a:gd name="connsiteY56" fmla="*/ 169668 h 858995"/>
                <a:gd name="connsiteX57" fmla="*/ 936561 w 991635"/>
                <a:gd name="connsiteY57" fmla="*/ 177311 h 858995"/>
                <a:gd name="connsiteX58" fmla="*/ 924678 w 991635"/>
                <a:gd name="connsiteY58" fmla="*/ 175223 h 858995"/>
                <a:gd name="connsiteX59" fmla="*/ 896148 w 991635"/>
                <a:gd name="connsiteY59" fmla="*/ 180789 h 858995"/>
                <a:gd name="connsiteX60" fmla="*/ 893769 w 991635"/>
                <a:gd name="connsiteY60" fmla="*/ 191214 h 858995"/>
                <a:gd name="connsiteX61" fmla="*/ 911993 w 991635"/>
                <a:gd name="connsiteY61" fmla="*/ 196095 h 858995"/>
                <a:gd name="connsiteX62" fmla="*/ 935767 w 991635"/>
                <a:gd name="connsiteY62" fmla="*/ 198181 h 858995"/>
                <a:gd name="connsiteX63" fmla="*/ 969056 w 991635"/>
                <a:gd name="connsiteY63" fmla="*/ 185670 h 858995"/>
                <a:gd name="connsiteX64" fmla="*/ 991635 w 991635"/>
                <a:gd name="connsiteY64" fmla="*/ 212428 h 858995"/>
                <a:gd name="connsiteX65" fmla="*/ 967471 w 991635"/>
                <a:gd name="connsiteY65" fmla="*/ 222510 h 858995"/>
                <a:gd name="connsiteX66" fmla="*/ 920715 w 991635"/>
                <a:gd name="connsiteY66" fmla="*/ 218347 h 858995"/>
                <a:gd name="connsiteX67" fmla="*/ 911201 w 991635"/>
                <a:gd name="connsiteY67" fmla="*/ 204432 h 858995"/>
                <a:gd name="connsiteX68" fmla="*/ 889011 w 991635"/>
                <a:gd name="connsiteY68" fmla="*/ 215564 h 858995"/>
                <a:gd name="connsiteX69" fmla="*/ 875545 w 991635"/>
                <a:gd name="connsiteY69" fmla="*/ 210694 h 858995"/>
                <a:gd name="connsiteX70" fmla="*/ 881082 w 991635"/>
                <a:gd name="connsiteY70" fmla="*/ 269102 h 858995"/>
                <a:gd name="connsiteX71" fmla="*/ 880302 w 991635"/>
                <a:gd name="connsiteY71" fmla="*/ 439466 h 858995"/>
                <a:gd name="connsiteX72" fmla="*/ 872373 w 991635"/>
                <a:gd name="connsiteY72" fmla="*/ 455456 h 858995"/>
                <a:gd name="connsiteX73" fmla="*/ 878716 w 991635"/>
                <a:gd name="connsiteY73" fmla="*/ 468664 h 858995"/>
                <a:gd name="connsiteX74" fmla="*/ 864456 w 991635"/>
                <a:gd name="connsiteY74" fmla="*/ 488134 h 858995"/>
                <a:gd name="connsiteX75" fmla="*/ 753513 w 991635"/>
                <a:gd name="connsiteY75" fmla="*/ 463795 h 858995"/>
                <a:gd name="connsiteX76" fmla="*/ 736863 w 991635"/>
                <a:gd name="connsiteY76" fmla="*/ 474926 h 858995"/>
                <a:gd name="connsiteX77" fmla="*/ 721810 w 991635"/>
                <a:gd name="connsiteY77" fmla="*/ 530551 h 858995"/>
                <a:gd name="connsiteX78" fmla="*/ 679019 w 991635"/>
                <a:gd name="connsiteY78" fmla="*/ 521517 h 858995"/>
                <a:gd name="connsiteX79" fmla="*/ 659208 w 991635"/>
                <a:gd name="connsiteY79" fmla="*/ 550716 h 858995"/>
                <a:gd name="connsiteX80" fmla="*/ 626043 w 991635"/>
                <a:gd name="connsiteY80" fmla="*/ 543744 h 858995"/>
                <a:gd name="connsiteX81" fmla="*/ 649457 w 991635"/>
                <a:gd name="connsiteY81" fmla="*/ 621989 h 858995"/>
                <a:gd name="connsiteX82" fmla="*/ 636002 w 991635"/>
                <a:gd name="connsiteY82" fmla="*/ 668206 h 858995"/>
                <a:gd name="connsiteX83" fmla="*/ 577732 w 991635"/>
                <a:gd name="connsiteY83" fmla="*/ 686408 h 858995"/>
                <a:gd name="connsiteX84" fmla="*/ 531769 w 991635"/>
                <a:gd name="connsiteY84" fmla="*/ 680999 h 858995"/>
                <a:gd name="connsiteX85" fmla="*/ 512728 w 991635"/>
                <a:gd name="connsiteY85" fmla="*/ 666244 h 858995"/>
                <a:gd name="connsiteX86" fmla="*/ 479108 w 991635"/>
                <a:gd name="connsiteY86" fmla="*/ 702627 h 858995"/>
                <a:gd name="connsiteX87" fmla="*/ 449962 w 991635"/>
                <a:gd name="connsiteY87" fmla="*/ 691819 h 858995"/>
                <a:gd name="connsiteX88" fmla="*/ 408508 w 991635"/>
                <a:gd name="connsiteY88" fmla="*/ 696730 h 858995"/>
                <a:gd name="connsiteX89" fmla="*/ 438755 w 991635"/>
                <a:gd name="connsiteY89" fmla="*/ 728192 h 858995"/>
                <a:gd name="connsiteX90" fmla="*/ 425868 w 991635"/>
                <a:gd name="connsiteY90" fmla="*/ 755242 h 858995"/>
                <a:gd name="connsiteX91" fmla="*/ 397289 w 991635"/>
                <a:gd name="connsiteY91" fmla="*/ 753757 h 858995"/>
                <a:gd name="connsiteX92" fmla="*/ 372070 w 991635"/>
                <a:gd name="connsiteY92" fmla="*/ 763590 h 858995"/>
                <a:gd name="connsiteX93" fmla="*/ 372070 w 991635"/>
                <a:gd name="connsiteY93" fmla="*/ 763600 h 858995"/>
                <a:gd name="connsiteX94" fmla="*/ 360307 w 991635"/>
                <a:gd name="connsiteY94" fmla="*/ 750818 h 858995"/>
                <a:gd name="connsiteX95" fmla="*/ 359974 w 991635"/>
                <a:gd name="connsiteY95" fmla="*/ 750471 h 858995"/>
                <a:gd name="connsiteX96" fmla="*/ 360308 w 991635"/>
                <a:gd name="connsiteY96" fmla="*/ 750819 h 858995"/>
                <a:gd name="connsiteX97" fmla="*/ 372071 w 991635"/>
                <a:gd name="connsiteY97" fmla="*/ 763601 h 858995"/>
                <a:gd name="connsiteX98" fmla="*/ 332285 w 991635"/>
                <a:gd name="connsiteY98" fmla="*/ 781305 h 858995"/>
                <a:gd name="connsiteX99" fmla="*/ 316605 w 991635"/>
                <a:gd name="connsiteY99" fmla="*/ 776383 h 858995"/>
                <a:gd name="connsiteX100" fmla="*/ 290830 w 991635"/>
                <a:gd name="connsiteY100" fmla="*/ 808832 h 858995"/>
                <a:gd name="connsiteX101" fmla="*/ 257198 w 991635"/>
                <a:gd name="connsiteY101" fmla="*/ 818665 h 858995"/>
                <a:gd name="connsiteX102" fmla="*/ 249352 w 991635"/>
                <a:gd name="connsiteY102" fmla="*/ 825561 h 858995"/>
                <a:gd name="connsiteX103" fmla="*/ 253282 w 991635"/>
                <a:gd name="connsiteY103" fmla="*/ 840305 h 858995"/>
                <a:gd name="connsiteX104" fmla="*/ 203413 w 991635"/>
                <a:gd name="connsiteY104" fmla="*/ 837356 h 858995"/>
                <a:gd name="connsiteX105" fmla="*/ 187722 w 991635"/>
                <a:gd name="connsiteY105" fmla="*/ 858995 h 858995"/>
                <a:gd name="connsiteX106" fmla="*/ 172030 w 991635"/>
                <a:gd name="connsiteY106" fmla="*/ 857023 h 858995"/>
                <a:gd name="connsiteX107" fmla="*/ 173142 w 991635"/>
                <a:gd name="connsiteY107" fmla="*/ 845216 h 858995"/>
                <a:gd name="connsiteX108" fmla="*/ 188846 w 991635"/>
                <a:gd name="connsiteY108" fmla="*/ 840305 h 858995"/>
                <a:gd name="connsiteX109" fmla="*/ 188846 w 991635"/>
                <a:gd name="connsiteY109" fmla="*/ 834407 h 858995"/>
                <a:gd name="connsiteX110" fmla="*/ 161935 w 991635"/>
                <a:gd name="connsiteY110" fmla="*/ 832434 h 858995"/>
                <a:gd name="connsiteX111" fmla="*/ 159699 w 991635"/>
                <a:gd name="connsiteY111" fmla="*/ 841291 h 858995"/>
                <a:gd name="connsiteX112" fmla="*/ 142611 w 991635"/>
                <a:gd name="connsiteY112" fmla="*/ 830721 h 858995"/>
                <a:gd name="connsiteX113" fmla="*/ 150172 w 991635"/>
                <a:gd name="connsiteY113" fmla="*/ 816215 h 858995"/>
                <a:gd name="connsiteX114" fmla="*/ 170349 w 991635"/>
                <a:gd name="connsiteY114" fmla="*/ 812279 h 858995"/>
                <a:gd name="connsiteX115" fmla="*/ 159142 w 991635"/>
                <a:gd name="connsiteY115" fmla="*/ 792125 h 858995"/>
                <a:gd name="connsiteX116" fmla="*/ 161379 w 991635"/>
                <a:gd name="connsiteY116" fmla="*/ 759177 h 858995"/>
                <a:gd name="connsiteX117" fmla="*/ 139534 w 991635"/>
                <a:gd name="connsiteY117" fmla="*/ 728702 h 858995"/>
                <a:gd name="connsiteX118" fmla="*/ 133818 w 991635"/>
                <a:gd name="connsiteY118" fmla="*/ 714798 h 858995"/>
                <a:gd name="connsiteX119" fmla="*/ 107653 w 991635"/>
                <a:gd name="connsiteY119" fmla="*/ 671686 h 858995"/>
                <a:gd name="connsiteX120" fmla="*/ 106079 w 991635"/>
                <a:gd name="connsiteY120" fmla="*/ 650129 h 858995"/>
                <a:gd name="connsiteX121" fmla="*/ 73583 w 991635"/>
                <a:gd name="connsiteY121" fmla="*/ 646661 h 858995"/>
                <a:gd name="connsiteX122" fmla="*/ 39785 w 991635"/>
                <a:gd name="connsiteY122" fmla="*/ 623962 h 858995"/>
                <a:gd name="connsiteX123" fmla="*/ 43159 w 991635"/>
                <a:gd name="connsiteY123" fmla="*/ 597422 h 858995"/>
                <a:gd name="connsiteX124" fmla="*/ 29703 w 991635"/>
                <a:gd name="connsiteY124" fmla="*/ 597422 h 858995"/>
                <a:gd name="connsiteX125" fmla="*/ 0 w 991635"/>
                <a:gd name="connsiteY125" fmla="*/ 476462 h 858995"/>
                <a:gd name="connsiteX126" fmla="*/ 67808 w 991635"/>
                <a:gd name="connsiteY126" fmla="*/ 448935 h 858995"/>
                <a:gd name="connsiteX127" fmla="*/ 56601 w 991635"/>
                <a:gd name="connsiteY127" fmla="*/ 413527 h 858995"/>
                <a:gd name="connsiteX128" fmla="*/ 33064 w 991635"/>
                <a:gd name="connsiteY128" fmla="*/ 410578 h 858995"/>
                <a:gd name="connsiteX129" fmla="*/ 33064 w 991635"/>
                <a:gd name="connsiteY129" fmla="*/ 367309 h 858995"/>
                <a:gd name="connsiteX130" fmla="*/ 61690 w 991635"/>
                <a:gd name="connsiteY130" fmla="*/ 374786 h 858995"/>
                <a:gd name="connsiteX131" fmla="*/ 71997 w 991635"/>
                <a:gd name="connsiteY131" fmla="*/ 359480 h 858995"/>
                <a:gd name="connsiteX132" fmla="*/ 86258 w 991635"/>
                <a:gd name="connsiteY132" fmla="*/ 365742 h 858995"/>
                <a:gd name="connsiteX133" fmla="*/ 116375 w 991635"/>
                <a:gd name="connsiteY133" fmla="*/ 356698 h 858995"/>
                <a:gd name="connsiteX134" fmla="*/ 135393 w 991635"/>
                <a:gd name="connsiteY134" fmla="*/ 374090 h 858995"/>
                <a:gd name="connsiteX135" fmla="*/ 155995 w 991635"/>
                <a:gd name="connsiteY135" fmla="*/ 367133 h 858995"/>
                <a:gd name="connsiteX136" fmla="*/ 189283 w 991635"/>
                <a:gd name="connsiteY136" fmla="*/ 390777 h 858995"/>
                <a:gd name="connsiteX137" fmla="*/ 240785 w 991635"/>
                <a:gd name="connsiteY137" fmla="*/ 399811 h 858995"/>
                <a:gd name="connsiteX138" fmla="*/ 250299 w 991635"/>
                <a:gd name="connsiteY138" fmla="*/ 385907 h 858995"/>
                <a:gd name="connsiteX139" fmla="*/ 259021 w 991635"/>
                <a:gd name="connsiteY139" fmla="*/ 393560 h 858995"/>
                <a:gd name="connsiteX140" fmla="*/ 266950 w 991635"/>
                <a:gd name="connsiteY140" fmla="*/ 384515 h 858995"/>
                <a:gd name="connsiteX141" fmla="*/ 324001 w 991635"/>
                <a:gd name="connsiteY141" fmla="*/ 378264 h 858995"/>
                <a:gd name="connsiteX142" fmla="*/ 349361 w 991635"/>
                <a:gd name="connsiteY142" fmla="*/ 351143 h 858995"/>
                <a:gd name="connsiteX143" fmla="*/ 368379 w 991635"/>
                <a:gd name="connsiteY143" fmla="*/ 352534 h 858995"/>
                <a:gd name="connsiteX144" fmla="*/ 371549 w 991635"/>
                <a:gd name="connsiteY144" fmla="*/ 331673 h 858995"/>
                <a:gd name="connsiteX145" fmla="*/ 361255 w 991635"/>
                <a:gd name="connsiteY145" fmla="*/ 328195 h 858995"/>
                <a:gd name="connsiteX146" fmla="*/ 370757 w 991635"/>
                <a:gd name="connsiteY146" fmla="*/ 308725 h 858995"/>
                <a:gd name="connsiteX147" fmla="*/ 358083 w 991635"/>
                <a:gd name="connsiteY147" fmla="*/ 301072 h 858995"/>
                <a:gd name="connsiteX148" fmla="*/ 373136 w 991635"/>
                <a:gd name="connsiteY148" fmla="*/ 301769 h 858995"/>
                <a:gd name="connsiteX149" fmla="*/ 407205 w 991635"/>
                <a:gd name="connsiteY149" fmla="*/ 260742 h 858995"/>
                <a:gd name="connsiteX150" fmla="*/ 311327 w 991635"/>
                <a:gd name="connsiteY150" fmla="*/ 274646 h 858995"/>
                <a:gd name="connsiteX151" fmla="*/ 291505 w 991635"/>
                <a:gd name="connsiteY151" fmla="*/ 305943 h 858995"/>
                <a:gd name="connsiteX152" fmla="*/ 266157 w 991635"/>
                <a:gd name="connsiteY152" fmla="*/ 272569 h 858995"/>
                <a:gd name="connsiteX153" fmla="*/ 300226 w 991635"/>
                <a:gd name="connsiteY153" fmla="*/ 233632 h 858995"/>
                <a:gd name="connsiteX154" fmla="*/ 297056 w 991635"/>
                <a:gd name="connsiteY154" fmla="*/ 198856 h 858995"/>
                <a:gd name="connsiteX155" fmla="*/ 297056 w 991635"/>
                <a:gd name="connsiteY155" fmla="*/ 187040 h 858995"/>
                <a:gd name="connsiteX156" fmla="*/ 314487 w 991635"/>
                <a:gd name="connsiteY156" fmla="*/ 180094 h 858995"/>
                <a:gd name="connsiteX157" fmla="*/ 334297 w 991635"/>
                <a:gd name="connsiteY157" fmla="*/ 174527 h 858995"/>
                <a:gd name="connsiteX158" fmla="*/ 349350 w 991635"/>
                <a:gd name="connsiteY158" fmla="*/ 180789 h 858995"/>
                <a:gd name="connsiteX159" fmla="*/ 367586 w 991635"/>
                <a:gd name="connsiteY159" fmla="*/ 130023 h 858995"/>
                <a:gd name="connsiteX160" fmla="*/ 377088 w 991635"/>
                <a:gd name="connsiteY160" fmla="*/ 117511 h 858995"/>
                <a:gd name="connsiteX161" fmla="*/ 400863 w 991635"/>
                <a:gd name="connsiteY161" fmla="*/ 109162 h 858995"/>
                <a:gd name="connsiteX162" fmla="*/ 401655 w 991635"/>
                <a:gd name="connsiteY162" fmla="*/ 83443 h 858995"/>
                <a:gd name="connsiteX163" fmla="*/ 428600 w 991635"/>
                <a:gd name="connsiteY163" fmla="*/ 54929 h 858995"/>
                <a:gd name="connsiteX164" fmla="*/ 465050 w 991635"/>
                <a:gd name="connsiteY164" fmla="*/ 39634 h 858995"/>
                <a:gd name="connsiteX165" fmla="*/ 486943 w 991635"/>
                <a:gd name="connsiteY165" fmla="*/ 35439 h 858995"/>
                <a:gd name="connsiteX166" fmla="*/ 486943 w 991635"/>
                <a:gd name="connsiteY166" fmla="*/ 13800 h 858995"/>
                <a:gd name="connsiteX167" fmla="*/ 488055 w 991635"/>
                <a:gd name="connsiteY167" fmla="*/ 8401 h 858995"/>
                <a:gd name="connsiteX168" fmla="*/ 503191 w 991635"/>
                <a:gd name="connsiteY168" fmla="*/ 14049 h 858995"/>
                <a:gd name="connsiteX169" fmla="*/ 518315 w 991635"/>
                <a:gd name="connsiteY169" fmla="*/ 40361 h 858995"/>
                <a:gd name="connsiteX170" fmla="*/ 542976 w 991635"/>
                <a:gd name="connsiteY170" fmla="*/ 40361 h 858995"/>
                <a:gd name="connsiteX171" fmla="*/ 551378 w 991635"/>
                <a:gd name="connsiteY171" fmla="*/ 52645 h 858995"/>
                <a:gd name="connsiteX172" fmla="*/ 594524 w 991635"/>
                <a:gd name="connsiteY172" fmla="*/ 55594 h 858995"/>
                <a:gd name="connsiteX173" fmla="*/ 595802 w 991635"/>
                <a:gd name="connsiteY173" fmla="*/ 36851 h 858995"/>
                <a:gd name="connsiteX174" fmla="*/ 629091 w 991635"/>
                <a:gd name="connsiteY174" fmla="*/ 36851 h 858995"/>
                <a:gd name="connsiteX175" fmla="*/ 639387 w 991635"/>
                <a:gd name="connsiteY175" fmla="*/ 22252 h 858995"/>
                <a:gd name="connsiteX176" fmla="*/ 702001 w 991635"/>
                <a:gd name="connsiteY176" fmla="*/ 25035 h 858995"/>
                <a:gd name="connsiteX177" fmla="*/ 727361 w 991635"/>
                <a:gd name="connsiteY177" fmla="*/ 0 h 858995"/>
                <a:gd name="connsiteX0" fmla="*/ 342367 w 991635"/>
                <a:gd name="connsiteY0" fmla="*/ 732128 h 858995"/>
                <a:gd name="connsiteX1" fmla="*/ 330036 w 991635"/>
                <a:gd name="connsiteY1" fmla="*/ 742947 h 858995"/>
                <a:gd name="connsiteX2" fmla="*/ 330036 w 991635"/>
                <a:gd name="connsiteY2" fmla="*/ 750818 h 858995"/>
                <a:gd name="connsiteX3" fmla="*/ 313238 w 991635"/>
                <a:gd name="connsiteY3" fmla="*/ 762610 h 858995"/>
                <a:gd name="connsiteX4" fmla="*/ 313244 w 991635"/>
                <a:gd name="connsiteY4" fmla="*/ 762615 h 858995"/>
                <a:gd name="connsiteX5" fmla="*/ 330048 w 991635"/>
                <a:gd name="connsiteY5" fmla="*/ 750819 h 858995"/>
                <a:gd name="connsiteX6" fmla="*/ 330048 w 991635"/>
                <a:gd name="connsiteY6" fmla="*/ 742948 h 858995"/>
                <a:gd name="connsiteX7" fmla="*/ 342373 w 991635"/>
                <a:gd name="connsiteY7" fmla="*/ 732134 h 858995"/>
                <a:gd name="connsiteX8" fmla="*/ 342367 w 991635"/>
                <a:gd name="connsiteY8" fmla="*/ 732128 h 858995"/>
                <a:gd name="connsiteX9" fmla="*/ 315481 w 991635"/>
                <a:gd name="connsiteY9" fmla="*/ 692794 h 858995"/>
                <a:gd name="connsiteX10" fmla="*/ 234796 w 991635"/>
                <a:gd name="connsiteY10" fmla="*/ 693781 h 858995"/>
                <a:gd name="connsiteX11" fmla="*/ 234798 w 991635"/>
                <a:gd name="connsiteY11" fmla="*/ 693782 h 858995"/>
                <a:gd name="connsiteX12" fmla="*/ 315481 w 991635"/>
                <a:gd name="connsiteY12" fmla="*/ 692795 h 858995"/>
                <a:gd name="connsiteX13" fmla="*/ 315481 w 991635"/>
                <a:gd name="connsiteY13" fmla="*/ 708537 h 858995"/>
                <a:gd name="connsiteX14" fmla="*/ 315481 w 991635"/>
                <a:gd name="connsiteY14" fmla="*/ 708536 h 858995"/>
                <a:gd name="connsiteX15" fmla="*/ 315481 w 991635"/>
                <a:gd name="connsiteY15" fmla="*/ 692794 h 858995"/>
                <a:gd name="connsiteX16" fmla="*/ 190541 w 991635"/>
                <a:gd name="connsiteY16" fmla="*/ 663159 h 858995"/>
                <a:gd name="connsiteX17" fmla="*/ 183236 w 991635"/>
                <a:gd name="connsiteY17" fmla="*/ 671166 h 858995"/>
                <a:gd name="connsiteX18" fmla="*/ 189958 w 991635"/>
                <a:gd name="connsiteY18" fmla="*/ 682972 h 858995"/>
                <a:gd name="connsiteX19" fmla="*/ 189959 w 991635"/>
                <a:gd name="connsiteY19" fmla="*/ 682971 h 858995"/>
                <a:gd name="connsiteX20" fmla="*/ 190541 w 991635"/>
                <a:gd name="connsiteY20" fmla="*/ 663159 h 858995"/>
                <a:gd name="connsiteX21" fmla="*/ 625127 w 991635"/>
                <a:gd name="connsiteY21" fmla="*/ 543541 h 858995"/>
                <a:gd name="connsiteX22" fmla="*/ 614995 w 991635"/>
                <a:gd name="connsiteY22" fmla="*/ 549076 h 858995"/>
                <a:gd name="connsiteX23" fmla="*/ 625396 w 991635"/>
                <a:gd name="connsiteY23" fmla="*/ 543608 h 858995"/>
                <a:gd name="connsiteX24" fmla="*/ 625127 w 991635"/>
                <a:gd name="connsiteY24" fmla="*/ 543551 h 858995"/>
                <a:gd name="connsiteX25" fmla="*/ 625127 w 991635"/>
                <a:gd name="connsiteY25" fmla="*/ 543541 h 858995"/>
                <a:gd name="connsiteX26" fmla="*/ 593357 w 991635"/>
                <a:gd name="connsiteY26" fmla="*/ 539414 h 858995"/>
                <a:gd name="connsiteX27" fmla="*/ 614701 w 991635"/>
                <a:gd name="connsiteY27" fmla="*/ 549231 h 858995"/>
                <a:gd name="connsiteX28" fmla="*/ 614707 w 991635"/>
                <a:gd name="connsiteY28" fmla="*/ 549228 h 858995"/>
                <a:gd name="connsiteX29" fmla="*/ 593357 w 991635"/>
                <a:gd name="connsiteY29" fmla="*/ 539414 h 858995"/>
                <a:gd name="connsiteX30" fmla="*/ 570998 w 991635"/>
                <a:gd name="connsiteY30" fmla="*/ 530551 h 858995"/>
                <a:gd name="connsiteX31" fmla="*/ 574884 w 991635"/>
                <a:gd name="connsiteY31" fmla="*/ 538126 h 858995"/>
                <a:gd name="connsiteX32" fmla="*/ 570999 w 991635"/>
                <a:gd name="connsiteY32" fmla="*/ 530551 h 858995"/>
                <a:gd name="connsiteX33" fmla="*/ 570998 w 991635"/>
                <a:gd name="connsiteY33" fmla="*/ 530551 h 858995"/>
                <a:gd name="connsiteX34" fmla="*/ 532756 w 991635"/>
                <a:gd name="connsiteY34" fmla="*/ 518930 h 858995"/>
                <a:gd name="connsiteX35" fmla="*/ 530656 w 991635"/>
                <a:gd name="connsiteY35" fmla="*/ 518745 h 858995"/>
                <a:gd name="connsiteX36" fmla="*/ 532756 w 991635"/>
                <a:gd name="connsiteY36" fmla="*/ 518930 h 858995"/>
                <a:gd name="connsiteX37" fmla="*/ 727361 w 991635"/>
                <a:gd name="connsiteY37" fmla="*/ 0 h 858995"/>
                <a:gd name="connsiteX38" fmla="*/ 778861 w 991635"/>
                <a:gd name="connsiteY38" fmla="*/ 12511 h 858995"/>
                <a:gd name="connsiteX39" fmla="*/ 765394 w 991635"/>
                <a:gd name="connsiteY39" fmla="*/ 24340 h 858995"/>
                <a:gd name="connsiteX40" fmla="*/ 747170 w 991635"/>
                <a:gd name="connsiteY40" fmla="*/ 31991 h 858995"/>
                <a:gd name="connsiteX41" fmla="*/ 743999 w 991635"/>
                <a:gd name="connsiteY41" fmla="*/ 61191 h 858995"/>
                <a:gd name="connsiteX42" fmla="*/ 759845 w 991635"/>
                <a:gd name="connsiteY42" fmla="*/ 77878 h 858995"/>
                <a:gd name="connsiteX43" fmla="*/ 784412 w 991635"/>
                <a:gd name="connsiteY43" fmla="*/ 67451 h 858995"/>
                <a:gd name="connsiteX44" fmla="*/ 812150 w 991635"/>
                <a:gd name="connsiteY44" fmla="*/ 49374 h 858995"/>
                <a:gd name="connsiteX45" fmla="*/ 838291 w 991635"/>
                <a:gd name="connsiteY45" fmla="*/ 35460 h 858995"/>
                <a:gd name="connsiteX46" fmla="*/ 852965 w 991635"/>
                <a:gd name="connsiteY46" fmla="*/ 48678 h 858995"/>
                <a:gd name="connsiteX47" fmla="*/ 862077 w 991635"/>
                <a:gd name="connsiteY47" fmla="*/ 92477 h 858995"/>
                <a:gd name="connsiteX48" fmla="*/ 878716 w 991635"/>
                <a:gd name="connsiteY48" fmla="*/ 109858 h 858995"/>
                <a:gd name="connsiteX49" fmla="*/ 907247 w 991635"/>
                <a:gd name="connsiteY49" fmla="*/ 112652 h 858995"/>
                <a:gd name="connsiteX50" fmla="*/ 913579 w 991635"/>
                <a:gd name="connsiteY50" fmla="*/ 104304 h 858995"/>
                <a:gd name="connsiteX51" fmla="*/ 933389 w 991635"/>
                <a:gd name="connsiteY51" fmla="*/ 120989 h 858995"/>
                <a:gd name="connsiteX52" fmla="*/ 946868 w 991635"/>
                <a:gd name="connsiteY52" fmla="*/ 111603 h 858995"/>
                <a:gd name="connsiteX53" fmla="*/ 955589 w 991635"/>
                <a:gd name="connsiteY53" fmla="*/ 132807 h 858995"/>
                <a:gd name="connsiteX54" fmla="*/ 951625 w 991635"/>
                <a:gd name="connsiteY54" fmla="*/ 146720 h 858995"/>
                <a:gd name="connsiteX55" fmla="*/ 956370 w 991635"/>
                <a:gd name="connsiteY55" fmla="*/ 169668 h 858995"/>
                <a:gd name="connsiteX56" fmla="*/ 936561 w 991635"/>
                <a:gd name="connsiteY56" fmla="*/ 177311 h 858995"/>
                <a:gd name="connsiteX57" fmla="*/ 924678 w 991635"/>
                <a:gd name="connsiteY57" fmla="*/ 175223 h 858995"/>
                <a:gd name="connsiteX58" fmla="*/ 896148 w 991635"/>
                <a:gd name="connsiteY58" fmla="*/ 180789 h 858995"/>
                <a:gd name="connsiteX59" fmla="*/ 893769 w 991635"/>
                <a:gd name="connsiteY59" fmla="*/ 191214 h 858995"/>
                <a:gd name="connsiteX60" fmla="*/ 911993 w 991635"/>
                <a:gd name="connsiteY60" fmla="*/ 196095 h 858995"/>
                <a:gd name="connsiteX61" fmla="*/ 935767 w 991635"/>
                <a:gd name="connsiteY61" fmla="*/ 198181 h 858995"/>
                <a:gd name="connsiteX62" fmla="*/ 969056 w 991635"/>
                <a:gd name="connsiteY62" fmla="*/ 185670 h 858995"/>
                <a:gd name="connsiteX63" fmla="*/ 991635 w 991635"/>
                <a:gd name="connsiteY63" fmla="*/ 212428 h 858995"/>
                <a:gd name="connsiteX64" fmla="*/ 967471 w 991635"/>
                <a:gd name="connsiteY64" fmla="*/ 222510 h 858995"/>
                <a:gd name="connsiteX65" fmla="*/ 920715 w 991635"/>
                <a:gd name="connsiteY65" fmla="*/ 218347 h 858995"/>
                <a:gd name="connsiteX66" fmla="*/ 911201 w 991635"/>
                <a:gd name="connsiteY66" fmla="*/ 204432 h 858995"/>
                <a:gd name="connsiteX67" fmla="*/ 889011 w 991635"/>
                <a:gd name="connsiteY67" fmla="*/ 215564 h 858995"/>
                <a:gd name="connsiteX68" fmla="*/ 875545 w 991635"/>
                <a:gd name="connsiteY68" fmla="*/ 210694 h 858995"/>
                <a:gd name="connsiteX69" fmla="*/ 881082 w 991635"/>
                <a:gd name="connsiteY69" fmla="*/ 269102 h 858995"/>
                <a:gd name="connsiteX70" fmla="*/ 880302 w 991635"/>
                <a:gd name="connsiteY70" fmla="*/ 439466 h 858995"/>
                <a:gd name="connsiteX71" fmla="*/ 872373 w 991635"/>
                <a:gd name="connsiteY71" fmla="*/ 455456 h 858995"/>
                <a:gd name="connsiteX72" fmla="*/ 878716 w 991635"/>
                <a:gd name="connsiteY72" fmla="*/ 468664 h 858995"/>
                <a:gd name="connsiteX73" fmla="*/ 864456 w 991635"/>
                <a:gd name="connsiteY73" fmla="*/ 488134 h 858995"/>
                <a:gd name="connsiteX74" fmla="*/ 753513 w 991635"/>
                <a:gd name="connsiteY74" fmla="*/ 463795 h 858995"/>
                <a:gd name="connsiteX75" fmla="*/ 736863 w 991635"/>
                <a:gd name="connsiteY75" fmla="*/ 474926 h 858995"/>
                <a:gd name="connsiteX76" fmla="*/ 721810 w 991635"/>
                <a:gd name="connsiteY76" fmla="*/ 530551 h 858995"/>
                <a:gd name="connsiteX77" fmla="*/ 679019 w 991635"/>
                <a:gd name="connsiteY77" fmla="*/ 521517 h 858995"/>
                <a:gd name="connsiteX78" fmla="*/ 659208 w 991635"/>
                <a:gd name="connsiteY78" fmla="*/ 550716 h 858995"/>
                <a:gd name="connsiteX79" fmla="*/ 626043 w 991635"/>
                <a:gd name="connsiteY79" fmla="*/ 543744 h 858995"/>
                <a:gd name="connsiteX80" fmla="*/ 649457 w 991635"/>
                <a:gd name="connsiteY80" fmla="*/ 621989 h 858995"/>
                <a:gd name="connsiteX81" fmla="*/ 636002 w 991635"/>
                <a:gd name="connsiteY81" fmla="*/ 668206 h 858995"/>
                <a:gd name="connsiteX82" fmla="*/ 577732 w 991635"/>
                <a:gd name="connsiteY82" fmla="*/ 686408 h 858995"/>
                <a:gd name="connsiteX83" fmla="*/ 531769 w 991635"/>
                <a:gd name="connsiteY83" fmla="*/ 680999 h 858995"/>
                <a:gd name="connsiteX84" fmla="*/ 512728 w 991635"/>
                <a:gd name="connsiteY84" fmla="*/ 666244 h 858995"/>
                <a:gd name="connsiteX85" fmla="*/ 479108 w 991635"/>
                <a:gd name="connsiteY85" fmla="*/ 702627 h 858995"/>
                <a:gd name="connsiteX86" fmla="*/ 449962 w 991635"/>
                <a:gd name="connsiteY86" fmla="*/ 691819 h 858995"/>
                <a:gd name="connsiteX87" fmla="*/ 408508 w 991635"/>
                <a:gd name="connsiteY87" fmla="*/ 696730 h 858995"/>
                <a:gd name="connsiteX88" fmla="*/ 438755 w 991635"/>
                <a:gd name="connsiteY88" fmla="*/ 728192 h 858995"/>
                <a:gd name="connsiteX89" fmla="*/ 425868 w 991635"/>
                <a:gd name="connsiteY89" fmla="*/ 755242 h 858995"/>
                <a:gd name="connsiteX90" fmla="*/ 397289 w 991635"/>
                <a:gd name="connsiteY90" fmla="*/ 753757 h 858995"/>
                <a:gd name="connsiteX91" fmla="*/ 372070 w 991635"/>
                <a:gd name="connsiteY91" fmla="*/ 763590 h 858995"/>
                <a:gd name="connsiteX92" fmla="*/ 372070 w 991635"/>
                <a:gd name="connsiteY92" fmla="*/ 763600 h 858995"/>
                <a:gd name="connsiteX93" fmla="*/ 360307 w 991635"/>
                <a:gd name="connsiteY93" fmla="*/ 750818 h 858995"/>
                <a:gd name="connsiteX94" fmla="*/ 359974 w 991635"/>
                <a:gd name="connsiteY94" fmla="*/ 750471 h 858995"/>
                <a:gd name="connsiteX95" fmla="*/ 360308 w 991635"/>
                <a:gd name="connsiteY95" fmla="*/ 750819 h 858995"/>
                <a:gd name="connsiteX96" fmla="*/ 372071 w 991635"/>
                <a:gd name="connsiteY96" fmla="*/ 763601 h 858995"/>
                <a:gd name="connsiteX97" fmla="*/ 332285 w 991635"/>
                <a:gd name="connsiteY97" fmla="*/ 781305 h 858995"/>
                <a:gd name="connsiteX98" fmla="*/ 316605 w 991635"/>
                <a:gd name="connsiteY98" fmla="*/ 776383 h 858995"/>
                <a:gd name="connsiteX99" fmla="*/ 290830 w 991635"/>
                <a:gd name="connsiteY99" fmla="*/ 808832 h 858995"/>
                <a:gd name="connsiteX100" fmla="*/ 257198 w 991635"/>
                <a:gd name="connsiteY100" fmla="*/ 818665 h 858995"/>
                <a:gd name="connsiteX101" fmla="*/ 249352 w 991635"/>
                <a:gd name="connsiteY101" fmla="*/ 825561 h 858995"/>
                <a:gd name="connsiteX102" fmla="*/ 253282 w 991635"/>
                <a:gd name="connsiteY102" fmla="*/ 840305 h 858995"/>
                <a:gd name="connsiteX103" fmla="*/ 203413 w 991635"/>
                <a:gd name="connsiteY103" fmla="*/ 837356 h 858995"/>
                <a:gd name="connsiteX104" fmla="*/ 187722 w 991635"/>
                <a:gd name="connsiteY104" fmla="*/ 858995 h 858995"/>
                <a:gd name="connsiteX105" fmla="*/ 172030 w 991635"/>
                <a:gd name="connsiteY105" fmla="*/ 857023 h 858995"/>
                <a:gd name="connsiteX106" fmla="*/ 173142 w 991635"/>
                <a:gd name="connsiteY106" fmla="*/ 845216 h 858995"/>
                <a:gd name="connsiteX107" fmla="*/ 188846 w 991635"/>
                <a:gd name="connsiteY107" fmla="*/ 840305 h 858995"/>
                <a:gd name="connsiteX108" fmla="*/ 188846 w 991635"/>
                <a:gd name="connsiteY108" fmla="*/ 834407 h 858995"/>
                <a:gd name="connsiteX109" fmla="*/ 161935 w 991635"/>
                <a:gd name="connsiteY109" fmla="*/ 832434 h 858995"/>
                <a:gd name="connsiteX110" fmla="*/ 159699 w 991635"/>
                <a:gd name="connsiteY110" fmla="*/ 841291 h 858995"/>
                <a:gd name="connsiteX111" fmla="*/ 142611 w 991635"/>
                <a:gd name="connsiteY111" fmla="*/ 830721 h 858995"/>
                <a:gd name="connsiteX112" fmla="*/ 150172 w 991635"/>
                <a:gd name="connsiteY112" fmla="*/ 816215 h 858995"/>
                <a:gd name="connsiteX113" fmla="*/ 170349 w 991635"/>
                <a:gd name="connsiteY113" fmla="*/ 812279 h 858995"/>
                <a:gd name="connsiteX114" fmla="*/ 159142 w 991635"/>
                <a:gd name="connsiteY114" fmla="*/ 792125 h 858995"/>
                <a:gd name="connsiteX115" fmla="*/ 161379 w 991635"/>
                <a:gd name="connsiteY115" fmla="*/ 759177 h 858995"/>
                <a:gd name="connsiteX116" fmla="*/ 139534 w 991635"/>
                <a:gd name="connsiteY116" fmla="*/ 728702 h 858995"/>
                <a:gd name="connsiteX117" fmla="*/ 133818 w 991635"/>
                <a:gd name="connsiteY117" fmla="*/ 714798 h 858995"/>
                <a:gd name="connsiteX118" fmla="*/ 107653 w 991635"/>
                <a:gd name="connsiteY118" fmla="*/ 671686 h 858995"/>
                <a:gd name="connsiteX119" fmla="*/ 106079 w 991635"/>
                <a:gd name="connsiteY119" fmla="*/ 650129 h 858995"/>
                <a:gd name="connsiteX120" fmla="*/ 73583 w 991635"/>
                <a:gd name="connsiteY120" fmla="*/ 646661 h 858995"/>
                <a:gd name="connsiteX121" fmla="*/ 39785 w 991635"/>
                <a:gd name="connsiteY121" fmla="*/ 623962 h 858995"/>
                <a:gd name="connsiteX122" fmla="*/ 43159 w 991635"/>
                <a:gd name="connsiteY122" fmla="*/ 597422 h 858995"/>
                <a:gd name="connsiteX123" fmla="*/ 29703 w 991635"/>
                <a:gd name="connsiteY123" fmla="*/ 597422 h 858995"/>
                <a:gd name="connsiteX124" fmla="*/ 0 w 991635"/>
                <a:gd name="connsiteY124" fmla="*/ 476462 h 858995"/>
                <a:gd name="connsiteX125" fmla="*/ 67808 w 991635"/>
                <a:gd name="connsiteY125" fmla="*/ 448935 h 858995"/>
                <a:gd name="connsiteX126" fmla="*/ 56601 w 991635"/>
                <a:gd name="connsiteY126" fmla="*/ 413527 h 858995"/>
                <a:gd name="connsiteX127" fmla="*/ 33064 w 991635"/>
                <a:gd name="connsiteY127" fmla="*/ 410578 h 858995"/>
                <a:gd name="connsiteX128" fmla="*/ 33064 w 991635"/>
                <a:gd name="connsiteY128" fmla="*/ 367309 h 858995"/>
                <a:gd name="connsiteX129" fmla="*/ 61690 w 991635"/>
                <a:gd name="connsiteY129" fmla="*/ 374786 h 858995"/>
                <a:gd name="connsiteX130" fmla="*/ 71997 w 991635"/>
                <a:gd name="connsiteY130" fmla="*/ 359480 h 858995"/>
                <a:gd name="connsiteX131" fmla="*/ 86258 w 991635"/>
                <a:gd name="connsiteY131" fmla="*/ 365742 h 858995"/>
                <a:gd name="connsiteX132" fmla="*/ 116375 w 991635"/>
                <a:gd name="connsiteY132" fmla="*/ 356698 h 858995"/>
                <a:gd name="connsiteX133" fmla="*/ 135393 w 991635"/>
                <a:gd name="connsiteY133" fmla="*/ 374090 h 858995"/>
                <a:gd name="connsiteX134" fmla="*/ 155995 w 991635"/>
                <a:gd name="connsiteY134" fmla="*/ 367133 h 858995"/>
                <a:gd name="connsiteX135" fmla="*/ 189283 w 991635"/>
                <a:gd name="connsiteY135" fmla="*/ 390777 h 858995"/>
                <a:gd name="connsiteX136" fmla="*/ 240785 w 991635"/>
                <a:gd name="connsiteY136" fmla="*/ 399811 h 858995"/>
                <a:gd name="connsiteX137" fmla="*/ 250299 w 991635"/>
                <a:gd name="connsiteY137" fmla="*/ 385907 h 858995"/>
                <a:gd name="connsiteX138" fmla="*/ 259021 w 991635"/>
                <a:gd name="connsiteY138" fmla="*/ 393560 h 858995"/>
                <a:gd name="connsiteX139" fmla="*/ 266950 w 991635"/>
                <a:gd name="connsiteY139" fmla="*/ 384515 h 858995"/>
                <a:gd name="connsiteX140" fmla="*/ 324001 w 991635"/>
                <a:gd name="connsiteY140" fmla="*/ 378264 h 858995"/>
                <a:gd name="connsiteX141" fmla="*/ 349361 w 991635"/>
                <a:gd name="connsiteY141" fmla="*/ 351143 h 858995"/>
                <a:gd name="connsiteX142" fmla="*/ 368379 w 991635"/>
                <a:gd name="connsiteY142" fmla="*/ 352534 h 858995"/>
                <a:gd name="connsiteX143" fmla="*/ 371549 w 991635"/>
                <a:gd name="connsiteY143" fmla="*/ 331673 h 858995"/>
                <a:gd name="connsiteX144" fmla="*/ 361255 w 991635"/>
                <a:gd name="connsiteY144" fmla="*/ 328195 h 858995"/>
                <a:gd name="connsiteX145" fmla="*/ 370757 w 991635"/>
                <a:gd name="connsiteY145" fmla="*/ 308725 h 858995"/>
                <a:gd name="connsiteX146" fmla="*/ 358083 w 991635"/>
                <a:gd name="connsiteY146" fmla="*/ 301072 h 858995"/>
                <a:gd name="connsiteX147" fmla="*/ 373136 w 991635"/>
                <a:gd name="connsiteY147" fmla="*/ 301769 h 858995"/>
                <a:gd name="connsiteX148" fmla="*/ 407205 w 991635"/>
                <a:gd name="connsiteY148" fmla="*/ 260742 h 858995"/>
                <a:gd name="connsiteX149" fmla="*/ 311327 w 991635"/>
                <a:gd name="connsiteY149" fmla="*/ 274646 h 858995"/>
                <a:gd name="connsiteX150" fmla="*/ 291505 w 991635"/>
                <a:gd name="connsiteY150" fmla="*/ 305943 h 858995"/>
                <a:gd name="connsiteX151" fmla="*/ 266157 w 991635"/>
                <a:gd name="connsiteY151" fmla="*/ 272569 h 858995"/>
                <a:gd name="connsiteX152" fmla="*/ 300226 w 991635"/>
                <a:gd name="connsiteY152" fmla="*/ 233632 h 858995"/>
                <a:gd name="connsiteX153" fmla="*/ 297056 w 991635"/>
                <a:gd name="connsiteY153" fmla="*/ 198856 h 858995"/>
                <a:gd name="connsiteX154" fmla="*/ 297056 w 991635"/>
                <a:gd name="connsiteY154" fmla="*/ 187040 h 858995"/>
                <a:gd name="connsiteX155" fmla="*/ 314487 w 991635"/>
                <a:gd name="connsiteY155" fmla="*/ 180094 h 858995"/>
                <a:gd name="connsiteX156" fmla="*/ 334297 w 991635"/>
                <a:gd name="connsiteY156" fmla="*/ 174527 h 858995"/>
                <a:gd name="connsiteX157" fmla="*/ 349350 w 991635"/>
                <a:gd name="connsiteY157" fmla="*/ 180789 h 858995"/>
                <a:gd name="connsiteX158" fmla="*/ 367586 w 991635"/>
                <a:gd name="connsiteY158" fmla="*/ 130023 h 858995"/>
                <a:gd name="connsiteX159" fmla="*/ 377088 w 991635"/>
                <a:gd name="connsiteY159" fmla="*/ 117511 h 858995"/>
                <a:gd name="connsiteX160" fmla="*/ 400863 w 991635"/>
                <a:gd name="connsiteY160" fmla="*/ 109162 h 858995"/>
                <a:gd name="connsiteX161" fmla="*/ 401655 w 991635"/>
                <a:gd name="connsiteY161" fmla="*/ 83443 h 858995"/>
                <a:gd name="connsiteX162" fmla="*/ 428600 w 991635"/>
                <a:gd name="connsiteY162" fmla="*/ 54929 h 858995"/>
                <a:gd name="connsiteX163" fmla="*/ 465050 w 991635"/>
                <a:gd name="connsiteY163" fmla="*/ 39634 h 858995"/>
                <a:gd name="connsiteX164" fmla="*/ 486943 w 991635"/>
                <a:gd name="connsiteY164" fmla="*/ 35439 h 858995"/>
                <a:gd name="connsiteX165" fmla="*/ 486943 w 991635"/>
                <a:gd name="connsiteY165" fmla="*/ 13800 h 858995"/>
                <a:gd name="connsiteX166" fmla="*/ 488055 w 991635"/>
                <a:gd name="connsiteY166" fmla="*/ 8401 h 858995"/>
                <a:gd name="connsiteX167" fmla="*/ 503191 w 991635"/>
                <a:gd name="connsiteY167" fmla="*/ 14049 h 858995"/>
                <a:gd name="connsiteX168" fmla="*/ 518315 w 991635"/>
                <a:gd name="connsiteY168" fmla="*/ 40361 h 858995"/>
                <a:gd name="connsiteX169" fmla="*/ 542976 w 991635"/>
                <a:gd name="connsiteY169" fmla="*/ 40361 h 858995"/>
                <a:gd name="connsiteX170" fmla="*/ 551378 w 991635"/>
                <a:gd name="connsiteY170" fmla="*/ 52645 h 858995"/>
                <a:gd name="connsiteX171" fmla="*/ 594524 w 991635"/>
                <a:gd name="connsiteY171" fmla="*/ 55594 h 858995"/>
                <a:gd name="connsiteX172" fmla="*/ 595802 w 991635"/>
                <a:gd name="connsiteY172" fmla="*/ 36851 h 858995"/>
                <a:gd name="connsiteX173" fmla="*/ 629091 w 991635"/>
                <a:gd name="connsiteY173" fmla="*/ 36851 h 858995"/>
                <a:gd name="connsiteX174" fmla="*/ 639387 w 991635"/>
                <a:gd name="connsiteY174" fmla="*/ 22252 h 858995"/>
                <a:gd name="connsiteX175" fmla="*/ 702001 w 991635"/>
                <a:gd name="connsiteY175" fmla="*/ 25035 h 858995"/>
                <a:gd name="connsiteX176" fmla="*/ 727361 w 991635"/>
                <a:gd name="connsiteY176" fmla="*/ 0 h 858995"/>
                <a:gd name="connsiteX0" fmla="*/ 342367 w 991635"/>
                <a:gd name="connsiteY0" fmla="*/ 732128 h 858995"/>
                <a:gd name="connsiteX1" fmla="*/ 330036 w 991635"/>
                <a:gd name="connsiteY1" fmla="*/ 742947 h 858995"/>
                <a:gd name="connsiteX2" fmla="*/ 330036 w 991635"/>
                <a:gd name="connsiteY2" fmla="*/ 750818 h 858995"/>
                <a:gd name="connsiteX3" fmla="*/ 313238 w 991635"/>
                <a:gd name="connsiteY3" fmla="*/ 762610 h 858995"/>
                <a:gd name="connsiteX4" fmla="*/ 313244 w 991635"/>
                <a:gd name="connsiteY4" fmla="*/ 762615 h 858995"/>
                <a:gd name="connsiteX5" fmla="*/ 330048 w 991635"/>
                <a:gd name="connsiteY5" fmla="*/ 750819 h 858995"/>
                <a:gd name="connsiteX6" fmla="*/ 330048 w 991635"/>
                <a:gd name="connsiteY6" fmla="*/ 742948 h 858995"/>
                <a:gd name="connsiteX7" fmla="*/ 342373 w 991635"/>
                <a:gd name="connsiteY7" fmla="*/ 732134 h 858995"/>
                <a:gd name="connsiteX8" fmla="*/ 342367 w 991635"/>
                <a:gd name="connsiteY8" fmla="*/ 732128 h 858995"/>
                <a:gd name="connsiteX9" fmla="*/ 315481 w 991635"/>
                <a:gd name="connsiteY9" fmla="*/ 692794 h 858995"/>
                <a:gd name="connsiteX10" fmla="*/ 234796 w 991635"/>
                <a:gd name="connsiteY10" fmla="*/ 693781 h 858995"/>
                <a:gd name="connsiteX11" fmla="*/ 234798 w 991635"/>
                <a:gd name="connsiteY11" fmla="*/ 693782 h 858995"/>
                <a:gd name="connsiteX12" fmla="*/ 315481 w 991635"/>
                <a:gd name="connsiteY12" fmla="*/ 692795 h 858995"/>
                <a:gd name="connsiteX13" fmla="*/ 315481 w 991635"/>
                <a:gd name="connsiteY13" fmla="*/ 708537 h 858995"/>
                <a:gd name="connsiteX14" fmla="*/ 315481 w 991635"/>
                <a:gd name="connsiteY14" fmla="*/ 708536 h 858995"/>
                <a:gd name="connsiteX15" fmla="*/ 315481 w 991635"/>
                <a:gd name="connsiteY15" fmla="*/ 692794 h 858995"/>
                <a:gd name="connsiteX16" fmla="*/ 190541 w 991635"/>
                <a:gd name="connsiteY16" fmla="*/ 663159 h 858995"/>
                <a:gd name="connsiteX17" fmla="*/ 183236 w 991635"/>
                <a:gd name="connsiteY17" fmla="*/ 671166 h 858995"/>
                <a:gd name="connsiteX18" fmla="*/ 189958 w 991635"/>
                <a:gd name="connsiteY18" fmla="*/ 682972 h 858995"/>
                <a:gd name="connsiteX19" fmla="*/ 190541 w 991635"/>
                <a:gd name="connsiteY19" fmla="*/ 663159 h 858995"/>
                <a:gd name="connsiteX20" fmla="*/ 625127 w 991635"/>
                <a:gd name="connsiteY20" fmla="*/ 543541 h 858995"/>
                <a:gd name="connsiteX21" fmla="*/ 614995 w 991635"/>
                <a:gd name="connsiteY21" fmla="*/ 549076 h 858995"/>
                <a:gd name="connsiteX22" fmla="*/ 625396 w 991635"/>
                <a:gd name="connsiteY22" fmla="*/ 543608 h 858995"/>
                <a:gd name="connsiteX23" fmla="*/ 625127 w 991635"/>
                <a:gd name="connsiteY23" fmla="*/ 543551 h 858995"/>
                <a:gd name="connsiteX24" fmla="*/ 625127 w 991635"/>
                <a:gd name="connsiteY24" fmla="*/ 543541 h 858995"/>
                <a:gd name="connsiteX25" fmla="*/ 593357 w 991635"/>
                <a:gd name="connsiteY25" fmla="*/ 539414 h 858995"/>
                <a:gd name="connsiteX26" fmla="*/ 614701 w 991635"/>
                <a:gd name="connsiteY26" fmla="*/ 549231 h 858995"/>
                <a:gd name="connsiteX27" fmla="*/ 614707 w 991635"/>
                <a:gd name="connsiteY27" fmla="*/ 549228 h 858995"/>
                <a:gd name="connsiteX28" fmla="*/ 593357 w 991635"/>
                <a:gd name="connsiteY28" fmla="*/ 539414 h 858995"/>
                <a:gd name="connsiteX29" fmla="*/ 570998 w 991635"/>
                <a:gd name="connsiteY29" fmla="*/ 530551 h 858995"/>
                <a:gd name="connsiteX30" fmla="*/ 574884 w 991635"/>
                <a:gd name="connsiteY30" fmla="*/ 538126 h 858995"/>
                <a:gd name="connsiteX31" fmla="*/ 570999 w 991635"/>
                <a:gd name="connsiteY31" fmla="*/ 530551 h 858995"/>
                <a:gd name="connsiteX32" fmla="*/ 570998 w 991635"/>
                <a:gd name="connsiteY32" fmla="*/ 530551 h 858995"/>
                <a:gd name="connsiteX33" fmla="*/ 532756 w 991635"/>
                <a:gd name="connsiteY33" fmla="*/ 518930 h 858995"/>
                <a:gd name="connsiteX34" fmla="*/ 530656 w 991635"/>
                <a:gd name="connsiteY34" fmla="*/ 518745 h 858995"/>
                <a:gd name="connsiteX35" fmla="*/ 532756 w 991635"/>
                <a:gd name="connsiteY35" fmla="*/ 518930 h 858995"/>
                <a:gd name="connsiteX36" fmla="*/ 727361 w 991635"/>
                <a:gd name="connsiteY36" fmla="*/ 0 h 858995"/>
                <a:gd name="connsiteX37" fmla="*/ 778861 w 991635"/>
                <a:gd name="connsiteY37" fmla="*/ 12511 h 858995"/>
                <a:gd name="connsiteX38" fmla="*/ 765394 w 991635"/>
                <a:gd name="connsiteY38" fmla="*/ 24340 h 858995"/>
                <a:gd name="connsiteX39" fmla="*/ 747170 w 991635"/>
                <a:gd name="connsiteY39" fmla="*/ 31991 h 858995"/>
                <a:gd name="connsiteX40" fmla="*/ 743999 w 991635"/>
                <a:gd name="connsiteY40" fmla="*/ 61191 h 858995"/>
                <a:gd name="connsiteX41" fmla="*/ 759845 w 991635"/>
                <a:gd name="connsiteY41" fmla="*/ 77878 h 858995"/>
                <a:gd name="connsiteX42" fmla="*/ 784412 w 991635"/>
                <a:gd name="connsiteY42" fmla="*/ 67451 h 858995"/>
                <a:gd name="connsiteX43" fmla="*/ 812150 w 991635"/>
                <a:gd name="connsiteY43" fmla="*/ 49374 h 858995"/>
                <a:gd name="connsiteX44" fmla="*/ 838291 w 991635"/>
                <a:gd name="connsiteY44" fmla="*/ 35460 h 858995"/>
                <a:gd name="connsiteX45" fmla="*/ 852965 w 991635"/>
                <a:gd name="connsiteY45" fmla="*/ 48678 h 858995"/>
                <a:gd name="connsiteX46" fmla="*/ 862077 w 991635"/>
                <a:gd name="connsiteY46" fmla="*/ 92477 h 858995"/>
                <a:gd name="connsiteX47" fmla="*/ 878716 w 991635"/>
                <a:gd name="connsiteY47" fmla="*/ 109858 h 858995"/>
                <a:gd name="connsiteX48" fmla="*/ 907247 w 991635"/>
                <a:gd name="connsiteY48" fmla="*/ 112652 h 858995"/>
                <a:gd name="connsiteX49" fmla="*/ 913579 w 991635"/>
                <a:gd name="connsiteY49" fmla="*/ 104304 h 858995"/>
                <a:gd name="connsiteX50" fmla="*/ 933389 w 991635"/>
                <a:gd name="connsiteY50" fmla="*/ 120989 h 858995"/>
                <a:gd name="connsiteX51" fmla="*/ 946868 w 991635"/>
                <a:gd name="connsiteY51" fmla="*/ 111603 h 858995"/>
                <a:gd name="connsiteX52" fmla="*/ 955589 w 991635"/>
                <a:gd name="connsiteY52" fmla="*/ 132807 h 858995"/>
                <a:gd name="connsiteX53" fmla="*/ 951625 w 991635"/>
                <a:gd name="connsiteY53" fmla="*/ 146720 h 858995"/>
                <a:gd name="connsiteX54" fmla="*/ 956370 w 991635"/>
                <a:gd name="connsiteY54" fmla="*/ 169668 h 858995"/>
                <a:gd name="connsiteX55" fmla="*/ 936561 w 991635"/>
                <a:gd name="connsiteY55" fmla="*/ 177311 h 858995"/>
                <a:gd name="connsiteX56" fmla="*/ 924678 w 991635"/>
                <a:gd name="connsiteY56" fmla="*/ 175223 h 858995"/>
                <a:gd name="connsiteX57" fmla="*/ 896148 w 991635"/>
                <a:gd name="connsiteY57" fmla="*/ 180789 h 858995"/>
                <a:gd name="connsiteX58" fmla="*/ 893769 w 991635"/>
                <a:gd name="connsiteY58" fmla="*/ 191214 h 858995"/>
                <a:gd name="connsiteX59" fmla="*/ 911993 w 991635"/>
                <a:gd name="connsiteY59" fmla="*/ 196095 h 858995"/>
                <a:gd name="connsiteX60" fmla="*/ 935767 w 991635"/>
                <a:gd name="connsiteY60" fmla="*/ 198181 h 858995"/>
                <a:gd name="connsiteX61" fmla="*/ 969056 w 991635"/>
                <a:gd name="connsiteY61" fmla="*/ 185670 h 858995"/>
                <a:gd name="connsiteX62" fmla="*/ 991635 w 991635"/>
                <a:gd name="connsiteY62" fmla="*/ 212428 h 858995"/>
                <a:gd name="connsiteX63" fmla="*/ 967471 w 991635"/>
                <a:gd name="connsiteY63" fmla="*/ 222510 h 858995"/>
                <a:gd name="connsiteX64" fmla="*/ 920715 w 991635"/>
                <a:gd name="connsiteY64" fmla="*/ 218347 h 858995"/>
                <a:gd name="connsiteX65" fmla="*/ 911201 w 991635"/>
                <a:gd name="connsiteY65" fmla="*/ 204432 h 858995"/>
                <a:gd name="connsiteX66" fmla="*/ 889011 w 991635"/>
                <a:gd name="connsiteY66" fmla="*/ 215564 h 858995"/>
                <a:gd name="connsiteX67" fmla="*/ 875545 w 991635"/>
                <a:gd name="connsiteY67" fmla="*/ 210694 h 858995"/>
                <a:gd name="connsiteX68" fmla="*/ 881082 w 991635"/>
                <a:gd name="connsiteY68" fmla="*/ 269102 h 858995"/>
                <a:gd name="connsiteX69" fmla="*/ 880302 w 991635"/>
                <a:gd name="connsiteY69" fmla="*/ 439466 h 858995"/>
                <a:gd name="connsiteX70" fmla="*/ 872373 w 991635"/>
                <a:gd name="connsiteY70" fmla="*/ 455456 h 858995"/>
                <a:gd name="connsiteX71" fmla="*/ 878716 w 991635"/>
                <a:gd name="connsiteY71" fmla="*/ 468664 h 858995"/>
                <a:gd name="connsiteX72" fmla="*/ 864456 w 991635"/>
                <a:gd name="connsiteY72" fmla="*/ 488134 h 858995"/>
                <a:gd name="connsiteX73" fmla="*/ 753513 w 991635"/>
                <a:gd name="connsiteY73" fmla="*/ 463795 h 858995"/>
                <a:gd name="connsiteX74" fmla="*/ 736863 w 991635"/>
                <a:gd name="connsiteY74" fmla="*/ 474926 h 858995"/>
                <a:gd name="connsiteX75" fmla="*/ 721810 w 991635"/>
                <a:gd name="connsiteY75" fmla="*/ 530551 h 858995"/>
                <a:gd name="connsiteX76" fmla="*/ 679019 w 991635"/>
                <a:gd name="connsiteY76" fmla="*/ 521517 h 858995"/>
                <a:gd name="connsiteX77" fmla="*/ 659208 w 991635"/>
                <a:gd name="connsiteY77" fmla="*/ 550716 h 858995"/>
                <a:gd name="connsiteX78" fmla="*/ 626043 w 991635"/>
                <a:gd name="connsiteY78" fmla="*/ 543744 h 858995"/>
                <a:gd name="connsiteX79" fmla="*/ 649457 w 991635"/>
                <a:gd name="connsiteY79" fmla="*/ 621989 h 858995"/>
                <a:gd name="connsiteX80" fmla="*/ 636002 w 991635"/>
                <a:gd name="connsiteY80" fmla="*/ 668206 h 858995"/>
                <a:gd name="connsiteX81" fmla="*/ 577732 w 991635"/>
                <a:gd name="connsiteY81" fmla="*/ 686408 h 858995"/>
                <a:gd name="connsiteX82" fmla="*/ 531769 w 991635"/>
                <a:gd name="connsiteY82" fmla="*/ 680999 h 858995"/>
                <a:gd name="connsiteX83" fmla="*/ 512728 w 991635"/>
                <a:gd name="connsiteY83" fmla="*/ 666244 h 858995"/>
                <a:gd name="connsiteX84" fmla="*/ 479108 w 991635"/>
                <a:gd name="connsiteY84" fmla="*/ 702627 h 858995"/>
                <a:gd name="connsiteX85" fmla="*/ 449962 w 991635"/>
                <a:gd name="connsiteY85" fmla="*/ 691819 h 858995"/>
                <a:gd name="connsiteX86" fmla="*/ 408508 w 991635"/>
                <a:gd name="connsiteY86" fmla="*/ 696730 h 858995"/>
                <a:gd name="connsiteX87" fmla="*/ 438755 w 991635"/>
                <a:gd name="connsiteY87" fmla="*/ 728192 h 858995"/>
                <a:gd name="connsiteX88" fmla="*/ 425868 w 991635"/>
                <a:gd name="connsiteY88" fmla="*/ 755242 h 858995"/>
                <a:gd name="connsiteX89" fmla="*/ 397289 w 991635"/>
                <a:gd name="connsiteY89" fmla="*/ 753757 h 858995"/>
                <a:gd name="connsiteX90" fmla="*/ 372070 w 991635"/>
                <a:gd name="connsiteY90" fmla="*/ 763590 h 858995"/>
                <a:gd name="connsiteX91" fmla="*/ 372070 w 991635"/>
                <a:gd name="connsiteY91" fmla="*/ 763600 h 858995"/>
                <a:gd name="connsiteX92" fmla="*/ 360307 w 991635"/>
                <a:gd name="connsiteY92" fmla="*/ 750818 h 858995"/>
                <a:gd name="connsiteX93" fmla="*/ 359974 w 991635"/>
                <a:gd name="connsiteY93" fmla="*/ 750471 h 858995"/>
                <a:gd name="connsiteX94" fmla="*/ 360308 w 991635"/>
                <a:gd name="connsiteY94" fmla="*/ 750819 h 858995"/>
                <a:gd name="connsiteX95" fmla="*/ 372071 w 991635"/>
                <a:gd name="connsiteY95" fmla="*/ 763601 h 858995"/>
                <a:gd name="connsiteX96" fmla="*/ 332285 w 991635"/>
                <a:gd name="connsiteY96" fmla="*/ 781305 h 858995"/>
                <a:gd name="connsiteX97" fmla="*/ 316605 w 991635"/>
                <a:gd name="connsiteY97" fmla="*/ 776383 h 858995"/>
                <a:gd name="connsiteX98" fmla="*/ 290830 w 991635"/>
                <a:gd name="connsiteY98" fmla="*/ 808832 h 858995"/>
                <a:gd name="connsiteX99" fmla="*/ 257198 w 991635"/>
                <a:gd name="connsiteY99" fmla="*/ 818665 h 858995"/>
                <a:gd name="connsiteX100" fmla="*/ 249352 w 991635"/>
                <a:gd name="connsiteY100" fmla="*/ 825561 h 858995"/>
                <a:gd name="connsiteX101" fmla="*/ 253282 w 991635"/>
                <a:gd name="connsiteY101" fmla="*/ 840305 h 858995"/>
                <a:gd name="connsiteX102" fmla="*/ 203413 w 991635"/>
                <a:gd name="connsiteY102" fmla="*/ 837356 h 858995"/>
                <a:gd name="connsiteX103" fmla="*/ 187722 w 991635"/>
                <a:gd name="connsiteY103" fmla="*/ 858995 h 858995"/>
                <a:gd name="connsiteX104" fmla="*/ 172030 w 991635"/>
                <a:gd name="connsiteY104" fmla="*/ 857023 h 858995"/>
                <a:gd name="connsiteX105" fmla="*/ 173142 w 991635"/>
                <a:gd name="connsiteY105" fmla="*/ 845216 h 858995"/>
                <a:gd name="connsiteX106" fmla="*/ 188846 w 991635"/>
                <a:gd name="connsiteY106" fmla="*/ 840305 h 858995"/>
                <a:gd name="connsiteX107" fmla="*/ 188846 w 991635"/>
                <a:gd name="connsiteY107" fmla="*/ 834407 h 858995"/>
                <a:gd name="connsiteX108" fmla="*/ 161935 w 991635"/>
                <a:gd name="connsiteY108" fmla="*/ 832434 h 858995"/>
                <a:gd name="connsiteX109" fmla="*/ 159699 w 991635"/>
                <a:gd name="connsiteY109" fmla="*/ 841291 h 858995"/>
                <a:gd name="connsiteX110" fmla="*/ 142611 w 991635"/>
                <a:gd name="connsiteY110" fmla="*/ 830721 h 858995"/>
                <a:gd name="connsiteX111" fmla="*/ 150172 w 991635"/>
                <a:gd name="connsiteY111" fmla="*/ 816215 h 858995"/>
                <a:gd name="connsiteX112" fmla="*/ 170349 w 991635"/>
                <a:gd name="connsiteY112" fmla="*/ 812279 h 858995"/>
                <a:gd name="connsiteX113" fmla="*/ 159142 w 991635"/>
                <a:gd name="connsiteY113" fmla="*/ 792125 h 858995"/>
                <a:gd name="connsiteX114" fmla="*/ 161379 w 991635"/>
                <a:gd name="connsiteY114" fmla="*/ 759177 h 858995"/>
                <a:gd name="connsiteX115" fmla="*/ 139534 w 991635"/>
                <a:gd name="connsiteY115" fmla="*/ 728702 h 858995"/>
                <a:gd name="connsiteX116" fmla="*/ 133818 w 991635"/>
                <a:gd name="connsiteY116" fmla="*/ 714798 h 858995"/>
                <a:gd name="connsiteX117" fmla="*/ 107653 w 991635"/>
                <a:gd name="connsiteY117" fmla="*/ 671686 h 858995"/>
                <a:gd name="connsiteX118" fmla="*/ 106079 w 991635"/>
                <a:gd name="connsiteY118" fmla="*/ 650129 h 858995"/>
                <a:gd name="connsiteX119" fmla="*/ 73583 w 991635"/>
                <a:gd name="connsiteY119" fmla="*/ 646661 h 858995"/>
                <a:gd name="connsiteX120" fmla="*/ 39785 w 991635"/>
                <a:gd name="connsiteY120" fmla="*/ 623962 h 858995"/>
                <a:gd name="connsiteX121" fmla="*/ 43159 w 991635"/>
                <a:gd name="connsiteY121" fmla="*/ 597422 h 858995"/>
                <a:gd name="connsiteX122" fmla="*/ 29703 w 991635"/>
                <a:gd name="connsiteY122" fmla="*/ 597422 h 858995"/>
                <a:gd name="connsiteX123" fmla="*/ 0 w 991635"/>
                <a:gd name="connsiteY123" fmla="*/ 476462 h 858995"/>
                <a:gd name="connsiteX124" fmla="*/ 67808 w 991635"/>
                <a:gd name="connsiteY124" fmla="*/ 448935 h 858995"/>
                <a:gd name="connsiteX125" fmla="*/ 56601 w 991635"/>
                <a:gd name="connsiteY125" fmla="*/ 413527 h 858995"/>
                <a:gd name="connsiteX126" fmla="*/ 33064 w 991635"/>
                <a:gd name="connsiteY126" fmla="*/ 410578 h 858995"/>
                <a:gd name="connsiteX127" fmla="*/ 33064 w 991635"/>
                <a:gd name="connsiteY127" fmla="*/ 367309 h 858995"/>
                <a:gd name="connsiteX128" fmla="*/ 61690 w 991635"/>
                <a:gd name="connsiteY128" fmla="*/ 374786 h 858995"/>
                <a:gd name="connsiteX129" fmla="*/ 71997 w 991635"/>
                <a:gd name="connsiteY129" fmla="*/ 359480 h 858995"/>
                <a:gd name="connsiteX130" fmla="*/ 86258 w 991635"/>
                <a:gd name="connsiteY130" fmla="*/ 365742 h 858995"/>
                <a:gd name="connsiteX131" fmla="*/ 116375 w 991635"/>
                <a:gd name="connsiteY131" fmla="*/ 356698 h 858995"/>
                <a:gd name="connsiteX132" fmla="*/ 135393 w 991635"/>
                <a:gd name="connsiteY132" fmla="*/ 374090 h 858995"/>
                <a:gd name="connsiteX133" fmla="*/ 155995 w 991635"/>
                <a:gd name="connsiteY133" fmla="*/ 367133 h 858995"/>
                <a:gd name="connsiteX134" fmla="*/ 189283 w 991635"/>
                <a:gd name="connsiteY134" fmla="*/ 390777 h 858995"/>
                <a:gd name="connsiteX135" fmla="*/ 240785 w 991635"/>
                <a:gd name="connsiteY135" fmla="*/ 399811 h 858995"/>
                <a:gd name="connsiteX136" fmla="*/ 250299 w 991635"/>
                <a:gd name="connsiteY136" fmla="*/ 385907 h 858995"/>
                <a:gd name="connsiteX137" fmla="*/ 259021 w 991635"/>
                <a:gd name="connsiteY137" fmla="*/ 393560 h 858995"/>
                <a:gd name="connsiteX138" fmla="*/ 266950 w 991635"/>
                <a:gd name="connsiteY138" fmla="*/ 384515 h 858995"/>
                <a:gd name="connsiteX139" fmla="*/ 324001 w 991635"/>
                <a:gd name="connsiteY139" fmla="*/ 378264 h 858995"/>
                <a:gd name="connsiteX140" fmla="*/ 349361 w 991635"/>
                <a:gd name="connsiteY140" fmla="*/ 351143 h 858995"/>
                <a:gd name="connsiteX141" fmla="*/ 368379 w 991635"/>
                <a:gd name="connsiteY141" fmla="*/ 352534 h 858995"/>
                <a:gd name="connsiteX142" fmla="*/ 371549 w 991635"/>
                <a:gd name="connsiteY142" fmla="*/ 331673 h 858995"/>
                <a:gd name="connsiteX143" fmla="*/ 361255 w 991635"/>
                <a:gd name="connsiteY143" fmla="*/ 328195 h 858995"/>
                <a:gd name="connsiteX144" fmla="*/ 370757 w 991635"/>
                <a:gd name="connsiteY144" fmla="*/ 308725 h 858995"/>
                <a:gd name="connsiteX145" fmla="*/ 358083 w 991635"/>
                <a:gd name="connsiteY145" fmla="*/ 301072 h 858995"/>
                <a:gd name="connsiteX146" fmla="*/ 373136 w 991635"/>
                <a:gd name="connsiteY146" fmla="*/ 301769 h 858995"/>
                <a:gd name="connsiteX147" fmla="*/ 407205 w 991635"/>
                <a:gd name="connsiteY147" fmla="*/ 260742 h 858995"/>
                <a:gd name="connsiteX148" fmla="*/ 311327 w 991635"/>
                <a:gd name="connsiteY148" fmla="*/ 274646 h 858995"/>
                <a:gd name="connsiteX149" fmla="*/ 291505 w 991635"/>
                <a:gd name="connsiteY149" fmla="*/ 305943 h 858995"/>
                <a:gd name="connsiteX150" fmla="*/ 266157 w 991635"/>
                <a:gd name="connsiteY150" fmla="*/ 272569 h 858995"/>
                <a:gd name="connsiteX151" fmla="*/ 300226 w 991635"/>
                <a:gd name="connsiteY151" fmla="*/ 233632 h 858995"/>
                <a:gd name="connsiteX152" fmla="*/ 297056 w 991635"/>
                <a:gd name="connsiteY152" fmla="*/ 198856 h 858995"/>
                <a:gd name="connsiteX153" fmla="*/ 297056 w 991635"/>
                <a:gd name="connsiteY153" fmla="*/ 187040 h 858995"/>
                <a:gd name="connsiteX154" fmla="*/ 314487 w 991635"/>
                <a:gd name="connsiteY154" fmla="*/ 180094 h 858995"/>
                <a:gd name="connsiteX155" fmla="*/ 334297 w 991635"/>
                <a:gd name="connsiteY155" fmla="*/ 174527 h 858995"/>
                <a:gd name="connsiteX156" fmla="*/ 349350 w 991635"/>
                <a:gd name="connsiteY156" fmla="*/ 180789 h 858995"/>
                <a:gd name="connsiteX157" fmla="*/ 367586 w 991635"/>
                <a:gd name="connsiteY157" fmla="*/ 130023 h 858995"/>
                <a:gd name="connsiteX158" fmla="*/ 377088 w 991635"/>
                <a:gd name="connsiteY158" fmla="*/ 117511 h 858995"/>
                <a:gd name="connsiteX159" fmla="*/ 400863 w 991635"/>
                <a:gd name="connsiteY159" fmla="*/ 109162 h 858995"/>
                <a:gd name="connsiteX160" fmla="*/ 401655 w 991635"/>
                <a:gd name="connsiteY160" fmla="*/ 83443 h 858995"/>
                <a:gd name="connsiteX161" fmla="*/ 428600 w 991635"/>
                <a:gd name="connsiteY161" fmla="*/ 54929 h 858995"/>
                <a:gd name="connsiteX162" fmla="*/ 465050 w 991635"/>
                <a:gd name="connsiteY162" fmla="*/ 39634 h 858995"/>
                <a:gd name="connsiteX163" fmla="*/ 486943 w 991635"/>
                <a:gd name="connsiteY163" fmla="*/ 35439 h 858995"/>
                <a:gd name="connsiteX164" fmla="*/ 486943 w 991635"/>
                <a:gd name="connsiteY164" fmla="*/ 13800 h 858995"/>
                <a:gd name="connsiteX165" fmla="*/ 488055 w 991635"/>
                <a:gd name="connsiteY165" fmla="*/ 8401 h 858995"/>
                <a:gd name="connsiteX166" fmla="*/ 503191 w 991635"/>
                <a:gd name="connsiteY166" fmla="*/ 14049 h 858995"/>
                <a:gd name="connsiteX167" fmla="*/ 518315 w 991635"/>
                <a:gd name="connsiteY167" fmla="*/ 40361 h 858995"/>
                <a:gd name="connsiteX168" fmla="*/ 542976 w 991635"/>
                <a:gd name="connsiteY168" fmla="*/ 40361 h 858995"/>
                <a:gd name="connsiteX169" fmla="*/ 551378 w 991635"/>
                <a:gd name="connsiteY169" fmla="*/ 52645 h 858995"/>
                <a:gd name="connsiteX170" fmla="*/ 594524 w 991635"/>
                <a:gd name="connsiteY170" fmla="*/ 55594 h 858995"/>
                <a:gd name="connsiteX171" fmla="*/ 595802 w 991635"/>
                <a:gd name="connsiteY171" fmla="*/ 36851 h 858995"/>
                <a:gd name="connsiteX172" fmla="*/ 629091 w 991635"/>
                <a:gd name="connsiteY172" fmla="*/ 36851 h 858995"/>
                <a:gd name="connsiteX173" fmla="*/ 639387 w 991635"/>
                <a:gd name="connsiteY173" fmla="*/ 22252 h 858995"/>
                <a:gd name="connsiteX174" fmla="*/ 702001 w 991635"/>
                <a:gd name="connsiteY174" fmla="*/ 25035 h 858995"/>
                <a:gd name="connsiteX175" fmla="*/ 727361 w 991635"/>
                <a:gd name="connsiteY175" fmla="*/ 0 h 858995"/>
                <a:gd name="connsiteX0" fmla="*/ 342367 w 991635"/>
                <a:gd name="connsiteY0" fmla="*/ 732128 h 858995"/>
                <a:gd name="connsiteX1" fmla="*/ 330036 w 991635"/>
                <a:gd name="connsiteY1" fmla="*/ 742947 h 858995"/>
                <a:gd name="connsiteX2" fmla="*/ 330036 w 991635"/>
                <a:gd name="connsiteY2" fmla="*/ 750818 h 858995"/>
                <a:gd name="connsiteX3" fmla="*/ 313238 w 991635"/>
                <a:gd name="connsiteY3" fmla="*/ 762610 h 858995"/>
                <a:gd name="connsiteX4" fmla="*/ 313244 w 991635"/>
                <a:gd name="connsiteY4" fmla="*/ 762615 h 858995"/>
                <a:gd name="connsiteX5" fmla="*/ 330048 w 991635"/>
                <a:gd name="connsiteY5" fmla="*/ 750819 h 858995"/>
                <a:gd name="connsiteX6" fmla="*/ 330048 w 991635"/>
                <a:gd name="connsiteY6" fmla="*/ 742948 h 858995"/>
                <a:gd name="connsiteX7" fmla="*/ 342373 w 991635"/>
                <a:gd name="connsiteY7" fmla="*/ 732134 h 858995"/>
                <a:gd name="connsiteX8" fmla="*/ 342367 w 991635"/>
                <a:gd name="connsiteY8" fmla="*/ 732128 h 858995"/>
                <a:gd name="connsiteX9" fmla="*/ 315481 w 991635"/>
                <a:gd name="connsiteY9" fmla="*/ 692794 h 858995"/>
                <a:gd name="connsiteX10" fmla="*/ 234796 w 991635"/>
                <a:gd name="connsiteY10" fmla="*/ 693781 h 858995"/>
                <a:gd name="connsiteX11" fmla="*/ 234798 w 991635"/>
                <a:gd name="connsiteY11" fmla="*/ 693782 h 858995"/>
                <a:gd name="connsiteX12" fmla="*/ 315481 w 991635"/>
                <a:gd name="connsiteY12" fmla="*/ 692795 h 858995"/>
                <a:gd name="connsiteX13" fmla="*/ 315481 w 991635"/>
                <a:gd name="connsiteY13" fmla="*/ 708537 h 858995"/>
                <a:gd name="connsiteX14" fmla="*/ 315481 w 991635"/>
                <a:gd name="connsiteY14" fmla="*/ 708536 h 858995"/>
                <a:gd name="connsiteX15" fmla="*/ 315481 w 991635"/>
                <a:gd name="connsiteY15" fmla="*/ 692794 h 858995"/>
                <a:gd name="connsiteX16" fmla="*/ 189958 w 991635"/>
                <a:gd name="connsiteY16" fmla="*/ 682972 h 858995"/>
                <a:gd name="connsiteX17" fmla="*/ 183236 w 991635"/>
                <a:gd name="connsiteY17" fmla="*/ 671166 h 858995"/>
                <a:gd name="connsiteX18" fmla="*/ 189958 w 991635"/>
                <a:gd name="connsiteY18" fmla="*/ 682972 h 858995"/>
                <a:gd name="connsiteX19" fmla="*/ 625127 w 991635"/>
                <a:gd name="connsiteY19" fmla="*/ 543541 h 858995"/>
                <a:gd name="connsiteX20" fmla="*/ 614995 w 991635"/>
                <a:gd name="connsiteY20" fmla="*/ 549076 h 858995"/>
                <a:gd name="connsiteX21" fmla="*/ 625396 w 991635"/>
                <a:gd name="connsiteY21" fmla="*/ 543608 h 858995"/>
                <a:gd name="connsiteX22" fmla="*/ 625127 w 991635"/>
                <a:gd name="connsiteY22" fmla="*/ 543551 h 858995"/>
                <a:gd name="connsiteX23" fmla="*/ 625127 w 991635"/>
                <a:gd name="connsiteY23" fmla="*/ 543541 h 858995"/>
                <a:gd name="connsiteX24" fmla="*/ 593357 w 991635"/>
                <a:gd name="connsiteY24" fmla="*/ 539414 h 858995"/>
                <a:gd name="connsiteX25" fmla="*/ 614701 w 991635"/>
                <a:gd name="connsiteY25" fmla="*/ 549231 h 858995"/>
                <a:gd name="connsiteX26" fmla="*/ 614707 w 991635"/>
                <a:gd name="connsiteY26" fmla="*/ 549228 h 858995"/>
                <a:gd name="connsiteX27" fmla="*/ 593357 w 991635"/>
                <a:gd name="connsiteY27" fmla="*/ 539414 h 858995"/>
                <a:gd name="connsiteX28" fmla="*/ 570998 w 991635"/>
                <a:gd name="connsiteY28" fmla="*/ 530551 h 858995"/>
                <a:gd name="connsiteX29" fmla="*/ 574884 w 991635"/>
                <a:gd name="connsiteY29" fmla="*/ 538126 h 858995"/>
                <a:gd name="connsiteX30" fmla="*/ 570999 w 991635"/>
                <a:gd name="connsiteY30" fmla="*/ 530551 h 858995"/>
                <a:gd name="connsiteX31" fmla="*/ 570998 w 991635"/>
                <a:gd name="connsiteY31" fmla="*/ 530551 h 858995"/>
                <a:gd name="connsiteX32" fmla="*/ 532756 w 991635"/>
                <a:gd name="connsiteY32" fmla="*/ 518930 h 858995"/>
                <a:gd name="connsiteX33" fmla="*/ 530656 w 991635"/>
                <a:gd name="connsiteY33" fmla="*/ 518745 h 858995"/>
                <a:gd name="connsiteX34" fmla="*/ 532756 w 991635"/>
                <a:gd name="connsiteY34" fmla="*/ 518930 h 858995"/>
                <a:gd name="connsiteX35" fmla="*/ 727361 w 991635"/>
                <a:gd name="connsiteY35" fmla="*/ 0 h 858995"/>
                <a:gd name="connsiteX36" fmla="*/ 778861 w 991635"/>
                <a:gd name="connsiteY36" fmla="*/ 12511 h 858995"/>
                <a:gd name="connsiteX37" fmla="*/ 765394 w 991635"/>
                <a:gd name="connsiteY37" fmla="*/ 24340 h 858995"/>
                <a:gd name="connsiteX38" fmla="*/ 747170 w 991635"/>
                <a:gd name="connsiteY38" fmla="*/ 31991 h 858995"/>
                <a:gd name="connsiteX39" fmla="*/ 743999 w 991635"/>
                <a:gd name="connsiteY39" fmla="*/ 61191 h 858995"/>
                <a:gd name="connsiteX40" fmla="*/ 759845 w 991635"/>
                <a:gd name="connsiteY40" fmla="*/ 77878 h 858995"/>
                <a:gd name="connsiteX41" fmla="*/ 784412 w 991635"/>
                <a:gd name="connsiteY41" fmla="*/ 67451 h 858995"/>
                <a:gd name="connsiteX42" fmla="*/ 812150 w 991635"/>
                <a:gd name="connsiteY42" fmla="*/ 49374 h 858995"/>
                <a:gd name="connsiteX43" fmla="*/ 838291 w 991635"/>
                <a:gd name="connsiteY43" fmla="*/ 35460 h 858995"/>
                <a:gd name="connsiteX44" fmla="*/ 852965 w 991635"/>
                <a:gd name="connsiteY44" fmla="*/ 48678 h 858995"/>
                <a:gd name="connsiteX45" fmla="*/ 862077 w 991635"/>
                <a:gd name="connsiteY45" fmla="*/ 92477 h 858995"/>
                <a:gd name="connsiteX46" fmla="*/ 878716 w 991635"/>
                <a:gd name="connsiteY46" fmla="*/ 109858 h 858995"/>
                <a:gd name="connsiteX47" fmla="*/ 907247 w 991635"/>
                <a:gd name="connsiteY47" fmla="*/ 112652 h 858995"/>
                <a:gd name="connsiteX48" fmla="*/ 913579 w 991635"/>
                <a:gd name="connsiteY48" fmla="*/ 104304 h 858995"/>
                <a:gd name="connsiteX49" fmla="*/ 933389 w 991635"/>
                <a:gd name="connsiteY49" fmla="*/ 120989 h 858995"/>
                <a:gd name="connsiteX50" fmla="*/ 946868 w 991635"/>
                <a:gd name="connsiteY50" fmla="*/ 111603 h 858995"/>
                <a:gd name="connsiteX51" fmla="*/ 955589 w 991635"/>
                <a:gd name="connsiteY51" fmla="*/ 132807 h 858995"/>
                <a:gd name="connsiteX52" fmla="*/ 951625 w 991635"/>
                <a:gd name="connsiteY52" fmla="*/ 146720 h 858995"/>
                <a:gd name="connsiteX53" fmla="*/ 956370 w 991635"/>
                <a:gd name="connsiteY53" fmla="*/ 169668 h 858995"/>
                <a:gd name="connsiteX54" fmla="*/ 936561 w 991635"/>
                <a:gd name="connsiteY54" fmla="*/ 177311 h 858995"/>
                <a:gd name="connsiteX55" fmla="*/ 924678 w 991635"/>
                <a:gd name="connsiteY55" fmla="*/ 175223 h 858995"/>
                <a:gd name="connsiteX56" fmla="*/ 896148 w 991635"/>
                <a:gd name="connsiteY56" fmla="*/ 180789 h 858995"/>
                <a:gd name="connsiteX57" fmla="*/ 893769 w 991635"/>
                <a:gd name="connsiteY57" fmla="*/ 191214 h 858995"/>
                <a:gd name="connsiteX58" fmla="*/ 911993 w 991635"/>
                <a:gd name="connsiteY58" fmla="*/ 196095 h 858995"/>
                <a:gd name="connsiteX59" fmla="*/ 935767 w 991635"/>
                <a:gd name="connsiteY59" fmla="*/ 198181 h 858995"/>
                <a:gd name="connsiteX60" fmla="*/ 969056 w 991635"/>
                <a:gd name="connsiteY60" fmla="*/ 185670 h 858995"/>
                <a:gd name="connsiteX61" fmla="*/ 991635 w 991635"/>
                <a:gd name="connsiteY61" fmla="*/ 212428 h 858995"/>
                <a:gd name="connsiteX62" fmla="*/ 967471 w 991635"/>
                <a:gd name="connsiteY62" fmla="*/ 222510 h 858995"/>
                <a:gd name="connsiteX63" fmla="*/ 920715 w 991635"/>
                <a:gd name="connsiteY63" fmla="*/ 218347 h 858995"/>
                <a:gd name="connsiteX64" fmla="*/ 911201 w 991635"/>
                <a:gd name="connsiteY64" fmla="*/ 204432 h 858995"/>
                <a:gd name="connsiteX65" fmla="*/ 889011 w 991635"/>
                <a:gd name="connsiteY65" fmla="*/ 215564 h 858995"/>
                <a:gd name="connsiteX66" fmla="*/ 875545 w 991635"/>
                <a:gd name="connsiteY66" fmla="*/ 210694 h 858995"/>
                <a:gd name="connsiteX67" fmla="*/ 881082 w 991635"/>
                <a:gd name="connsiteY67" fmla="*/ 269102 h 858995"/>
                <a:gd name="connsiteX68" fmla="*/ 880302 w 991635"/>
                <a:gd name="connsiteY68" fmla="*/ 439466 h 858995"/>
                <a:gd name="connsiteX69" fmla="*/ 872373 w 991635"/>
                <a:gd name="connsiteY69" fmla="*/ 455456 h 858995"/>
                <a:gd name="connsiteX70" fmla="*/ 878716 w 991635"/>
                <a:gd name="connsiteY70" fmla="*/ 468664 h 858995"/>
                <a:gd name="connsiteX71" fmla="*/ 864456 w 991635"/>
                <a:gd name="connsiteY71" fmla="*/ 488134 h 858995"/>
                <a:gd name="connsiteX72" fmla="*/ 753513 w 991635"/>
                <a:gd name="connsiteY72" fmla="*/ 463795 h 858995"/>
                <a:gd name="connsiteX73" fmla="*/ 736863 w 991635"/>
                <a:gd name="connsiteY73" fmla="*/ 474926 h 858995"/>
                <a:gd name="connsiteX74" fmla="*/ 721810 w 991635"/>
                <a:gd name="connsiteY74" fmla="*/ 530551 h 858995"/>
                <a:gd name="connsiteX75" fmla="*/ 679019 w 991635"/>
                <a:gd name="connsiteY75" fmla="*/ 521517 h 858995"/>
                <a:gd name="connsiteX76" fmla="*/ 659208 w 991635"/>
                <a:gd name="connsiteY76" fmla="*/ 550716 h 858995"/>
                <a:gd name="connsiteX77" fmla="*/ 626043 w 991635"/>
                <a:gd name="connsiteY77" fmla="*/ 543744 h 858995"/>
                <a:gd name="connsiteX78" fmla="*/ 649457 w 991635"/>
                <a:gd name="connsiteY78" fmla="*/ 621989 h 858995"/>
                <a:gd name="connsiteX79" fmla="*/ 636002 w 991635"/>
                <a:gd name="connsiteY79" fmla="*/ 668206 h 858995"/>
                <a:gd name="connsiteX80" fmla="*/ 577732 w 991635"/>
                <a:gd name="connsiteY80" fmla="*/ 686408 h 858995"/>
                <a:gd name="connsiteX81" fmla="*/ 531769 w 991635"/>
                <a:gd name="connsiteY81" fmla="*/ 680999 h 858995"/>
                <a:gd name="connsiteX82" fmla="*/ 512728 w 991635"/>
                <a:gd name="connsiteY82" fmla="*/ 666244 h 858995"/>
                <a:gd name="connsiteX83" fmla="*/ 479108 w 991635"/>
                <a:gd name="connsiteY83" fmla="*/ 702627 h 858995"/>
                <a:gd name="connsiteX84" fmla="*/ 449962 w 991635"/>
                <a:gd name="connsiteY84" fmla="*/ 691819 h 858995"/>
                <a:gd name="connsiteX85" fmla="*/ 408508 w 991635"/>
                <a:gd name="connsiteY85" fmla="*/ 696730 h 858995"/>
                <a:gd name="connsiteX86" fmla="*/ 438755 w 991635"/>
                <a:gd name="connsiteY86" fmla="*/ 728192 h 858995"/>
                <a:gd name="connsiteX87" fmla="*/ 425868 w 991635"/>
                <a:gd name="connsiteY87" fmla="*/ 755242 h 858995"/>
                <a:gd name="connsiteX88" fmla="*/ 397289 w 991635"/>
                <a:gd name="connsiteY88" fmla="*/ 753757 h 858995"/>
                <a:gd name="connsiteX89" fmla="*/ 372070 w 991635"/>
                <a:gd name="connsiteY89" fmla="*/ 763590 h 858995"/>
                <a:gd name="connsiteX90" fmla="*/ 372070 w 991635"/>
                <a:gd name="connsiteY90" fmla="*/ 763600 h 858995"/>
                <a:gd name="connsiteX91" fmla="*/ 360307 w 991635"/>
                <a:gd name="connsiteY91" fmla="*/ 750818 h 858995"/>
                <a:gd name="connsiteX92" fmla="*/ 359974 w 991635"/>
                <a:gd name="connsiteY92" fmla="*/ 750471 h 858995"/>
                <a:gd name="connsiteX93" fmla="*/ 360308 w 991635"/>
                <a:gd name="connsiteY93" fmla="*/ 750819 h 858995"/>
                <a:gd name="connsiteX94" fmla="*/ 372071 w 991635"/>
                <a:gd name="connsiteY94" fmla="*/ 763601 h 858995"/>
                <a:gd name="connsiteX95" fmla="*/ 332285 w 991635"/>
                <a:gd name="connsiteY95" fmla="*/ 781305 h 858995"/>
                <a:gd name="connsiteX96" fmla="*/ 316605 w 991635"/>
                <a:gd name="connsiteY96" fmla="*/ 776383 h 858995"/>
                <a:gd name="connsiteX97" fmla="*/ 290830 w 991635"/>
                <a:gd name="connsiteY97" fmla="*/ 808832 h 858995"/>
                <a:gd name="connsiteX98" fmla="*/ 257198 w 991635"/>
                <a:gd name="connsiteY98" fmla="*/ 818665 h 858995"/>
                <a:gd name="connsiteX99" fmla="*/ 249352 w 991635"/>
                <a:gd name="connsiteY99" fmla="*/ 825561 h 858995"/>
                <a:gd name="connsiteX100" fmla="*/ 253282 w 991635"/>
                <a:gd name="connsiteY100" fmla="*/ 840305 h 858995"/>
                <a:gd name="connsiteX101" fmla="*/ 203413 w 991635"/>
                <a:gd name="connsiteY101" fmla="*/ 837356 h 858995"/>
                <a:gd name="connsiteX102" fmla="*/ 187722 w 991635"/>
                <a:gd name="connsiteY102" fmla="*/ 858995 h 858995"/>
                <a:gd name="connsiteX103" fmla="*/ 172030 w 991635"/>
                <a:gd name="connsiteY103" fmla="*/ 857023 h 858995"/>
                <a:gd name="connsiteX104" fmla="*/ 173142 w 991635"/>
                <a:gd name="connsiteY104" fmla="*/ 845216 h 858995"/>
                <a:gd name="connsiteX105" fmla="*/ 188846 w 991635"/>
                <a:gd name="connsiteY105" fmla="*/ 840305 h 858995"/>
                <a:gd name="connsiteX106" fmla="*/ 188846 w 991635"/>
                <a:gd name="connsiteY106" fmla="*/ 834407 h 858995"/>
                <a:gd name="connsiteX107" fmla="*/ 161935 w 991635"/>
                <a:gd name="connsiteY107" fmla="*/ 832434 h 858995"/>
                <a:gd name="connsiteX108" fmla="*/ 159699 w 991635"/>
                <a:gd name="connsiteY108" fmla="*/ 841291 h 858995"/>
                <a:gd name="connsiteX109" fmla="*/ 142611 w 991635"/>
                <a:gd name="connsiteY109" fmla="*/ 830721 h 858995"/>
                <a:gd name="connsiteX110" fmla="*/ 150172 w 991635"/>
                <a:gd name="connsiteY110" fmla="*/ 816215 h 858995"/>
                <a:gd name="connsiteX111" fmla="*/ 170349 w 991635"/>
                <a:gd name="connsiteY111" fmla="*/ 812279 h 858995"/>
                <a:gd name="connsiteX112" fmla="*/ 159142 w 991635"/>
                <a:gd name="connsiteY112" fmla="*/ 792125 h 858995"/>
                <a:gd name="connsiteX113" fmla="*/ 161379 w 991635"/>
                <a:gd name="connsiteY113" fmla="*/ 759177 h 858995"/>
                <a:gd name="connsiteX114" fmla="*/ 139534 w 991635"/>
                <a:gd name="connsiteY114" fmla="*/ 728702 h 858995"/>
                <a:gd name="connsiteX115" fmla="*/ 133818 w 991635"/>
                <a:gd name="connsiteY115" fmla="*/ 714798 h 858995"/>
                <a:gd name="connsiteX116" fmla="*/ 107653 w 991635"/>
                <a:gd name="connsiteY116" fmla="*/ 671686 h 858995"/>
                <a:gd name="connsiteX117" fmla="*/ 106079 w 991635"/>
                <a:gd name="connsiteY117" fmla="*/ 650129 h 858995"/>
                <a:gd name="connsiteX118" fmla="*/ 73583 w 991635"/>
                <a:gd name="connsiteY118" fmla="*/ 646661 h 858995"/>
                <a:gd name="connsiteX119" fmla="*/ 39785 w 991635"/>
                <a:gd name="connsiteY119" fmla="*/ 623962 h 858995"/>
                <a:gd name="connsiteX120" fmla="*/ 43159 w 991635"/>
                <a:gd name="connsiteY120" fmla="*/ 597422 h 858995"/>
                <a:gd name="connsiteX121" fmla="*/ 29703 w 991635"/>
                <a:gd name="connsiteY121" fmla="*/ 597422 h 858995"/>
                <a:gd name="connsiteX122" fmla="*/ 0 w 991635"/>
                <a:gd name="connsiteY122" fmla="*/ 476462 h 858995"/>
                <a:gd name="connsiteX123" fmla="*/ 67808 w 991635"/>
                <a:gd name="connsiteY123" fmla="*/ 448935 h 858995"/>
                <a:gd name="connsiteX124" fmla="*/ 56601 w 991635"/>
                <a:gd name="connsiteY124" fmla="*/ 413527 h 858995"/>
                <a:gd name="connsiteX125" fmla="*/ 33064 w 991635"/>
                <a:gd name="connsiteY125" fmla="*/ 410578 h 858995"/>
                <a:gd name="connsiteX126" fmla="*/ 33064 w 991635"/>
                <a:gd name="connsiteY126" fmla="*/ 367309 h 858995"/>
                <a:gd name="connsiteX127" fmla="*/ 61690 w 991635"/>
                <a:gd name="connsiteY127" fmla="*/ 374786 h 858995"/>
                <a:gd name="connsiteX128" fmla="*/ 71997 w 991635"/>
                <a:gd name="connsiteY128" fmla="*/ 359480 h 858995"/>
                <a:gd name="connsiteX129" fmla="*/ 86258 w 991635"/>
                <a:gd name="connsiteY129" fmla="*/ 365742 h 858995"/>
                <a:gd name="connsiteX130" fmla="*/ 116375 w 991635"/>
                <a:gd name="connsiteY130" fmla="*/ 356698 h 858995"/>
                <a:gd name="connsiteX131" fmla="*/ 135393 w 991635"/>
                <a:gd name="connsiteY131" fmla="*/ 374090 h 858995"/>
                <a:gd name="connsiteX132" fmla="*/ 155995 w 991635"/>
                <a:gd name="connsiteY132" fmla="*/ 367133 h 858995"/>
                <a:gd name="connsiteX133" fmla="*/ 189283 w 991635"/>
                <a:gd name="connsiteY133" fmla="*/ 390777 h 858995"/>
                <a:gd name="connsiteX134" fmla="*/ 240785 w 991635"/>
                <a:gd name="connsiteY134" fmla="*/ 399811 h 858995"/>
                <a:gd name="connsiteX135" fmla="*/ 250299 w 991635"/>
                <a:gd name="connsiteY135" fmla="*/ 385907 h 858995"/>
                <a:gd name="connsiteX136" fmla="*/ 259021 w 991635"/>
                <a:gd name="connsiteY136" fmla="*/ 393560 h 858995"/>
                <a:gd name="connsiteX137" fmla="*/ 266950 w 991635"/>
                <a:gd name="connsiteY137" fmla="*/ 384515 h 858995"/>
                <a:gd name="connsiteX138" fmla="*/ 324001 w 991635"/>
                <a:gd name="connsiteY138" fmla="*/ 378264 h 858995"/>
                <a:gd name="connsiteX139" fmla="*/ 349361 w 991635"/>
                <a:gd name="connsiteY139" fmla="*/ 351143 h 858995"/>
                <a:gd name="connsiteX140" fmla="*/ 368379 w 991635"/>
                <a:gd name="connsiteY140" fmla="*/ 352534 h 858995"/>
                <a:gd name="connsiteX141" fmla="*/ 371549 w 991635"/>
                <a:gd name="connsiteY141" fmla="*/ 331673 h 858995"/>
                <a:gd name="connsiteX142" fmla="*/ 361255 w 991635"/>
                <a:gd name="connsiteY142" fmla="*/ 328195 h 858995"/>
                <a:gd name="connsiteX143" fmla="*/ 370757 w 991635"/>
                <a:gd name="connsiteY143" fmla="*/ 308725 h 858995"/>
                <a:gd name="connsiteX144" fmla="*/ 358083 w 991635"/>
                <a:gd name="connsiteY144" fmla="*/ 301072 h 858995"/>
                <a:gd name="connsiteX145" fmla="*/ 373136 w 991635"/>
                <a:gd name="connsiteY145" fmla="*/ 301769 h 858995"/>
                <a:gd name="connsiteX146" fmla="*/ 407205 w 991635"/>
                <a:gd name="connsiteY146" fmla="*/ 260742 h 858995"/>
                <a:gd name="connsiteX147" fmla="*/ 311327 w 991635"/>
                <a:gd name="connsiteY147" fmla="*/ 274646 h 858995"/>
                <a:gd name="connsiteX148" fmla="*/ 291505 w 991635"/>
                <a:gd name="connsiteY148" fmla="*/ 305943 h 858995"/>
                <a:gd name="connsiteX149" fmla="*/ 266157 w 991635"/>
                <a:gd name="connsiteY149" fmla="*/ 272569 h 858995"/>
                <a:gd name="connsiteX150" fmla="*/ 300226 w 991635"/>
                <a:gd name="connsiteY150" fmla="*/ 233632 h 858995"/>
                <a:gd name="connsiteX151" fmla="*/ 297056 w 991635"/>
                <a:gd name="connsiteY151" fmla="*/ 198856 h 858995"/>
                <a:gd name="connsiteX152" fmla="*/ 297056 w 991635"/>
                <a:gd name="connsiteY152" fmla="*/ 187040 h 858995"/>
                <a:gd name="connsiteX153" fmla="*/ 314487 w 991635"/>
                <a:gd name="connsiteY153" fmla="*/ 180094 h 858995"/>
                <a:gd name="connsiteX154" fmla="*/ 334297 w 991635"/>
                <a:gd name="connsiteY154" fmla="*/ 174527 h 858995"/>
                <a:gd name="connsiteX155" fmla="*/ 349350 w 991635"/>
                <a:gd name="connsiteY155" fmla="*/ 180789 h 858995"/>
                <a:gd name="connsiteX156" fmla="*/ 367586 w 991635"/>
                <a:gd name="connsiteY156" fmla="*/ 130023 h 858995"/>
                <a:gd name="connsiteX157" fmla="*/ 377088 w 991635"/>
                <a:gd name="connsiteY157" fmla="*/ 117511 h 858995"/>
                <a:gd name="connsiteX158" fmla="*/ 400863 w 991635"/>
                <a:gd name="connsiteY158" fmla="*/ 109162 h 858995"/>
                <a:gd name="connsiteX159" fmla="*/ 401655 w 991635"/>
                <a:gd name="connsiteY159" fmla="*/ 83443 h 858995"/>
                <a:gd name="connsiteX160" fmla="*/ 428600 w 991635"/>
                <a:gd name="connsiteY160" fmla="*/ 54929 h 858995"/>
                <a:gd name="connsiteX161" fmla="*/ 465050 w 991635"/>
                <a:gd name="connsiteY161" fmla="*/ 39634 h 858995"/>
                <a:gd name="connsiteX162" fmla="*/ 486943 w 991635"/>
                <a:gd name="connsiteY162" fmla="*/ 35439 h 858995"/>
                <a:gd name="connsiteX163" fmla="*/ 486943 w 991635"/>
                <a:gd name="connsiteY163" fmla="*/ 13800 h 858995"/>
                <a:gd name="connsiteX164" fmla="*/ 488055 w 991635"/>
                <a:gd name="connsiteY164" fmla="*/ 8401 h 858995"/>
                <a:gd name="connsiteX165" fmla="*/ 503191 w 991635"/>
                <a:gd name="connsiteY165" fmla="*/ 14049 h 858995"/>
                <a:gd name="connsiteX166" fmla="*/ 518315 w 991635"/>
                <a:gd name="connsiteY166" fmla="*/ 40361 h 858995"/>
                <a:gd name="connsiteX167" fmla="*/ 542976 w 991635"/>
                <a:gd name="connsiteY167" fmla="*/ 40361 h 858995"/>
                <a:gd name="connsiteX168" fmla="*/ 551378 w 991635"/>
                <a:gd name="connsiteY168" fmla="*/ 52645 h 858995"/>
                <a:gd name="connsiteX169" fmla="*/ 594524 w 991635"/>
                <a:gd name="connsiteY169" fmla="*/ 55594 h 858995"/>
                <a:gd name="connsiteX170" fmla="*/ 595802 w 991635"/>
                <a:gd name="connsiteY170" fmla="*/ 36851 h 858995"/>
                <a:gd name="connsiteX171" fmla="*/ 629091 w 991635"/>
                <a:gd name="connsiteY171" fmla="*/ 36851 h 858995"/>
                <a:gd name="connsiteX172" fmla="*/ 639387 w 991635"/>
                <a:gd name="connsiteY172" fmla="*/ 22252 h 858995"/>
                <a:gd name="connsiteX173" fmla="*/ 702001 w 991635"/>
                <a:gd name="connsiteY173" fmla="*/ 25035 h 858995"/>
                <a:gd name="connsiteX174" fmla="*/ 727361 w 991635"/>
                <a:gd name="connsiteY174" fmla="*/ 0 h 858995"/>
                <a:gd name="connsiteX0" fmla="*/ 342367 w 991635"/>
                <a:gd name="connsiteY0" fmla="*/ 732128 h 858995"/>
                <a:gd name="connsiteX1" fmla="*/ 330036 w 991635"/>
                <a:gd name="connsiteY1" fmla="*/ 742947 h 858995"/>
                <a:gd name="connsiteX2" fmla="*/ 330036 w 991635"/>
                <a:gd name="connsiteY2" fmla="*/ 750818 h 858995"/>
                <a:gd name="connsiteX3" fmla="*/ 313238 w 991635"/>
                <a:gd name="connsiteY3" fmla="*/ 762610 h 858995"/>
                <a:gd name="connsiteX4" fmla="*/ 313244 w 991635"/>
                <a:gd name="connsiteY4" fmla="*/ 762615 h 858995"/>
                <a:gd name="connsiteX5" fmla="*/ 330048 w 991635"/>
                <a:gd name="connsiteY5" fmla="*/ 750819 h 858995"/>
                <a:gd name="connsiteX6" fmla="*/ 330048 w 991635"/>
                <a:gd name="connsiteY6" fmla="*/ 742948 h 858995"/>
                <a:gd name="connsiteX7" fmla="*/ 342373 w 991635"/>
                <a:gd name="connsiteY7" fmla="*/ 732134 h 858995"/>
                <a:gd name="connsiteX8" fmla="*/ 342367 w 991635"/>
                <a:gd name="connsiteY8" fmla="*/ 732128 h 858995"/>
                <a:gd name="connsiteX9" fmla="*/ 315481 w 991635"/>
                <a:gd name="connsiteY9" fmla="*/ 692794 h 858995"/>
                <a:gd name="connsiteX10" fmla="*/ 234796 w 991635"/>
                <a:gd name="connsiteY10" fmla="*/ 693781 h 858995"/>
                <a:gd name="connsiteX11" fmla="*/ 234798 w 991635"/>
                <a:gd name="connsiteY11" fmla="*/ 693782 h 858995"/>
                <a:gd name="connsiteX12" fmla="*/ 315481 w 991635"/>
                <a:gd name="connsiteY12" fmla="*/ 692795 h 858995"/>
                <a:gd name="connsiteX13" fmla="*/ 315481 w 991635"/>
                <a:gd name="connsiteY13" fmla="*/ 708537 h 858995"/>
                <a:gd name="connsiteX14" fmla="*/ 315481 w 991635"/>
                <a:gd name="connsiteY14" fmla="*/ 708536 h 858995"/>
                <a:gd name="connsiteX15" fmla="*/ 315481 w 991635"/>
                <a:gd name="connsiteY15" fmla="*/ 692794 h 858995"/>
                <a:gd name="connsiteX16" fmla="*/ 625127 w 991635"/>
                <a:gd name="connsiteY16" fmla="*/ 543541 h 858995"/>
                <a:gd name="connsiteX17" fmla="*/ 614995 w 991635"/>
                <a:gd name="connsiteY17" fmla="*/ 549076 h 858995"/>
                <a:gd name="connsiteX18" fmla="*/ 625396 w 991635"/>
                <a:gd name="connsiteY18" fmla="*/ 543608 h 858995"/>
                <a:gd name="connsiteX19" fmla="*/ 625127 w 991635"/>
                <a:gd name="connsiteY19" fmla="*/ 543551 h 858995"/>
                <a:gd name="connsiteX20" fmla="*/ 625127 w 991635"/>
                <a:gd name="connsiteY20" fmla="*/ 543541 h 858995"/>
                <a:gd name="connsiteX21" fmla="*/ 593357 w 991635"/>
                <a:gd name="connsiteY21" fmla="*/ 539414 h 858995"/>
                <a:gd name="connsiteX22" fmla="*/ 614701 w 991635"/>
                <a:gd name="connsiteY22" fmla="*/ 549231 h 858995"/>
                <a:gd name="connsiteX23" fmla="*/ 614707 w 991635"/>
                <a:gd name="connsiteY23" fmla="*/ 549228 h 858995"/>
                <a:gd name="connsiteX24" fmla="*/ 593357 w 991635"/>
                <a:gd name="connsiteY24" fmla="*/ 539414 h 858995"/>
                <a:gd name="connsiteX25" fmla="*/ 570998 w 991635"/>
                <a:gd name="connsiteY25" fmla="*/ 530551 h 858995"/>
                <a:gd name="connsiteX26" fmla="*/ 574884 w 991635"/>
                <a:gd name="connsiteY26" fmla="*/ 538126 h 858995"/>
                <a:gd name="connsiteX27" fmla="*/ 570999 w 991635"/>
                <a:gd name="connsiteY27" fmla="*/ 530551 h 858995"/>
                <a:gd name="connsiteX28" fmla="*/ 570998 w 991635"/>
                <a:gd name="connsiteY28" fmla="*/ 530551 h 858995"/>
                <a:gd name="connsiteX29" fmla="*/ 532756 w 991635"/>
                <a:gd name="connsiteY29" fmla="*/ 518930 h 858995"/>
                <a:gd name="connsiteX30" fmla="*/ 530656 w 991635"/>
                <a:gd name="connsiteY30" fmla="*/ 518745 h 858995"/>
                <a:gd name="connsiteX31" fmla="*/ 532756 w 991635"/>
                <a:gd name="connsiteY31" fmla="*/ 518930 h 858995"/>
                <a:gd name="connsiteX32" fmla="*/ 727361 w 991635"/>
                <a:gd name="connsiteY32" fmla="*/ 0 h 858995"/>
                <a:gd name="connsiteX33" fmla="*/ 778861 w 991635"/>
                <a:gd name="connsiteY33" fmla="*/ 12511 h 858995"/>
                <a:gd name="connsiteX34" fmla="*/ 765394 w 991635"/>
                <a:gd name="connsiteY34" fmla="*/ 24340 h 858995"/>
                <a:gd name="connsiteX35" fmla="*/ 747170 w 991635"/>
                <a:gd name="connsiteY35" fmla="*/ 31991 h 858995"/>
                <a:gd name="connsiteX36" fmla="*/ 743999 w 991635"/>
                <a:gd name="connsiteY36" fmla="*/ 61191 h 858995"/>
                <a:gd name="connsiteX37" fmla="*/ 759845 w 991635"/>
                <a:gd name="connsiteY37" fmla="*/ 77878 h 858995"/>
                <a:gd name="connsiteX38" fmla="*/ 784412 w 991635"/>
                <a:gd name="connsiteY38" fmla="*/ 67451 h 858995"/>
                <a:gd name="connsiteX39" fmla="*/ 812150 w 991635"/>
                <a:gd name="connsiteY39" fmla="*/ 49374 h 858995"/>
                <a:gd name="connsiteX40" fmla="*/ 838291 w 991635"/>
                <a:gd name="connsiteY40" fmla="*/ 35460 h 858995"/>
                <a:gd name="connsiteX41" fmla="*/ 852965 w 991635"/>
                <a:gd name="connsiteY41" fmla="*/ 48678 h 858995"/>
                <a:gd name="connsiteX42" fmla="*/ 862077 w 991635"/>
                <a:gd name="connsiteY42" fmla="*/ 92477 h 858995"/>
                <a:gd name="connsiteX43" fmla="*/ 878716 w 991635"/>
                <a:gd name="connsiteY43" fmla="*/ 109858 h 858995"/>
                <a:gd name="connsiteX44" fmla="*/ 907247 w 991635"/>
                <a:gd name="connsiteY44" fmla="*/ 112652 h 858995"/>
                <a:gd name="connsiteX45" fmla="*/ 913579 w 991635"/>
                <a:gd name="connsiteY45" fmla="*/ 104304 h 858995"/>
                <a:gd name="connsiteX46" fmla="*/ 933389 w 991635"/>
                <a:gd name="connsiteY46" fmla="*/ 120989 h 858995"/>
                <a:gd name="connsiteX47" fmla="*/ 946868 w 991635"/>
                <a:gd name="connsiteY47" fmla="*/ 111603 h 858995"/>
                <a:gd name="connsiteX48" fmla="*/ 955589 w 991635"/>
                <a:gd name="connsiteY48" fmla="*/ 132807 h 858995"/>
                <a:gd name="connsiteX49" fmla="*/ 951625 w 991635"/>
                <a:gd name="connsiteY49" fmla="*/ 146720 h 858995"/>
                <a:gd name="connsiteX50" fmla="*/ 956370 w 991635"/>
                <a:gd name="connsiteY50" fmla="*/ 169668 h 858995"/>
                <a:gd name="connsiteX51" fmla="*/ 936561 w 991635"/>
                <a:gd name="connsiteY51" fmla="*/ 177311 h 858995"/>
                <a:gd name="connsiteX52" fmla="*/ 924678 w 991635"/>
                <a:gd name="connsiteY52" fmla="*/ 175223 h 858995"/>
                <a:gd name="connsiteX53" fmla="*/ 896148 w 991635"/>
                <a:gd name="connsiteY53" fmla="*/ 180789 h 858995"/>
                <a:gd name="connsiteX54" fmla="*/ 893769 w 991635"/>
                <a:gd name="connsiteY54" fmla="*/ 191214 h 858995"/>
                <a:gd name="connsiteX55" fmla="*/ 911993 w 991635"/>
                <a:gd name="connsiteY55" fmla="*/ 196095 h 858995"/>
                <a:gd name="connsiteX56" fmla="*/ 935767 w 991635"/>
                <a:gd name="connsiteY56" fmla="*/ 198181 h 858995"/>
                <a:gd name="connsiteX57" fmla="*/ 969056 w 991635"/>
                <a:gd name="connsiteY57" fmla="*/ 185670 h 858995"/>
                <a:gd name="connsiteX58" fmla="*/ 991635 w 991635"/>
                <a:gd name="connsiteY58" fmla="*/ 212428 h 858995"/>
                <a:gd name="connsiteX59" fmla="*/ 967471 w 991635"/>
                <a:gd name="connsiteY59" fmla="*/ 222510 h 858995"/>
                <a:gd name="connsiteX60" fmla="*/ 920715 w 991635"/>
                <a:gd name="connsiteY60" fmla="*/ 218347 h 858995"/>
                <a:gd name="connsiteX61" fmla="*/ 911201 w 991635"/>
                <a:gd name="connsiteY61" fmla="*/ 204432 h 858995"/>
                <a:gd name="connsiteX62" fmla="*/ 889011 w 991635"/>
                <a:gd name="connsiteY62" fmla="*/ 215564 h 858995"/>
                <a:gd name="connsiteX63" fmla="*/ 875545 w 991635"/>
                <a:gd name="connsiteY63" fmla="*/ 210694 h 858995"/>
                <a:gd name="connsiteX64" fmla="*/ 881082 w 991635"/>
                <a:gd name="connsiteY64" fmla="*/ 269102 h 858995"/>
                <a:gd name="connsiteX65" fmla="*/ 880302 w 991635"/>
                <a:gd name="connsiteY65" fmla="*/ 439466 h 858995"/>
                <a:gd name="connsiteX66" fmla="*/ 872373 w 991635"/>
                <a:gd name="connsiteY66" fmla="*/ 455456 h 858995"/>
                <a:gd name="connsiteX67" fmla="*/ 878716 w 991635"/>
                <a:gd name="connsiteY67" fmla="*/ 468664 h 858995"/>
                <a:gd name="connsiteX68" fmla="*/ 864456 w 991635"/>
                <a:gd name="connsiteY68" fmla="*/ 488134 h 858995"/>
                <a:gd name="connsiteX69" fmla="*/ 753513 w 991635"/>
                <a:gd name="connsiteY69" fmla="*/ 463795 h 858995"/>
                <a:gd name="connsiteX70" fmla="*/ 736863 w 991635"/>
                <a:gd name="connsiteY70" fmla="*/ 474926 h 858995"/>
                <a:gd name="connsiteX71" fmla="*/ 721810 w 991635"/>
                <a:gd name="connsiteY71" fmla="*/ 530551 h 858995"/>
                <a:gd name="connsiteX72" fmla="*/ 679019 w 991635"/>
                <a:gd name="connsiteY72" fmla="*/ 521517 h 858995"/>
                <a:gd name="connsiteX73" fmla="*/ 659208 w 991635"/>
                <a:gd name="connsiteY73" fmla="*/ 550716 h 858995"/>
                <a:gd name="connsiteX74" fmla="*/ 626043 w 991635"/>
                <a:gd name="connsiteY74" fmla="*/ 543744 h 858995"/>
                <a:gd name="connsiteX75" fmla="*/ 649457 w 991635"/>
                <a:gd name="connsiteY75" fmla="*/ 621989 h 858995"/>
                <a:gd name="connsiteX76" fmla="*/ 636002 w 991635"/>
                <a:gd name="connsiteY76" fmla="*/ 668206 h 858995"/>
                <a:gd name="connsiteX77" fmla="*/ 577732 w 991635"/>
                <a:gd name="connsiteY77" fmla="*/ 686408 h 858995"/>
                <a:gd name="connsiteX78" fmla="*/ 531769 w 991635"/>
                <a:gd name="connsiteY78" fmla="*/ 680999 h 858995"/>
                <a:gd name="connsiteX79" fmla="*/ 512728 w 991635"/>
                <a:gd name="connsiteY79" fmla="*/ 666244 h 858995"/>
                <a:gd name="connsiteX80" fmla="*/ 479108 w 991635"/>
                <a:gd name="connsiteY80" fmla="*/ 702627 h 858995"/>
                <a:gd name="connsiteX81" fmla="*/ 449962 w 991635"/>
                <a:gd name="connsiteY81" fmla="*/ 691819 h 858995"/>
                <a:gd name="connsiteX82" fmla="*/ 408508 w 991635"/>
                <a:gd name="connsiteY82" fmla="*/ 696730 h 858995"/>
                <a:gd name="connsiteX83" fmla="*/ 438755 w 991635"/>
                <a:gd name="connsiteY83" fmla="*/ 728192 h 858995"/>
                <a:gd name="connsiteX84" fmla="*/ 425868 w 991635"/>
                <a:gd name="connsiteY84" fmla="*/ 755242 h 858995"/>
                <a:gd name="connsiteX85" fmla="*/ 397289 w 991635"/>
                <a:gd name="connsiteY85" fmla="*/ 753757 h 858995"/>
                <a:gd name="connsiteX86" fmla="*/ 372070 w 991635"/>
                <a:gd name="connsiteY86" fmla="*/ 763590 h 858995"/>
                <a:gd name="connsiteX87" fmla="*/ 372070 w 991635"/>
                <a:gd name="connsiteY87" fmla="*/ 763600 h 858995"/>
                <a:gd name="connsiteX88" fmla="*/ 360307 w 991635"/>
                <a:gd name="connsiteY88" fmla="*/ 750818 h 858995"/>
                <a:gd name="connsiteX89" fmla="*/ 359974 w 991635"/>
                <a:gd name="connsiteY89" fmla="*/ 750471 h 858995"/>
                <a:gd name="connsiteX90" fmla="*/ 360308 w 991635"/>
                <a:gd name="connsiteY90" fmla="*/ 750819 h 858995"/>
                <a:gd name="connsiteX91" fmla="*/ 372071 w 991635"/>
                <a:gd name="connsiteY91" fmla="*/ 763601 h 858995"/>
                <a:gd name="connsiteX92" fmla="*/ 332285 w 991635"/>
                <a:gd name="connsiteY92" fmla="*/ 781305 h 858995"/>
                <a:gd name="connsiteX93" fmla="*/ 316605 w 991635"/>
                <a:gd name="connsiteY93" fmla="*/ 776383 h 858995"/>
                <a:gd name="connsiteX94" fmla="*/ 290830 w 991635"/>
                <a:gd name="connsiteY94" fmla="*/ 808832 h 858995"/>
                <a:gd name="connsiteX95" fmla="*/ 257198 w 991635"/>
                <a:gd name="connsiteY95" fmla="*/ 818665 h 858995"/>
                <a:gd name="connsiteX96" fmla="*/ 249352 w 991635"/>
                <a:gd name="connsiteY96" fmla="*/ 825561 h 858995"/>
                <a:gd name="connsiteX97" fmla="*/ 253282 w 991635"/>
                <a:gd name="connsiteY97" fmla="*/ 840305 h 858995"/>
                <a:gd name="connsiteX98" fmla="*/ 203413 w 991635"/>
                <a:gd name="connsiteY98" fmla="*/ 837356 h 858995"/>
                <a:gd name="connsiteX99" fmla="*/ 187722 w 991635"/>
                <a:gd name="connsiteY99" fmla="*/ 858995 h 858995"/>
                <a:gd name="connsiteX100" fmla="*/ 172030 w 991635"/>
                <a:gd name="connsiteY100" fmla="*/ 857023 h 858995"/>
                <a:gd name="connsiteX101" fmla="*/ 173142 w 991635"/>
                <a:gd name="connsiteY101" fmla="*/ 845216 h 858995"/>
                <a:gd name="connsiteX102" fmla="*/ 188846 w 991635"/>
                <a:gd name="connsiteY102" fmla="*/ 840305 h 858995"/>
                <a:gd name="connsiteX103" fmla="*/ 188846 w 991635"/>
                <a:gd name="connsiteY103" fmla="*/ 834407 h 858995"/>
                <a:gd name="connsiteX104" fmla="*/ 161935 w 991635"/>
                <a:gd name="connsiteY104" fmla="*/ 832434 h 858995"/>
                <a:gd name="connsiteX105" fmla="*/ 159699 w 991635"/>
                <a:gd name="connsiteY105" fmla="*/ 841291 h 858995"/>
                <a:gd name="connsiteX106" fmla="*/ 142611 w 991635"/>
                <a:gd name="connsiteY106" fmla="*/ 830721 h 858995"/>
                <a:gd name="connsiteX107" fmla="*/ 150172 w 991635"/>
                <a:gd name="connsiteY107" fmla="*/ 816215 h 858995"/>
                <a:gd name="connsiteX108" fmla="*/ 170349 w 991635"/>
                <a:gd name="connsiteY108" fmla="*/ 812279 h 858995"/>
                <a:gd name="connsiteX109" fmla="*/ 159142 w 991635"/>
                <a:gd name="connsiteY109" fmla="*/ 792125 h 858995"/>
                <a:gd name="connsiteX110" fmla="*/ 161379 w 991635"/>
                <a:gd name="connsiteY110" fmla="*/ 759177 h 858995"/>
                <a:gd name="connsiteX111" fmla="*/ 139534 w 991635"/>
                <a:gd name="connsiteY111" fmla="*/ 728702 h 858995"/>
                <a:gd name="connsiteX112" fmla="*/ 133818 w 991635"/>
                <a:gd name="connsiteY112" fmla="*/ 714798 h 858995"/>
                <a:gd name="connsiteX113" fmla="*/ 107653 w 991635"/>
                <a:gd name="connsiteY113" fmla="*/ 671686 h 858995"/>
                <a:gd name="connsiteX114" fmla="*/ 106079 w 991635"/>
                <a:gd name="connsiteY114" fmla="*/ 650129 h 858995"/>
                <a:gd name="connsiteX115" fmla="*/ 73583 w 991635"/>
                <a:gd name="connsiteY115" fmla="*/ 646661 h 858995"/>
                <a:gd name="connsiteX116" fmla="*/ 39785 w 991635"/>
                <a:gd name="connsiteY116" fmla="*/ 623962 h 858995"/>
                <a:gd name="connsiteX117" fmla="*/ 43159 w 991635"/>
                <a:gd name="connsiteY117" fmla="*/ 597422 h 858995"/>
                <a:gd name="connsiteX118" fmla="*/ 29703 w 991635"/>
                <a:gd name="connsiteY118" fmla="*/ 597422 h 858995"/>
                <a:gd name="connsiteX119" fmla="*/ 0 w 991635"/>
                <a:gd name="connsiteY119" fmla="*/ 476462 h 858995"/>
                <a:gd name="connsiteX120" fmla="*/ 67808 w 991635"/>
                <a:gd name="connsiteY120" fmla="*/ 448935 h 858995"/>
                <a:gd name="connsiteX121" fmla="*/ 56601 w 991635"/>
                <a:gd name="connsiteY121" fmla="*/ 413527 h 858995"/>
                <a:gd name="connsiteX122" fmla="*/ 33064 w 991635"/>
                <a:gd name="connsiteY122" fmla="*/ 410578 h 858995"/>
                <a:gd name="connsiteX123" fmla="*/ 33064 w 991635"/>
                <a:gd name="connsiteY123" fmla="*/ 367309 h 858995"/>
                <a:gd name="connsiteX124" fmla="*/ 61690 w 991635"/>
                <a:gd name="connsiteY124" fmla="*/ 374786 h 858995"/>
                <a:gd name="connsiteX125" fmla="*/ 71997 w 991635"/>
                <a:gd name="connsiteY125" fmla="*/ 359480 h 858995"/>
                <a:gd name="connsiteX126" fmla="*/ 86258 w 991635"/>
                <a:gd name="connsiteY126" fmla="*/ 365742 h 858995"/>
                <a:gd name="connsiteX127" fmla="*/ 116375 w 991635"/>
                <a:gd name="connsiteY127" fmla="*/ 356698 h 858995"/>
                <a:gd name="connsiteX128" fmla="*/ 135393 w 991635"/>
                <a:gd name="connsiteY128" fmla="*/ 374090 h 858995"/>
                <a:gd name="connsiteX129" fmla="*/ 155995 w 991635"/>
                <a:gd name="connsiteY129" fmla="*/ 367133 h 858995"/>
                <a:gd name="connsiteX130" fmla="*/ 189283 w 991635"/>
                <a:gd name="connsiteY130" fmla="*/ 390777 h 858995"/>
                <a:gd name="connsiteX131" fmla="*/ 240785 w 991635"/>
                <a:gd name="connsiteY131" fmla="*/ 399811 h 858995"/>
                <a:gd name="connsiteX132" fmla="*/ 250299 w 991635"/>
                <a:gd name="connsiteY132" fmla="*/ 385907 h 858995"/>
                <a:gd name="connsiteX133" fmla="*/ 259021 w 991635"/>
                <a:gd name="connsiteY133" fmla="*/ 393560 h 858995"/>
                <a:gd name="connsiteX134" fmla="*/ 266950 w 991635"/>
                <a:gd name="connsiteY134" fmla="*/ 384515 h 858995"/>
                <a:gd name="connsiteX135" fmla="*/ 324001 w 991635"/>
                <a:gd name="connsiteY135" fmla="*/ 378264 h 858995"/>
                <a:gd name="connsiteX136" fmla="*/ 349361 w 991635"/>
                <a:gd name="connsiteY136" fmla="*/ 351143 h 858995"/>
                <a:gd name="connsiteX137" fmla="*/ 368379 w 991635"/>
                <a:gd name="connsiteY137" fmla="*/ 352534 h 858995"/>
                <a:gd name="connsiteX138" fmla="*/ 371549 w 991635"/>
                <a:gd name="connsiteY138" fmla="*/ 331673 h 858995"/>
                <a:gd name="connsiteX139" fmla="*/ 361255 w 991635"/>
                <a:gd name="connsiteY139" fmla="*/ 328195 h 858995"/>
                <a:gd name="connsiteX140" fmla="*/ 370757 w 991635"/>
                <a:gd name="connsiteY140" fmla="*/ 308725 h 858995"/>
                <a:gd name="connsiteX141" fmla="*/ 358083 w 991635"/>
                <a:gd name="connsiteY141" fmla="*/ 301072 h 858995"/>
                <a:gd name="connsiteX142" fmla="*/ 373136 w 991635"/>
                <a:gd name="connsiteY142" fmla="*/ 301769 h 858995"/>
                <a:gd name="connsiteX143" fmla="*/ 407205 w 991635"/>
                <a:gd name="connsiteY143" fmla="*/ 260742 h 858995"/>
                <a:gd name="connsiteX144" fmla="*/ 311327 w 991635"/>
                <a:gd name="connsiteY144" fmla="*/ 274646 h 858995"/>
                <a:gd name="connsiteX145" fmla="*/ 291505 w 991635"/>
                <a:gd name="connsiteY145" fmla="*/ 305943 h 858995"/>
                <a:gd name="connsiteX146" fmla="*/ 266157 w 991635"/>
                <a:gd name="connsiteY146" fmla="*/ 272569 h 858995"/>
                <a:gd name="connsiteX147" fmla="*/ 300226 w 991635"/>
                <a:gd name="connsiteY147" fmla="*/ 233632 h 858995"/>
                <a:gd name="connsiteX148" fmla="*/ 297056 w 991635"/>
                <a:gd name="connsiteY148" fmla="*/ 198856 h 858995"/>
                <a:gd name="connsiteX149" fmla="*/ 297056 w 991635"/>
                <a:gd name="connsiteY149" fmla="*/ 187040 h 858995"/>
                <a:gd name="connsiteX150" fmla="*/ 314487 w 991635"/>
                <a:gd name="connsiteY150" fmla="*/ 180094 h 858995"/>
                <a:gd name="connsiteX151" fmla="*/ 334297 w 991635"/>
                <a:gd name="connsiteY151" fmla="*/ 174527 h 858995"/>
                <a:gd name="connsiteX152" fmla="*/ 349350 w 991635"/>
                <a:gd name="connsiteY152" fmla="*/ 180789 h 858995"/>
                <a:gd name="connsiteX153" fmla="*/ 367586 w 991635"/>
                <a:gd name="connsiteY153" fmla="*/ 130023 h 858995"/>
                <a:gd name="connsiteX154" fmla="*/ 377088 w 991635"/>
                <a:gd name="connsiteY154" fmla="*/ 117511 h 858995"/>
                <a:gd name="connsiteX155" fmla="*/ 400863 w 991635"/>
                <a:gd name="connsiteY155" fmla="*/ 109162 h 858995"/>
                <a:gd name="connsiteX156" fmla="*/ 401655 w 991635"/>
                <a:gd name="connsiteY156" fmla="*/ 83443 h 858995"/>
                <a:gd name="connsiteX157" fmla="*/ 428600 w 991635"/>
                <a:gd name="connsiteY157" fmla="*/ 54929 h 858995"/>
                <a:gd name="connsiteX158" fmla="*/ 465050 w 991635"/>
                <a:gd name="connsiteY158" fmla="*/ 39634 h 858995"/>
                <a:gd name="connsiteX159" fmla="*/ 486943 w 991635"/>
                <a:gd name="connsiteY159" fmla="*/ 35439 h 858995"/>
                <a:gd name="connsiteX160" fmla="*/ 486943 w 991635"/>
                <a:gd name="connsiteY160" fmla="*/ 13800 h 858995"/>
                <a:gd name="connsiteX161" fmla="*/ 488055 w 991635"/>
                <a:gd name="connsiteY161" fmla="*/ 8401 h 858995"/>
                <a:gd name="connsiteX162" fmla="*/ 503191 w 991635"/>
                <a:gd name="connsiteY162" fmla="*/ 14049 h 858995"/>
                <a:gd name="connsiteX163" fmla="*/ 518315 w 991635"/>
                <a:gd name="connsiteY163" fmla="*/ 40361 h 858995"/>
                <a:gd name="connsiteX164" fmla="*/ 542976 w 991635"/>
                <a:gd name="connsiteY164" fmla="*/ 40361 h 858995"/>
                <a:gd name="connsiteX165" fmla="*/ 551378 w 991635"/>
                <a:gd name="connsiteY165" fmla="*/ 52645 h 858995"/>
                <a:gd name="connsiteX166" fmla="*/ 594524 w 991635"/>
                <a:gd name="connsiteY166" fmla="*/ 55594 h 858995"/>
                <a:gd name="connsiteX167" fmla="*/ 595802 w 991635"/>
                <a:gd name="connsiteY167" fmla="*/ 36851 h 858995"/>
                <a:gd name="connsiteX168" fmla="*/ 629091 w 991635"/>
                <a:gd name="connsiteY168" fmla="*/ 36851 h 858995"/>
                <a:gd name="connsiteX169" fmla="*/ 639387 w 991635"/>
                <a:gd name="connsiteY169" fmla="*/ 22252 h 858995"/>
                <a:gd name="connsiteX170" fmla="*/ 702001 w 991635"/>
                <a:gd name="connsiteY170" fmla="*/ 25035 h 858995"/>
                <a:gd name="connsiteX171" fmla="*/ 727361 w 991635"/>
                <a:gd name="connsiteY171" fmla="*/ 0 h 858995"/>
                <a:gd name="connsiteX0" fmla="*/ 342367 w 991635"/>
                <a:gd name="connsiteY0" fmla="*/ 732128 h 858995"/>
                <a:gd name="connsiteX1" fmla="*/ 330036 w 991635"/>
                <a:gd name="connsiteY1" fmla="*/ 742947 h 858995"/>
                <a:gd name="connsiteX2" fmla="*/ 330036 w 991635"/>
                <a:gd name="connsiteY2" fmla="*/ 750818 h 858995"/>
                <a:gd name="connsiteX3" fmla="*/ 313238 w 991635"/>
                <a:gd name="connsiteY3" fmla="*/ 762610 h 858995"/>
                <a:gd name="connsiteX4" fmla="*/ 313244 w 991635"/>
                <a:gd name="connsiteY4" fmla="*/ 762615 h 858995"/>
                <a:gd name="connsiteX5" fmla="*/ 330048 w 991635"/>
                <a:gd name="connsiteY5" fmla="*/ 750819 h 858995"/>
                <a:gd name="connsiteX6" fmla="*/ 330048 w 991635"/>
                <a:gd name="connsiteY6" fmla="*/ 742948 h 858995"/>
                <a:gd name="connsiteX7" fmla="*/ 342373 w 991635"/>
                <a:gd name="connsiteY7" fmla="*/ 732134 h 858995"/>
                <a:gd name="connsiteX8" fmla="*/ 342367 w 991635"/>
                <a:gd name="connsiteY8" fmla="*/ 732128 h 858995"/>
                <a:gd name="connsiteX9" fmla="*/ 315481 w 991635"/>
                <a:gd name="connsiteY9" fmla="*/ 692794 h 858995"/>
                <a:gd name="connsiteX10" fmla="*/ 234796 w 991635"/>
                <a:gd name="connsiteY10" fmla="*/ 693781 h 858995"/>
                <a:gd name="connsiteX11" fmla="*/ 315481 w 991635"/>
                <a:gd name="connsiteY11" fmla="*/ 692795 h 858995"/>
                <a:gd name="connsiteX12" fmla="*/ 315481 w 991635"/>
                <a:gd name="connsiteY12" fmla="*/ 708537 h 858995"/>
                <a:gd name="connsiteX13" fmla="*/ 315481 w 991635"/>
                <a:gd name="connsiteY13" fmla="*/ 708536 h 858995"/>
                <a:gd name="connsiteX14" fmla="*/ 315481 w 991635"/>
                <a:gd name="connsiteY14" fmla="*/ 692794 h 858995"/>
                <a:gd name="connsiteX15" fmla="*/ 625127 w 991635"/>
                <a:gd name="connsiteY15" fmla="*/ 543541 h 858995"/>
                <a:gd name="connsiteX16" fmla="*/ 614995 w 991635"/>
                <a:gd name="connsiteY16" fmla="*/ 549076 h 858995"/>
                <a:gd name="connsiteX17" fmla="*/ 625396 w 991635"/>
                <a:gd name="connsiteY17" fmla="*/ 543608 h 858995"/>
                <a:gd name="connsiteX18" fmla="*/ 625127 w 991635"/>
                <a:gd name="connsiteY18" fmla="*/ 543551 h 858995"/>
                <a:gd name="connsiteX19" fmla="*/ 625127 w 991635"/>
                <a:gd name="connsiteY19" fmla="*/ 543541 h 858995"/>
                <a:gd name="connsiteX20" fmla="*/ 593357 w 991635"/>
                <a:gd name="connsiteY20" fmla="*/ 539414 h 858995"/>
                <a:gd name="connsiteX21" fmla="*/ 614701 w 991635"/>
                <a:gd name="connsiteY21" fmla="*/ 549231 h 858995"/>
                <a:gd name="connsiteX22" fmla="*/ 614707 w 991635"/>
                <a:gd name="connsiteY22" fmla="*/ 549228 h 858995"/>
                <a:gd name="connsiteX23" fmla="*/ 593357 w 991635"/>
                <a:gd name="connsiteY23" fmla="*/ 539414 h 858995"/>
                <a:gd name="connsiteX24" fmla="*/ 570998 w 991635"/>
                <a:gd name="connsiteY24" fmla="*/ 530551 h 858995"/>
                <a:gd name="connsiteX25" fmla="*/ 574884 w 991635"/>
                <a:gd name="connsiteY25" fmla="*/ 538126 h 858995"/>
                <a:gd name="connsiteX26" fmla="*/ 570999 w 991635"/>
                <a:gd name="connsiteY26" fmla="*/ 530551 h 858995"/>
                <a:gd name="connsiteX27" fmla="*/ 570998 w 991635"/>
                <a:gd name="connsiteY27" fmla="*/ 530551 h 858995"/>
                <a:gd name="connsiteX28" fmla="*/ 532756 w 991635"/>
                <a:gd name="connsiteY28" fmla="*/ 518930 h 858995"/>
                <a:gd name="connsiteX29" fmla="*/ 530656 w 991635"/>
                <a:gd name="connsiteY29" fmla="*/ 518745 h 858995"/>
                <a:gd name="connsiteX30" fmla="*/ 532756 w 991635"/>
                <a:gd name="connsiteY30" fmla="*/ 518930 h 858995"/>
                <a:gd name="connsiteX31" fmla="*/ 727361 w 991635"/>
                <a:gd name="connsiteY31" fmla="*/ 0 h 858995"/>
                <a:gd name="connsiteX32" fmla="*/ 778861 w 991635"/>
                <a:gd name="connsiteY32" fmla="*/ 12511 h 858995"/>
                <a:gd name="connsiteX33" fmla="*/ 765394 w 991635"/>
                <a:gd name="connsiteY33" fmla="*/ 24340 h 858995"/>
                <a:gd name="connsiteX34" fmla="*/ 747170 w 991635"/>
                <a:gd name="connsiteY34" fmla="*/ 31991 h 858995"/>
                <a:gd name="connsiteX35" fmla="*/ 743999 w 991635"/>
                <a:gd name="connsiteY35" fmla="*/ 61191 h 858995"/>
                <a:gd name="connsiteX36" fmla="*/ 759845 w 991635"/>
                <a:gd name="connsiteY36" fmla="*/ 77878 h 858995"/>
                <a:gd name="connsiteX37" fmla="*/ 784412 w 991635"/>
                <a:gd name="connsiteY37" fmla="*/ 67451 h 858995"/>
                <a:gd name="connsiteX38" fmla="*/ 812150 w 991635"/>
                <a:gd name="connsiteY38" fmla="*/ 49374 h 858995"/>
                <a:gd name="connsiteX39" fmla="*/ 838291 w 991635"/>
                <a:gd name="connsiteY39" fmla="*/ 35460 h 858995"/>
                <a:gd name="connsiteX40" fmla="*/ 852965 w 991635"/>
                <a:gd name="connsiteY40" fmla="*/ 48678 h 858995"/>
                <a:gd name="connsiteX41" fmla="*/ 862077 w 991635"/>
                <a:gd name="connsiteY41" fmla="*/ 92477 h 858995"/>
                <a:gd name="connsiteX42" fmla="*/ 878716 w 991635"/>
                <a:gd name="connsiteY42" fmla="*/ 109858 h 858995"/>
                <a:gd name="connsiteX43" fmla="*/ 907247 w 991635"/>
                <a:gd name="connsiteY43" fmla="*/ 112652 h 858995"/>
                <a:gd name="connsiteX44" fmla="*/ 913579 w 991635"/>
                <a:gd name="connsiteY44" fmla="*/ 104304 h 858995"/>
                <a:gd name="connsiteX45" fmla="*/ 933389 w 991635"/>
                <a:gd name="connsiteY45" fmla="*/ 120989 h 858995"/>
                <a:gd name="connsiteX46" fmla="*/ 946868 w 991635"/>
                <a:gd name="connsiteY46" fmla="*/ 111603 h 858995"/>
                <a:gd name="connsiteX47" fmla="*/ 955589 w 991635"/>
                <a:gd name="connsiteY47" fmla="*/ 132807 h 858995"/>
                <a:gd name="connsiteX48" fmla="*/ 951625 w 991635"/>
                <a:gd name="connsiteY48" fmla="*/ 146720 h 858995"/>
                <a:gd name="connsiteX49" fmla="*/ 956370 w 991635"/>
                <a:gd name="connsiteY49" fmla="*/ 169668 h 858995"/>
                <a:gd name="connsiteX50" fmla="*/ 936561 w 991635"/>
                <a:gd name="connsiteY50" fmla="*/ 177311 h 858995"/>
                <a:gd name="connsiteX51" fmla="*/ 924678 w 991635"/>
                <a:gd name="connsiteY51" fmla="*/ 175223 h 858995"/>
                <a:gd name="connsiteX52" fmla="*/ 896148 w 991635"/>
                <a:gd name="connsiteY52" fmla="*/ 180789 h 858995"/>
                <a:gd name="connsiteX53" fmla="*/ 893769 w 991635"/>
                <a:gd name="connsiteY53" fmla="*/ 191214 h 858995"/>
                <a:gd name="connsiteX54" fmla="*/ 911993 w 991635"/>
                <a:gd name="connsiteY54" fmla="*/ 196095 h 858995"/>
                <a:gd name="connsiteX55" fmla="*/ 935767 w 991635"/>
                <a:gd name="connsiteY55" fmla="*/ 198181 h 858995"/>
                <a:gd name="connsiteX56" fmla="*/ 969056 w 991635"/>
                <a:gd name="connsiteY56" fmla="*/ 185670 h 858995"/>
                <a:gd name="connsiteX57" fmla="*/ 991635 w 991635"/>
                <a:gd name="connsiteY57" fmla="*/ 212428 h 858995"/>
                <a:gd name="connsiteX58" fmla="*/ 967471 w 991635"/>
                <a:gd name="connsiteY58" fmla="*/ 222510 h 858995"/>
                <a:gd name="connsiteX59" fmla="*/ 920715 w 991635"/>
                <a:gd name="connsiteY59" fmla="*/ 218347 h 858995"/>
                <a:gd name="connsiteX60" fmla="*/ 911201 w 991635"/>
                <a:gd name="connsiteY60" fmla="*/ 204432 h 858995"/>
                <a:gd name="connsiteX61" fmla="*/ 889011 w 991635"/>
                <a:gd name="connsiteY61" fmla="*/ 215564 h 858995"/>
                <a:gd name="connsiteX62" fmla="*/ 875545 w 991635"/>
                <a:gd name="connsiteY62" fmla="*/ 210694 h 858995"/>
                <a:gd name="connsiteX63" fmla="*/ 881082 w 991635"/>
                <a:gd name="connsiteY63" fmla="*/ 269102 h 858995"/>
                <a:gd name="connsiteX64" fmla="*/ 880302 w 991635"/>
                <a:gd name="connsiteY64" fmla="*/ 439466 h 858995"/>
                <a:gd name="connsiteX65" fmla="*/ 872373 w 991635"/>
                <a:gd name="connsiteY65" fmla="*/ 455456 h 858995"/>
                <a:gd name="connsiteX66" fmla="*/ 878716 w 991635"/>
                <a:gd name="connsiteY66" fmla="*/ 468664 h 858995"/>
                <a:gd name="connsiteX67" fmla="*/ 864456 w 991635"/>
                <a:gd name="connsiteY67" fmla="*/ 488134 h 858995"/>
                <a:gd name="connsiteX68" fmla="*/ 753513 w 991635"/>
                <a:gd name="connsiteY68" fmla="*/ 463795 h 858995"/>
                <a:gd name="connsiteX69" fmla="*/ 736863 w 991635"/>
                <a:gd name="connsiteY69" fmla="*/ 474926 h 858995"/>
                <a:gd name="connsiteX70" fmla="*/ 721810 w 991635"/>
                <a:gd name="connsiteY70" fmla="*/ 530551 h 858995"/>
                <a:gd name="connsiteX71" fmla="*/ 679019 w 991635"/>
                <a:gd name="connsiteY71" fmla="*/ 521517 h 858995"/>
                <a:gd name="connsiteX72" fmla="*/ 659208 w 991635"/>
                <a:gd name="connsiteY72" fmla="*/ 550716 h 858995"/>
                <a:gd name="connsiteX73" fmla="*/ 626043 w 991635"/>
                <a:gd name="connsiteY73" fmla="*/ 543744 h 858995"/>
                <a:gd name="connsiteX74" fmla="*/ 649457 w 991635"/>
                <a:gd name="connsiteY74" fmla="*/ 621989 h 858995"/>
                <a:gd name="connsiteX75" fmla="*/ 636002 w 991635"/>
                <a:gd name="connsiteY75" fmla="*/ 668206 h 858995"/>
                <a:gd name="connsiteX76" fmla="*/ 577732 w 991635"/>
                <a:gd name="connsiteY76" fmla="*/ 686408 h 858995"/>
                <a:gd name="connsiteX77" fmla="*/ 531769 w 991635"/>
                <a:gd name="connsiteY77" fmla="*/ 680999 h 858995"/>
                <a:gd name="connsiteX78" fmla="*/ 512728 w 991635"/>
                <a:gd name="connsiteY78" fmla="*/ 666244 h 858995"/>
                <a:gd name="connsiteX79" fmla="*/ 479108 w 991635"/>
                <a:gd name="connsiteY79" fmla="*/ 702627 h 858995"/>
                <a:gd name="connsiteX80" fmla="*/ 449962 w 991635"/>
                <a:gd name="connsiteY80" fmla="*/ 691819 h 858995"/>
                <a:gd name="connsiteX81" fmla="*/ 408508 w 991635"/>
                <a:gd name="connsiteY81" fmla="*/ 696730 h 858995"/>
                <a:gd name="connsiteX82" fmla="*/ 438755 w 991635"/>
                <a:gd name="connsiteY82" fmla="*/ 728192 h 858995"/>
                <a:gd name="connsiteX83" fmla="*/ 425868 w 991635"/>
                <a:gd name="connsiteY83" fmla="*/ 755242 h 858995"/>
                <a:gd name="connsiteX84" fmla="*/ 397289 w 991635"/>
                <a:gd name="connsiteY84" fmla="*/ 753757 h 858995"/>
                <a:gd name="connsiteX85" fmla="*/ 372070 w 991635"/>
                <a:gd name="connsiteY85" fmla="*/ 763590 h 858995"/>
                <a:gd name="connsiteX86" fmla="*/ 372070 w 991635"/>
                <a:gd name="connsiteY86" fmla="*/ 763600 h 858995"/>
                <a:gd name="connsiteX87" fmla="*/ 360307 w 991635"/>
                <a:gd name="connsiteY87" fmla="*/ 750818 h 858995"/>
                <a:gd name="connsiteX88" fmla="*/ 359974 w 991635"/>
                <a:gd name="connsiteY88" fmla="*/ 750471 h 858995"/>
                <a:gd name="connsiteX89" fmla="*/ 360308 w 991635"/>
                <a:gd name="connsiteY89" fmla="*/ 750819 h 858995"/>
                <a:gd name="connsiteX90" fmla="*/ 372071 w 991635"/>
                <a:gd name="connsiteY90" fmla="*/ 763601 h 858995"/>
                <a:gd name="connsiteX91" fmla="*/ 332285 w 991635"/>
                <a:gd name="connsiteY91" fmla="*/ 781305 h 858995"/>
                <a:gd name="connsiteX92" fmla="*/ 316605 w 991635"/>
                <a:gd name="connsiteY92" fmla="*/ 776383 h 858995"/>
                <a:gd name="connsiteX93" fmla="*/ 290830 w 991635"/>
                <a:gd name="connsiteY93" fmla="*/ 808832 h 858995"/>
                <a:gd name="connsiteX94" fmla="*/ 257198 w 991635"/>
                <a:gd name="connsiteY94" fmla="*/ 818665 h 858995"/>
                <a:gd name="connsiteX95" fmla="*/ 249352 w 991635"/>
                <a:gd name="connsiteY95" fmla="*/ 825561 h 858995"/>
                <a:gd name="connsiteX96" fmla="*/ 253282 w 991635"/>
                <a:gd name="connsiteY96" fmla="*/ 840305 h 858995"/>
                <a:gd name="connsiteX97" fmla="*/ 203413 w 991635"/>
                <a:gd name="connsiteY97" fmla="*/ 837356 h 858995"/>
                <a:gd name="connsiteX98" fmla="*/ 187722 w 991635"/>
                <a:gd name="connsiteY98" fmla="*/ 858995 h 858995"/>
                <a:gd name="connsiteX99" fmla="*/ 172030 w 991635"/>
                <a:gd name="connsiteY99" fmla="*/ 857023 h 858995"/>
                <a:gd name="connsiteX100" fmla="*/ 173142 w 991635"/>
                <a:gd name="connsiteY100" fmla="*/ 845216 h 858995"/>
                <a:gd name="connsiteX101" fmla="*/ 188846 w 991635"/>
                <a:gd name="connsiteY101" fmla="*/ 840305 h 858995"/>
                <a:gd name="connsiteX102" fmla="*/ 188846 w 991635"/>
                <a:gd name="connsiteY102" fmla="*/ 834407 h 858995"/>
                <a:gd name="connsiteX103" fmla="*/ 161935 w 991635"/>
                <a:gd name="connsiteY103" fmla="*/ 832434 h 858995"/>
                <a:gd name="connsiteX104" fmla="*/ 159699 w 991635"/>
                <a:gd name="connsiteY104" fmla="*/ 841291 h 858995"/>
                <a:gd name="connsiteX105" fmla="*/ 142611 w 991635"/>
                <a:gd name="connsiteY105" fmla="*/ 830721 h 858995"/>
                <a:gd name="connsiteX106" fmla="*/ 150172 w 991635"/>
                <a:gd name="connsiteY106" fmla="*/ 816215 h 858995"/>
                <a:gd name="connsiteX107" fmla="*/ 170349 w 991635"/>
                <a:gd name="connsiteY107" fmla="*/ 812279 h 858995"/>
                <a:gd name="connsiteX108" fmla="*/ 159142 w 991635"/>
                <a:gd name="connsiteY108" fmla="*/ 792125 h 858995"/>
                <a:gd name="connsiteX109" fmla="*/ 161379 w 991635"/>
                <a:gd name="connsiteY109" fmla="*/ 759177 h 858995"/>
                <a:gd name="connsiteX110" fmla="*/ 139534 w 991635"/>
                <a:gd name="connsiteY110" fmla="*/ 728702 h 858995"/>
                <a:gd name="connsiteX111" fmla="*/ 133818 w 991635"/>
                <a:gd name="connsiteY111" fmla="*/ 714798 h 858995"/>
                <a:gd name="connsiteX112" fmla="*/ 107653 w 991635"/>
                <a:gd name="connsiteY112" fmla="*/ 671686 h 858995"/>
                <a:gd name="connsiteX113" fmla="*/ 106079 w 991635"/>
                <a:gd name="connsiteY113" fmla="*/ 650129 h 858995"/>
                <a:gd name="connsiteX114" fmla="*/ 73583 w 991635"/>
                <a:gd name="connsiteY114" fmla="*/ 646661 h 858995"/>
                <a:gd name="connsiteX115" fmla="*/ 39785 w 991635"/>
                <a:gd name="connsiteY115" fmla="*/ 623962 h 858995"/>
                <a:gd name="connsiteX116" fmla="*/ 43159 w 991635"/>
                <a:gd name="connsiteY116" fmla="*/ 597422 h 858995"/>
                <a:gd name="connsiteX117" fmla="*/ 29703 w 991635"/>
                <a:gd name="connsiteY117" fmla="*/ 597422 h 858995"/>
                <a:gd name="connsiteX118" fmla="*/ 0 w 991635"/>
                <a:gd name="connsiteY118" fmla="*/ 476462 h 858995"/>
                <a:gd name="connsiteX119" fmla="*/ 67808 w 991635"/>
                <a:gd name="connsiteY119" fmla="*/ 448935 h 858995"/>
                <a:gd name="connsiteX120" fmla="*/ 56601 w 991635"/>
                <a:gd name="connsiteY120" fmla="*/ 413527 h 858995"/>
                <a:gd name="connsiteX121" fmla="*/ 33064 w 991635"/>
                <a:gd name="connsiteY121" fmla="*/ 410578 h 858995"/>
                <a:gd name="connsiteX122" fmla="*/ 33064 w 991635"/>
                <a:gd name="connsiteY122" fmla="*/ 367309 h 858995"/>
                <a:gd name="connsiteX123" fmla="*/ 61690 w 991635"/>
                <a:gd name="connsiteY123" fmla="*/ 374786 h 858995"/>
                <a:gd name="connsiteX124" fmla="*/ 71997 w 991635"/>
                <a:gd name="connsiteY124" fmla="*/ 359480 h 858995"/>
                <a:gd name="connsiteX125" fmla="*/ 86258 w 991635"/>
                <a:gd name="connsiteY125" fmla="*/ 365742 h 858995"/>
                <a:gd name="connsiteX126" fmla="*/ 116375 w 991635"/>
                <a:gd name="connsiteY126" fmla="*/ 356698 h 858995"/>
                <a:gd name="connsiteX127" fmla="*/ 135393 w 991635"/>
                <a:gd name="connsiteY127" fmla="*/ 374090 h 858995"/>
                <a:gd name="connsiteX128" fmla="*/ 155995 w 991635"/>
                <a:gd name="connsiteY128" fmla="*/ 367133 h 858995"/>
                <a:gd name="connsiteX129" fmla="*/ 189283 w 991635"/>
                <a:gd name="connsiteY129" fmla="*/ 390777 h 858995"/>
                <a:gd name="connsiteX130" fmla="*/ 240785 w 991635"/>
                <a:gd name="connsiteY130" fmla="*/ 399811 h 858995"/>
                <a:gd name="connsiteX131" fmla="*/ 250299 w 991635"/>
                <a:gd name="connsiteY131" fmla="*/ 385907 h 858995"/>
                <a:gd name="connsiteX132" fmla="*/ 259021 w 991635"/>
                <a:gd name="connsiteY132" fmla="*/ 393560 h 858995"/>
                <a:gd name="connsiteX133" fmla="*/ 266950 w 991635"/>
                <a:gd name="connsiteY133" fmla="*/ 384515 h 858995"/>
                <a:gd name="connsiteX134" fmla="*/ 324001 w 991635"/>
                <a:gd name="connsiteY134" fmla="*/ 378264 h 858995"/>
                <a:gd name="connsiteX135" fmla="*/ 349361 w 991635"/>
                <a:gd name="connsiteY135" fmla="*/ 351143 h 858995"/>
                <a:gd name="connsiteX136" fmla="*/ 368379 w 991635"/>
                <a:gd name="connsiteY136" fmla="*/ 352534 h 858995"/>
                <a:gd name="connsiteX137" fmla="*/ 371549 w 991635"/>
                <a:gd name="connsiteY137" fmla="*/ 331673 h 858995"/>
                <a:gd name="connsiteX138" fmla="*/ 361255 w 991635"/>
                <a:gd name="connsiteY138" fmla="*/ 328195 h 858995"/>
                <a:gd name="connsiteX139" fmla="*/ 370757 w 991635"/>
                <a:gd name="connsiteY139" fmla="*/ 308725 h 858995"/>
                <a:gd name="connsiteX140" fmla="*/ 358083 w 991635"/>
                <a:gd name="connsiteY140" fmla="*/ 301072 h 858995"/>
                <a:gd name="connsiteX141" fmla="*/ 373136 w 991635"/>
                <a:gd name="connsiteY141" fmla="*/ 301769 h 858995"/>
                <a:gd name="connsiteX142" fmla="*/ 407205 w 991635"/>
                <a:gd name="connsiteY142" fmla="*/ 260742 h 858995"/>
                <a:gd name="connsiteX143" fmla="*/ 311327 w 991635"/>
                <a:gd name="connsiteY143" fmla="*/ 274646 h 858995"/>
                <a:gd name="connsiteX144" fmla="*/ 291505 w 991635"/>
                <a:gd name="connsiteY144" fmla="*/ 305943 h 858995"/>
                <a:gd name="connsiteX145" fmla="*/ 266157 w 991635"/>
                <a:gd name="connsiteY145" fmla="*/ 272569 h 858995"/>
                <a:gd name="connsiteX146" fmla="*/ 300226 w 991635"/>
                <a:gd name="connsiteY146" fmla="*/ 233632 h 858995"/>
                <a:gd name="connsiteX147" fmla="*/ 297056 w 991635"/>
                <a:gd name="connsiteY147" fmla="*/ 198856 h 858995"/>
                <a:gd name="connsiteX148" fmla="*/ 297056 w 991635"/>
                <a:gd name="connsiteY148" fmla="*/ 187040 h 858995"/>
                <a:gd name="connsiteX149" fmla="*/ 314487 w 991635"/>
                <a:gd name="connsiteY149" fmla="*/ 180094 h 858995"/>
                <a:gd name="connsiteX150" fmla="*/ 334297 w 991635"/>
                <a:gd name="connsiteY150" fmla="*/ 174527 h 858995"/>
                <a:gd name="connsiteX151" fmla="*/ 349350 w 991635"/>
                <a:gd name="connsiteY151" fmla="*/ 180789 h 858995"/>
                <a:gd name="connsiteX152" fmla="*/ 367586 w 991635"/>
                <a:gd name="connsiteY152" fmla="*/ 130023 h 858995"/>
                <a:gd name="connsiteX153" fmla="*/ 377088 w 991635"/>
                <a:gd name="connsiteY153" fmla="*/ 117511 h 858995"/>
                <a:gd name="connsiteX154" fmla="*/ 400863 w 991635"/>
                <a:gd name="connsiteY154" fmla="*/ 109162 h 858995"/>
                <a:gd name="connsiteX155" fmla="*/ 401655 w 991635"/>
                <a:gd name="connsiteY155" fmla="*/ 83443 h 858995"/>
                <a:gd name="connsiteX156" fmla="*/ 428600 w 991635"/>
                <a:gd name="connsiteY156" fmla="*/ 54929 h 858995"/>
                <a:gd name="connsiteX157" fmla="*/ 465050 w 991635"/>
                <a:gd name="connsiteY157" fmla="*/ 39634 h 858995"/>
                <a:gd name="connsiteX158" fmla="*/ 486943 w 991635"/>
                <a:gd name="connsiteY158" fmla="*/ 35439 h 858995"/>
                <a:gd name="connsiteX159" fmla="*/ 486943 w 991635"/>
                <a:gd name="connsiteY159" fmla="*/ 13800 h 858995"/>
                <a:gd name="connsiteX160" fmla="*/ 488055 w 991635"/>
                <a:gd name="connsiteY160" fmla="*/ 8401 h 858995"/>
                <a:gd name="connsiteX161" fmla="*/ 503191 w 991635"/>
                <a:gd name="connsiteY161" fmla="*/ 14049 h 858995"/>
                <a:gd name="connsiteX162" fmla="*/ 518315 w 991635"/>
                <a:gd name="connsiteY162" fmla="*/ 40361 h 858995"/>
                <a:gd name="connsiteX163" fmla="*/ 542976 w 991635"/>
                <a:gd name="connsiteY163" fmla="*/ 40361 h 858995"/>
                <a:gd name="connsiteX164" fmla="*/ 551378 w 991635"/>
                <a:gd name="connsiteY164" fmla="*/ 52645 h 858995"/>
                <a:gd name="connsiteX165" fmla="*/ 594524 w 991635"/>
                <a:gd name="connsiteY165" fmla="*/ 55594 h 858995"/>
                <a:gd name="connsiteX166" fmla="*/ 595802 w 991635"/>
                <a:gd name="connsiteY166" fmla="*/ 36851 h 858995"/>
                <a:gd name="connsiteX167" fmla="*/ 629091 w 991635"/>
                <a:gd name="connsiteY167" fmla="*/ 36851 h 858995"/>
                <a:gd name="connsiteX168" fmla="*/ 639387 w 991635"/>
                <a:gd name="connsiteY168" fmla="*/ 22252 h 858995"/>
                <a:gd name="connsiteX169" fmla="*/ 702001 w 991635"/>
                <a:gd name="connsiteY169" fmla="*/ 25035 h 858995"/>
                <a:gd name="connsiteX170" fmla="*/ 727361 w 991635"/>
                <a:gd name="connsiteY170" fmla="*/ 0 h 858995"/>
                <a:gd name="connsiteX0" fmla="*/ 342367 w 991635"/>
                <a:gd name="connsiteY0" fmla="*/ 732128 h 858995"/>
                <a:gd name="connsiteX1" fmla="*/ 330036 w 991635"/>
                <a:gd name="connsiteY1" fmla="*/ 742947 h 858995"/>
                <a:gd name="connsiteX2" fmla="*/ 330036 w 991635"/>
                <a:gd name="connsiteY2" fmla="*/ 750818 h 858995"/>
                <a:gd name="connsiteX3" fmla="*/ 313238 w 991635"/>
                <a:gd name="connsiteY3" fmla="*/ 762610 h 858995"/>
                <a:gd name="connsiteX4" fmla="*/ 313244 w 991635"/>
                <a:gd name="connsiteY4" fmla="*/ 762615 h 858995"/>
                <a:gd name="connsiteX5" fmla="*/ 330048 w 991635"/>
                <a:gd name="connsiteY5" fmla="*/ 750819 h 858995"/>
                <a:gd name="connsiteX6" fmla="*/ 330048 w 991635"/>
                <a:gd name="connsiteY6" fmla="*/ 742948 h 858995"/>
                <a:gd name="connsiteX7" fmla="*/ 342373 w 991635"/>
                <a:gd name="connsiteY7" fmla="*/ 732134 h 858995"/>
                <a:gd name="connsiteX8" fmla="*/ 342367 w 991635"/>
                <a:gd name="connsiteY8" fmla="*/ 732128 h 858995"/>
                <a:gd name="connsiteX9" fmla="*/ 315481 w 991635"/>
                <a:gd name="connsiteY9" fmla="*/ 708536 h 858995"/>
                <a:gd name="connsiteX10" fmla="*/ 234796 w 991635"/>
                <a:gd name="connsiteY10" fmla="*/ 693781 h 858995"/>
                <a:gd name="connsiteX11" fmla="*/ 315481 w 991635"/>
                <a:gd name="connsiteY11" fmla="*/ 692795 h 858995"/>
                <a:gd name="connsiteX12" fmla="*/ 315481 w 991635"/>
                <a:gd name="connsiteY12" fmla="*/ 708537 h 858995"/>
                <a:gd name="connsiteX13" fmla="*/ 315481 w 991635"/>
                <a:gd name="connsiteY13" fmla="*/ 708536 h 858995"/>
                <a:gd name="connsiteX14" fmla="*/ 625127 w 991635"/>
                <a:gd name="connsiteY14" fmla="*/ 543541 h 858995"/>
                <a:gd name="connsiteX15" fmla="*/ 614995 w 991635"/>
                <a:gd name="connsiteY15" fmla="*/ 549076 h 858995"/>
                <a:gd name="connsiteX16" fmla="*/ 625396 w 991635"/>
                <a:gd name="connsiteY16" fmla="*/ 543608 h 858995"/>
                <a:gd name="connsiteX17" fmla="*/ 625127 w 991635"/>
                <a:gd name="connsiteY17" fmla="*/ 543551 h 858995"/>
                <a:gd name="connsiteX18" fmla="*/ 625127 w 991635"/>
                <a:gd name="connsiteY18" fmla="*/ 543541 h 858995"/>
                <a:gd name="connsiteX19" fmla="*/ 593357 w 991635"/>
                <a:gd name="connsiteY19" fmla="*/ 539414 h 858995"/>
                <a:gd name="connsiteX20" fmla="*/ 614701 w 991635"/>
                <a:gd name="connsiteY20" fmla="*/ 549231 h 858995"/>
                <a:gd name="connsiteX21" fmla="*/ 614707 w 991635"/>
                <a:gd name="connsiteY21" fmla="*/ 549228 h 858995"/>
                <a:gd name="connsiteX22" fmla="*/ 593357 w 991635"/>
                <a:gd name="connsiteY22" fmla="*/ 539414 h 858995"/>
                <a:gd name="connsiteX23" fmla="*/ 570998 w 991635"/>
                <a:gd name="connsiteY23" fmla="*/ 530551 h 858995"/>
                <a:gd name="connsiteX24" fmla="*/ 574884 w 991635"/>
                <a:gd name="connsiteY24" fmla="*/ 538126 h 858995"/>
                <a:gd name="connsiteX25" fmla="*/ 570999 w 991635"/>
                <a:gd name="connsiteY25" fmla="*/ 530551 h 858995"/>
                <a:gd name="connsiteX26" fmla="*/ 570998 w 991635"/>
                <a:gd name="connsiteY26" fmla="*/ 530551 h 858995"/>
                <a:gd name="connsiteX27" fmla="*/ 532756 w 991635"/>
                <a:gd name="connsiteY27" fmla="*/ 518930 h 858995"/>
                <a:gd name="connsiteX28" fmla="*/ 530656 w 991635"/>
                <a:gd name="connsiteY28" fmla="*/ 518745 h 858995"/>
                <a:gd name="connsiteX29" fmla="*/ 532756 w 991635"/>
                <a:gd name="connsiteY29" fmla="*/ 518930 h 858995"/>
                <a:gd name="connsiteX30" fmla="*/ 727361 w 991635"/>
                <a:gd name="connsiteY30" fmla="*/ 0 h 858995"/>
                <a:gd name="connsiteX31" fmla="*/ 778861 w 991635"/>
                <a:gd name="connsiteY31" fmla="*/ 12511 h 858995"/>
                <a:gd name="connsiteX32" fmla="*/ 765394 w 991635"/>
                <a:gd name="connsiteY32" fmla="*/ 24340 h 858995"/>
                <a:gd name="connsiteX33" fmla="*/ 747170 w 991635"/>
                <a:gd name="connsiteY33" fmla="*/ 31991 h 858995"/>
                <a:gd name="connsiteX34" fmla="*/ 743999 w 991635"/>
                <a:gd name="connsiteY34" fmla="*/ 61191 h 858995"/>
                <a:gd name="connsiteX35" fmla="*/ 759845 w 991635"/>
                <a:gd name="connsiteY35" fmla="*/ 77878 h 858995"/>
                <a:gd name="connsiteX36" fmla="*/ 784412 w 991635"/>
                <a:gd name="connsiteY36" fmla="*/ 67451 h 858995"/>
                <a:gd name="connsiteX37" fmla="*/ 812150 w 991635"/>
                <a:gd name="connsiteY37" fmla="*/ 49374 h 858995"/>
                <a:gd name="connsiteX38" fmla="*/ 838291 w 991635"/>
                <a:gd name="connsiteY38" fmla="*/ 35460 h 858995"/>
                <a:gd name="connsiteX39" fmla="*/ 852965 w 991635"/>
                <a:gd name="connsiteY39" fmla="*/ 48678 h 858995"/>
                <a:gd name="connsiteX40" fmla="*/ 862077 w 991635"/>
                <a:gd name="connsiteY40" fmla="*/ 92477 h 858995"/>
                <a:gd name="connsiteX41" fmla="*/ 878716 w 991635"/>
                <a:gd name="connsiteY41" fmla="*/ 109858 h 858995"/>
                <a:gd name="connsiteX42" fmla="*/ 907247 w 991635"/>
                <a:gd name="connsiteY42" fmla="*/ 112652 h 858995"/>
                <a:gd name="connsiteX43" fmla="*/ 913579 w 991635"/>
                <a:gd name="connsiteY43" fmla="*/ 104304 h 858995"/>
                <a:gd name="connsiteX44" fmla="*/ 933389 w 991635"/>
                <a:gd name="connsiteY44" fmla="*/ 120989 h 858995"/>
                <a:gd name="connsiteX45" fmla="*/ 946868 w 991635"/>
                <a:gd name="connsiteY45" fmla="*/ 111603 h 858995"/>
                <a:gd name="connsiteX46" fmla="*/ 955589 w 991635"/>
                <a:gd name="connsiteY46" fmla="*/ 132807 h 858995"/>
                <a:gd name="connsiteX47" fmla="*/ 951625 w 991635"/>
                <a:gd name="connsiteY47" fmla="*/ 146720 h 858995"/>
                <a:gd name="connsiteX48" fmla="*/ 956370 w 991635"/>
                <a:gd name="connsiteY48" fmla="*/ 169668 h 858995"/>
                <a:gd name="connsiteX49" fmla="*/ 936561 w 991635"/>
                <a:gd name="connsiteY49" fmla="*/ 177311 h 858995"/>
                <a:gd name="connsiteX50" fmla="*/ 924678 w 991635"/>
                <a:gd name="connsiteY50" fmla="*/ 175223 h 858995"/>
                <a:gd name="connsiteX51" fmla="*/ 896148 w 991635"/>
                <a:gd name="connsiteY51" fmla="*/ 180789 h 858995"/>
                <a:gd name="connsiteX52" fmla="*/ 893769 w 991635"/>
                <a:gd name="connsiteY52" fmla="*/ 191214 h 858995"/>
                <a:gd name="connsiteX53" fmla="*/ 911993 w 991635"/>
                <a:gd name="connsiteY53" fmla="*/ 196095 h 858995"/>
                <a:gd name="connsiteX54" fmla="*/ 935767 w 991635"/>
                <a:gd name="connsiteY54" fmla="*/ 198181 h 858995"/>
                <a:gd name="connsiteX55" fmla="*/ 969056 w 991635"/>
                <a:gd name="connsiteY55" fmla="*/ 185670 h 858995"/>
                <a:gd name="connsiteX56" fmla="*/ 991635 w 991635"/>
                <a:gd name="connsiteY56" fmla="*/ 212428 h 858995"/>
                <a:gd name="connsiteX57" fmla="*/ 967471 w 991635"/>
                <a:gd name="connsiteY57" fmla="*/ 222510 h 858995"/>
                <a:gd name="connsiteX58" fmla="*/ 920715 w 991635"/>
                <a:gd name="connsiteY58" fmla="*/ 218347 h 858995"/>
                <a:gd name="connsiteX59" fmla="*/ 911201 w 991635"/>
                <a:gd name="connsiteY59" fmla="*/ 204432 h 858995"/>
                <a:gd name="connsiteX60" fmla="*/ 889011 w 991635"/>
                <a:gd name="connsiteY60" fmla="*/ 215564 h 858995"/>
                <a:gd name="connsiteX61" fmla="*/ 875545 w 991635"/>
                <a:gd name="connsiteY61" fmla="*/ 210694 h 858995"/>
                <a:gd name="connsiteX62" fmla="*/ 881082 w 991635"/>
                <a:gd name="connsiteY62" fmla="*/ 269102 h 858995"/>
                <a:gd name="connsiteX63" fmla="*/ 880302 w 991635"/>
                <a:gd name="connsiteY63" fmla="*/ 439466 h 858995"/>
                <a:gd name="connsiteX64" fmla="*/ 872373 w 991635"/>
                <a:gd name="connsiteY64" fmla="*/ 455456 h 858995"/>
                <a:gd name="connsiteX65" fmla="*/ 878716 w 991635"/>
                <a:gd name="connsiteY65" fmla="*/ 468664 h 858995"/>
                <a:gd name="connsiteX66" fmla="*/ 864456 w 991635"/>
                <a:gd name="connsiteY66" fmla="*/ 488134 h 858995"/>
                <a:gd name="connsiteX67" fmla="*/ 753513 w 991635"/>
                <a:gd name="connsiteY67" fmla="*/ 463795 h 858995"/>
                <a:gd name="connsiteX68" fmla="*/ 736863 w 991635"/>
                <a:gd name="connsiteY68" fmla="*/ 474926 h 858995"/>
                <a:gd name="connsiteX69" fmla="*/ 721810 w 991635"/>
                <a:gd name="connsiteY69" fmla="*/ 530551 h 858995"/>
                <a:gd name="connsiteX70" fmla="*/ 679019 w 991635"/>
                <a:gd name="connsiteY70" fmla="*/ 521517 h 858995"/>
                <a:gd name="connsiteX71" fmla="*/ 659208 w 991635"/>
                <a:gd name="connsiteY71" fmla="*/ 550716 h 858995"/>
                <a:gd name="connsiteX72" fmla="*/ 626043 w 991635"/>
                <a:gd name="connsiteY72" fmla="*/ 543744 h 858995"/>
                <a:gd name="connsiteX73" fmla="*/ 649457 w 991635"/>
                <a:gd name="connsiteY73" fmla="*/ 621989 h 858995"/>
                <a:gd name="connsiteX74" fmla="*/ 636002 w 991635"/>
                <a:gd name="connsiteY74" fmla="*/ 668206 h 858995"/>
                <a:gd name="connsiteX75" fmla="*/ 577732 w 991635"/>
                <a:gd name="connsiteY75" fmla="*/ 686408 h 858995"/>
                <a:gd name="connsiteX76" fmla="*/ 531769 w 991635"/>
                <a:gd name="connsiteY76" fmla="*/ 680999 h 858995"/>
                <a:gd name="connsiteX77" fmla="*/ 512728 w 991635"/>
                <a:gd name="connsiteY77" fmla="*/ 666244 h 858995"/>
                <a:gd name="connsiteX78" fmla="*/ 479108 w 991635"/>
                <a:gd name="connsiteY78" fmla="*/ 702627 h 858995"/>
                <a:gd name="connsiteX79" fmla="*/ 449962 w 991635"/>
                <a:gd name="connsiteY79" fmla="*/ 691819 h 858995"/>
                <a:gd name="connsiteX80" fmla="*/ 408508 w 991635"/>
                <a:gd name="connsiteY80" fmla="*/ 696730 h 858995"/>
                <a:gd name="connsiteX81" fmla="*/ 438755 w 991635"/>
                <a:gd name="connsiteY81" fmla="*/ 728192 h 858995"/>
                <a:gd name="connsiteX82" fmla="*/ 425868 w 991635"/>
                <a:gd name="connsiteY82" fmla="*/ 755242 h 858995"/>
                <a:gd name="connsiteX83" fmla="*/ 397289 w 991635"/>
                <a:gd name="connsiteY83" fmla="*/ 753757 h 858995"/>
                <a:gd name="connsiteX84" fmla="*/ 372070 w 991635"/>
                <a:gd name="connsiteY84" fmla="*/ 763590 h 858995"/>
                <a:gd name="connsiteX85" fmla="*/ 372070 w 991635"/>
                <a:gd name="connsiteY85" fmla="*/ 763600 h 858995"/>
                <a:gd name="connsiteX86" fmla="*/ 360307 w 991635"/>
                <a:gd name="connsiteY86" fmla="*/ 750818 h 858995"/>
                <a:gd name="connsiteX87" fmla="*/ 359974 w 991635"/>
                <a:gd name="connsiteY87" fmla="*/ 750471 h 858995"/>
                <a:gd name="connsiteX88" fmla="*/ 360308 w 991635"/>
                <a:gd name="connsiteY88" fmla="*/ 750819 h 858995"/>
                <a:gd name="connsiteX89" fmla="*/ 372071 w 991635"/>
                <a:gd name="connsiteY89" fmla="*/ 763601 h 858995"/>
                <a:gd name="connsiteX90" fmla="*/ 332285 w 991635"/>
                <a:gd name="connsiteY90" fmla="*/ 781305 h 858995"/>
                <a:gd name="connsiteX91" fmla="*/ 316605 w 991635"/>
                <a:gd name="connsiteY91" fmla="*/ 776383 h 858995"/>
                <a:gd name="connsiteX92" fmla="*/ 290830 w 991635"/>
                <a:gd name="connsiteY92" fmla="*/ 808832 h 858995"/>
                <a:gd name="connsiteX93" fmla="*/ 257198 w 991635"/>
                <a:gd name="connsiteY93" fmla="*/ 818665 h 858995"/>
                <a:gd name="connsiteX94" fmla="*/ 249352 w 991635"/>
                <a:gd name="connsiteY94" fmla="*/ 825561 h 858995"/>
                <a:gd name="connsiteX95" fmla="*/ 253282 w 991635"/>
                <a:gd name="connsiteY95" fmla="*/ 840305 h 858995"/>
                <a:gd name="connsiteX96" fmla="*/ 203413 w 991635"/>
                <a:gd name="connsiteY96" fmla="*/ 837356 h 858995"/>
                <a:gd name="connsiteX97" fmla="*/ 187722 w 991635"/>
                <a:gd name="connsiteY97" fmla="*/ 858995 h 858995"/>
                <a:gd name="connsiteX98" fmla="*/ 172030 w 991635"/>
                <a:gd name="connsiteY98" fmla="*/ 857023 h 858995"/>
                <a:gd name="connsiteX99" fmla="*/ 173142 w 991635"/>
                <a:gd name="connsiteY99" fmla="*/ 845216 h 858995"/>
                <a:gd name="connsiteX100" fmla="*/ 188846 w 991635"/>
                <a:gd name="connsiteY100" fmla="*/ 840305 h 858995"/>
                <a:gd name="connsiteX101" fmla="*/ 188846 w 991635"/>
                <a:gd name="connsiteY101" fmla="*/ 834407 h 858995"/>
                <a:gd name="connsiteX102" fmla="*/ 161935 w 991635"/>
                <a:gd name="connsiteY102" fmla="*/ 832434 h 858995"/>
                <a:gd name="connsiteX103" fmla="*/ 159699 w 991635"/>
                <a:gd name="connsiteY103" fmla="*/ 841291 h 858995"/>
                <a:gd name="connsiteX104" fmla="*/ 142611 w 991635"/>
                <a:gd name="connsiteY104" fmla="*/ 830721 h 858995"/>
                <a:gd name="connsiteX105" fmla="*/ 150172 w 991635"/>
                <a:gd name="connsiteY105" fmla="*/ 816215 h 858995"/>
                <a:gd name="connsiteX106" fmla="*/ 170349 w 991635"/>
                <a:gd name="connsiteY106" fmla="*/ 812279 h 858995"/>
                <a:gd name="connsiteX107" fmla="*/ 159142 w 991635"/>
                <a:gd name="connsiteY107" fmla="*/ 792125 h 858995"/>
                <a:gd name="connsiteX108" fmla="*/ 161379 w 991635"/>
                <a:gd name="connsiteY108" fmla="*/ 759177 h 858995"/>
                <a:gd name="connsiteX109" fmla="*/ 139534 w 991635"/>
                <a:gd name="connsiteY109" fmla="*/ 728702 h 858995"/>
                <a:gd name="connsiteX110" fmla="*/ 133818 w 991635"/>
                <a:gd name="connsiteY110" fmla="*/ 714798 h 858995"/>
                <a:gd name="connsiteX111" fmla="*/ 107653 w 991635"/>
                <a:gd name="connsiteY111" fmla="*/ 671686 h 858995"/>
                <a:gd name="connsiteX112" fmla="*/ 106079 w 991635"/>
                <a:gd name="connsiteY112" fmla="*/ 650129 h 858995"/>
                <a:gd name="connsiteX113" fmla="*/ 73583 w 991635"/>
                <a:gd name="connsiteY113" fmla="*/ 646661 h 858995"/>
                <a:gd name="connsiteX114" fmla="*/ 39785 w 991635"/>
                <a:gd name="connsiteY114" fmla="*/ 623962 h 858995"/>
                <a:gd name="connsiteX115" fmla="*/ 43159 w 991635"/>
                <a:gd name="connsiteY115" fmla="*/ 597422 h 858995"/>
                <a:gd name="connsiteX116" fmla="*/ 29703 w 991635"/>
                <a:gd name="connsiteY116" fmla="*/ 597422 h 858995"/>
                <a:gd name="connsiteX117" fmla="*/ 0 w 991635"/>
                <a:gd name="connsiteY117" fmla="*/ 476462 h 858995"/>
                <a:gd name="connsiteX118" fmla="*/ 67808 w 991635"/>
                <a:gd name="connsiteY118" fmla="*/ 448935 h 858995"/>
                <a:gd name="connsiteX119" fmla="*/ 56601 w 991635"/>
                <a:gd name="connsiteY119" fmla="*/ 413527 h 858995"/>
                <a:gd name="connsiteX120" fmla="*/ 33064 w 991635"/>
                <a:gd name="connsiteY120" fmla="*/ 410578 h 858995"/>
                <a:gd name="connsiteX121" fmla="*/ 33064 w 991635"/>
                <a:gd name="connsiteY121" fmla="*/ 367309 h 858995"/>
                <a:gd name="connsiteX122" fmla="*/ 61690 w 991635"/>
                <a:gd name="connsiteY122" fmla="*/ 374786 h 858995"/>
                <a:gd name="connsiteX123" fmla="*/ 71997 w 991635"/>
                <a:gd name="connsiteY123" fmla="*/ 359480 h 858995"/>
                <a:gd name="connsiteX124" fmla="*/ 86258 w 991635"/>
                <a:gd name="connsiteY124" fmla="*/ 365742 h 858995"/>
                <a:gd name="connsiteX125" fmla="*/ 116375 w 991635"/>
                <a:gd name="connsiteY125" fmla="*/ 356698 h 858995"/>
                <a:gd name="connsiteX126" fmla="*/ 135393 w 991635"/>
                <a:gd name="connsiteY126" fmla="*/ 374090 h 858995"/>
                <a:gd name="connsiteX127" fmla="*/ 155995 w 991635"/>
                <a:gd name="connsiteY127" fmla="*/ 367133 h 858995"/>
                <a:gd name="connsiteX128" fmla="*/ 189283 w 991635"/>
                <a:gd name="connsiteY128" fmla="*/ 390777 h 858995"/>
                <a:gd name="connsiteX129" fmla="*/ 240785 w 991635"/>
                <a:gd name="connsiteY129" fmla="*/ 399811 h 858995"/>
                <a:gd name="connsiteX130" fmla="*/ 250299 w 991635"/>
                <a:gd name="connsiteY130" fmla="*/ 385907 h 858995"/>
                <a:gd name="connsiteX131" fmla="*/ 259021 w 991635"/>
                <a:gd name="connsiteY131" fmla="*/ 393560 h 858995"/>
                <a:gd name="connsiteX132" fmla="*/ 266950 w 991635"/>
                <a:gd name="connsiteY132" fmla="*/ 384515 h 858995"/>
                <a:gd name="connsiteX133" fmla="*/ 324001 w 991635"/>
                <a:gd name="connsiteY133" fmla="*/ 378264 h 858995"/>
                <a:gd name="connsiteX134" fmla="*/ 349361 w 991635"/>
                <a:gd name="connsiteY134" fmla="*/ 351143 h 858995"/>
                <a:gd name="connsiteX135" fmla="*/ 368379 w 991635"/>
                <a:gd name="connsiteY135" fmla="*/ 352534 h 858995"/>
                <a:gd name="connsiteX136" fmla="*/ 371549 w 991635"/>
                <a:gd name="connsiteY136" fmla="*/ 331673 h 858995"/>
                <a:gd name="connsiteX137" fmla="*/ 361255 w 991635"/>
                <a:gd name="connsiteY137" fmla="*/ 328195 h 858995"/>
                <a:gd name="connsiteX138" fmla="*/ 370757 w 991635"/>
                <a:gd name="connsiteY138" fmla="*/ 308725 h 858995"/>
                <a:gd name="connsiteX139" fmla="*/ 358083 w 991635"/>
                <a:gd name="connsiteY139" fmla="*/ 301072 h 858995"/>
                <a:gd name="connsiteX140" fmla="*/ 373136 w 991635"/>
                <a:gd name="connsiteY140" fmla="*/ 301769 h 858995"/>
                <a:gd name="connsiteX141" fmla="*/ 407205 w 991635"/>
                <a:gd name="connsiteY141" fmla="*/ 260742 h 858995"/>
                <a:gd name="connsiteX142" fmla="*/ 311327 w 991635"/>
                <a:gd name="connsiteY142" fmla="*/ 274646 h 858995"/>
                <a:gd name="connsiteX143" fmla="*/ 291505 w 991635"/>
                <a:gd name="connsiteY143" fmla="*/ 305943 h 858995"/>
                <a:gd name="connsiteX144" fmla="*/ 266157 w 991635"/>
                <a:gd name="connsiteY144" fmla="*/ 272569 h 858995"/>
                <a:gd name="connsiteX145" fmla="*/ 300226 w 991635"/>
                <a:gd name="connsiteY145" fmla="*/ 233632 h 858995"/>
                <a:gd name="connsiteX146" fmla="*/ 297056 w 991635"/>
                <a:gd name="connsiteY146" fmla="*/ 198856 h 858995"/>
                <a:gd name="connsiteX147" fmla="*/ 297056 w 991635"/>
                <a:gd name="connsiteY147" fmla="*/ 187040 h 858995"/>
                <a:gd name="connsiteX148" fmla="*/ 314487 w 991635"/>
                <a:gd name="connsiteY148" fmla="*/ 180094 h 858995"/>
                <a:gd name="connsiteX149" fmla="*/ 334297 w 991635"/>
                <a:gd name="connsiteY149" fmla="*/ 174527 h 858995"/>
                <a:gd name="connsiteX150" fmla="*/ 349350 w 991635"/>
                <a:gd name="connsiteY150" fmla="*/ 180789 h 858995"/>
                <a:gd name="connsiteX151" fmla="*/ 367586 w 991635"/>
                <a:gd name="connsiteY151" fmla="*/ 130023 h 858995"/>
                <a:gd name="connsiteX152" fmla="*/ 377088 w 991635"/>
                <a:gd name="connsiteY152" fmla="*/ 117511 h 858995"/>
                <a:gd name="connsiteX153" fmla="*/ 400863 w 991635"/>
                <a:gd name="connsiteY153" fmla="*/ 109162 h 858995"/>
                <a:gd name="connsiteX154" fmla="*/ 401655 w 991635"/>
                <a:gd name="connsiteY154" fmla="*/ 83443 h 858995"/>
                <a:gd name="connsiteX155" fmla="*/ 428600 w 991635"/>
                <a:gd name="connsiteY155" fmla="*/ 54929 h 858995"/>
                <a:gd name="connsiteX156" fmla="*/ 465050 w 991635"/>
                <a:gd name="connsiteY156" fmla="*/ 39634 h 858995"/>
                <a:gd name="connsiteX157" fmla="*/ 486943 w 991635"/>
                <a:gd name="connsiteY157" fmla="*/ 35439 h 858995"/>
                <a:gd name="connsiteX158" fmla="*/ 486943 w 991635"/>
                <a:gd name="connsiteY158" fmla="*/ 13800 h 858995"/>
                <a:gd name="connsiteX159" fmla="*/ 488055 w 991635"/>
                <a:gd name="connsiteY159" fmla="*/ 8401 h 858995"/>
                <a:gd name="connsiteX160" fmla="*/ 503191 w 991635"/>
                <a:gd name="connsiteY160" fmla="*/ 14049 h 858995"/>
                <a:gd name="connsiteX161" fmla="*/ 518315 w 991635"/>
                <a:gd name="connsiteY161" fmla="*/ 40361 h 858995"/>
                <a:gd name="connsiteX162" fmla="*/ 542976 w 991635"/>
                <a:gd name="connsiteY162" fmla="*/ 40361 h 858995"/>
                <a:gd name="connsiteX163" fmla="*/ 551378 w 991635"/>
                <a:gd name="connsiteY163" fmla="*/ 52645 h 858995"/>
                <a:gd name="connsiteX164" fmla="*/ 594524 w 991635"/>
                <a:gd name="connsiteY164" fmla="*/ 55594 h 858995"/>
                <a:gd name="connsiteX165" fmla="*/ 595802 w 991635"/>
                <a:gd name="connsiteY165" fmla="*/ 36851 h 858995"/>
                <a:gd name="connsiteX166" fmla="*/ 629091 w 991635"/>
                <a:gd name="connsiteY166" fmla="*/ 36851 h 858995"/>
                <a:gd name="connsiteX167" fmla="*/ 639387 w 991635"/>
                <a:gd name="connsiteY167" fmla="*/ 22252 h 858995"/>
                <a:gd name="connsiteX168" fmla="*/ 702001 w 991635"/>
                <a:gd name="connsiteY168" fmla="*/ 25035 h 858995"/>
                <a:gd name="connsiteX169" fmla="*/ 727361 w 991635"/>
                <a:gd name="connsiteY169" fmla="*/ 0 h 858995"/>
                <a:gd name="connsiteX0" fmla="*/ 342367 w 991635"/>
                <a:gd name="connsiteY0" fmla="*/ 732128 h 858995"/>
                <a:gd name="connsiteX1" fmla="*/ 330036 w 991635"/>
                <a:gd name="connsiteY1" fmla="*/ 742947 h 858995"/>
                <a:gd name="connsiteX2" fmla="*/ 330036 w 991635"/>
                <a:gd name="connsiteY2" fmla="*/ 750818 h 858995"/>
                <a:gd name="connsiteX3" fmla="*/ 313238 w 991635"/>
                <a:gd name="connsiteY3" fmla="*/ 762610 h 858995"/>
                <a:gd name="connsiteX4" fmla="*/ 313244 w 991635"/>
                <a:gd name="connsiteY4" fmla="*/ 762615 h 858995"/>
                <a:gd name="connsiteX5" fmla="*/ 330048 w 991635"/>
                <a:gd name="connsiteY5" fmla="*/ 750819 h 858995"/>
                <a:gd name="connsiteX6" fmla="*/ 330048 w 991635"/>
                <a:gd name="connsiteY6" fmla="*/ 742948 h 858995"/>
                <a:gd name="connsiteX7" fmla="*/ 342373 w 991635"/>
                <a:gd name="connsiteY7" fmla="*/ 732134 h 858995"/>
                <a:gd name="connsiteX8" fmla="*/ 342367 w 991635"/>
                <a:gd name="connsiteY8" fmla="*/ 732128 h 858995"/>
                <a:gd name="connsiteX9" fmla="*/ 315481 w 991635"/>
                <a:gd name="connsiteY9" fmla="*/ 708536 h 858995"/>
                <a:gd name="connsiteX10" fmla="*/ 234796 w 991635"/>
                <a:gd name="connsiteY10" fmla="*/ 693781 h 858995"/>
                <a:gd name="connsiteX11" fmla="*/ 315481 w 991635"/>
                <a:gd name="connsiteY11" fmla="*/ 708537 h 858995"/>
                <a:gd name="connsiteX12" fmla="*/ 315481 w 991635"/>
                <a:gd name="connsiteY12" fmla="*/ 708536 h 858995"/>
                <a:gd name="connsiteX13" fmla="*/ 625127 w 991635"/>
                <a:gd name="connsiteY13" fmla="*/ 543541 h 858995"/>
                <a:gd name="connsiteX14" fmla="*/ 614995 w 991635"/>
                <a:gd name="connsiteY14" fmla="*/ 549076 h 858995"/>
                <a:gd name="connsiteX15" fmla="*/ 625396 w 991635"/>
                <a:gd name="connsiteY15" fmla="*/ 543608 h 858995"/>
                <a:gd name="connsiteX16" fmla="*/ 625127 w 991635"/>
                <a:gd name="connsiteY16" fmla="*/ 543551 h 858995"/>
                <a:gd name="connsiteX17" fmla="*/ 625127 w 991635"/>
                <a:gd name="connsiteY17" fmla="*/ 543541 h 858995"/>
                <a:gd name="connsiteX18" fmla="*/ 593357 w 991635"/>
                <a:gd name="connsiteY18" fmla="*/ 539414 h 858995"/>
                <a:gd name="connsiteX19" fmla="*/ 614701 w 991635"/>
                <a:gd name="connsiteY19" fmla="*/ 549231 h 858995"/>
                <a:gd name="connsiteX20" fmla="*/ 614707 w 991635"/>
                <a:gd name="connsiteY20" fmla="*/ 549228 h 858995"/>
                <a:gd name="connsiteX21" fmla="*/ 593357 w 991635"/>
                <a:gd name="connsiteY21" fmla="*/ 539414 h 858995"/>
                <a:gd name="connsiteX22" fmla="*/ 570998 w 991635"/>
                <a:gd name="connsiteY22" fmla="*/ 530551 h 858995"/>
                <a:gd name="connsiteX23" fmla="*/ 574884 w 991635"/>
                <a:gd name="connsiteY23" fmla="*/ 538126 h 858995"/>
                <a:gd name="connsiteX24" fmla="*/ 570999 w 991635"/>
                <a:gd name="connsiteY24" fmla="*/ 530551 h 858995"/>
                <a:gd name="connsiteX25" fmla="*/ 570998 w 991635"/>
                <a:gd name="connsiteY25" fmla="*/ 530551 h 858995"/>
                <a:gd name="connsiteX26" fmla="*/ 532756 w 991635"/>
                <a:gd name="connsiteY26" fmla="*/ 518930 h 858995"/>
                <a:gd name="connsiteX27" fmla="*/ 530656 w 991635"/>
                <a:gd name="connsiteY27" fmla="*/ 518745 h 858995"/>
                <a:gd name="connsiteX28" fmla="*/ 532756 w 991635"/>
                <a:gd name="connsiteY28" fmla="*/ 518930 h 858995"/>
                <a:gd name="connsiteX29" fmla="*/ 727361 w 991635"/>
                <a:gd name="connsiteY29" fmla="*/ 0 h 858995"/>
                <a:gd name="connsiteX30" fmla="*/ 778861 w 991635"/>
                <a:gd name="connsiteY30" fmla="*/ 12511 h 858995"/>
                <a:gd name="connsiteX31" fmla="*/ 765394 w 991635"/>
                <a:gd name="connsiteY31" fmla="*/ 24340 h 858995"/>
                <a:gd name="connsiteX32" fmla="*/ 747170 w 991635"/>
                <a:gd name="connsiteY32" fmla="*/ 31991 h 858995"/>
                <a:gd name="connsiteX33" fmla="*/ 743999 w 991635"/>
                <a:gd name="connsiteY33" fmla="*/ 61191 h 858995"/>
                <a:gd name="connsiteX34" fmla="*/ 759845 w 991635"/>
                <a:gd name="connsiteY34" fmla="*/ 77878 h 858995"/>
                <a:gd name="connsiteX35" fmla="*/ 784412 w 991635"/>
                <a:gd name="connsiteY35" fmla="*/ 67451 h 858995"/>
                <a:gd name="connsiteX36" fmla="*/ 812150 w 991635"/>
                <a:gd name="connsiteY36" fmla="*/ 49374 h 858995"/>
                <a:gd name="connsiteX37" fmla="*/ 838291 w 991635"/>
                <a:gd name="connsiteY37" fmla="*/ 35460 h 858995"/>
                <a:gd name="connsiteX38" fmla="*/ 852965 w 991635"/>
                <a:gd name="connsiteY38" fmla="*/ 48678 h 858995"/>
                <a:gd name="connsiteX39" fmla="*/ 862077 w 991635"/>
                <a:gd name="connsiteY39" fmla="*/ 92477 h 858995"/>
                <a:gd name="connsiteX40" fmla="*/ 878716 w 991635"/>
                <a:gd name="connsiteY40" fmla="*/ 109858 h 858995"/>
                <a:gd name="connsiteX41" fmla="*/ 907247 w 991635"/>
                <a:gd name="connsiteY41" fmla="*/ 112652 h 858995"/>
                <a:gd name="connsiteX42" fmla="*/ 913579 w 991635"/>
                <a:gd name="connsiteY42" fmla="*/ 104304 h 858995"/>
                <a:gd name="connsiteX43" fmla="*/ 933389 w 991635"/>
                <a:gd name="connsiteY43" fmla="*/ 120989 h 858995"/>
                <a:gd name="connsiteX44" fmla="*/ 946868 w 991635"/>
                <a:gd name="connsiteY44" fmla="*/ 111603 h 858995"/>
                <a:gd name="connsiteX45" fmla="*/ 955589 w 991635"/>
                <a:gd name="connsiteY45" fmla="*/ 132807 h 858995"/>
                <a:gd name="connsiteX46" fmla="*/ 951625 w 991635"/>
                <a:gd name="connsiteY46" fmla="*/ 146720 h 858995"/>
                <a:gd name="connsiteX47" fmla="*/ 956370 w 991635"/>
                <a:gd name="connsiteY47" fmla="*/ 169668 h 858995"/>
                <a:gd name="connsiteX48" fmla="*/ 936561 w 991635"/>
                <a:gd name="connsiteY48" fmla="*/ 177311 h 858995"/>
                <a:gd name="connsiteX49" fmla="*/ 924678 w 991635"/>
                <a:gd name="connsiteY49" fmla="*/ 175223 h 858995"/>
                <a:gd name="connsiteX50" fmla="*/ 896148 w 991635"/>
                <a:gd name="connsiteY50" fmla="*/ 180789 h 858995"/>
                <a:gd name="connsiteX51" fmla="*/ 893769 w 991635"/>
                <a:gd name="connsiteY51" fmla="*/ 191214 h 858995"/>
                <a:gd name="connsiteX52" fmla="*/ 911993 w 991635"/>
                <a:gd name="connsiteY52" fmla="*/ 196095 h 858995"/>
                <a:gd name="connsiteX53" fmla="*/ 935767 w 991635"/>
                <a:gd name="connsiteY53" fmla="*/ 198181 h 858995"/>
                <a:gd name="connsiteX54" fmla="*/ 969056 w 991635"/>
                <a:gd name="connsiteY54" fmla="*/ 185670 h 858995"/>
                <a:gd name="connsiteX55" fmla="*/ 991635 w 991635"/>
                <a:gd name="connsiteY55" fmla="*/ 212428 h 858995"/>
                <a:gd name="connsiteX56" fmla="*/ 967471 w 991635"/>
                <a:gd name="connsiteY56" fmla="*/ 222510 h 858995"/>
                <a:gd name="connsiteX57" fmla="*/ 920715 w 991635"/>
                <a:gd name="connsiteY57" fmla="*/ 218347 h 858995"/>
                <a:gd name="connsiteX58" fmla="*/ 911201 w 991635"/>
                <a:gd name="connsiteY58" fmla="*/ 204432 h 858995"/>
                <a:gd name="connsiteX59" fmla="*/ 889011 w 991635"/>
                <a:gd name="connsiteY59" fmla="*/ 215564 h 858995"/>
                <a:gd name="connsiteX60" fmla="*/ 875545 w 991635"/>
                <a:gd name="connsiteY60" fmla="*/ 210694 h 858995"/>
                <a:gd name="connsiteX61" fmla="*/ 881082 w 991635"/>
                <a:gd name="connsiteY61" fmla="*/ 269102 h 858995"/>
                <a:gd name="connsiteX62" fmla="*/ 880302 w 991635"/>
                <a:gd name="connsiteY62" fmla="*/ 439466 h 858995"/>
                <a:gd name="connsiteX63" fmla="*/ 872373 w 991635"/>
                <a:gd name="connsiteY63" fmla="*/ 455456 h 858995"/>
                <a:gd name="connsiteX64" fmla="*/ 878716 w 991635"/>
                <a:gd name="connsiteY64" fmla="*/ 468664 h 858995"/>
                <a:gd name="connsiteX65" fmla="*/ 864456 w 991635"/>
                <a:gd name="connsiteY65" fmla="*/ 488134 h 858995"/>
                <a:gd name="connsiteX66" fmla="*/ 753513 w 991635"/>
                <a:gd name="connsiteY66" fmla="*/ 463795 h 858995"/>
                <a:gd name="connsiteX67" fmla="*/ 736863 w 991635"/>
                <a:gd name="connsiteY67" fmla="*/ 474926 h 858995"/>
                <a:gd name="connsiteX68" fmla="*/ 721810 w 991635"/>
                <a:gd name="connsiteY68" fmla="*/ 530551 h 858995"/>
                <a:gd name="connsiteX69" fmla="*/ 679019 w 991635"/>
                <a:gd name="connsiteY69" fmla="*/ 521517 h 858995"/>
                <a:gd name="connsiteX70" fmla="*/ 659208 w 991635"/>
                <a:gd name="connsiteY70" fmla="*/ 550716 h 858995"/>
                <a:gd name="connsiteX71" fmla="*/ 626043 w 991635"/>
                <a:gd name="connsiteY71" fmla="*/ 543744 h 858995"/>
                <a:gd name="connsiteX72" fmla="*/ 649457 w 991635"/>
                <a:gd name="connsiteY72" fmla="*/ 621989 h 858995"/>
                <a:gd name="connsiteX73" fmla="*/ 636002 w 991635"/>
                <a:gd name="connsiteY73" fmla="*/ 668206 h 858995"/>
                <a:gd name="connsiteX74" fmla="*/ 577732 w 991635"/>
                <a:gd name="connsiteY74" fmla="*/ 686408 h 858995"/>
                <a:gd name="connsiteX75" fmla="*/ 531769 w 991635"/>
                <a:gd name="connsiteY75" fmla="*/ 680999 h 858995"/>
                <a:gd name="connsiteX76" fmla="*/ 512728 w 991635"/>
                <a:gd name="connsiteY76" fmla="*/ 666244 h 858995"/>
                <a:gd name="connsiteX77" fmla="*/ 479108 w 991635"/>
                <a:gd name="connsiteY77" fmla="*/ 702627 h 858995"/>
                <a:gd name="connsiteX78" fmla="*/ 449962 w 991635"/>
                <a:gd name="connsiteY78" fmla="*/ 691819 h 858995"/>
                <a:gd name="connsiteX79" fmla="*/ 408508 w 991635"/>
                <a:gd name="connsiteY79" fmla="*/ 696730 h 858995"/>
                <a:gd name="connsiteX80" fmla="*/ 438755 w 991635"/>
                <a:gd name="connsiteY80" fmla="*/ 728192 h 858995"/>
                <a:gd name="connsiteX81" fmla="*/ 425868 w 991635"/>
                <a:gd name="connsiteY81" fmla="*/ 755242 h 858995"/>
                <a:gd name="connsiteX82" fmla="*/ 397289 w 991635"/>
                <a:gd name="connsiteY82" fmla="*/ 753757 h 858995"/>
                <a:gd name="connsiteX83" fmla="*/ 372070 w 991635"/>
                <a:gd name="connsiteY83" fmla="*/ 763590 h 858995"/>
                <a:gd name="connsiteX84" fmla="*/ 372070 w 991635"/>
                <a:gd name="connsiteY84" fmla="*/ 763600 h 858995"/>
                <a:gd name="connsiteX85" fmla="*/ 360307 w 991635"/>
                <a:gd name="connsiteY85" fmla="*/ 750818 h 858995"/>
                <a:gd name="connsiteX86" fmla="*/ 359974 w 991635"/>
                <a:gd name="connsiteY86" fmla="*/ 750471 h 858995"/>
                <a:gd name="connsiteX87" fmla="*/ 360308 w 991635"/>
                <a:gd name="connsiteY87" fmla="*/ 750819 h 858995"/>
                <a:gd name="connsiteX88" fmla="*/ 372071 w 991635"/>
                <a:gd name="connsiteY88" fmla="*/ 763601 h 858995"/>
                <a:gd name="connsiteX89" fmla="*/ 332285 w 991635"/>
                <a:gd name="connsiteY89" fmla="*/ 781305 h 858995"/>
                <a:gd name="connsiteX90" fmla="*/ 316605 w 991635"/>
                <a:gd name="connsiteY90" fmla="*/ 776383 h 858995"/>
                <a:gd name="connsiteX91" fmla="*/ 290830 w 991635"/>
                <a:gd name="connsiteY91" fmla="*/ 808832 h 858995"/>
                <a:gd name="connsiteX92" fmla="*/ 257198 w 991635"/>
                <a:gd name="connsiteY92" fmla="*/ 818665 h 858995"/>
                <a:gd name="connsiteX93" fmla="*/ 249352 w 991635"/>
                <a:gd name="connsiteY93" fmla="*/ 825561 h 858995"/>
                <a:gd name="connsiteX94" fmla="*/ 253282 w 991635"/>
                <a:gd name="connsiteY94" fmla="*/ 840305 h 858995"/>
                <a:gd name="connsiteX95" fmla="*/ 203413 w 991635"/>
                <a:gd name="connsiteY95" fmla="*/ 837356 h 858995"/>
                <a:gd name="connsiteX96" fmla="*/ 187722 w 991635"/>
                <a:gd name="connsiteY96" fmla="*/ 858995 h 858995"/>
                <a:gd name="connsiteX97" fmla="*/ 172030 w 991635"/>
                <a:gd name="connsiteY97" fmla="*/ 857023 h 858995"/>
                <a:gd name="connsiteX98" fmla="*/ 173142 w 991635"/>
                <a:gd name="connsiteY98" fmla="*/ 845216 h 858995"/>
                <a:gd name="connsiteX99" fmla="*/ 188846 w 991635"/>
                <a:gd name="connsiteY99" fmla="*/ 840305 h 858995"/>
                <a:gd name="connsiteX100" fmla="*/ 188846 w 991635"/>
                <a:gd name="connsiteY100" fmla="*/ 834407 h 858995"/>
                <a:gd name="connsiteX101" fmla="*/ 161935 w 991635"/>
                <a:gd name="connsiteY101" fmla="*/ 832434 h 858995"/>
                <a:gd name="connsiteX102" fmla="*/ 159699 w 991635"/>
                <a:gd name="connsiteY102" fmla="*/ 841291 h 858995"/>
                <a:gd name="connsiteX103" fmla="*/ 142611 w 991635"/>
                <a:gd name="connsiteY103" fmla="*/ 830721 h 858995"/>
                <a:gd name="connsiteX104" fmla="*/ 150172 w 991635"/>
                <a:gd name="connsiteY104" fmla="*/ 816215 h 858995"/>
                <a:gd name="connsiteX105" fmla="*/ 170349 w 991635"/>
                <a:gd name="connsiteY105" fmla="*/ 812279 h 858995"/>
                <a:gd name="connsiteX106" fmla="*/ 159142 w 991635"/>
                <a:gd name="connsiteY106" fmla="*/ 792125 h 858995"/>
                <a:gd name="connsiteX107" fmla="*/ 161379 w 991635"/>
                <a:gd name="connsiteY107" fmla="*/ 759177 h 858995"/>
                <a:gd name="connsiteX108" fmla="*/ 139534 w 991635"/>
                <a:gd name="connsiteY108" fmla="*/ 728702 h 858995"/>
                <a:gd name="connsiteX109" fmla="*/ 133818 w 991635"/>
                <a:gd name="connsiteY109" fmla="*/ 714798 h 858995"/>
                <a:gd name="connsiteX110" fmla="*/ 107653 w 991635"/>
                <a:gd name="connsiteY110" fmla="*/ 671686 h 858995"/>
                <a:gd name="connsiteX111" fmla="*/ 106079 w 991635"/>
                <a:gd name="connsiteY111" fmla="*/ 650129 h 858995"/>
                <a:gd name="connsiteX112" fmla="*/ 73583 w 991635"/>
                <a:gd name="connsiteY112" fmla="*/ 646661 h 858995"/>
                <a:gd name="connsiteX113" fmla="*/ 39785 w 991635"/>
                <a:gd name="connsiteY113" fmla="*/ 623962 h 858995"/>
                <a:gd name="connsiteX114" fmla="*/ 43159 w 991635"/>
                <a:gd name="connsiteY114" fmla="*/ 597422 h 858995"/>
                <a:gd name="connsiteX115" fmla="*/ 29703 w 991635"/>
                <a:gd name="connsiteY115" fmla="*/ 597422 h 858995"/>
                <a:gd name="connsiteX116" fmla="*/ 0 w 991635"/>
                <a:gd name="connsiteY116" fmla="*/ 476462 h 858995"/>
                <a:gd name="connsiteX117" fmla="*/ 67808 w 991635"/>
                <a:gd name="connsiteY117" fmla="*/ 448935 h 858995"/>
                <a:gd name="connsiteX118" fmla="*/ 56601 w 991635"/>
                <a:gd name="connsiteY118" fmla="*/ 413527 h 858995"/>
                <a:gd name="connsiteX119" fmla="*/ 33064 w 991635"/>
                <a:gd name="connsiteY119" fmla="*/ 410578 h 858995"/>
                <a:gd name="connsiteX120" fmla="*/ 33064 w 991635"/>
                <a:gd name="connsiteY120" fmla="*/ 367309 h 858995"/>
                <a:gd name="connsiteX121" fmla="*/ 61690 w 991635"/>
                <a:gd name="connsiteY121" fmla="*/ 374786 h 858995"/>
                <a:gd name="connsiteX122" fmla="*/ 71997 w 991635"/>
                <a:gd name="connsiteY122" fmla="*/ 359480 h 858995"/>
                <a:gd name="connsiteX123" fmla="*/ 86258 w 991635"/>
                <a:gd name="connsiteY123" fmla="*/ 365742 h 858995"/>
                <a:gd name="connsiteX124" fmla="*/ 116375 w 991635"/>
                <a:gd name="connsiteY124" fmla="*/ 356698 h 858995"/>
                <a:gd name="connsiteX125" fmla="*/ 135393 w 991635"/>
                <a:gd name="connsiteY125" fmla="*/ 374090 h 858995"/>
                <a:gd name="connsiteX126" fmla="*/ 155995 w 991635"/>
                <a:gd name="connsiteY126" fmla="*/ 367133 h 858995"/>
                <a:gd name="connsiteX127" fmla="*/ 189283 w 991635"/>
                <a:gd name="connsiteY127" fmla="*/ 390777 h 858995"/>
                <a:gd name="connsiteX128" fmla="*/ 240785 w 991635"/>
                <a:gd name="connsiteY128" fmla="*/ 399811 h 858995"/>
                <a:gd name="connsiteX129" fmla="*/ 250299 w 991635"/>
                <a:gd name="connsiteY129" fmla="*/ 385907 h 858995"/>
                <a:gd name="connsiteX130" fmla="*/ 259021 w 991635"/>
                <a:gd name="connsiteY130" fmla="*/ 393560 h 858995"/>
                <a:gd name="connsiteX131" fmla="*/ 266950 w 991635"/>
                <a:gd name="connsiteY131" fmla="*/ 384515 h 858995"/>
                <a:gd name="connsiteX132" fmla="*/ 324001 w 991635"/>
                <a:gd name="connsiteY132" fmla="*/ 378264 h 858995"/>
                <a:gd name="connsiteX133" fmla="*/ 349361 w 991635"/>
                <a:gd name="connsiteY133" fmla="*/ 351143 h 858995"/>
                <a:gd name="connsiteX134" fmla="*/ 368379 w 991635"/>
                <a:gd name="connsiteY134" fmla="*/ 352534 h 858995"/>
                <a:gd name="connsiteX135" fmla="*/ 371549 w 991635"/>
                <a:gd name="connsiteY135" fmla="*/ 331673 h 858995"/>
                <a:gd name="connsiteX136" fmla="*/ 361255 w 991635"/>
                <a:gd name="connsiteY136" fmla="*/ 328195 h 858995"/>
                <a:gd name="connsiteX137" fmla="*/ 370757 w 991635"/>
                <a:gd name="connsiteY137" fmla="*/ 308725 h 858995"/>
                <a:gd name="connsiteX138" fmla="*/ 358083 w 991635"/>
                <a:gd name="connsiteY138" fmla="*/ 301072 h 858995"/>
                <a:gd name="connsiteX139" fmla="*/ 373136 w 991635"/>
                <a:gd name="connsiteY139" fmla="*/ 301769 h 858995"/>
                <a:gd name="connsiteX140" fmla="*/ 407205 w 991635"/>
                <a:gd name="connsiteY140" fmla="*/ 260742 h 858995"/>
                <a:gd name="connsiteX141" fmla="*/ 311327 w 991635"/>
                <a:gd name="connsiteY141" fmla="*/ 274646 h 858995"/>
                <a:gd name="connsiteX142" fmla="*/ 291505 w 991635"/>
                <a:gd name="connsiteY142" fmla="*/ 305943 h 858995"/>
                <a:gd name="connsiteX143" fmla="*/ 266157 w 991635"/>
                <a:gd name="connsiteY143" fmla="*/ 272569 h 858995"/>
                <a:gd name="connsiteX144" fmla="*/ 300226 w 991635"/>
                <a:gd name="connsiteY144" fmla="*/ 233632 h 858995"/>
                <a:gd name="connsiteX145" fmla="*/ 297056 w 991635"/>
                <a:gd name="connsiteY145" fmla="*/ 198856 h 858995"/>
                <a:gd name="connsiteX146" fmla="*/ 297056 w 991635"/>
                <a:gd name="connsiteY146" fmla="*/ 187040 h 858995"/>
                <a:gd name="connsiteX147" fmla="*/ 314487 w 991635"/>
                <a:gd name="connsiteY147" fmla="*/ 180094 h 858995"/>
                <a:gd name="connsiteX148" fmla="*/ 334297 w 991635"/>
                <a:gd name="connsiteY148" fmla="*/ 174527 h 858995"/>
                <a:gd name="connsiteX149" fmla="*/ 349350 w 991635"/>
                <a:gd name="connsiteY149" fmla="*/ 180789 h 858995"/>
                <a:gd name="connsiteX150" fmla="*/ 367586 w 991635"/>
                <a:gd name="connsiteY150" fmla="*/ 130023 h 858995"/>
                <a:gd name="connsiteX151" fmla="*/ 377088 w 991635"/>
                <a:gd name="connsiteY151" fmla="*/ 117511 h 858995"/>
                <a:gd name="connsiteX152" fmla="*/ 400863 w 991635"/>
                <a:gd name="connsiteY152" fmla="*/ 109162 h 858995"/>
                <a:gd name="connsiteX153" fmla="*/ 401655 w 991635"/>
                <a:gd name="connsiteY153" fmla="*/ 83443 h 858995"/>
                <a:gd name="connsiteX154" fmla="*/ 428600 w 991635"/>
                <a:gd name="connsiteY154" fmla="*/ 54929 h 858995"/>
                <a:gd name="connsiteX155" fmla="*/ 465050 w 991635"/>
                <a:gd name="connsiteY155" fmla="*/ 39634 h 858995"/>
                <a:gd name="connsiteX156" fmla="*/ 486943 w 991635"/>
                <a:gd name="connsiteY156" fmla="*/ 35439 h 858995"/>
                <a:gd name="connsiteX157" fmla="*/ 486943 w 991635"/>
                <a:gd name="connsiteY157" fmla="*/ 13800 h 858995"/>
                <a:gd name="connsiteX158" fmla="*/ 488055 w 991635"/>
                <a:gd name="connsiteY158" fmla="*/ 8401 h 858995"/>
                <a:gd name="connsiteX159" fmla="*/ 503191 w 991635"/>
                <a:gd name="connsiteY159" fmla="*/ 14049 h 858995"/>
                <a:gd name="connsiteX160" fmla="*/ 518315 w 991635"/>
                <a:gd name="connsiteY160" fmla="*/ 40361 h 858995"/>
                <a:gd name="connsiteX161" fmla="*/ 542976 w 991635"/>
                <a:gd name="connsiteY161" fmla="*/ 40361 h 858995"/>
                <a:gd name="connsiteX162" fmla="*/ 551378 w 991635"/>
                <a:gd name="connsiteY162" fmla="*/ 52645 h 858995"/>
                <a:gd name="connsiteX163" fmla="*/ 594524 w 991635"/>
                <a:gd name="connsiteY163" fmla="*/ 55594 h 858995"/>
                <a:gd name="connsiteX164" fmla="*/ 595802 w 991635"/>
                <a:gd name="connsiteY164" fmla="*/ 36851 h 858995"/>
                <a:gd name="connsiteX165" fmla="*/ 629091 w 991635"/>
                <a:gd name="connsiteY165" fmla="*/ 36851 h 858995"/>
                <a:gd name="connsiteX166" fmla="*/ 639387 w 991635"/>
                <a:gd name="connsiteY166" fmla="*/ 22252 h 858995"/>
                <a:gd name="connsiteX167" fmla="*/ 702001 w 991635"/>
                <a:gd name="connsiteY167" fmla="*/ 25035 h 858995"/>
                <a:gd name="connsiteX168" fmla="*/ 727361 w 991635"/>
                <a:gd name="connsiteY168" fmla="*/ 0 h 858995"/>
                <a:gd name="connsiteX0" fmla="*/ 342367 w 991635"/>
                <a:gd name="connsiteY0" fmla="*/ 732128 h 858995"/>
                <a:gd name="connsiteX1" fmla="*/ 330036 w 991635"/>
                <a:gd name="connsiteY1" fmla="*/ 742947 h 858995"/>
                <a:gd name="connsiteX2" fmla="*/ 330036 w 991635"/>
                <a:gd name="connsiteY2" fmla="*/ 750818 h 858995"/>
                <a:gd name="connsiteX3" fmla="*/ 313238 w 991635"/>
                <a:gd name="connsiteY3" fmla="*/ 762610 h 858995"/>
                <a:gd name="connsiteX4" fmla="*/ 313244 w 991635"/>
                <a:gd name="connsiteY4" fmla="*/ 762615 h 858995"/>
                <a:gd name="connsiteX5" fmla="*/ 330048 w 991635"/>
                <a:gd name="connsiteY5" fmla="*/ 750819 h 858995"/>
                <a:gd name="connsiteX6" fmla="*/ 330048 w 991635"/>
                <a:gd name="connsiteY6" fmla="*/ 742948 h 858995"/>
                <a:gd name="connsiteX7" fmla="*/ 342373 w 991635"/>
                <a:gd name="connsiteY7" fmla="*/ 732134 h 858995"/>
                <a:gd name="connsiteX8" fmla="*/ 342367 w 991635"/>
                <a:gd name="connsiteY8" fmla="*/ 732128 h 858995"/>
                <a:gd name="connsiteX9" fmla="*/ 315481 w 991635"/>
                <a:gd name="connsiteY9" fmla="*/ 708537 h 858995"/>
                <a:gd name="connsiteX10" fmla="*/ 234796 w 991635"/>
                <a:gd name="connsiteY10" fmla="*/ 693781 h 858995"/>
                <a:gd name="connsiteX11" fmla="*/ 315481 w 991635"/>
                <a:gd name="connsiteY11" fmla="*/ 708537 h 858995"/>
                <a:gd name="connsiteX12" fmla="*/ 625127 w 991635"/>
                <a:gd name="connsiteY12" fmla="*/ 543541 h 858995"/>
                <a:gd name="connsiteX13" fmla="*/ 614995 w 991635"/>
                <a:gd name="connsiteY13" fmla="*/ 549076 h 858995"/>
                <a:gd name="connsiteX14" fmla="*/ 625396 w 991635"/>
                <a:gd name="connsiteY14" fmla="*/ 543608 h 858995"/>
                <a:gd name="connsiteX15" fmla="*/ 625127 w 991635"/>
                <a:gd name="connsiteY15" fmla="*/ 543551 h 858995"/>
                <a:gd name="connsiteX16" fmla="*/ 625127 w 991635"/>
                <a:gd name="connsiteY16" fmla="*/ 543541 h 858995"/>
                <a:gd name="connsiteX17" fmla="*/ 593357 w 991635"/>
                <a:gd name="connsiteY17" fmla="*/ 539414 h 858995"/>
                <a:gd name="connsiteX18" fmla="*/ 614701 w 991635"/>
                <a:gd name="connsiteY18" fmla="*/ 549231 h 858995"/>
                <a:gd name="connsiteX19" fmla="*/ 614707 w 991635"/>
                <a:gd name="connsiteY19" fmla="*/ 549228 h 858995"/>
                <a:gd name="connsiteX20" fmla="*/ 593357 w 991635"/>
                <a:gd name="connsiteY20" fmla="*/ 539414 h 858995"/>
                <a:gd name="connsiteX21" fmla="*/ 570998 w 991635"/>
                <a:gd name="connsiteY21" fmla="*/ 530551 h 858995"/>
                <a:gd name="connsiteX22" fmla="*/ 574884 w 991635"/>
                <a:gd name="connsiteY22" fmla="*/ 538126 h 858995"/>
                <a:gd name="connsiteX23" fmla="*/ 570999 w 991635"/>
                <a:gd name="connsiteY23" fmla="*/ 530551 h 858995"/>
                <a:gd name="connsiteX24" fmla="*/ 570998 w 991635"/>
                <a:gd name="connsiteY24" fmla="*/ 530551 h 858995"/>
                <a:gd name="connsiteX25" fmla="*/ 532756 w 991635"/>
                <a:gd name="connsiteY25" fmla="*/ 518930 h 858995"/>
                <a:gd name="connsiteX26" fmla="*/ 530656 w 991635"/>
                <a:gd name="connsiteY26" fmla="*/ 518745 h 858995"/>
                <a:gd name="connsiteX27" fmla="*/ 532756 w 991635"/>
                <a:gd name="connsiteY27" fmla="*/ 518930 h 858995"/>
                <a:gd name="connsiteX28" fmla="*/ 727361 w 991635"/>
                <a:gd name="connsiteY28" fmla="*/ 0 h 858995"/>
                <a:gd name="connsiteX29" fmla="*/ 778861 w 991635"/>
                <a:gd name="connsiteY29" fmla="*/ 12511 h 858995"/>
                <a:gd name="connsiteX30" fmla="*/ 765394 w 991635"/>
                <a:gd name="connsiteY30" fmla="*/ 24340 h 858995"/>
                <a:gd name="connsiteX31" fmla="*/ 747170 w 991635"/>
                <a:gd name="connsiteY31" fmla="*/ 31991 h 858995"/>
                <a:gd name="connsiteX32" fmla="*/ 743999 w 991635"/>
                <a:gd name="connsiteY32" fmla="*/ 61191 h 858995"/>
                <a:gd name="connsiteX33" fmla="*/ 759845 w 991635"/>
                <a:gd name="connsiteY33" fmla="*/ 77878 h 858995"/>
                <a:gd name="connsiteX34" fmla="*/ 784412 w 991635"/>
                <a:gd name="connsiteY34" fmla="*/ 67451 h 858995"/>
                <a:gd name="connsiteX35" fmla="*/ 812150 w 991635"/>
                <a:gd name="connsiteY35" fmla="*/ 49374 h 858995"/>
                <a:gd name="connsiteX36" fmla="*/ 838291 w 991635"/>
                <a:gd name="connsiteY36" fmla="*/ 35460 h 858995"/>
                <a:gd name="connsiteX37" fmla="*/ 852965 w 991635"/>
                <a:gd name="connsiteY37" fmla="*/ 48678 h 858995"/>
                <a:gd name="connsiteX38" fmla="*/ 862077 w 991635"/>
                <a:gd name="connsiteY38" fmla="*/ 92477 h 858995"/>
                <a:gd name="connsiteX39" fmla="*/ 878716 w 991635"/>
                <a:gd name="connsiteY39" fmla="*/ 109858 h 858995"/>
                <a:gd name="connsiteX40" fmla="*/ 907247 w 991635"/>
                <a:gd name="connsiteY40" fmla="*/ 112652 h 858995"/>
                <a:gd name="connsiteX41" fmla="*/ 913579 w 991635"/>
                <a:gd name="connsiteY41" fmla="*/ 104304 h 858995"/>
                <a:gd name="connsiteX42" fmla="*/ 933389 w 991635"/>
                <a:gd name="connsiteY42" fmla="*/ 120989 h 858995"/>
                <a:gd name="connsiteX43" fmla="*/ 946868 w 991635"/>
                <a:gd name="connsiteY43" fmla="*/ 111603 h 858995"/>
                <a:gd name="connsiteX44" fmla="*/ 955589 w 991635"/>
                <a:gd name="connsiteY44" fmla="*/ 132807 h 858995"/>
                <a:gd name="connsiteX45" fmla="*/ 951625 w 991635"/>
                <a:gd name="connsiteY45" fmla="*/ 146720 h 858995"/>
                <a:gd name="connsiteX46" fmla="*/ 956370 w 991635"/>
                <a:gd name="connsiteY46" fmla="*/ 169668 h 858995"/>
                <a:gd name="connsiteX47" fmla="*/ 936561 w 991635"/>
                <a:gd name="connsiteY47" fmla="*/ 177311 h 858995"/>
                <a:gd name="connsiteX48" fmla="*/ 924678 w 991635"/>
                <a:gd name="connsiteY48" fmla="*/ 175223 h 858995"/>
                <a:gd name="connsiteX49" fmla="*/ 896148 w 991635"/>
                <a:gd name="connsiteY49" fmla="*/ 180789 h 858995"/>
                <a:gd name="connsiteX50" fmla="*/ 893769 w 991635"/>
                <a:gd name="connsiteY50" fmla="*/ 191214 h 858995"/>
                <a:gd name="connsiteX51" fmla="*/ 911993 w 991635"/>
                <a:gd name="connsiteY51" fmla="*/ 196095 h 858995"/>
                <a:gd name="connsiteX52" fmla="*/ 935767 w 991635"/>
                <a:gd name="connsiteY52" fmla="*/ 198181 h 858995"/>
                <a:gd name="connsiteX53" fmla="*/ 969056 w 991635"/>
                <a:gd name="connsiteY53" fmla="*/ 185670 h 858995"/>
                <a:gd name="connsiteX54" fmla="*/ 991635 w 991635"/>
                <a:gd name="connsiteY54" fmla="*/ 212428 h 858995"/>
                <a:gd name="connsiteX55" fmla="*/ 967471 w 991635"/>
                <a:gd name="connsiteY55" fmla="*/ 222510 h 858995"/>
                <a:gd name="connsiteX56" fmla="*/ 920715 w 991635"/>
                <a:gd name="connsiteY56" fmla="*/ 218347 h 858995"/>
                <a:gd name="connsiteX57" fmla="*/ 911201 w 991635"/>
                <a:gd name="connsiteY57" fmla="*/ 204432 h 858995"/>
                <a:gd name="connsiteX58" fmla="*/ 889011 w 991635"/>
                <a:gd name="connsiteY58" fmla="*/ 215564 h 858995"/>
                <a:gd name="connsiteX59" fmla="*/ 875545 w 991635"/>
                <a:gd name="connsiteY59" fmla="*/ 210694 h 858995"/>
                <a:gd name="connsiteX60" fmla="*/ 881082 w 991635"/>
                <a:gd name="connsiteY60" fmla="*/ 269102 h 858995"/>
                <a:gd name="connsiteX61" fmla="*/ 880302 w 991635"/>
                <a:gd name="connsiteY61" fmla="*/ 439466 h 858995"/>
                <a:gd name="connsiteX62" fmla="*/ 872373 w 991635"/>
                <a:gd name="connsiteY62" fmla="*/ 455456 h 858995"/>
                <a:gd name="connsiteX63" fmla="*/ 878716 w 991635"/>
                <a:gd name="connsiteY63" fmla="*/ 468664 h 858995"/>
                <a:gd name="connsiteX64" fmla="*/ 864456 w 991635"/>
                <a:gd name="connsiteY64" fmla="*/ 488134 h 858995"/>
                <a:gd name="connsiteX65" fmla="*/ 753513 w 991635"/>
                <a:gd name="connsiteY65" fmla="*/ 463795 h 858995"/>
                <a:gd name="connsiteX66" fmla="*/ 736863 w 991635"/>
                <a:gd name="connsiteY66" fmla="*/ 474926 h 858995"/>
                <a:gd name="connsiteX67" fmla="*/ 721810 w 991635"/>
                <a:gd name="connsiteY67" fmla="*/ 530551 h 858995"/>
                <a:gd name="connsiteX68" fmla="*/ 679019 w 991635"/>
                <a:gd name="connsiteY68" fmla="*/ 521517 h 858995"/>
                <a:gd name="connsiteX69" fmla="*/ 659208 w 991635"/>
                <a:gd name="connsiteY69" fmla="*/ 550716 h 858995"/>
                <a:gd name="connsiteX70" fmla="*/ 626043 w 991635"/>
                <a:gd name="connsiteY70" fmla="*/ 543744 h 858995"/>
                <a:gd name="connsiteX71" fmla="*/ 649457 w 991635"/>
                <a:gd name="connsiteY71" fmla="*/ 621989 h 858995"/>
                <a:gd name="connsiteX72" fmla="*/ 636002 w 991635"/>
                <a:gd name="connsiteY72" fmla="*/ 668206 h 858995"/>
                <a:gd name="connsiteX73" fmla="*/ 577732 w 991635"/>
                <a:gd name="connsiteY73" fmla="*/ 686408 h 858995"/>
                <a:gd name="connsiteX74" fmla="*/ 531769 w 991635"/>
                <a:gd name="connsiteY74" fmla="*/ 680999 h 858995"/>
                <a:gd name="connsiteX75" fmla="*/ 512728 w 991635"/>
                <a:gd name="connsiteY75" fmla="*/ 666244 h 858995"/>
                <a:gd name="connsiteX76" fmla="*/ 479108 w 991635"/>
                <a:gd name="connsiteY76" fmla="*/ 702627 h 858995"/>
                <a:gd name="connsiteX77" fmla="*/ 449962 w 991635"/>
                <a:gd name="connsiteY77" fmla="*/ 691819 h 858995"/>
                <a:gd name="connsiteX78" fmla="*/ 408508 w 991635"/>
                <a:gd name="connsiteY78" fmla="*/ 696730 h 858995"/>
                <a:gd name="connsiteX79" fmla="*/ 438755 w 991635"/>
                <a:gd name="connsiteY79" fmla="*/ 728192 h 858995"/>
                <a:gd name="connsiteX80" fmla="*/ 425868 w 991635"/>
                <a:gd name="connsiteY80" fmla="*/ 755242 h 858995"/>
                <a:gd name="connsiteX81" fmla="*/ 397289 w 991635"/>
                <a:gd name="connsiteY81" fmla="*/ 753757 h 858995"/>
                <a:gd name="connsiteX82" fmla="*/ 372070 w 991635"/>
                <a:gd name="connsiteY82" fmla="*/ 763590 h 858995"/>
                <a:gd name="connsiteX83" fmla="*/ 372070 w 991635"/>
                <a:gd name="connsiteY83" fmla="*/ 763600 h 858995"/>
                <a:gd name="connsiteX84" fmla="*/ 360307 w 991635"/>
                <a:gd name="connsiteY84" fmla="*/ 750818 h 858995"/>
                <a:gd name="connsiteX85" fmla="*/ 359974 w 991635"/>
                <a:gd name="connsiteY85" fmla="*/ 750471 h 858995"/>
                <a:gd name="connsiteX86" fmla="*/ 360308 w 991635"/>
                <a:gd name="connsiteY86" fmla="*/ 750819 h 858995"/>
                <a:gd name="connsiteX87" fmla="*/ 372071 w 991635"/>
                <a:gd name="connsiteY87" fmla="*/ 763601 h 858995"/>
                <a:gd name="connsiteX88" fmla="*/ 332285 w 991635"/>
                <a:gd name="connsiteY88" fmla="*/ 781305 h 858995"/>
                <a:gd name="connsiteX89" fmla="*/ 316605 w 991635"/>
                <a:gd name="connsiteY89" fmla="*/ 776383 h 858995"/>
                <a:gd name="connsiteX90" fmla="*/ 290830 w 991635"/>
                <a:gd name="connsiteY90" fmla="*/ 808832 h 858995"/>
                <a:gd name="connsiteX91" fmla="*/ 257198 w 991635"/>
                <a:gd name="connsiteY91" fmla="*/ 818665 h 858995"/>
                <a:gd name="connsiteX92" fmla="*/ 249352 w 991635"/>
                <a:gd name="connsiteY92" fmla="*/ 825561 h 858995"/>
                <a:gd name="connsiteX93" fmla="*/ 253282 w 991635"/>
                <a:gd name="connsiteY93" fmla="*/ 840305 h 858995"/>
                <a:gd name="connsiteX94" fmla="*/ 203413 w 991635"/>
                <a:gd name="connsiteY94" fmla="*/ 837356 h 858995"/>
                <a:gd name="connsiteX95" fmla="*/ 187722 w 991635"/>
                <a:gd name="connsiteY95" fmla="*/ 858995 h 858995"/>
                <a:gd name="connsiteX96" fmla="*/ 172030 w 991635"/>
                <a:gd name="connsiteY96" fmla="*/ 857023 h 858995"/>
                <a:gd name="connsiteX97" fmla="*/ 173142 w 991635"/>
                <a:gd name="connsiteY97" fmla="*/ 845216 h 858995"/>
                <a:gd name="connsiteX98" fmla="*/ 188846 w 991635"/>
                <a:gd name="connsiteY98" fmla="*/ 840305 h 858995"/>
                <a:gd name="connsiteX99" fmla="*/ 188846 w 991635"/>
                <a:gd name="connsiteY99" fmla="*/ 834407 h 858995"/>
                <a:gd name="connsiteX100" fmla="*/ 161935 w 991635"/>
                <a:gd name="connsiteY100" fmla="*/ 832434 h 858995"/>
                <a:gd name="connsiteX101" fmla="*/ 159699 w 991635"/>
                <a:gd name="connsiteY101" fmla="*/ 841291 h 858995"/>
                <a:gd name="connsiteX102" fmla="*/ 142611 w 991635"/>
                <a:gd name="connsiteY102" fmla="*/ 830721 h 858995"/>
                <a:gd name="connsiteX103" fmla="*/ 150172 w 991635"/>
                <a:gd name="connsiteY103" fmla="*/ 816215 h 858995"/>
                <a:gd name="connsiteX104" fmla="*/ 170349 w 991635"/>
                <a:gd name="connsiteY104" fmla="*/ 812279 h 858995"/>
                <a:gd name="connsiteX105" fmla="*/ 159142 w 991635"/>
                <a:gd name="connsiteY105" fmla="*/ 792125 h 858995"/>
                <a:gd name="connsiteX106" fmla="*/ 161379 w 991635"/>
                <a:gd name="connsiteY106" fmla="*/ 759177 h 858995"/>
                <a:gd name="connsiteX107" fmla="*/ 139534 w 991635"/>
                <a:gd name="connsiteY107" fmla="*/ 728702 h 858995"/>
                <a:gd name="connsiteX108" fmla="*/ 133818 w 991635"/>
                <a:gd name="connsiteY108" fmla="*/ 714798 h 858995"/>
                <a:gd name="connsiteX109" fmla="*/ 107653 w 991635"/>
                <a:gd name="connsiteY109" fmla="*/ 671686 h 858995"/>
                <a:gd name="connsiteX110" fmla="*/ 106079 w 991635"/>
                <a:gd name="connsiteY110" fmla="*/ 650129 h 858995"/>
                <a:gd name="connsiteX111" fmla="*/ 73583 w 991635"/>
                <a:gd name="connsiteY111" fmla="*/ 646661 h 858995"/>
                <a:gd name="connsiteX112" fmla="*/ 39785 w 991635"/>
                <a:gd name="connsiteY112" fmla="*/ 623962 h 858995"/>
                <a:gd name="connsiteX113" fmla="*/ 43159 w 991635"/>
                <a:gd name="connsiteY113" fmla="*/ 597422 h 858995"/>
                <a:gd name="connsiteX114" fmla="*/ 29703 w 991635"/>
                <a:gd name="connsiteY114" fmla="*/ 597422 h 858995"/>
                <a:gd name="connsiteX115" fmla="*/ 0 w 991635"/>
                <a:gd name="connsiteY115" fmla="*/ 476462 h 858995"/>
                <a:gd name="connsiteX116" fmla="*/ 67808 w 991635"/>
                <a:gd name="connsiteY116" fmla="*/ 448935 h 858995"/>
                <a:gd name="connsiteX117" fmla="*/ 56601 w 991635"/>
                <a:gd name="connsiteY117" fmla="*/ 413527 h 858995"/>
                <a:gd name="connsiteX118" fmla="*/ 33064 w 991635"/>
                <a:gd name="connsiteY118" fmla="*/ 410578 h 858995"/>
                <a:gd name="connsiteX119" fmla="*/ 33064 w 991635"/>
                <a:gd name="connsiteY119" fmla="*/ 367309 h 858995"/>
                <a:gd name="connsiteX120" fmla="*/ 61690 w 991635"/>
                <a:gd name="connsiteY120" fmla="*/ 374786 h 858995"/>
                <a:gd name="connsiteX121" fmla="*/ 71997 w 991635"/>
                <a:gd name="connsiteY121" fmla="*/ 359480 h 858995"/>
                <a:gd name="connsiteX122" fmla="*/ 86258 w 991635"/>
                <a:gd name="connsiteY122" fmla="*/ 365742 h 858995"/>
                <a:gd name="connsiteX123" fmla="*/ 116375 w 991635"/>
                <a:gd name="connsiteY123" fmla="*/ 356698 h 858995"/>
                <a:gd name="connsiteX124" fmla="*/ 135393 w 991635"/>
                <a:gd name="connsiteY124" fmla="*/ 374090 h 858995"/>
                <a:gd name="connsiteX125" fmla="*/ 155995 w 991635"/>
                <a:gd name="connsiteY125" fmla="*/ 367133 h 858995"/>
                <a:gd name="connsiteX126" fmla="*/ 189283 w 991635"/>
                <a:gd name="connsiteY126" fmla="*/ 390777 h 858995"/>
                <a:gd name="connsiteX127" fmla="*/ 240785 w 991635"/>
                <a:gd name="connsiteY127" fmla="*/ 399811 h 858995"/>
                <a:gd name="connsiteX128" fmla="*/ 250299 w 991635"/>
                <a:gd name="connsiteY128" fmla="*/ 385907 h 858995"/>
                <a:gd name="connsiteX129" fmla="*/ 259021 w 991635"/>
                <a:gd name="connsiteY129" fmla="*/ 393560 h 858995"/>
                <a:gd name="connsiteX130" fmla="*/ 266950 w 991635"/>
                <a:gd name="connsiteY130" fmla="*/ 384515 h 858995"/>
                <a:gd name="connsiteX131" fmla="*/ 324001 w 991635"/>
                <a:gd name="connsiteY131" fmla="*/ 378264 h 858995"/>
                <a:gd name="connsiteX132" fmla="*/ 349361 w 991635"/>
                <a:gd name="connsiteY132" fmla="*/ 351143 h 858995"/>
                <a:gd name="connsiteX133" fmla="*/ 368379 w 991635"/>
                <a:gd name="connsiteY133" fmla="*/ 352534 h 858995"/>
                <a:gd name="connsiteX134" fmla="*/ 371549 w 991635"/>
                <a:gd name="connsiteY134" fmla="*/ 331673 h 858995"/>
                <a:gd name="connsiteX135" fmla="*/ 361255 w 991635"/>
                <a:gd name="connsiteY135" fmla="*/ 328195 h 858995"/>
                <a:gd name="connsiteX136" fmla="*/ 370757 w 991635"/>
                <a:gd name="connsiteY136" fmla="*/ 308725 h 858995"/>
                <a:gd name="connsiteX137" fmla="*/ 358083 w 991635"/>
                <a:gd name="connsiteY137" fmla="*/ 301072 h 858995"/>
                <a:gd name="connsiteX138" fmla="*/ 373136 w 991635"/>
                <a:gd name="connsiteY138" fmla="*/ 301769 h 858995"/>
                <a:gd name="connsiteX139" fmla="*/ 407205 w 991635"/>
                <a:gd name="connsiteY139" fmla="*/ 260742 h 858995"/>
                <a:gd name="connsiteX140" fmla="*/ 311327 w 991635"/>
                <a:gd name="connsiteY140" fmla="*/ 274646 h 858995"/>
                <a:gd name="connsiteX141" fmla="*/ 291505 w 991635"/>
                <a:gd name="connsiteY141" fmla="*/ 305943 h 858995"/>
                <a:gd name="connsiteX142" fmla="*/ 266157 w 991635"/>
                <a:gd name="connsiteY142" fmla="*/ 272569 h 858995"/>
                <a:gd name="connsiteX143" fmla="*/ 300226 w 991635"/>
                <a:gd name="connsiteY143" fmla="*/ 233632 h 858995"/>
                <a:gd name="connsiteX144" fmla="*/ 297056 w 991635"/>
                <a:gd name="connsiteY144" fmla="*/ 198856 h 858995"/>
                <a:gd name="connsiteX145" fmla="*/ 297056 w 991635"/>
                <a:gd name="connsiteY145" fmla="*/ 187040 h 858995"/>
                <a:gd name="connsiteX146" fmla="*/ 314487 w 991635"/>
                <a:gd name="connsiteY146" fmla="*/ 180094 h 858995"/>
                <a:gd name="connsiteX147" fmla="*/ 334297 w 991635"/>
                <a:gd name="connsiteY147" fmla="*/ 174527 h 858995"/>
                <a:gd name="connsiteX148" fmla="*/ 349350 w 991635"/>
                <a:gd name="connsiteY148" fmla="*/ 180789 h 858995"/>
                <a:gd name="connsiteX149" fmla="*/ 367586 w 991635"/>
                <a:gd name="connsiteY149" fmla="*/ 130023 h 858995"/>
                <a:gd name="connsiteX150" fmla="*/ 377088 w 991635"/>
                <a:gd name="connsiteY150" fmla="*/ 117511 h 858995"/>
                <a:gd name="connsiteX151" fmla="*/ 400863 w 991635"/>
                <a:gd name="connsiteY151" fmla="*/ 109162 h 858995"/>
                <a:gd name="connsiteX152" fmla="*/ 401655 w 991635"/>
                <a:gd name="connsiteY152" fmla="*/ 83443 h 858995"/>
                <a:gd name="connsiteX153" fmla="*/ 428600 w 991635"/>
                <a:gd name="connsiteY153" fmla="*/ 54929 h 858995"/>
                <a:gd name="connsiteX154" fmla="*/ 465050 w 991635"/>
                <a:gd name="connsiteY154" fmla="*/ 39634 h 858995"/>
                <a:gd name="connsiteX155" fmla="*/ 486943 w 991635"/>
                <a:gd name="connsiteY155" fmla="*/ 35439 h 858995"/>
                <a:gd name="connsiteX156" fmla="*/ 486943 w 991635"/>
                <a:gd name="connsiteY156" fmla="*/ 13800 h 858995"/>
                <a:gd name="connsiteX157" fmla="*/ 488055 w 991635"/>
                <a:gd name="connsiteY157" fmla="*/ 8401 h 858995"/>
                <a:gd name="connsiteX158" fmla="*/ 503191 w 991635"/>
                <a:gd name="connsiteY158" fmla="*/ 14049 h 858995"/>
                <a:gd name="connsiteX159" fmla="*/ 518315 w 991635"/>
                <a:gd name="connsiteY159" fmla="*/ 40361 h 858995"/>
                <a:gd name="connsiteX160" fmla="*/ 542976 w 991635"/>
                <a:gd name="connsiteY160" fmla="*/ 40361 h 858995"/>
                <a:gd name="connsiteX161" fmla="*/ 551378 w 991635"/>
                <a:gd name="connsiteY161" fmla="*/ 52645 h 858995"/>
                <a:gd name="connsiteX162" fmla="*/ 594524 w 991635"/>
                <a:gd name="connsiteY162" fmla="*/ 55594 h 858995"/>
                <a:gd name="connsiteX163" fmla="*/ 595802 w 991635"/>
                <a:gd name="connsiteY163" fmla="*/ 36851 h 858995"/>
                <a:gd name="connsiteX164" fmla="*/ 629091 w 991635"/>
                <a:gd name="connsiteY164" fmla="*/ 36851 h 858995"/>
                <a:gd name="connsiteX165" fmla="*/ 639387 w 991635"/>
                <a:gd name="connsiteY165" fmla="*/ 22252 h 858995"/>
                <a:gd name="connsiteX166" fmla="*/ 702001 w 991635"/>
                <a:gd name="connsiteY166" fmla="*/ 25035 h 858995"/>
                <a:gd name="connsiteX167" fmla="*/ 727361 w 991635"/>
                <a:gd name="connsiteY167" fmla="*/ 0 h 858995"/>
                <a:gd name="connsiteX0" fmla="*/ 342367 w 991635"/>
                <a:gd name="connsiteY0" fmla="*/ 732128 h 858995"/>
                <a:gd name="connsiteX1" fmla="*/ 330036 w 991635"/>
                <a:gd name="connsiteY1" fmla="*/ 742947 h 858995"/>
                <a:gd name="connsiteX2" fmla="*/ 330036 w 991635"/>
                <a:gd name="connsiteY2" fmla="*/ 750818 h 858995"/>
                <a:gd name="connsiteX3" fmla="*/ 313238 w 991635"/>
                <a:gd name="connsiteY3" fmla="*/ 762610 h 858995"/>
                <a:gd name="connsiteX4" fmla="*/ 313244 w 991635"/>
                <a:gd name="connsiteY4" fmla="*/ 762615 h 858995"/>
                <a:gd name="connsiteX5" fmla="*/ 330048 w 991635"/>
                <a:gd name="connsiteY5" fmla="*/ 750819 h 858995"/>
                <a:gd name="connsiteX6" fmla="*/ 330048 w 991635"/>
                <a:gd name="connsiteY6" fmla="*/ 742948 h 858995"/>
                <a:gd name="connsiteX7" fmla="*/ 342373 w 991635"/>
                <a:gd name="connsiteY7" fmla="*/ 732134 h 858995"/>
                <a:gd name="connsiteX8" fmla="*/ 342367 w 991635"/>
                <a:gd name="connsiteY8" fmla="*/ 732128 h 858995"/>
                <a:gd name="connsiteX9" fmla="*/ 625127 w 991635"/>
                <a:gd name="connsiteY9" fmla="*/ 543541 h 858995"/>
                <a:gd name="connsiteX10" fmla="*/ 614995 w 991635"/>
                <a:gd name="connsiteY10" fmla="*/ 549076 h 858995"/>
                <a:gd name="connsiteX11" fmla="*/ 625396 w 991635"/>
                <a:gd name="connsiteY11" fmla="*/ 543608 h 858995"/>
                <a:gd name="connsiteX12" fmla="*/ 625127 w 991635"/>
                <a:gd name="connsiteY12" fmla="*/ 543551 h 858995"/>
                <a:gd name="connsiteX13" fmla="*/ 625127 w 991635"/>
                <a:gd name="connsiteY13" fmla="*/ 543541 h 858995"/>
                <a:gd name="connsiteX14" fmla="*/ 593357 w 991635"/>
                <a:gd name="connsiteY14" fmla="*/ 539414 h 858995"/>
                <a:gd name="connsiteX15" fmla="*/ 614701 w 991635"/>
                <a:gd name="connsiteY15" fmla="*/ 549231 h 858995"/>
                <a:gd name="connsiteX16" fmla="*/ 614707 w 991635"/>
                <a:gd name="connsiteY16" fmla="*/ 549228 h 858995"/>
                <a:gd name="connsiteX17" fmla="*/ 593357 w 991635"/>
                <a:gd name="connsiteY17" fmla="*/ 539414 h 858995"/>
                <a:gd name="connsiteX18" fmla="*/ 570998 w 991635"/>
                <a:gd name="connsiteY18" fmla="*/ 530551 h 858995"/>
                <a:gd name="connsiteX19" fmla="*/ 574884 w 991635"/>
                <a:gd name="connsiteY19" fmla="*/ 538126 h 858995"/>
                <a:gd name="connsiteX20" fmla="*/ 570999 w 991635"/>
                <a:gd name="connsiteY20" fmla="*/ 530551 h 858995"/>
                <a:gd name="connsiteX21" fmla="*/ 570998 w 991635"/>
                <a:gd name="connsiteY21" fmla="*/ 530551 h 858995"/>
                <a:gd name="connsiteX22" fmla="*/ 532756 w 991635"/>
                <a:gd name="connsiteY22" fmla="*/ 518930 h 858995"/>
                <a:gd name="connsiteX23" fmla="*/ 530656 w 991635"/>
                <a:gd name="connsiteY23" fmla="*/ 518745 h 858995"/>
                <a:gd name="connsiteX24" fmla="*/ 532756 w 991635"/>
                <a:gd name="connsiteY24" fmla="*/ 518930 h 858995"/>
                <a:gd name="connsiteX25" fmla="*/ 727361 w 991635"/>
                <a:gd name="connsiteY25" fmla="*/ 0 h 858995"/>
                <a:gd name="connsiteX26" fmla="*/ 778861 w 991635"/>
                <a:gd name="connsiteY26" fmla="*/ 12511 h 858995"/>
                <a:gd name="connsiteX27" fmla="*/ 765394 w 991635"/>
                <a:gd name="connsiteY27" fmla="*/ 24340 h 858995"/>
                <a:gd name="connsiteX28" fmla="*/ 747170 w 991635"/>
                <a:gd name="connsiteY28" fmla="*/ 31991 h 858995"/>
                <a:gd name="connsiteX29" fmla="*/ 743999 w 991635"/>
                <a:gd name="connsiteY29" fmla="*/ 61191 h 858995"/>
                <a:gd name="connsiteX30" fmla="*/ 759845 w 991635"/>
                <a:gd name="connsiteY30" fmla="*/ 77878 h 858995"/>
                <a:gd name="connsiteX31" fmla="*/ 784412 w 991635"/>
                <a:gd name="connsiteY31" fmla="*/ 67451 h 858995"/>
                <a:gd name="connsiteX32" fmla="*/ 812150 w 991635"/>
                <a:gd name="connsiteY32" fmla="*/ 49374 h 858995"/>
                <a:gd name="connsiteX33" fmla="*/ 838291 w 991635"/>
                <a:gd name="connsiteY33" fmla="*/ 35460 h 858995"/>
                <a:gd name="connsiteX34" fmla="*/ 852965 w 991635"/>
                <a:gd name="connsiteY34" fmla="*/ 48678 h 858995"/>
                <a:gd name="connsiteX35" fmla="*/ 862077 w 991635"/>
                <a:gd name="connsiteY35" fmla="*/ 92477 h 858995"/>
                <a:gd name="connsiteX36" fmla="*/ 878716 w 991635"/>
                <a:gd name="connsiteY36" fmla="*/ 109858 h 858995"/>
                <a:gd name="connsiteX37" fmla="*/ 907247 w 991635"/>
                <a:gd name="connsiteY37" fmla="*/ 112652 h 858995"/>
                <a:gd name="connsiteX38" fmla="*/ 913579 w 991635"/>
                <a:gd name="connsiteY38" fmla="*/ 104304 h 858995"/>
                <a:gd name="connsiteX39" fmla="*/ 933389 w 991635"/>
                <a:gd name="connsiteY39" fmla="*/ 120989 h 858995"/>
                <a:gd name="connsiteX40" fmla="*/ 946868 w 991635"/>
                <a:gd name="connsiteY40" fmla="*/ 111603 h 858995"/>
                <a:gd name="connsiteX41" fmla="*/ 955589 w 991635"/>
                <a:gd name="connsiteY41" fmla="*/ 132807 h 858995"/>
                <a:gd name="connsiteX42" fmla="*/ 951625 w 991635"/>
                <a:gd name="connsiteY42" fmla="*/ 146720 h 858995"/>
                <a:gd name="connsiteX43" fmla="*/ 956370 w 991635"/>
                <a:gd name="connsiteY43" fmla="*/ 169668 h 858995"/>
                <a:gd name="connsiteX44" fmla="*/ 936561 w 991635"/>
                <a:gd name="connsiteY44" fmla="*/ 177311 h 858995"/>
                <a:gd name="connsiteX45" fmla="*/ 924678 w 991635"/>
                <a:gd name="connsiteY45" fmla="*/ 175223 h 858995"/>
                <a:gd name="connsiteX46" fmla="*/ 896148 w 991635"/>
                <a:gd name="connsiteY46" fmla="*/ 180789 h 858995"/>
                <a:gd name="connsiteX47" fmla="*/ 893769 w 991635"/>
                <a:gd name="connsiteY47" fmla="*/ 191214 h 858995"/>
                <a:gd name="connsiteX48" fmla="*/ 911993 w 991635"/>
                <a:gd name="connsiteY48" fmla="*/ 196095 h 858995"/>
                <a:gd name="connsiteX49" fmla="*/ 935767 w 991635"/>
                <a:gd name="connsiteY49" fmla="*/ 198181 h 858995"/>
                <a:gd name="connsiteX50" fmla="*/ 969056 w 991635"/>
                <a:gd name="connsiteY50" fmla="*/ 185670 h 858995"/>
                <a:gd name="connsiteX51" fmla="*/ 991635 w 991635"/>
                <a:gd name="connsiteY51" fmla="*/ 212428 h 858995"/>
                <a:gd name="connsiteX52" fmla="*/ 967471 w 991635"/>
                <a:gd name="connsiteY52" fmla="*/ 222510 h 858995"/>
                <a:gd name="connsiteX53" fmla="*/ 920715 w 991635"/>
                <a:gd name="connsiteY53" fmla="*/ 218347 h 858995"/>
                <a:gd name="connsiteX54" fmla="*/ 911201 w 991635"/>
                <a:gd name="connsiteY54" fmla="*/ 204432 h 858995"/>
                <a:gd name="connsiteX55" fmla="*/ 889011 w 991635"/>
                <a:gd name="connsiteY55" fmla="*/ 215564 h 858995"/>
                <a:gd name="connsiteX56" fmla="*/ 875545 w 991635"/>
                <a:gd name="connsiteY56" fmla="*/ 210694 h 858995"/>
                <a:gd name="connsiteX57" fmla="*/ 881082 w 991635"/>
                <a:gd name="connsiteY57" fmla="*/ 269102 h 858995"/>
                <a:gd name="connsiteX58" fmla="*/ 880302 w 991635"/>
                <a:gd name="connsiteY58" fmla="*/ 439466 h 858995"/>
                <a:gd name="connsiteX59" fmla="*/ 872373 w 991635"/>
                <a:gd name="connsiteY59" fmla="*/ 455456 h 858995"/>
                <a:gd name="connsiteX60" fmla="*/ 878716 w 991635"/>
                <a:gd name="connsiteY60" fmla="*/ 468664 h 858995"/>
                <a:gd name="connsiteX61" fmla="*/ 864456 w 991635"/>
                <a:gd name="connsiteY61" fmla="*/ 488134 h 858995"/>
                <a:gd name="connsiteX62" fmla="*/ 753513 w 991635"/>
                <a:gd name="connsiteY62" fmla="*/ 463795 h 858995"/>
                <a:gd name="connsiteX63" fmla="*/ 736863 w 991635"/>
                <a:gd name="connsiteY63" fmla="*/ 474926 h 858995"/>
                <a:gd name="connsiteX64" fmla="*/ 721810 w 991635"/>
                <a:gd name="connsiteY64" fmla="*/ 530551 h 858995"/>
                <a:gd name="connsiteX65" fmla="*/ 679019 w 991635"/>
                <a:gd name="connsiteY65" fmla="*/ 521517 h 858995"/>
                <a:gd name="connsiteX66" fmla="*/ 659208 w 991635"/>
                <a:gd name="connsiteY66" fmla="*/ 550716 h 858995"/>
                <a:gd name="connsiteX67" fmla="*/ 626043 w 991635"/>
                <a:gd name="connsiteY67" fmla="*/ 543744 h 858995"/>
                <a:gd name="connsiteX68" fmla="*/ 649457 w 991635"/>
                <a:gd name="connsiteY68" fmla="*/ 621989 h 858995"/>
                <a:gd name="connsiteX69" fmla="*/ 636002 w 991635"/>
                <a:gd name="connsiteY69" fmla="*/ 668206 h 858995"/>
                <a:gd name="connsiteX70" fmla="*/ 577732 w 991635"/>
                <a:gd name="connsiteY70" fmla="*/ 686408 h 858995"/>
                <a:gd name="connsiteX71" fmla="*/ 531769 w 991635"/>
                <a:gd name="connsiteY71" fmla="*/ 680999 h 858995"/>
                <a:gd name="connsiteX72" fmla="*/ 512728 w 991635"/>
                <a:gd name="connsiteY72" fmla="*/ 666244 h 858995"/>
                <a:gd name="connsiteX73" fmla="*/ 479108 w 991635"/>
                <a:gd name="connsiteY73" fmla="*/ 702627 h 858995"/>
                <a:gd name="connsiteX74" fmla="*/ 449962 w 991635"/>
                <a:gd name="connsiteY74" fmla="*/ 691819 h 858995"/>
                <a:gd name="connsiteX75" fmla="*/ 408508 w 991635"/>
                <a:gd name="connsiteY75" fmla="*/ 696730 h 858995"/>
                <a:gd name="connsiteX76" fmla="*/ 438755 w 991635"/>
                <a:gd name="connsiteY76" fmla="*/ 728192 h 858995"/>
                <a:gd name="connsiteX77" fmla="*/ 425868 w 991635"/>
                <a:gd name="connsiteY77" fmla="*/ 755242 h 858995"/>
                <a:gd name="connsiteX78" fmla="*/ 397289 w 991635"/>
                <a:gd name="connsiteY78" fmla="*/ 753757 h 858995"/>
                <a:gd name="connsiteX79" fmla="*/ 372070 w 991635"/>
                <a:gd name="connsiteY79" fmla="*/ 763590 h 858995"/>
                <a:gd name="connsiteX80" fmla="*/ 372070 w 991635"/>
                <a:gd name="connsiteY80" fmla="*/ 763600 h 858995"/>
                <a:gd name="connsiteX81" fmla="*/ 360307 w 991635"/>
                <a:gd name="connsiteY81" fmla="*/ 750818 h 858995"/>
                <a:gd name="connsiteX82" fmla="*/ 359974 w 991635"/>
                <a:gd name="connsiteY82" fmla="*/ 750471 h 858995"/>
                <a:gd name="connsiteX83" fmla="*/ 360308 w 991635"/>
                <a:gd name="connsiteY83" fmla="*/ 750819 h 858995"/>
                <a:gd name="connsiteX84" fmla="*/ 372071 w 991635"/>
                <a:gd name="connsiteY84" fmla="*/ 763601 h 858995"/>
                <a:gd name="connsiteX85" fmla="*/ 332285 w 991635"/>
                <a:gd name="connsiteY85" fmla="*/ 781305 h 858995"/>
                <a:gd name="connsiteX86" fmla="*/ 316605 w 991635"/>
                <a:gd name="connsiteY86" fmla="*/ 776383 h 858995"/>
                <a:gd name="connsiteX87" fmla="*/ 290830 w 991635"/>
                <a:gd name="connsiteY87" fmla="*/ 808832 h 858995"/>
                <a:gd name="connsiteX88" fmla="*/ 257198 w 991635"/>
                <a:gd name="connsiteY88" fmla="*/ 818665 h 858995"/>
                <a:gd name="connsiteX89" fmla="*/ 249352 w 991635"/>
                <a:gd name="connsiteY89" fmla="*/ 825561 h 858995"/>
                <a:gd name="connsiteX90" fmla="*/ 253282 w 991635"/>
                <a:gd name="connsiteY90" fmla="*/ 840305 h 858995"/>
                <a:gd name="connsiteX91" fmla="*/ 203413 w 991635"/>
                <a:gd name="connsiteY91" fmla="*/ 837356 h 858995"/>
                <a:gd name="connsiteX92" fmla="*/ 187722 w 991635"/>
                <a:gd name="connsiteY92" fmla="*/ 858995 h 858995"/>
                <a:gd name="connsiteX93" fmla="*/ 172030 w 991635"/>
                <a:gd name="connsiteY93" fmla="*/ 857023 h 858995"/>
                <a:gd name="connsiteX94" fmla="*/ 173142 w 991635"/>
                <a:gd name="connsiteY94" fmla="*/ 845216 h 858995"/>
                <a:gd name="connsiteX95" fmla="*/ 188846 w 991635"/>
                <a:gd name="connsiteY95" fmla="*/ 840305 h 858995"/>
                <a:gd name="connsiteX96" fmla="*/ 188846 w 991635"/>
                <a:gd name="connsiteY96" fmla="*/ 834407 h 858995"/>
                <a:gd name="connsiteX97" fmla="*/ 161935 w 991635"/>
                <a:gd name="connsiteY97" fmla="*/ 832434 h 858995"/>
                <a:gd name="connsiteX98" fmla="*/ 159699 w 991635"/>
                <a:gd name="connsiteY98" fmla="*/ 841291 h 858995"/>
                <a:gd name="connsiteX99" fmla="*/ 142611 w 991635"/>
                <a:gd name="connsiteY99" fmla="*/ 830721 h 858995"/>
                <a:gd name="connsiteX100" fmla="*/ 150172 w 991635"/>
                <a:gd name="connsiteY100" fmla="*/ 816215 h 858995"/>
                <a:gd name="connsiteX101" fmla="*/ 170349 w 991635"/>
                <a:gd name="connsiteY101" fmla="*/ 812279 h 858995"/>
                <a:gd name="connsiteX102" fmla="*/ 159142 w 991635"/>
                <a:gd name="connsiteY102" fmla="*/ 792125 h 858995"/>
                <a:gd name="connsiteX103" fmla="*/ 161379 w 991635"/>
                <a:gd name="connsiteY103" fmla="*/ 759177 h 858995"/>
                <a:gd name="connsiteX104" fmla="*/ 139534 w 991635"/>
                <a:gd name="connsiteY104" fmla="*/ 728702 h 858995"/>
                <a:gd name="connsiteX105" fmla="*/ 133818 w 991635"/>
                <a:gd name="connsiteY105" fmla="*/ 714798 h 858995"/>
                <a:gd name="connsiteX106" fmla="*/ 107653 w 991635"/>
                <a:gd name="connsiteY106" fmla="*/ 671686 h 858995"/>
                <a:gd name="connsiteX107" fmla="*/ 106079 w 991635"/>
                <a:gd name="connsiteY107" fmla="*/ 650129 h 858995"/>
                <a:gd name="connsiteX108" fmla="*/ 73583 w 991635"/>
                <a:gd name="connsiteY108" fmla="*/ 646661 h 858995"/>
                <a:gd name="connsiteX109" fmla="*/ 39785 w 991635"/>
                <a:gd name="connsiteY109" fmla="*/ 623962 h 858995"/>
                <a:gd name="connsiteX110" fmla="*/ 43159 w 991635"/>
                <a:gd name="connsiteY110" fmla="*/ 597422 h 858995"/>
                <a:gd name="connsiteX111" fmla="*/ 29703 w 991635"/>
                <a:gd name="connsiteY111" fmla="*/ 597422 h 858995"/>
                <a:gd name="connsiteX112" fmla="*/ 0 w 991635"/>
                <a:gd name="connsiteY112" fmla="*/ 476462 h 858995"/>
                <a:gd name="connsiteX113" fmla="*/ 67808 w 991635"/>
                <a:gd name="connsiteY113" fmla="*/ 448935 h 858995"/>
                <a:gd name="connsiteX114" fmla="*/ 56601 w 991635"/>
                <a:gd name="connsiteY114" fmla="*/ 413527 h 858995"/>
                <a:gd name="connsiteX115" fmla="*/ 33064 w 991635"/>
                <a:gd name="connsiteY115" fmla="*/ 410578 h 858995"/>
                <a:gd name="connsiteX116" fmla="*/ 33064 w 991635"/>
                <a:gd name="connsiteY116" fmla="*/ 367309 h 858995"/>
                <a:gd name="connsiteX117" fmla="*/ 61690 w 991635"/>
                <a:gd name="connsiteY117" fmla="*/ 374786 h 858995"/>
                <a:gd name="connsiteX118" fmla="*/ 71997 w 991635"/>
                <a:gd name="connsiteY118" fmla="*/ 359480 h 858995"/>
                <a:gd name="connsiteX119" fmla="*/ 86258 w 991635"/>
                <a:gd name="connsiteY119" fmla="*/ 365742 h 858995"/>
                <a:gd name="connsiteX120" fmla="*/ 116375 w 991635"/>
                <a:gd name="connsiteY120" fmla="*/ 356698 h 858995"/>
                <a:gd name="connsiteX121" fmla="*/ 135393 w 991635"/>
                <a:gd name="connsiteY121" fmla="*/ 374090 h 858995"/>
                <a:gd name="connsiteX122" fmla="*/ 155995 w 991635"/>
                <a:gd name="connsiteY122" fmla="*/ 367133 h 858995"/>
                <a:gd name="connsiteX123" fmla="*/ 189283 w 991635"/>
                <a:gd name="connsiteY123" fmla="*/ 390777 h 858995"/>
                <a:gd name="connsiteX124" fmla="*/ 240785 w 991635"/>
                <a:gd name="connsiteY124" fmla="*/ 399811 h 858995"/>
                <a:gd name="connsiteX125" fmla="*/ 250299 w 991635"/>
                <a:gd name="connsiteY125" fmla="*/ 385907 h 858995"/>
                <a:gd name="connsiteX126" fmla="*/ 259021 w 991635"/>
                <a:gd name="connsiteY126" fmla="*/ 393560 h 858995"/>
                <a:gd name="connsiteX127" fmla="*/ 266950 w 991635"/>
                <a:gd name="connsiteY127" fmla="*/ 384515 h 858995"/>
                <a:gd name="connsiteX128" fmla="*/ 324001 w 991635"/>
                <a:gd name="connsiteY128" fmla="*/ 378264 h 858995"/>
                <a:gd name="connsiteX129" fmla="*/ 349361 w 991635"/>
                <a:gd name="connsiteY129" fmla="*/ 351143 h 858995"/>
                <a:gd name="connsiteX130" fmla="*/ 368379 w 991635"/>
                <a:gd name="connsiteY130" fmla="*/ 352534 h 858995"/>
                <a:gd name="connsiteX131" fmla="*/ 371549 w 991635"/>
                <a:gd name="connsiteY131" fmla="*/ 331673 h 858995"/>
                <a:gd name="connsiteX132" fmla="*/ 361255 w 991635"/>
                <a:gd name="connsiteY132" fmla="*/ 328195 h 858995"/>
                <a:gd name="connsiteX133" fmla="*/ 370757 w 991635"/>
                <a:gd name="connsiteY133" fmla="*/ 308725 h 858995"/>
                <a:gd name="connsiteX134" fmla="*/ 358083 w 991635"/>
                <a:gd name="connsiteY134" fmla="*/ 301072 h 858995"/>
                <a:gd name="connsiteX135" fmla="*/ 373136 w 991635"/>
                <a:gd name="connsiteY135" fmla="*/ 301769 h 858995"/>
                <a:gd name="connsiteX136" fmla="*/ 407205 w 991635"/>
                <a:gd name="connsiteY136" fmla="*/ 260742 h 858995"/>
                <a:gd name="connsiteX137" fmla="*/ 311327 w 991635"/>
                <a:gd name="connsiteY137" fmla="*/ 274646 h 858995"/>
                <a:gd name="connsiteX138" fmla="*/ 291505 w 991635"/>
                <a:gd name="connsiteY138" fmla="*/ 305943 h 858995"/>
                <a:gd name="connsiteX139" fmla="*/ 266157 w 991635"/>
                <a:gd name="connsiteY139" fmla="*/ 272569 h 858995"/>
                <a:gd name="connsiteX140" fmla="*/ 300226 w 991635"/>
                <a:gd name="connsiteY140" fmla="*/ 233632 h 858995"/>
                <a:gd name="connsiteX141" fmla="*/ 297056 w 991635"/>
                <a:gd name="connsiteY141" fmla="*/ 198856 h 858995"/>
                <a:gd name="connsiteX142" fmla="*/ 297056 w 991635"/>
                <a:gd name="connsiteY142" fmla="*/ 187040 h 858995"/>
                <a:gd name="connsiteX143" fmla="*/ 314487 w 991635"/>
                <a:gd name="connsiteY143" fmla="*/ 180094 h 858995"/>
                <a:gd name="connsiteX144" fmla="*/ 334297 w 991635"/>
                <a:gd name="connsiteY144" fmla="*/ 174527 h 858995"/>
                <a:gd name="connsiteX145" fmla="*/ 349350 w 991635"/>
                <a:gd name="connsiteY145" fmla="*/ 180789 h 858995"/>
                <a:gd name="connsiteX146" fmla="*/ 367586 w 991635"/>
                <a:gd name="connsiteY146" fmla="*/ 130023 h 858995"/>
                <a:gd name="connsiteX147" fmla="*/ 377088 w 991635"/>
                <a:gd name="connsiteY147" fmla="*/ 117511 h 858995"/>
                <a:gd name="connsiteX148" fmla="*/ 400863 w 991635"/>
                <a:gd name="connsiteY148" fmla="*/ 109162 h 858995"/>
                <a:gd name="connsiteX149" fmla="*/ 401655 w 991635"/>
                <a:gd name="connsiteY149" fmla="*/ 83443 h 858995"/>
                <a:gd name="connsiteX150" fmla="*/ 428600 w 991635"/>
                <a:gd name="connsiteY150" fmla="*/ 54929 h 858995"/>
                <a:gd name="connsiteX151" fmla="*/ 465050 w 991635"/>
                <a:gd name="connsiteY151" fmla="*/ 39634 h 858995"/>
                <a:gd name="connsiteX152" fmla="*/ 486943 w 991635"/>
                <a:gd name="connsiteY152" fmla="*/ 35439 h 858995"/>
                <a:gd name="connsiteX153" fmla="*/ 486943 w 991635"/>
                <a:gd name="connsiteY153" fmla="*/ 13800 h 858995"/>
                <a:gd name="connsiteX154" fmla="*/ 488055 w 991635"/>
                <a:gd name="connsiteY154" fmla="*/ 8401 h 858995"/>
                <a:gd name="connsiteX155" fmla="*/ 503191 w 991635"/>
                <a:gd name="connsiteY155" fmla="*/ 14049 h 858995"/>
                <a:gd name="connsiteX156" fmla="*/ 518315 w 991635"/>
                <a:gd name="connsiteY156" fmla="*/ 40361 h 858995"/>
                <a:gd name="connsiteX157" fmla="*/ 542976 w 991635"/>
                <a:gd name="connsiteY157" fmla="*/ 40361 h 858995"/>
                <a:gd name="connsiteX158" fmla="*/ 551378 w 991635"/>
                <a:gd name="connsiteY158" fmla="*/ 52645 h 858995"/>
                <a:gd name="connsiteX159" fmla="*/ 594524 w 991635"/>
                <a:gd name="connsiteY159" fmla="*/ 55594 h 858995"/>
                <a:gd name="connsiteX160" fmla="*/ 595802 w 991635"/>
                <a:gd name="connsiteY160" fmla="*/ 36851 h 858995"/>
                <a:gd name="connsiteX161" fmla="*/ 629091 w 991635"/>
                <a:gd name="connsiteY161" fmla="*/ 36851 h 858995"/>
                <a:gd name="connsiteX162" fmla="*/ 639387 w 991635"/>
                <a:gd name="connsiteY162" fmla="*/ 22252 h 858995"/>
                <a:gd name="connsiteX163" fmla="*/ 702001 w 991635"/>
                <a:gd name="connsiteY163" fmla="*/ 25035 h 858995"/>
                <a:gd name="connsiteX164" fmla="*/ 727361 w 991635"/>
                <a:gd name="connsiteY164" fmla="*/ 0 h 858995"/>
                <a:gd name="connsiteX0" fmla="*/ 342367 w 991635"/>
                <a:gd name="connsiteY0" fmla="*/ 732128 h 858995"/>
                <a:gd name="connsiteX1" fmla="*/ 330036 w 991635"/>
                <a:gd name="connsiteY1" fmla="*/ 742947 h 858995"/>
                <a:gd name="connsiteX2" fmla="*/ 330036 w 991635"/>
                <a:gd name="connsiteY2" fmla="*/ 750818 h 858995"/>
                <a:gd name="connsiteX3" fmla="*/ 313238 w 991635"/>
                <a:gd name="connsiteY3" fmla="*/ 762610 h 858995"/>
                <a:gd name="connsiteX4" fmla="*/ 313244 w 991635"/>
                <a:gd name="connsiteY4" fmla="*/ 762615 h 858995"/>
                <a:gd name="connsiteX5" fmla="*/ 330048 w 991635"/>
                <a:gd name="connsiteY5" fmla="*/ 750819 h 858995"/>
                <a:gd name="connsiteX6" fmla="*/ 330048 w 991635"/>
                <a:gd name="connsiteY6" fmla="*/ 742948 h 858995"/>
                <a:gd name="connsiteX7" fmla="*/ 342373 w 991635"/>
                <a:gd name="connsiteY7" fmla="*/ 732134 h 858995"/>
                <a:gd name="connsiteX8" fmla="*/ 342367 w 991635"/>
                <a:gd name="connsiteY8" fmla="*/ 732128 h 858995"/>
                <a:gd name="connsiteX9" fmla="*/ 625127 w 991635"/>
                <a:gd name="connsiteY9" fmla="*/ 543541 h 858995"/>
                <a:gd name="connsiteX10" fmla="*/ 614995 w 991635"/>
                <a:gd name="connsiteY10" fmla="*/ 549076 h 858995"/>
                <a:gd name="connsiteX11" fmla="*/ 625396 w 991635"/>
                <a:gd name="connsiteY11" fmla="*/ 543608 h 858995"/>
                <a:gd name="connsiteX12" fmla="*/ 625127 w 991635"/>
                <a:gd name="connsiteY12" fmla="*/ 543551 h 858995"/>
                <a:gd name="connsiteX13" fmla="*/ 625127 w 991635"/>
                <a:gd name="connsiteY13" fmla="*/ 543541 h 858995"/>
                <a:gd name="connsiteX14" fmla="*/ 593357 w 991635"/>
                <a:gd name="connsiteY14" fmla="*/ 539414 h 858995"/>
                <a:gd name="connsiteX15" fmla="*/ 614701 w 991635"/>
                <a:gd name="connsiteY15" fmla="*/ 549231 h 858995"/>
                <a:gd name="connsiteX16" fmla="*/ 614707 w 991635"/>
                <a:gd name="connsiteY16" fmla="*/ 549228 h 858995"/>
                <a:gd name="connsiteX17" fmla="*/ 593357 w 991635"/>
                <a:gd name="connsiteY17" fmla="*/ 539414 h 858995"/>
                <a:gd name="connsiteX18" fmla="*/ 570998 w 991635"/>
                <a:gd name="connsiteY18" fmla="*/ 530551 h 858995"/>
                <a:gd name="connsiteX19" fmla="*/ 574884 w 991635"/>
                <a:gd name="connsiteY19" fmla="*/ 538126 h 858995"/>
                <a:gd name="connsiteX20" fmla="*/ 570999 w 991635"/>
                <a:gd name="connsiteY20" fmla="*/ 530551 h 858995"/>
                <a:gd name="connsiteX21" fmla="*/ 570998 w 991635"/>
                <a:gd name="connsiteY21" fmla="*/ 530551 h 858995"/>
                <a:gd name="connsiteX22" fmla="*/ 727361 w 991635"/>
                <a:gd name="connsiteY22" fmla="*/ 0 h 858995"/>
                <a:gd name="connsiteX23" fmla="*/ 778861 w 991635"/>
                <a:gd name="connsiteY23" fmla="*/ 12511 h 858995"/>
                <a:gd name="connsiteX24" fmla="*/ 765394 w 991635"/>
                <a:gd name="connsiteY24" fmla="*/ 24340 h 858995"/>
                <a:gd name="connsiteX25" fmla="*/ 747170 w 991635"/>
                <a:gd name="connsiteY25" fmla="*/ 31991 h 858995"/>
                <a:gd name="connsiteX26" fmla="*/ 743999 w 991635"/>
                <a:gd name="connsiteY26" fmla="*/ 61191 h 858995"/>
                <a:gd name="connsiteX27" fmla="*/ 759845 w 991635"/>
                <a:gd name="connsiteY27" fmla="*/ 77878 h 858995"/>
                <a:gd name="connsiteX28" fmla="*/ 784412 w 991635"/>
                <a:gd name="connsiteY28" fmla="*/ 67451 h 858995"/>
                <a:gd name="connsiteX29" fmla="*/ 812150 w 991635"/>
                <a:gd name="connsiteY29" fmla="*/ 49374 h 858995"/>
                <a:gd name="connsiteX30" fmla="*/ 838291 w 991635"/>
                <a:gd name="connsiteY30" fmla="*/ 35460 h 858995"/>
                <a:gd name="connsiteX31" fmla="*/ 852965 w 991635"/>
                <a:gd name="connsiteY31" fmla="*/ 48678 h 858995"/>
                <a:gd name="connsiteX32" fmla="*/ 862077 w 991635"/>
                <a:gd name="connsiteY32" fmla="*/ 92477 h 858995"/>
                <a:gd name="connsiteX33" fmla="*/ 878716 w 991635"/>
                <a:gd name="connsiteY33" fmla="*/ 109858 h 858995"/>
                <a:gd name="connsiteX34" fmla="*/ 907247 w 991635"/>
                <a:gd name="connsiteY34" fmla="*/ 112652 h 858995"/>
                <a:gd name="connsiteX35" fmla="*/ 913579 w 991635"/>
                <a:gd name="connsiteY35" fmla="*/ 104304 h 858995"/>
                <a:gd name="connsiteX36" fmla="*/ 933389 w 991635"/>
                <a:gd name="connsiteY36" fmla="*/ 120989 h 858995"/>
                <a:gd name="connsiteX37" fmla="*/ 946868 w 991635"/>
                <a:gd name="connsiteY37" fmla="*/ 111603 h 858995"/>
                <a:gd name="connsiteX38" fmla="*/ 955589 w 991635"/>
                <a:gd name="connsiteY38" fmla="*/ 132807 h 858995"/>
                <a:gd name="connsiteX39" fmla="*/ 951625 w 991635"/>
                <a:gd name="connsiteY39" fmla="*/ 146720 h 858995"/>
                <a:gd name="connsiteX40" fmla="*/ 956370 w 991635"/>
                <a:gd name="connsiteY40" fmla="*/ 169668 h 858995"/>
                <a:gd name="connsiteX41" fmla="*/ 936561 w 991635"/>
                <a:gd name="connsiteY41" fmla="*/ 177311 h 858995"/>
                <a:gd name="connsiteX42" fmla="*/ 924678 w 991635"/>
                <a:gd name="connsiteY42" fmla="*/ 175223 h 858995"/>
                <a:gd name="connsiteX43" fmla="*/ 896148 w 991635"/>
                <a:gd name="connsiteY43" fmla="*/ 180789 h 858995"/>
                <a:gd name="connsiteX44" fmla="*/ 893769 w 991635"/>
                <a:gd name="connsiteY44" fmla="*/ 191214 h 858995"/>
                <a:gd name="connsiteX45" fmla="*/ 911993 w 991635"/>
                <a:gd name="connsiteY45" fmla="*/ 196095 h 858995"/>
                <a:gd name="connsiteX46" fmla="*/ 935767 w 991635"/>
                <a:gd name="connsiteY46" fmla="*/ 198181 h 858995"/>
                <a:gd name="connsiteX47" fmla="*/ 969056 w 991635"/>
                <a:gd name="connsiteY47" fmla="*/ 185670 h 858995"/>
                <a:gd name="connsiteX48" fmla="*/ 991635 w 991635"/>
                <a:gd name="connsiteY48" fmla="*/ 212428 h 858995"/>
                <a:gd name="connsiteX49" fmla="*/ 967471 w 991635"/>
                <a:gd name="connsiteY49" fmla="*/ 222510 h 858995"/>
                <a:gd name="connsiteX50" fmla="*/ 920715 w 991635"/>
                <a:gd name="connsiteY50" fmla="*/ 218347 h 858995"/>
                <a:gd name="connsiteX51" fmla="*/ 911201 w 991635"/>
                <a:gd name="connsiteY51" fmla="*/ 204432 h 858995"/>
                <a:gd name="connsiteX52" fmla="*/ 889011 w 991635"/>
                <a:gd name="connsiteY52" fmla="*/ 215564 h 858995"/>
                <a:gd name="connsiteX53" fmla="*/ 875545 w 991635"/>
                <a:gd name="connsiteY53" fmla="*/ 210694 h 858995"/>
                <a:gd name="connsiteX54" fmla="*/ 881082 w 991635"/>
                <a:gd name="connsiteY54" fmla="*/ 269102 h 858995"/>
                <a:gd name="connsiteX55" fmla="*/ 880302 w 991635"/>
                <a:gd name="connsiteY55" fmla="*/ 439466 h 858995"/>
                <a:gd name="connsiteX56" fmla="*/ 872373 w 991635"/>
                <a:gd name="connsiteY56" fmla="*/ 455456 h 858995"/>
                <a:gd name="connsiteX57" fmla="*/ 878716 w 991635"/>
                <a:gd name="connsiteY57" fmla="*/ 468664 h 858995"/>
                <a:gd name="connsiteX58" fmla="*/ 864456 w 991635"/>
                <a:gd name="connsiteY58" fmla="*/ 488134 h 858995"/>
                <a:gd name="connsiteX59" fmla="*/ 753513 w 991635"/>
                <a:gd name="connsiteY59" fmla="*/ 463795 h 858995"/>
                <a:gd name="connsiteX60" fmla="*/ 736863 w 991635"/>
                <a:gd name="connsiteY60" fmla="*/ 474926 h 858995"/>
                <a:gd name="connsiteX61" fmla="*/ 721810 w 991635"/>
                <a:gd name="connsiteY61" fmla="*/ 530551 h 858995"/>
                <a:gd name="connsiteX62" fmla="*/ 679019 w 991635"/>
                <a:gd name="connsiteY62" fmla="*/ 521517 h 858995"/>
                <a:gd name="connsiteX63" fmla="*/ 659208 w 991635"/>
                <a:gd name="connsiteY63" fmla="*/ 550716 h 858995"/>
                <a:gd name="connsiteX64" fmla="*/ 626043 w 991635"/>
                <a:gd name="connsiteY64" fmla="*/ 543744 h 858995"/>
                <a:gd name="connsiteX65" fmla="*/ 649457 w 991635"/>
                <a:gd name="connsiteY65" fmla="*/ 621989 h 858995"/>
                <a:gd name="connsiteX66" fmla="*/ 636002 w 991635"/>
                <a:gd name="connsiteY66" fmla="*/ 668206 h 858995"/>
                <a:gd name="connsiteX67" fmla="*/ 577732 w 991635"/>
                <a:gd name="connsiteY67" fmla="*/ 686408 h 858995"/>
                <a:gd name="connsiteX68" fmla="*/ 531769 w 991635"/>
                <a:gd name="connsiteY68" fmla="*/ 680999 h 858995"/>
                <a:gd name="connsiteX69" fmla="*/ 512728 w 991635"/>
                <a:gd name="connsiteY69" fmla="*/ 666244 h 858995"/>
                <a:gd name="connsiteX70" fmla="*/ 479108 w 991635"/>
                <a:gd name="connsiteY70" fmla="*/ 702627 h 858995"/>
                <a:gd name="connsiteX71" fmla="*/ 449962 w 991635"/>
                <a:gd name="connsiteY71" fmla="*/ 691819 h 858995"/>
                <a:gd name="connsiteX72" fmla="*/ 408508 w 991635"/>
                <a:gd name="connsiteY72" fmla="*/ 696730 h 858995"/>
                <a:gd name="connsiteX73" fmla="*/ 438755 w 991635"/>
                <a:gd name="connsiteY73" fmla="*/ 728192 h 858995"/>
                <a:gd name="connsiteX74" fmla="*/ 425868 w 991635"/>
                <a:gd name="connsiteY74" fmla="*/ 755242 h 858995"/>
                <a:gd name="connsiteX75" fmla="*/ 397289 w 991635"/>
                <a:gd name="connsiteY75" fmla="*/ 753757 h 858995"/>
                <a:gd name="connsiteX76" fmla="*/ 372070 w 991635"/>
                <a:gd name="connsiteY76" fmla="*/ 763590 h 858995"/>
                <a:gd name="connsiteX77" fmla="*/ 372070 w 991635"/>
                <a:gd name="connsiteY77" fmla="*/ 763600 h 858995"/>
                <a:gd name="connsiteX78" fmla="*/ 360307 w 991635"/>
                <a:gd name="connsiteY78" fmla="*/ 750818 h 858995"/>
                <a:gd name="connsiteX79" fmla="*/ 359974 w 991635"/>
                <a:gd name="connsiteY79" fmla="*/ 750471 h 858995"/>
                <a:gd name="connsiteX80" fmla="*/ 360308 w 991635"/>
                <a:gd name="connsiteY80" fmla="*/ 750819 h 858995"/>
                <a:gd name="connsiteX81" fmla="*/ 372071 w 991635"/>
                <a:gd name="connsiteY81" fmla="*/ 763601 h 858995"/>
                <a:gd name="connsiteX82" fmla="*/ 332285 w 991635"/>
                <a:gd name="connsiteY82" fmla="*/ 781305 h 858995"/>
                <a:gd name="connsiteX83" fmla="*/ 316605 w 991635"/>
                <a:gd name="connsiteY83" fmla="*/ 776383 h 858995"/>
                <a:gd name="connsiteX84" fmla="*/ 290830 w 991635"/>
                <a:gd name="connsiteY84" fmla="*/ 808832 h 858995"/>
                <a:gd name="connsiteX85" fmla="*/ 257198 w 991635"/>
                <a:gd name="connsiteY85" fmla="*/ 818665 h 858995"/>
                <a:gd name="connsiteX86" fmla="*/ 249352 w 991635"/>
                <a:gd name="connsiteY86" fmla="*/ 825561 h 858995"/>
                <a:gd name="connsiteX87" fmla="*/ 253282 w 991635"/>
                <a:gd name="connsiteY87" fmla="*/ 840305 h 858995"/>
                <a:gd name="connsiteX88" fmla="*/ 203413 w 991635"/>
                <a:gd name="connsiteY88" fmla="*/ 837356 h 858995"/>
                <a:gd name="connsiteX89" fmla="*/ 187722 w 991635"/>
                <a:gd name="connsiteY89" fmla="*/ 858995 h 858995"/>
                <a:gd name="connsiteX90" fmla="*/ 172030 w 991635"/>
                <a:gd name="connsiteY90" fmla="*/ 857023 h 858995"/>
                <a:gd name="connsiteX91" fmla="*/ 173142 w 991635"/>
                <a:gd name="connsiteY91" fmla="*/ 845216 h 858995"/>
                <a:gd name="connsiteX92" fmla="*/ 188846 w 991635"/>
                <a:gd name="connsiteY92" fmla="*/ 840305 h 858995"/>
                <a:gd name="connsiteX93" fmla="*/ 188846 w 991635"/>
                <a:gd name="connsiteY93" fmla="*/ 834407 h 858995"/>
                <a:gd name="connsiteX94" fmla="*/ 161935 w 991635"/>
                <a:gd name="connsiteY94" fmla="*/ 832434 h 858995"/>
                <a:gd name="connsiteX95" fmla="*/ 159699 w 991635"/>
                <a:gd name="connsiteY95" fmla="*/ 841291 h 858995"/>
                <a:gd name="connsiteX96" fmla="*/ 142611 w 991635"/>
                <a:gd name="connsiteY96" fmla="*/ 830721 h 858995"/>
                <a:gd name="connsiteX97" fmla="*/ 150172 w 991635"/>
                <a:gd name="connsiteY97" fmla="*/ 816215 h 858995"/>
                <a:gd name="connsiteX98" fmla="*/ 170349 w 991635"/>
                <a:gd name="connsiteY98" fmla="*/ 812279 h 858995"/>
                <a:gd name="connsiteX99" fmla="*/ 159142 w 991635"/>
                <a:gd name="connsiteY99" fmla="*/ 792125 h 858995"/>
                <a:gd name="connsiteX100" fmla="*/ 161379 w 991635"/>
                <a:gd name="connsiteY100" fmla="*/ 759177 h 858995"/>
                <a:gd name="connsiteX101" fmla="*/ 139534 w 991635"/>
                <a:gd name="connsiteY101" fmla="*/ 728702 h 858995"/>
                <a:gd name="connsiteX102" fmla="*/ 133818 w 991635"/>
                <a:gd name="connsiteY102" fmla="*/ 714798 h 858995"/>
                <a:gd name="connsiteX103" fmla="*/ 107653 w 991635"/>
                <a:gd name="connsiteY103" fmla="*/ 671686 h 858995"/>
                <a:gd name="connsiteX104" fmla="*/ 106079 w 991635"/>
                <a:gd name="connsiteY104" fmla="*/ 650129 h 858995"/>
                <a:gd name="connsiteX105" fmla="*/ 73583 w 991635"/>
                <a:gd name="connsiteY105" fmla="*/ 646661 h 858995"/>
                <a:gd name="connsiteX106" fmla="*/ 39785 w 991635"/>
                <a:gd name="connsiteY106" fmla="*/ 623962 h 858995"/>
                <a:gd name="connsiteX107" fmla="*/ 43159 w 991635"/>
                <a:gd name="connsiteY107" fmla="*/ 597422 h 858995"/>
                <a:gd name="connsiteX108" fmla="*/ 29703 w 991635"/>
                <a:gd name="connsiteY108" fmla="*/ 597422 h 858995"/>
                <a:gd name="connsiteX109" fmla="*/ 0 w 991635"/>
                <a:gd name="connsiteY109" fmla="*/ 476462 h 858995"/>
                <a:gd name="connsiteX110" fmla="*/ 67808 w 991635"/>
                <a:gd name="connsiteY110" fmla="*/ 448935 h 858995"/>
                <a:gd name="connsiteX111" fmla="*/ 56601 w 991635"/>
                <a:gd name="connsiteY111" fmla="*/ 413527 h 858995"/>
                <a:gd name="connsiteX112" fmla="*/ 33064 w 991635"/>
                <a:gd name="connsiteY112" fmla="*/ 410578 h 858995"/>
                <a:gd name="connsiteX113" fmla="*/ 33064 w 991635"/>
                <a:gd name="connsiteY113" fmla="*/ 367309 h 858995"/>
                <a:gd name="connsiteX114" fmla="*/ 61690 w 991635"/>
                <a:gd name="connsiteY114" fmla="*/ 374786 h 858995"/>
                <a:gd name="connsiteX115" fmla="*/ 71997 w 991635"/>
                <a:gd name="connsiteY115" fmla="*/ 359480 h 858995"/>
                <a:gd name="connsiteX116" fmla="*/ 86258 w 991635"/>
                <a:gd name="connsiteY116" fmla="*/ 365742 h 858995"/>
                <a:gd name="connsiteX117" fmla="*/ 116375 w 991635"/>
                <a:gd name="connsiteY117" fmla="*/ 356698 h 858995"/>
                <a:gd name="connsiteX118" fmla="*/ 135393 w 991635"/>
                <a:gd name="connsiteY118" fmla="*/ 374090 h 858995"/>
                <a:gd name="connsiteX119" fmla="*/ 155995 w 991635"/>
                <a:gd name="connsiteY119" fmla="*/ 367133 h 858995"/>
                <a:gd name="connsiteX120" fmla="*/ 189283 w 991635"/>
                <a:gd name="connsiteY120" fmla="*/ 390777 h 858995"/>
                <a:gd name="connsiteX121" fmla="*/ 240785 w 991635"/>
                <a:gd name="connsiteY121" fmla="*/ 399811 h 858995"/>
                <a:gd name="connsiteX122" fmla="*/ 250299 w 991635"/>
                <a:gd name="connsiteY122" fmla="*/ 385907 h 858995"/>
                <a:gd name="connsiteX123" fmla="*/ 259021 w 991635"/>
                <a:gd name="connsiteY123" fmla="*/ 393560 h 858995"/>
                <a:gd name="connsiteX124" fmla="*/ 266950 w 991635"/>
                <a:gd name="connsiteY124" fmla="*/ 384515 h 858995"/>
                <a:gd name="connsiteX125" fmla="*/ 324001 w 991635"/>
                <a:gd name="connsiteY125" fmla="*/ 378264 h 858995"/>
                <a:gd name="connsiteX126" fmla="*/ 349361 w 991635"/>
                <a:gd name="connsiteY126" fmla="*/ 351143 h 858995"/>
                <a:gd name="connsiteX127" fmla="*/ 368379 w 991635"/>
                <a:gd name="connsiteY127" fmla="*/ 352534 h 858995"/>
                <a:gd name="connsiteX128" fmla="*/ 371549 w 991635"/>
                <a:gd name="connsiteY128" fmla="*/ 331673 h 858995"/>
                <a:gd name="connsiteX129" fmla="*/ 361255 w 991635"/>
                <a:gd name="connsiteY129" fmla="*/ 328195 h 858995"/>
                <a:gd name="connsiteX130" fmla="*/ 370757 w 991635"/>
                <a:gd name="connsiteY130" fmla="*/ 308725 h 858995"/>
                <a:gd name="connsiteX131" fmla="*/ 358083 w 991635"/>
                <a:gd name="connsiteY131" fmla="*/ 301072 h 858995"/>
                <a:gd name="connsiteX132" fmla="*/ 373136 w 991635"/>
                <a:gd name="connsiteY132" fmla="*/ 301769 h 858995"/>
                <a:gd name="connsiteX133" fmla="*/ 407205 w 991635"/>
                <a:gd name="connsiteY133" fmla="*/ 260742 h 858995"/>
                <a:gd name="connsiteX134" fmla="*/ 311327 w 991635"/>
                <a:gd name="connsiteY134" fmla="*/ 274646 h 858995"/>
                <a:gd name="connsiteX135" fmla="*/ 291505 w 991635"/>
                <a:gd name="connsiteY135" fmla="*/ 305943 h 858995"/>
                <a:gd name="connsiteX136" fmla="*/ 266157 w 991635"/>
                <a:gd name="connsiteY136" fmla="*/ 272569 h 858995"/>
                <a:gd name="connsiteX137" fmla="*/ 300226 w 991635"/>
                <a:gd name="connsiteY137" fmla="*/ 233632 h 858995"/>
                <a:gd name="connsiteX138" fmla="*/ 297056 w 991635"/>
                <a:gd name="connsiteY138" fmla="*/ 198856 h 858995"/>
                <a:gd name="connsiteX139" fmla="*/ 297056 w 991635"/>
                <a:gd name="connsiteY139" fmla="*/ 187040 h 858995"/>
                <a:gd name="connsiteX140" fmla="*/ 314487 w 991635"/>
                <a:gd name="connsiteY140" fmla="*/ 180094 h 858995"/>
                <a:gd name="connsiteX141" fmla="*/ 334297 w 991635"/>
                <a:gd name="connsiteY141" fmla="*/ 174527 h 858995"/>
                <a:gd name="connsiteX142" fmla="*/ 349350 w 991635"/>
                <a:gd name="connsiteY142" fmla="*/ 180789 h 858995"/>
                <a:gd name="connsiteX143" fmla="*/ 367586 w 991635"/>
                <a:gd name="connsiteY143" fmla="*/ 130023 h 858995"/>
                <a:gd name="connsiteX144" fmla="*/ 377088 w 991635"/>
                <a:gd name="connsiteY144" fmla="*/ 117511 h 858995"/>
                <a:gd name="connsiteX145" fmla="*/ 400863 w 991635"/>
                <a:gd name="connsiteY145" fmla="*/ 109162 h 858995"/>
                <a:gd name="connsiteX146" fmla="*/ 401655 w 991635"/>
                <a:gd name="connsiteY146" fmla="*/ 83443 h 858995"/>
                <a:gd name="connsiteX147" fmla="*/ 428600 w 991635"/>
                <a:gd name="connsiteY147" fmla="*/ 54929 h 858995"/>
                <a:gd name="connsiteX148" fmla="*/ 465050 w 991635"/>
                <a:gd name="connsiteY148" fmla="*/ 39634 h 858995"/>
                <a:gd name="connsiteX149" fmla="*/ 486943 w 991635"/>
                <a:gd name="connsiteY149" fmla="*/ 35439 h 858995"/>
                <a:gd name="connsiteX150" fmla="*/ 486943 w 991635"/>
                <a:gd name="connsiteY150" fmla="*/ 13800 h 858995"/>
                <a:gd name="connsiteX151" fmla="*/ 488055 w 991635"/>
                <a:gd name="connsiteY151" fmla="*/ 8401 h 858995"/>
                <a:gd name="connsiteX152" fmla="*/ 503191 w 991635"/>
                <a:gd name="connsiteY152" fmla="*/ 14049 h 858995"/>
                <a:gd name="connsiteX153" fmla="*/ 518315 w 991635"/>
                <a:gd name="connsiteY153" fmla="*/ 40361 h 858995"/>
                <a:gd name="connsiteX154" fmla="*/ 542976 w 991635"/>
                <a:gd name="connsiteY154" fmla="*/ 40361 h 858995"/>
                <a:gd name="connsiteX155" fmla="*/ 551378 w 991635"/>
                <a:gd name="connsiteY155" fmla="*/ 52645 h 858995"/>
                <a:gd name="connsiteX156" fmla="*/ 594524 w 991635"/>
                <a:gd name="connsiteY156" fmla="*/ 55594 h 858995"/>
                <a:gd name="connsiteX157" fmla="*/ 595802 w 991635"/>
                <a:gd name="connsiteY157" fmla="*/ 36851 h 858995"/>
                <a:gd name="connsiteX158" fmla="*/ 629091 w 991635"/>
                <a:gd name="connsiteY158" fmla="*/ 36851 h 858995"/>
                <a:gd name="connsiteX159" fmla="*/ 639387 w 991635"/>
                <a:gd name="connsiteY159" fmla="*/ 22252 h 858995"/>
                <a:gd name="connsiteX160" fmla="*/ 702001 w 991635"/>
                <a:gd name="connsiteY160" fmla="*/ 25035 h 858995"/>
                <a:gd name="connsiteX161" fmla="*/ 727361 w 991635"/>
                <a:gd name="connsiteY161" fmla="*/ 0 h 858995"/>
                <a:gd name="connsiteX0" fmla="*/ 342367 w 991635"/>
                <a:gd name="connsiteY0" fmla="*/ 732128 h 858995"/>
                <a:gd name="connsiteX1" fmla="*/ 330036 w 991635"/>
                <a:gd name="connsiteY1" fmla="*/ 742947 h 858995"/>
                <a:gd name="connsiteX2" fmla="*/ 330036 w 991635"/>
                <a:gd name="connsiteY2" fmla="*/ 750818 h 858995"/>
                <a:gd name="connsiteX3" fmla="*/ 313238 w 991635"/>
                <a:gd name="connsiteY3" fmla="*/ 762610 h 858995"/>
                <a:gd name="connsiteX4" fmla="*/ 313244 w 991635"/>
                <a:gd name="connsiteY4" fmla="*/ 762615 h 858995"/>
                <a:gd name="connsiteX5" fmla="*/ 330048 w 991635"/>
                <a:gd name="connsiteY5" fmla="*/ 750819 h 858995"/>
                <a:gd name="connsiteX6" fmla="*/ 330048 w 991635"/>
                <a:gd name="connsiteY6" fmla="*/ 742948 h 858995"/>
                <a:gd name="connsiteX7" fmla="*/ 342373 w 991635"/>
                <a:gd name="connsiteY7" fmla="*/ 732134 h 858995"/>
                <a:gd name="connsiteX8" fmla="*/ 342367 w 991635"/>
                <a:gd name="connsiteY8" fmla="*/ 732128 h 858995"/>
                <a:gd name="connsiteX9" fmla="*/ 625127 w 991635"/>
                <a:gd name="connsiteY9" fmla="*/ 543541 h 858995"/>
                <a:gd name="connsiteX10" fmla="*/ 614995 w 991635"/>
                <a:gd name="connsiteY10" fmla="*/ 549076 h 858995"/>
                <a:gd name="connsiteX11" fmla="*/ 625396 w 991635"/>
                <a:gd name="connsiteY11" fmla="*/ 543608 h 858995"/>
                <a:gd name="connsiteX12" fmla="*/ 625127 w 991635"/>
                <a:gd name="connsiteY12" fmla="*/ 543551 h 858995"/>
                <a:gd name="connsiteX13" fmla="*/ 625127 w 991635"/>
                <a:gd name="connsiteY13" fmla="*/ 543541 h 858995"/>
                <a:gd name="connsiteX14" fmla="*/ 593357 w 991635"/>
                <a:gd name="connsiteY14" fmla="*/ 539414 h 858995"/>
                <a:gd name="connsiteX15" fmla="*/ 614701 w 991635"/>
                <a:gd name="connsiteY15" fmla="*/ 549231 h 858995"/>
                <a:gd name="connsiteX16" fmla="*/ 614707 w 991635"/>
                <a:gd name="connsiteY16" fmla="*/ 549228 h 858995"/>
                <a:gd name="connsiteX17" fmla="*/ 593357 w 991635"/>
                <a:gd name="connsiteY17" fmla="*/ 539414 h 858995"/>
                <a:gd name="connsiteX18" fmla="*/ 570999 w 991635"/>
                <a:gd name="connsiteY18" fmla="*/ 530551 h 858995"/>
                <a:gd name="connsiteX19" fmla="*/ 574884 w 991635"/>
                <a:gd name="connsiteY19" fmla="*/ 538126 h 858995"/>
                <a:gd name="connsiteX20" fmla="*/ 570999 w 991635"/>
                <a:gd name="connsiteY20" fmla="*/ 530551 h 858995"/>
                <a:gd name="connsiteX21" fmla="*/ 727361 w 991635"/>
                <a:gd name="connsiteY21" fmla="*/ 0 h 858995"/>
                <a:gd name="connsiteX22" fmla="*/ 778861 w 991635"/>
                <a:gd name="connsiteY22" fmla="*/ 12511 h 858995"/>
                <a:gd name="connsiteX23" fmla="*/ 765394 w 991635"/>
                <a:gd name="connsiteY23" fmla="*/ 24340 h 858995"/>
                <a:gd name="connsiteX24" fmla="*/ 747170 w 991635"/>
                <a:gd name="connsiteY24" fmla="*/ 31991 h 858995"/>
                <a:gd name="connsiteX25" fmla="*/ 743999 w 991635"/>
                <a:gd name="connsiteY25" fmla="*/ 61191 h 858995"/>
                <a:gd name="connsiteX26" fmla="*/ 759845 w 991635"/>
                <a:gd name="connsiteY26" fmla="*/ 77878 h 858995"/>
                <a:gd name="connsiteX27" fmla="*/ 784412 w 991635"/>
                <a:gd name="connsiteY27" fmla="*/ 67451 h 858995"/>
                <a:gd name="connsiteX28" fmla="*/ 812150 w 991635"/>
                <a:gd name="connsiteY28" fmla="*/ 49374 h 858995"/>
                <a:gd name="connsiteX29" fmla="*/ 838291 w 991635"/>
                <a:gd name="connsiteY29" fmla="*/ 35460 h 858995"/>
                <a:gd name="connsiteX30" fmla="*/ 852965 w 991635"/>
                <a:gd name="connsiteY30" fmla="*/ 48678 h 858995"/>
                <a:gd name="connsiteX31" fmla="*/ 862077 w 991635"/>
                <a:gd name="connsiteY31" fmla="*/ 92477 h 858995"/>
                <a:gd name="connsiteX32" fmla="*/ 878716 w 991635"/>
                <a:gd name="connsiteY32" fmla="*/ 109858 h 858995"/>
                <a:gd name="connsiteX33" fmla="*/ 907247 w 991635"/>
                <a:gd name="connsiteY33" fmla="*/ 112652 h 858995"/>
                <a:gd name="connsiteX34" fmla="*/ 913579 w 991635"/>
                <a:gd name="connsiteY34" fmla="*/ 104304 h 858995"/>
                <a:gd name="connsiteX35" fmla="*/ 933389 w 991635"/>
                <a:gd name="connsiteY35" fmla="*/ 120989 h 858995"/>
                <a:gd name="connsiteX36" fmla="*/ 946868 w 991635"/>
                <a:gd name="connsiteY36" fmla="*/ 111603 h 858995"/>
                <a:gd name="connsiteX37" fmla="*/ 955589 w 991635"/>
                <a:gd name="connsiteY37" fmla="*/ 132807 h 858995"/>
                <a:gd name="connsiteX38" fmla="*/ 951625 w 991635"/>
                <a:gd name="connsiteY38" fmla="*/ 146720 h 858995"/>
                <a:gd name="connsiteX39" fmla="*/ 956370 w 991635"/>
                <a:gd name="connsiteY39" fmla="*/ 169668 h 858995"/>
                <a:gd name="connsiteX40" fmla="*/ 936561 w 991635"/>
                <a:gd name="connsiteY40" fmla="*/ 177311 h 858995"/>
                <a:gd name="connsiteX41" fmla="*/ 924678 w 991635"/>
                <a:gd name="connsiteY41" fmla="*/ 175223 h 858995"/>
                <a:gd name="connsiteX42" fmla="*/ 896148 w 991635"/>
                <a:gd name="connsiteY42" fmla="*/ 180789 h 858995"/>
                <a:gd name="connsiteX43" fmla="*/ 893769 w 991635"/>
                <a:gd name="connsiteY43" fmla="*/ 191214 h 858995"/>
                <a:gd name="connsiteX44" fmla="*/ 911993 w 991635"/>
                <a:gd name="connsiteY44" fmla="*/ 196095 h 858995"/>
                <a:gd name="connsiteX45" fmla="*/ 935767 w 991635"/>
                <a:gd name="connsiteY45" fmla="*/ 198181 h 858995"/>
                <a:gd name="connsiteX46" fmla="*/ 969056 w 991635"/>
                <a:gd name="connsiteY46" fmla="*/ 185670 h 858995"/>
                <a:gd name="connsiteX47" fmla="*/ 991635 w 991635"/>
                <a:gd name="connsiteY47" fmla="*/ 212428 h 858995"/>
                <a:gd name="connsiteX48" fmla="*/ 967471 w 991635"/>
                <a:gd name="connsiteY48" fmla="*/ 222510 h 858995"/>
                <a:gd name="connsiteX49" fmla="*/ 920715 w 991635"/>
                <a:gd name="connsiteY49" fmla="*/ 218347 h 858995"/>
                <a:gd name="connsiteX50" fmla="*/ 911201 w 991635"/>
                <a:gd name="connsiteY50" fmla="*/ 204432 h 858995"/>
                <a:gd name="connsiteX51" fmla="*/ 889011 w 991635"/>
                <a:gd name="connsiteY51" fmla="*/ 215564 h 858995"/>
                <a:gd name="connsiteX52" fmla="*/ 875545 w 991635"/>
                <a:gd name="connsiteY52" fmla="*/ 210694 h 858995"/>
                <a:gd name="connsiteX53" fmla="*/ 881082 w 991635"/>
                <a:gd name="connsiteY53" fmla="*/ 269102 h 858995"/>
                <a:gd name="connsiteX54" fmla="*/ 880302 w 991635"/>
                <a:gd name="connsiteY54" fmla="*/ 439466 h 858995"/>
                <a:gd name="connsiteX55" fmla="*/ 872373 w 991635"/>
                <a:gd name="connsiteY55" fmla="*/ 455456 h 858995"/>
                <a:gd name="connsiteX56" fmla="*/ 878716 w 991635"/>
                <a:gd name="connsiteY56" fmla="*/ 468664 h 858995"/>
                <a:gd name="connsiteX57" fmla="*/ 864456 w 991635"/>
                <a:gd name="connsiteY57" fmla="*/ 488134 h 858995"/>
                <a:gd name="connsiteX58" fmla="*/ 753513 w 991635"/>
                <a:gd name="connsiteY58" fmla="*/ 463795 h 858995"/>
                <a:gd name="connsiteX59" fmla="*/ 736863 w 991635"/>
                <a:gd name="connsiteY59" fmla="*/ 474926 h 858995"/>
                <a:gd name="connsiteX60" fmla="*/ 721810 w 991635"/>
                <a:gd name="connsiteY60" fmla="*/ 530551 h 858995"/>
                <a:gd name="connsiteX61" fmla="*/ 679019 w 991635"/>
                <a:gd name="connsiteY61" fmla="*/ 521517 h 858995"/>
                <a:gd name="connsiteX62" fmla="*/ 659208 w 991635"/>
                <a:gd name="connsiteY62" fmla="*/ 550716 h 858995"/>
                <a:gd name="connsiteX63" fmla="*/ 626043 w 991635"/>
                <a:gd name="connsiteY63" fmla="*/ 543744 h 858995"/>
                <a:gd name="connsiteX64" fmla="*/ 649457 w 991635"/>
                <a:gd name="connsiteY64" fmla="*/ 621989 h 858995"/>
                <a:gd name="connsiteX65" fmla="*/ 636002 w 991635"/>
                <a:gd name="connsiteY65" fmla="*/ 668206 h 858995"/>
                <a:gd name="connsiteX66" fmla="*/ 577732 w 991635"/>
                <a:gd name="connsiteY66" fmla="*/ 686408 h 858995"/>
                <a:gd name="connsiteX67" fmla="*/ 531769 w 991635"/>
                <a:gd name="connsiteY67" fmla="*/ 680999 h 858995"/>
                <a:gd name="connsiteX68" fmla="*/ 512728 w 991635"/>
                <a:gd name="connsiteY68" fmla="*/ 666244 h 858995"/>
                <a:gd name="connsiteX69" fmla="*/ 479108 w 991635"/>
                <a:gd name="connsiteY69" fmla="*/ 702627 h 858995"/>
                <a:gd name="connsiteX70" fmla="*/ 449962 w 991635"/>
                <a:gd name="connsiteY70" fmla="*/ 691819 h 858995"/>
                <a:gd name="connsiteX71" fmla="*/ 408508 w 991635"/>
                <a:gd name="connsiteY71" fmla="*/ 696730 h 858995"/>
                <a:gd name="connsiteX72" fmla="*/ 438755 w 991635"/>
                <a:gd name="connsiteY72" fmla="*/ 728192 h 858995"/>
                <a:gd name="connsiteX73" fmla="*/ 425868 w 991635"/>
                <a:gd name="connsiteY73" fmla="*/ 755242 h 858995"/>
                <a:gd name="connsiteX74" fmla="*/ 397289 w 991635"/>
                <a:gd name="connsiteY74" fmla="*/ 753757 h 858995"/>
                <a:gd name="connsiteX75" fmla="*/ 372070 w 991635"/>
                <a:gd name="connsiteY75" fmla="*/ 763590 h 858995"/>
                <a:gd name="connsiteX76" fmla="*/ 372070 w 991635"/>
                <a:gd name="connsiteY76" fmla="*/ 763600 h 858995"/>
                <a:gd name="connsiteX77" fmla="*/ 360307 w 991635"/>
                <a:gd name="connsiteY77" fmla="*/ 750818 h 858995"/>
                <a:gd name="connsiteX78" fmla="*/ 359974 w 991635"/>
                <a:gd name="connsiteY78" fmla="*/ 750471 h 858995"/>
                <a:gd name="connsiteX79" fmla="*/ 360308 w 991635"/>
                <a:gd name="connsiteY79" fmla="*/ 750819 h 858995"/>
                <a:gd name="connsiteX80" fmla="*/ 372071 w 991635"/>
                <a:gd name="connsiteY80" fmla="*/ 763601 h 858995"/>
                <a:gd name="connsiteX81" fmla="*/ 332285 w 991635"/>
                <a:gd name="connsiteY81" fmla="*/ 781305 h 858995"/>
                <a:gd name="connsiteX82" fmla="*/ 316605 w 991635"/>
                <a:gd name="connsiteY82" fmla="*/ 776383 h 858995"/>
                <a:gd name="connsiteX83" fmla="*/ 290830 w 991635"/>
                <a:gd name="connsiteY83" fmla="*/ 808832 h 858995"/>
                <a:gd name="connsiteX84" fmla="*/ 257198 w 991635"/>
                <a:gd name="connsiteY84" fmla="*/ 818665 h 858995"/>
                <a:gd name="connsiteX85" fmla="*/ 249352 w 991635"/>
                <a:gd name="connsiteY85" fmla="*/ 825561 h 858995"/>
                <a:gd name="connsiteX86" fmla="*/ 253282 w 991635"/>
                <a:gd name="connsiteY86" fmla="*/ 840305 h 858995"/>
                <a:gd name="connsiteX87" fmla="*/ 203413 w 991635"/>
                <a:gd name="connsiteY87" fmla="*/ 837356 h 858995"/>
                <a:gd name="connsiteX88" fmla="*/ 187722 w 991635"/>
                <a:gd name="connsiteY88" fmla="*/ 858995 h 858995"/>
                <a:gd name="connsiteX89" fmla="*/ 172030 w 991635"/>
                <a:gd name="connsiteY89" fmla="*/ 857023 h 858995"/>
                <a:gd name="connsiteX90" fmla="*/ 173142 w 991635"/>
                <a:gd name="connsiteY90" fmla="*/ 845216 h 858995"/>
                <a:gd name="connsiteX91" fmla="*/ 188846 w 991635"/>
                <a:gd name="connsiteY91" fmla="*/ 840305 h 858995"/>
                <a:gd name="connsiteX92" fmla="*/ 188846 w 991635"/>
                <a:gd name="connsiteY92" fmla="*/ 834407 h 858995"/>
                <a:gd name="connsiteX93" fmla="*/ 161935 w 991635"/>
                <a:gd name="connsiteY93" fmla="*/ 832434 h 858995"/>
                <a:gd name="connsiteX94" fmla="*/ 159699 w 991635"/>
                <a:gd name="connsiteY94" fmla="*/ 841291 h 858995"/>
                <a:gd name="connsiteX95" fmla="*/ 142611 w 991635"/>
                <a:gd name="connsiteY95" fmla="*/ 830721 h 858995"/>
                <a:gd name="connsiteX96" fmla="*/ 150172 w 991635"/>
                <a:gd name="connsiteY96" fmla="*/ 816215 h 858995"/>
                <a:gd name="connsiteX97" fmla="*/ 170349 w 991635"/>
                <a:gd name="connsiteY97" fmla="*/ 812279 h 858995"/>
                <a:gd name="connsiteX98" fmla="*/ 159142 w 991635"/>
                <a:gd name="connsiteY98" fmla="*/ 792125 h 858995"/>
                <a:gd name="connsiteX99" fmla="*/ 161379 w 991635"/>
                <a:gd name="connsiteY99" fmla="*/ 759177 h 858995"/>
                <a:gd name="connsiteX100" fmla="*/ 139534 w 991635"/>
                <a:gd name="connsiteY100" fmla="*/ 728702 h 858995"/>
                <a:gd name="connsiteX101" fmla="*/ 133818 w 991635"/>
                <a:gd name="connsiteY101" fmla="*/ 714798 h 858995"/>
                <a:gd name="connsiteX102" fmla="*/ 107653 w 991635"/>
                <a:gd name="connsiteY102" fmla="*/ 671686 h 858995"/>
                <a:gd name="connsiteX103" fmla="*/ 106079 w 991635"/>
                <a:gd name="connsiteY103" fmla="*/ 650129 h 858995"/>
                <a:gd name="connsiteX104" fmla="*/ 73583 w 991635"/>
                <a:gd name="connsiteY104" fmla="*/ 646661 h 858995"/>
                <a:gd name="connsiteX105" fmla="*/ 39785 w 991635"/>
                <a:gd name="connsiteY105" fmla="*/ 623962 h 858995"/>
                <a:gd name="connsiteX106" fmla="*/ 43159 w 991635"/>
                <a:gd name="connsiteY106" fmla="*/ 597422 h 858995"/>
                <a:gd name="connsiteX107" fmla="*/ 29703 w 991635"/>
                <a:gd name="connsiteY107" fmla="*/ 597422 h 858995"/>
                <a:gd name="connsiteX108" fmla="*/ 0 w 991635"/>
                <a:gd name="connsiteY108" fmla="*/ 476462 h 858995"/>
                <a:gd name="connsiteX109" fmla="*/ 67808 w 991635"/>
                <a:gd name="connsiteY109" fmla="*/ 448935 h 858995"/>
                <a:gd name="connsiteX110" fmla="*/ 56601 w 991635"/>
                <a:gd name="connsiteY110" fmla="*/ 413527 h 858995"/>
                <a:gd name="connsiteX111" fmla="*/ 33064 w 991635"/>
                <a:gd name="connsiteY111" fmla="*/ 410578 h 858995"/>
                <a:gd name="connsiteX112" fmla="*/ 33064 w 991635"/>
                <a:gd name="connsiteY112" fmla="*/ 367309 h 858995"/>
                <a:gd name="connsiteX113" fmla="*/ 61690 w 991635"/>
                <a:gd name="connsiteY113" fmla="*/ 374786 h 858995"/>
                <a:gd name="connsiteX114" fmla="*/ 71997 w 991635"/>
                <a:gd name="connsiteY114" fmla="*/ 359480 h 858995"/>
                <a:gd name="connsiteX115" fmla="*/ 86258 w 991635"/>
                <a:gd name="connsiteY115" fmla="*/ 365742 h 858995"/>
                <a:gd name="connsiteX116" fmla="*/ 116375 w 991635"/>
                <a:gd name="connsiteY116" fmla="*/ 356698 h 858995"/>
                <a:gd name="connsiteX117" fmla="*/ 135393 w 991635"/>
                <a:gd name="connsiteY117" fmla="*/ 374090 h 858995"/>
                <a:gd name="connsiteX118" fmla="*/ 155995 w 991635"/>
                <a:gd name="connsiteY118" fmla="*/ 367133 h 858995"/>
                <a:gd name="connsiteX119" fmla="*/ 189283 w 991635"/>
                <a:gd name="connsiteY119" fmla="*/ 390777 h 858995"/>
                <a:gd name="connsiteX120" fmla="*/ 240785 w 991635"/>
                <a:gd name="connsiteY120" fmla="*/ 399811 h 858995"/>
                <a:gd name="connsiteX121" fmla="*/ 250299 w 991635"/>
                <a:gd name="connsiteY121" fmla="*/ 385907 h 858995"/>
                <a:gd name="connsiteX122" fmla="*/ 259021 w 991635"/>
                <a:gd name="connsiteY122" fmla="*/ 393560 h 858995"/>
                <a:gd name="connsiteX123" fmla="*/ 266950 w 991635"/>
                <a:gd name="connsiteY123" fmla="*/ 384515 h 858995"/>
                <a:gd name="connsiteX124" fmla="*/ 324001 w 991635"/>
                <a:gd name="connsiteY124" fmla="*/ 378264 h 858995"/>
                <a:gd name="connsiteX125" fmla="*/ 349361 w 991635"/>
                <a:gd name="connsiteY125" fmla="*/ 351143 h 858995"/>
                <a:gd name="connsiteX126" fmla="*/ 368379 w 991635"/>
                <a:gd name="connsiteY126" fmla="*/ 352534 h 858995"/>
                <a:gd name="connsiteX127" fmla="*/ 371549 w 991635"/>
                <a:gd name="connsiteY127" fmla="*/ 331673 h 858995"/>
                <a:gd name="connsiteX128" fmla="*/ 361255 w 991635"/>
                <a:gd name="connsiteY128" fmla="*/ 328195 h 858995"/>
                <a:gd name="connsiteX129" fmla="*/ 370757 w 991635"/>
                <a:gd name="connsiteY129" fmla="*/ 308725 h 858995"/>
                <a:gd name="connsiteX130" fmla="*/ 358083 w 991635"/>
                <a:gd name="connsiteY130" fmla="*/ 301072 h 858995"/>
                <a:gd name="connsiteX131" fmla="*/ 373136 w 991635"/>
                <a:gd name="connsiteY131" fmla="*/ 301769 h 858995"/>
                <a:gd name="connsiteX132" fmla="*/ 407205 w 991635"/>
                <a:gd name="connsiteY132" fmla="*/ 260742 h 858995"/>
                <a:gd name="connsiteX133" fmla="*/ 311327 w 991635"/>
                <a:gd name="connsiteY133" fmla="*/ 274646 h 858995"/>
                <a:gd name="connsiteX134" fmla="*/ 291505 w 991635"/>
                <a:gd name="connsiteY134" fmla="*/ 305943 h 858995"/>
                <a:gd name="connsiteX135" fmla="*/ 266157 w 991635"/>
                <a:gd name="connsiteY135" fmla="*/ 272569 h 858995"/>
                <a:gd name="connsiteX136" fmla="*/ 300226 w 991635"/>
                <a:gd name="connsiteY136" fmla="*/ 233632 h 858995"/>
                <a:gd name="connsiteX137" fmla="*/ 297056 w 991635"/>
                <a:gd name="connsiteY137" fmla="*/ 198856 h 858995"/>
                <a:gd name="connsiteX138" fmla="*/ 297056 w 991635"/>
                <a:gd name="connsiteY138" fmla="*/ 187040 h 858995"/>
                <a:gd name="connsiteX139" fmla="*/ 314487 w 991635"/>
                <a:gd name="connsiteY139" fmla="*/ 180094 h 858995"/>
                <a:gd name="connsiteX140" fmla="*/ 334297 w 991635"/>
                <a:gd name="connsiteY140" fmla="*/ 174527 h 858995"/>
                <a:gd name="connsiteX141" fmla="*/ 349350 w 991635"/>
                <a:gd name="connsiteY141" fmla="*/ 180789 h 858995"/>
                <a:gd name="connsiteX142" fmla="*/ 367586 w 991635"/>
                <a:gd name="connsiteY142" fmla="*/ 130023 h 858995"/>
                <a:gd name="connsiteX143" fmla="*/ 377088 w 991635"/>
                <a:gd name="connsiteY143" fmla="*/ 117511 h 858995"/>
                <a:gd name="connsiteX144" fmla="*/ 400863 w 991635"/>
                <a:gd name="connsiteY144" fmla="*/ 109162 h 858995"/>
                <a:gd name="connsiteX145" fmla="*/ 401655 w 991635"/>
                <a:gd name="connsiteY145" fmla="*/ 83443 h 858995"/>
                <a:gd name="connsiteX146" fmla="*/ 428600 w 991635"/>
                <a:gd name="connsiteY146" fmla="*/ 54929 h 858995"/>
                <a:gd name="connsiteX147" fmla="*/ 465050 w 991635"/>
                <a:gd name="connsiteY147" fmla="*/ 39634 h 858995"/>
                <a:gd name="connsiteX148" fmla="*/ 486943 w 991635"/>
                <a:gd name="connsiteY148" fmla="*/ 35439 h 858995"/>
                <a:gd name="connsiteX149" fmla="*/ 486943 w 991635"/>
                <a:gd name="connsiteY149" fmla="*/ 13800 h 858995"/>
                <a:gd name="connsiteX150" fmla="*/ 488055 w 991635"/>
                <a:gd name="connsiteY150" fmla="*/ 8401 h 858995"/>
                <a:gd name="connsiteX151" fmla="*/ 503191 w 991635"/>
                <a:gd name="connsiteY151" fmla="*/ 14049 h 858995"/>
                <a:gd name="connsiteX152" fmla="*/ 518315 w 991635"/>
                <a:gd name="connsiteY152" fmla="*/ 40361 h 858995"/>
                <a:gd name="connsiteX153" fmla="*/ 542976 w 991635"/>
                <a:gd name="connsiteY153" fmla="*/ 40361 h 858995"/>
                <a:gd name="connsiteX154" fmla="*/ 551378 w 991635"/>
                <a:gd name="connsiteY154" fmla="*/ 52645 h 858995"/>
                <a:gd name="connsiteX155" fmla="*/ 594524 w 991635"/>
                <a:gd name="connsiteY155" fmla="*/ 55594 h 858995"/>
                <a:gd name="connsiteX156" fmla="*/ 595802 w 991635"/>
                <a:gd name="connsiteY156" fmla="*/ 36851 h 858995"/>
                <a:gd name="connsiteX157" fmla="*/ 629091 w 991635"/>
                <a:gd name="connsiteY157" fmla="*/ 36851 h 858995"/>
                <a:gd name="connsiteX158" fmla="*/ 639387 w 991635"/>
                <a:gd name="connsiteY158" fmla="*/ 22252 h 858995"/>
                <a:gd name="connsiteX159" fmla="*/ 702001 w 991635"/>
                <a:gd name="connsiteY159" fmla="*/ 25035 h 858995"/>
                <a:gd name="connsiteX160" fmla="*/ 727361 w 991635"/>
                <a:gd name="connsiteY160" fmla="*/ 0 h 858995"/>
                <a:gd name="connsiteX0" fmla="*/ 342367 w 991635"/>
                <a:gd name="connsiteY0" fmla="*/ 732128 h 858995"/>
                <a:gd name="connsiteX1" fmla="*/ 330036 w 991635"/>
                <a:gd name="connsiteY1" fmla="*/ 742947 h 858995"/>
                <a:gd name="connsiteX2" fmla="*/ 330036 w 991635"/>
                <a:gd name="connsiteY2" fmla="*/ 750818 h 858995"/>
                <a:gd name="connsiteX3" fmla="*/ 313238 w 991635"/>
                <a:gd name="connsiteY3" fmla="*/ 762610 h 858995"/>
                <a:gd name="connsiteX4" fmla="*/ 313244 w 991635"/>
                <a:gd name="connsiteY4" fmla="*/ 762615 h 858995"/>
                <a:gd name="connsiteX5" fmla="*/ 330048 w 991635"/>
                <a:gd name="connsiteY5" fmla="*/ 750819 h 858995"/>
                <a:gd name="connsiteX6" fmla="*/ 330048 w 991635"/>
                <a:gd name="connsiteY6" fmla="*/ 742948 h 858995"/>
                <a:gd name="connsiteX7" fmla="*/ 342373 w 991635"/>
                <a:gd name="connsiteY7" fmla="*/ 732134 h 858995"/>
                <a:gd name="connsiteX8" fmla="*/ 342367 w 991635"/>
                <a:gd name="connsiteY8" fmla="*/ 732128 h 858995"/>
                <a:gd name="connsiteX9" fmla="*/ 625127 w 991635"/>
                <a:gd name="connsiteY9" fmla="*/ 543541 h 858995"/>
                <a:gd name="connsiteX10" fmla="*/ 614995 w 991635"/>
                <a:gd name="connsiteY10" fmla="*/ 549076 h 858995"/>
                <a:gd name="connsiteX11" fmla="*/ 625396 w 991635"/>
                <a:gd name="connsiteY11" fmla="*/ 543608 h 858995"/>
                <a:gd name="connsiteX12" fmla="*/ 625127 w 991635"/>
                <a:gd name="connsiteY12" fmla="*/ 543551 h 858995"/>
                <a:gd name="connsiteX13" fmla="*/ 625127 w 991635"/>
                <a:gd name="connsiteY13" fmla="*/ 543541 h 858995"/>
                <a:gd name="connsiteX14" fmla="*/ 593357 w 991635"/>
                <a:gd name="connsiteY14" fmla="*/ 539414 h 858995"/>
                <a:gd name="connsiteX15" fmla="*/ 614701 w 991635"/>
                <a:gd name="connsiteY15" fmla="*/ 549231 h 858995"/>
                <a:gd name="connsiteX16" fmla="*/ 614707 w 991635"/>
                <a:gd name="connsiteY16" fmla="*/ 549228 h 858995"/>
                <a:gd name="connsiteX17" fmla="*/ 593357 w 991635"/>
                <a:gd name="connsiteY17" fmla="*/ 539414 h 858995"/>
                <a:gd name="connsiteX18" fmla="*/ 727361 w 991635"/>
                <a:gd name="connsiteY18" fmla="*/ 0 h 858995"/>
                <a:gd name="connsiteX19" fmla="*/ 778861 w 991635"/>
                <a:gd name="connsiteY19" fmla="*/ 12511 h 858995"/>
                <a:gd name="connsiteX20" fmla="*/ 765394 w 991635"/>
                <a:gd name="connsiteY20" fmla="*/ 24340 h 858995"/>
                <a:gd name="connsiteX21" fmla="*/ 747170 w 991635"/>
                <a:gd name="connsiteY21" fmla="*/ 31991 h 858995"/>
                <a:gd name="connsiteX22" fmla="*/ 743999 w 991635"/>
                <a:gd name="connsiteY22" fmla="*/ 61191 h 858995"/>
                <a:gd name="connsiteX23" fmla="*/ 759845 w 991635"/>
                <a:gd name="connsiteY23" fmla="*/ 77878 h 858995"/>
                <a:gd name="connsiteX24" fmla="*/ 784412 w 991635"/>
                <a:gd name="connsiteY24" fmla="*/ 67451 h 858995"/>
                <a:gd name="connsiteX25" fmla="*/ 812150 w 991635"/>
                <a:gd name="connsiteY25" fmla="*/ 49374 h 858995"/>
                <a:gd name="connsiteX26" fmla="*/ 838291 w 991635"/>
                <a:gd name="connsiteY26" fmla="*/ 35460 h 858995"/>
                <a:gd name="connsiteX27" fmla="*/ 852965 w 991635"/>
                <a:gd name="connsiteY27" fmla="*/ 48678 h 858995"/>
                <a:gd name="connsiteX28" fmla="*/ 862077 w 991635"/>
                <a:gd name="connsiteY28" fmla="*/ 92477 h 858995"/>
                <a:gd name="connsiteX29" fmla="*/ 878716 w 991635"/>
                <a:gd name="connsiteY29" fmla="*/ 109858 h 858995"/>
                <a:gd name="connsiteX30" fmla="*/ 907247 w 991635"/>
                <a:gd name="connsiteY30" fmla="*/ 112652 h 858995"/>
                <a:gd name="connsiteX31" fmla="*/ 913579 w 991635"/>
                <a:gd name="connsiteY31" fmla="*/ 104304 h 858995"/>
                <a:gd name="connsiteX32" fmla="*/ 933389 w 991635"/>
                <a:gd name="connsiteY32" fmla="*/ 120989 h 858995"/>
                <a:gd name="connsiteX33" fmla="*/ 946868 w 991635"/>
                <a:gd name="connsiteY33" fmla="*/ 111603 h 858995"/>
                <a:gd name="connsiteX34" fmla="*/ 955589 w 991635"/>
                <a:gd name="connsiteY34" fmla="*/ 132807 h 858995"/>
                <a:gd name="connsiteX35" fmla="*/ 951625 w 991635"/>
                <a:gd name="connsiteY35" fmla="*/ 146720 h 858995"/>
                <a:gd name="connsiteX36" fmla="*/ 956370 w 991635"/>
                <a:gd name="connsiteY36" fmla="*/ 169668 h 858995"/>
                <a:gd name="connsiteX37" fmla="*/ 936561 w 991635"/>
                <a:gd name="connsiteY37" fmla="*/ 177311 h 858995"/>
                <a:gd name="connsiteX38" fmla="*/ 924678 w 991635"/>
                <a:gd name="connsiteY38" fmla="*/ 175223 h 858995"/>
                <a:gd name="connsiteX39" fmla="*/ 896148 w 991635"/>
                <a:gd name="connsiteY39" fmla="*/ 180789 h 858995"/>
                <a:gd name="connsiteX40" fmla="*/ 893769 w 991635"/>
                <a:gd name="connsiteY40" fmla="*/ 191214 h 858995"/>
                <a:gd name="connsiteX41" fmla="*/ 911993 w 991635"/>
                <a:gd name="connsiteY41" fmla="*/ 196095 h 858995"/>
                <a:gd name="connsiteX42" fmla="*/ 935767 w 991635"/>
                <a:gd name="connsiteY42" fmla="*/ 198181 h 858995"/>
                <a:gd name="connsiteX43" fmla="*/ 969056 w 991635"/>
                <a:gd name="connsiteY43" fmla="*/ 185670 h 858995"/>
                <a:gd name="connsiteX44" fmla="*/ 991635 w 991635"/>
                <a:gd name="connsiteY44" fmla="*/ 212428 h 858995"/>
                <a:gd name="connsiteX45" fmla="*/ 967471 w 991635"/>
                <a:gd name="connsiteY45" fmla="*/ 222510 h 858995"/>
                <a:gd name="connsiteX46" fmla="*/ 920715 w 991635"/>
                <a:gd name="connsiteY46" fmla="*/ 218347 h 858995"/>
                <a:gd name="connsiteX47" fmla="*/ 911201 w 991635"/>
                <a:gd name="connsiteY47" fmla="*/ 204432 h 858995"/>
                <a:gd name="connsiteX48" fmla="*/ 889011 w 991635"/>
                <a:gd name="connsiteY48" fmla="*/ 215564 h 858995"/>
                <a:gd name="connsiteX49" fmla="*/ 875545 w 991635"/>
                <a:gd name="connsiteY49" fmla="*/ 210694 h 858995"/>
                <a:gd name="connsiteX50" fmla="*/ 881082 w 991635"/>
                <a:gd name="connsiteY50" fmla="*/ 269102 h 858995"/>
                <a:gd name="connsiteX51" fmla="*/ 880302 w 991635"/>
                <a:gd name="connsiteY51" fmla="*/ 439466 h 858995"/>
                <a:gd name="connsiteX52" fmla="*/ 872373 w 991635"/>
                <a:gd name="connsiteY52" fmla="*/ 455456 h 858995"/>
                <a:gd name="connsiteX53" fmla="*/ 878716 w 991635"/>
                <a:gd name="connsiteY53" fmla="*/ 468664 h 858995"/>
                <a:gd name="connsiteX54" fmla="*/ 864456 w 991635"/>
                <a:gd name="connsiteY54" fmla="*/ 488134 h 858995"/>
                <a:gd name="connsiteX55" fmla="*/ 753513 w 991635"/>
                <a:gd name="connsiteY55" fmla="*/ 463795 h 858995"/>
                <a:gd name="connsiteX56" fmla="*/ 736863 w 991635"/>
                <a:gd name="connsiteY56" fmla="*/ 474926 h 858995"/>
                <a:gd name="connsiteX57" fmla="*/ 721810 w 991635"/>
                <a:gd name="connsiteY57" fmla="*/ 530551 h 858995"/>
                <a:gd name="connsiteX58" fmla="*/ 679019 w 991635"/>
                <a:gd name="connsiteY58" fmla="*/ 521517 h 858995"/>
                <a:gd name="connsiteX59" fmla="*/ 659208 w 991635"/>
                <a:gd name="connsiteY59" fmla="*/ 550716 h 858995"/>
                <a:gd name="connsiteX60" fmla="*/ 626043 w 991635"/>
                <a:gd name="connsiteY60" fmla="*/ 543744 h 858995"/>
                <a:gd name="connsiteX61" fmla="*/ 649457 w 991635"/>
                <a:gd name="connsiteY61" fmla="*/ 621989 h 858995"/>
                <a:gd name="connsiteX62" fmla="*/ 636002 w 991635"/>
                <a:gd name="connsiteY62" fmla="*/ 668206 h 858995"/>
                <a:gd name="connsiteX63" fmla="*/ 577732 w 991635"/>
                <a:gd name="connsiteY63" fmla="*/ 686408 h 858995"/>
                <a:gd name="connsiteX64" fmla="*/ 531769 w 991635"/>
                <a:gd name="connsiteY64" fmla="*/ 680999 h 858995"/>
                <a:gd name="connsiteX65" fmla="*/ 512728 w 991635"/>
                <a:gd name="connsiteY65" fmla="*/ 666244 h 858995"/>
                <a:gd name="connsiteX66" fmla="*/ 479108 w 991635"/>
                <a:gd name="connsiteY66" fmla="*/ 702627 h 858995"/>
                <a:gd name="connsiteX67" fmla="*/ 449962 w 991635"/>
                <a:gd name="connsiteY67" fmla="*/ 691819 h 858995"/>
                <a:gd name="connsiteX68" fmla="*/ 408508 w 991635"/>
                <a:gd name="connsiteY68" fmla="*/ 696730 h 858995"/>
                <a:gd name="connsiteX69" fmla="*/ 438755 w 991635"/>
                <a:gd name="connsiteY69" fmla="*/ 728192 h 858995"/>
                <a:gd name="connsiteX70" fmla="*/ 425868 w 991635"/>
                <a:gd name="connsiteY70" fmla="*/ 755242 h 858995"/>
                <a:gd name="connsiteX71" fmla="*/ 397289 w 991635"/>
                <a:gd name="connsiteY71" fmla="*/ 753757 h 858995"/>
                <a:gd name="connsiteX72" fmla="*/ 372070 w 991635"/>
                <a:gd name="connsiteY72" fmla="*/ 763590 h 858995"/>
                <a:gd name="connsiteX73" fmla="*/ 372070 w 991635"/>
                <a:gd name="connsiteY73" fmla="*/ 763600 h 858995"/>
                <a:gd name="connsiteX74" fmla="*/ 360307 w 991635"/>
                <a:gd name="connsiteY74" fmla="*/ 750818 h 858995"/>
                <a:gd name="connsiteX75" fmla="*/ 359974 w 991635"/>
                <a:gd name="connsiteY75" fmla="*/ 750471 h 858995"/>
                <a:gd name="connsiteX76" fmla="*/ 360308 w 991635"/>
                <a:gd name="connsiteY76" fmla="*/ 750819 h 858995"/>
                <a:gd name="connsiteX77" fmla="*/ 372071 w 991635"/>
                <a:gd name="connsiteY77" fmla="*/ 763601 h 858995"/>
                <a:gd name="connsiteX78" fmla="*/ 332285 w 991635"/>
                <a:gd name="connsiteY78" fmla="*/ 781305 h 858995"/>
                <a:gd name="connsiteX79" fmla="*/ 316605 w 991635"/>
                <a:gd name="connsiteY79" fmla="*/ 776383 h 858995"/>
                <a:gd name="connsiteX80" fmla="*/ 290830 w 991635"/>
                <a:gd name="connsiteY80" fmla="*/ 808832 h 858995"/>
                <a:gd name="connsiteX81" fmla="*/ 257198 w 991635"/>
                <a:gd name="connsiteY81" fmla="*/ 818665 h 858995"/>
                <a:gd name="connsiteX82" fmla="*/ 249352 w 991635"/>
                <a:gd name="connsiteY82" fmla="*/ 825561 h 858995"/>
                <a:gd name="connsiteX83" fmla="*/ 253282 w 991635"/>
                <a:gd name="connsiteY83" fmla="*/ 840305 h 858995"/>
                <a:gd name="connsiteX84" fmla="*/ 203413 w 991635"/>
                <a:gd name="connsiteY84" fmla="*/ 837356 h 858995"/>
                <a:gd name="connsiteX85" fmla="*/ 187722 w 991635"/>
                <a:gd name="connsiteY85" fmla="*/ 858995 h 858995"/>
                <a:gd name="connsiteX86" fmla="*/ 172030 w 991635"/>
                <a:gd name="connsiteY86" fmla="*/ 857023 h 858995"/>
                <a:gd name="connsiteX87" fmla="*/ 173142 w 991635"/>
                <a:gd name="connsiteY87" fmla="*/ 845216 h 858995"/>
                <a:gd name="connsiteX88" fmla="*/ 188846 w 991635"/>
                <a:gd name="connsiteY88" fmla="*/ 840305 h 858995"/>
                <a:gd name="connsiteX89" fmla="*/ 188846 w 991635"/>
                <a:gd name="connsiteY89" fmla="*/ 834407 h 858995"/>
                <a:gd name="connsiteX90" fmla="*/ 161935 w 991635"/>
                <a:gd name="connsiteY90" fmla="*/ 832434 h 858995"/>
                <a:gd name="connsiteX91" fmla="*/ 159699 w 991635"/>
                <a:gd name="connsiteY91" fmla="*/ 841291 h 858995"/>
                <a:gd name="connsiteX92" fmla="*/ 142611 w 991635"/>
                <a:gd name="connsiteY92" fmla="*/ 830721 h 858995"/>
                <a:gd name="connsiteX93" fmla="*/ 150172 w 991635"/>
                <a:gd name="connsiteY93" fmla="*/ 816215 h 858995"/>
                <a:gd name="connsiteX94" fmla="*/ 170349 w 991635"/>
                <a:gd name="connsiteY94" fmla="*/ 812279 h 858995"/>
                <a:gd name="connsiteX95" fmla="*/ 159142 w 991635"/>
                <a:gd name="connsiteY95" fmla="*/ 792125 h 858995"/>
                <a:gd name="connsiteX96" fmla="*/ 161379 w 991635"/>
                <a:gd name="connsiteY96" fmla="*/ 759177 h 858995"/>
                <a:gd name="connsiteX97" fmla="*/ 139534 w 991635"/>
                <a:gd name="connsiteY97" fmla="*/ 728702 h 858995"/>
                <a:gd name="connsiteX98" fmla="*/ 133818 w 991635"/>
                <a:gd name="connsiteY98" fmla="*/ 714798 h 858995"/>
                <a:gd name="connsiteX99" fmla="*/ 107653 w 991635"/>
                <a:gd name="connsiteY99" fmla="*/ 671686 h 858995"/>
                <a:gd name="connsiteX100" fmla="*/ 106079 w 991635"/>
                <a:gd name="connsiteY100" fmla="*/ 650129 h 858995"/>
                <a:gd name="connsiteX101" fmla="*/ 73583 w 991635"/>
                <a:gd name="connsiteY101" fmla="*/ 646661 h 858995"/>
                <a:gd name="connsiteX102" fmla="*/ 39785 w 991635"/>
                <a:gd name="connsiteY102" fmla="*/ 623962 h 858995"/>
                <a:gd name="connsiteX103" fmla="*/ 43159 w 991635"/>
                <a:gd name="connsiteY103" fmla="*/ 597422 h 858995"/>
                <a:gd name="connsiteX104" fmla="*/ 29703 w 991635"/>
                <a:gd name="connsiteY104" fmla="*/ 597422 h 858995"/>
                <a:gd name="connsiteX105" fmla="*/ 0 w 991635"/>
                <a:gd name="connsiteY105" fmla="*/ 476462 h 858995"/>
                <a:gd name="connsiteX106" fmla="*/ 67808 w 991635"/>
                <a:gd name="connsiteY106" fmla="*/ 448935 h 858995"/>
                <a:gd name="connsiteX107" fmla="*/ 56601 w 991635"/>
                <a:gd name="connsiteY107" fmla="*/ 413527 h 858995"/>
                <a:gd name="connsiteX108" fmla="*/ 33064 w 991635"/>
                <a:gd name="connsiteY108" fmla="*/ 410578 h 858995"/>
                <a:gd name="connsiteX109" fmla="*/ 33064 w 991635"/>
                <a:gd name="connsiteY109" fmla="*/ 367309 h 858995"/>
                <a:gd name="connsiteX110" fmla="*/ 61690 w 991635"/>
                <a:gd name="connsiteY110" fmla="*/ 374786 h 858995"/>
                <a:gd name="connsiteX111" fmla="*/ 71997 w 991635"/>
                <a:gd name="connsiteY111" fmla="*/ 359480 h 858995"/>
                <a:gd name="connsiteX112" fmla="*/ 86258 w 991635"/>
                <a:gd name="connsiteY112" fmla="*/ 365742 h 858995"/>
                <a:gd name="connsiteX113" fmla="*/ 116375 w 991635"/>
                <a:gd name="connsiteY113" fmla="*/ 356698 h 858995"/>
                <a:gd name="connsiteX114" fmla="*/ 135393 w 991635"/>
                <a:gd name="connsiteY114" fmla="*/ 374090 h 858995"/>
                <a:gd name="connsiteX115" fmla="*/ 155995 w 991635"/>
                <a:gd name="connsiteY115" fmla="*/ 367133 h 858995"/>
                <a:gd name="connsiteX116" fmla="*/ 189283 w 991635"/>
                <a:gd name="connsiteY116" fmla="*/ 390777 h 858995"/>
                <a:gd name="connsiteX117" fmla="*/ 240785 w 991635"/>
                <a:gd name="connsiteY117" fmla="*/ 399811 h 858995"/>
                <a:gd name="connsiteX118" fmla="*/ 250299 w 991635"/>
                <a:gd name="connsiteY118" fmla="*/ 385907 h 858995"/>
                <a:gd name="connsiteX119" fmla="*/ 259021 w 991635"/>
                <a:gd name="connsiteY119" fmla="*/ 393560 h 858995"/>
                <a:gd name="connsiteX120" fmla="*/ 266950 w 991635"/>
                <a:gd name="connsiteY120" fmla="*/ 384515 h 858995"/>
                <a:gd name="connsiteX121" fmla="*/ 324001 w 991635"/>
                <a:gd name="connsiteY121" fmla="*/ 378264 h 858995"/>
                <a:gd name="connsiteX122" fmla="*/ 349361 w 991635"/>
                <a:gd name="connsiteY122" fmla="*/ 351143 h 858995"/>
                <a:gd name="connsiteX123" fmla="*/ 368379 w 991635"/>
                <a:gd name="connsiteY123" fmla="*/ 352534 h 858995"/>
                <a:gd name="connsiteX124" fmla="*/ 371549 w 991635"/>
                <a:gd name="connsiteY124" fmla="*/ 331673 h 858995"/>
                <a:gd name="connsiteX125" fmla="*/ 361255 w 991635"/>
                <a:gd name="connsiteY125" fmla="*/ 328195 h 858995"/>
                <a:gd name="connsiteX126" fmla="*/ 370757 w 991635"/>
                <a:gd name="connsiteY126" fmla="*/ 308725 h 858995"/>
                <a:gd name="connsiteX127" fmla="*/ 358083 w 991635"/>
                <a:gd name="connsiteY127" fmla="*/ 301072 h 858995"/>
                <a:gd name="connsiteX128" fmla="*/ 373136 w 991635"/>
                <a:gd name="connsiteY128" fmla="*/ 301769 h 858995"/>
                <a:gd name="connsiteX129" fmla="*/ 407205 w 991635"/>
                <a:gd name="connsiteY129" fmla="*/ 260742 h 858995"/>
                <a:gd name="connsiteX130" fmla="*/ 311327 w 991635"/>
                <a:gd name="connsiteY130" fmla="*/ 274646 h 858995"/>
                <a:gd name="connsiteX131" fmla="*/ 291505 w 991635"/>
                <a:gd name="connsiteY131" fmla="*/ 305943 h 858995"/>
                <a:gd name="connsiteX132" fmla="*/ 266157 w 991635"/>
                <a:gd name="connsiteY132" fmla="*/ 272569 h 858995"/>
                <a:gd name="connsiteX133" fmla="*/ 300226 w 991635"/>
                <a:gd name="connsiteY133" fmla="*/ 233632 h 858995"/>
                <a:gd name="connsiteX134" fmla="*/ 297056 w 991635"/>
                <a:gd name="connsiteY134" fmla="*/ 198856 h 858995"/>
                <a:gd name="connsiteX135" fmla="*/ 297056 w 991635"/>
                <a:gd name="connsiteY135" fmla="*/ 187040 h 858995"/>
                <a:gd name="connsiteX136" fmla="*/ 314487 w 991635"/>
                <a:gd name="connsiteY136" fmla="*/ 180094 h 858995"/>
                <a:gd name="connsiteX137" fmla="*/ 334297 w 991635"/>
                <a:gd name="connsiteY137" fmla="*/ 174527 h 858995"/>
                <a:gd name="connsiteX138" fmla="*/ 349350 w 991635"/>
                <a:gd name="connsiteY138" fmla="*/ 180789 h 858995"/>
                <a:gd name="connsiteX139" fmla="*/ 367586 w 991635"/>
                <a:gd name="connsiteY139" fmla="*/ 130023 h 858995"/>
                <a:gd name="connsiteX140" fmla="*/ 377088 w 991635"/>
                <a:gd name="connsiteY140" fmla="*/ 117511 h 858995"/>
                <a:gd name="connsiteX141" fmla="*/ 400863 w 991635"/>
                <a:gd name="connsiteY141" fmla="*/ 109162 h 858995"/>
                <a:gd name="connsiteX142" fmla="*/ 401655 w 991635"/>
                <a:gd name="connsiteY142" fmla="*/ 83443 h 858995"/>
                <a:gd name="connsiteX143" fmla="*/ 428600 w 991635"/>
                <a:gd name="connsiteY143" fmla="*/ 54929 h 858995"/>
                <a:gd name="connsiteX144" fmla="*/ 465050 w 991635"/>
                <a:gd name="connsiteY144" fmla="*/ 39634 h 858995"/>
                <a:gd name="connsiteX145" fmla="*/ 486943 w 991635"/>
                <a:gd name="connsiteY145" fmla="*/ 35439 h 858995"/>
                <a:gd name="connsiteX146" fmla="*/ 486943 w 991635"/>
                <a:gd name="connsiteY146" fmla="*/ 13800 h 858995"/>
                <a:gd name="connsiteX147" fmla="*/ 488055 w 991635"/>
                <a:gd name="connsiteY147" fmla="*/ 8401 h 858995"/>
                <a:gd name="connsiteX148" fmla="*/ 503191 w 991635"/>
                <a:gd name="connsiteY148" fmla="*/ 14049 h 858995"/>
                <a:gd name="connsiteX149" fmla="*/ 518315 w 991635"/>
                <a:gd name="connsiteY149" fmla="*/ 40361 h 858995"/>
                <a:gd name="connsiteX150" fmla="*/ 542976 w 991635"/>
                <a:gd name="connsiteY150" fmla="*/ 40361 h 858995"/>
                <a:gd name="connsiteX151" fmla="*/ 551378 w 991635"/>
                <a:gd name="connsiteY151" fmla="*/ 52645 h 858995"/>
                <a:gd name="connsiteX152" fmla="*/ 594524 w 991635"/>
                <a:gd name="connsiteY152" fmla="*/ 55594 h 858995"/>
                <a:gd name="connsiteX153" fmla="*/ 595802 w 991635"/>
                <a:gd name="connsiteY153" fmla="*/ 36851 h 858995"/>
                <a:gd name="connsiteX154" fmla="*/ 629091 w 991635"/>
                <a:gd name="connsiteY154" fmla="*/ 36851 h 858995"/>
                <a:gd name="connsiteX155" fmla="*/ 639387 w 991635"/>
                <a:gd name="connsiteY155" fmla="*/ 22252 h 858995"/>
                <a:gd name="connsiteX156" fmla="*/ 702001 w 991635"/>
                <a:gd name="connsiteY156" fmla="*/ 25035 h 858995"/>
                <a:gd name="connsiteX157" fmla="*/ 727361 w 991635"/>
                <a:gd name="connsiteY157" fmla="*/ 0 h 858995"/>
                <a:gd name="connsiteX0" fmla="*/ 342367 w 991635"/>
                <a:gd name="connsiteY0" fmla="*/ 732128 h 858995"/>
                <a:gd name="connsiteX1" fmla="*/ 330036 w 991635"/>
                <a:gd name="connsiteY1" fmla="*/ 742947 h 858995"/>
                <a:gd name="connsiteX2" fmla="*/ 330036 w 991635"/>
                <a:gd name="connsiteY2" fmla="*/ 750818 h 858995"/>
                <a:gd name="connsiteX3" fmla="*/ 313238 w 991635"/>
                <a:gd name="connsiteY3" fmla="*/ 762610 h 858995"/>
                <a:gd name="connsiteX4" fmla="*/ 313244 w 991635"/>
                <a:gd name="connsiteY4" fmla="*/ 762615 h 858995"/>
                <a:gd name="connsiteX5" fmla="*/ 330048 w 991635"/>
                <a:gd name="connsiteY5" fmla="*/ 750819 h 858995"/>
                <a:gd name="connsiteX6" fmla="*/ 330048 w 991635"/>
                <a:gd name="connsiteY6" fmla="*/ 742948 h 858995"/>
                <a:gd name="connsiteX7" fmla="*/ 342373 w 991635"/>
                <a:gd name="connsiteY7" fmla="*/ 732134 h 858995"/>
                <a:gd name="connsiteX8" fmla="*/ 342367 w 991635"/>
                <a:gd name="connsiteY8" fmla="*/ 732128 h 858995"/>
                <a:gd name="connsiteX9" fmla="*/ 625127 w 991635"/>
                <a:gd name="connsiteY9" fmla="*/ 543541 h 858995"/>
                <a:gd name="connsiteX10" fmla="*/ 614995 w 991635"/>
                <a:gd name="connsiteY10" fmla="*/ 549076 h 858995"/>
                <a:gd name="connsiteX11" fmla="*/ 625396 w 991635"/>
                <a:gd name="connsiteY11" fmla="*/ 543608 h 858995"/>
                <a:gd name="connsiteX12" fmla="*/ 625127 w 991635"/>
                <a:gd name="connsiteY12" fmla="*/ 543551 h 858995"/>
                <a:gd name="connsiteX13" fmla="*/ 625127 w 991635"/>
                <a:gd name="connsiteY13" fmla="*/ 543541 h 858995"/>
                <a:gd name="connsiteX14" fmla="*/ 614707 w 991635"/>
                <a:gd name="connsiteY14" fmla="*/ 549228 h 858995"/>
                <a:gd name="connsiteX15" fmla="*/ 614701 w 991635"/>
                <a:gd name="connsiteY15" fmla="*/ 549231 h 858995"/>
                <a:gd name="connsiteX16" fmla="*/ 614707 w 991635"/>
                <a:gd name="connsiteY16" fmla="*/ 549228 h 858995"/>
                <a:gd name="connsiteX17" fmla="*/ 727361 w 991635"/>
                <a:gd name="connsiteY17" fmla="*/ 0 h 858995"/>
                <a:gd name="connsiteX18" fmla="*/ 778861 w 991635"/>
                <a:gd name="connsiteY18" fmla="*/ 12511 h 858995"/>
                <a:gd name="connsiteX19" fmla="*/ 765394 w 991635"/>
                <a:gd name="connsiteY19" fmla="*/ 24340 h 858995"/>
                <a:gd name="connsiteX20" fmla="*/ 747170 w 991635"/>
                <a:gd name="connsiteY20" fmla="*/ 31991 h 858995"/>
                <a:gd name="connsiteX21" fmla="*/ 743999 w 991635"/>
                <a:gd name="connsiteY21" fmla="*/ 61191 h 858995"/>
                <a:gd name="connsiteX22" fmla="*/ 759845 w 991635"/>
                <a:gd name="connsiteY22" fmla="*/ 77878 h 858995"/>
                <a:gd name="connsiteX23" fmla="*/ 784412 w 991635"/>
                <a:gd name="connsiteY23" fmla="*/ 67451 h 858995"/>
                <a:gd name="connsiteX24" fmla="*/ 812150 w 991635"/>
                <a:gd name="connsiteY24" fmla="*/ 49374 h 858995"/>
                <a:gd name="connsiteX25" fmla="*/ 838291 w 991635"/>
                <a:gd name="connsiteY25" fmla="*/ 35460 h 858995"/>
                <a:gd name="connsiteX26" fmla="*/ 852965 w 991635"/>
                <a:gd name="connsiteY26" fmla="*/ 48678 h 858995"/>
                <a:gd name="connsiteX27" fmla="*/ 862077 w 991635"/>
                <a:gd name="connsiteY27" fmla="*/ 92477 h 858995"/>
                <a:gd name="connsiteX28" fmla="*/ 878716 w 991635"/>
                <a:gd name="connsiteY28" fmla="*/ 109858 h 858995"/>
                <a:gd name="connsiteX29" fmla="*/ 907247 w 991635"/>
                <a:gd name="connsiteY29" fmla="*/ 112652 h 858995"/>
                <a:gd name="connsiteX30" fmla="*/ 913579 w 991635"/>
                <a:gd name="connsiteY30" fmla="*/ 104304 h 858995"/>
                <a:gd name="connsiteX31" fmla="*/ 933389 w 991635"/>
                <a:gd name="connsiteY31" fmla="*/ 120989 h 858995"/>
                <a:gd name="connsiteX32" fmla="*/ 946868 w 991635"/>
                <a:gd name="connsiteY32" fmla="*/ 111603 h 858995"/>
                <a:gd name="connsiteX33" fmla="*/ 955589 w 991635"/>
                <a:gd name="connsiteY33" fmla="*/ 132807 h 858995"/>
                <a:gd name="connsiteX34" fmla="*/ 951625 w 991635"/>
                <a:gd name="connsiteY34" fmla="*/ 146720 h 858995"/>
                <a:gd name="connsiteX35" fmla="*/ 956370 w 991635"/>
                <a:gd name="connsiteY35" fmla="*/ 169668 h 858995"/>
                <a:gd name="connsiteX36" fmla="*/ 936561 w 991635"/>
                <a:gd name="connsiteY36" fmla="*/ 177311 h 858995"/>
                <a:gd name="connsiteX37" fmla="*/ 924678 w 991635"/>
                <a:gd name="connsiteY37" fmla="*/ 175223 h 858995"/>
                <a:gd name="connsiteX38" fmla="*/ 896148 w 991635"/>
                <a:gd name="connsiteY38" fmla="*/ 180789 h 858995"/>
                <a:gd name="connsiteX39" fmla="*/ 893769 w 991635"/>
                <a:gd name="connsiteY39" fmla="*/ 191214 h 858995"/>
                <a:gd name="connsiteX40" fmla="*/ 911993 w 991635"/>
                <a:gd name="connsiteY40" fmla="*/ 196095 h 858995"/>
                <a:gd name="connsiteX41" fmla="*/ 935767 w 991635"/>
                <a:gd name="connsiteY41" fmla="*/ 198181 h 858995"/>
                <a:gd name="connsiteX42" fmla="*/ 969056 w 991635"/>
                <a:gd name="connsiteY42" fmla="*/ 185670 h 858995"/>
                <a:gd name="connsiteX43" fmla="*/ 991635 w 991635"/>
                <a:gd name="connsiteY43" fmla="*/ 212428 h 858995"/>
                <a:gd name="connsiteX44" fmla="*/ 967471 w 991635"/>
                <a:gd name="connsiteY44" fmla="*/ 222510 h 858995"/>
                <a:gd name="connsiteX45" fmla="*/ 920715 w 991635"/>
                <a:gd name="connsiteY45" fmla="*/ 218347 h 858995"/>
                <a:gd name="connsiteX46" fmla="*/ 911201 w 991635"/>
                <a:gd name="connsiteY46" fmla="*/ 204432 h 858995"/>
                <a:gd name="connsiteX47" fmla="*/ 889011 w 991635"/>
                <a:gd name="connsiteY47" fmla="*/ 215564 h 858995"/>
                <a:gd name="connsiteX48" fmla="*/ 875545 w 991635"/>
                <a:gd name="connsiteY48" fmla="*/ 210694 h 858995"/>
                <a:gd name="connsiteX49" fmla="*/ 881082 w 991635"/>
                <a:gd name="connsiteY49" fmla="*/ 269102 h 858995"/>
                <a:gd name="connsiteX50" fmla="*/ 880302 w 991635"/>
                <a:gd name="connsiteY50" fmla="*/ 439466 h 858995"/>
                <a:gd name="connsiteX51" fmla="*/ 872373 w 991635"/>
                <a:gd name="connsiteY51" fmla="*/ 455456 h 858995"/>
                <a:gd name="connsiteX52" fmla="*/ 878716 w 991635"/>
                <a:gd name="connsiteY52" fmla="*/ 468664 h 858995"/>
                <a:gd name="connsiteX53" fmla="*/ 864456 w 991635"/>
                <a:gd name="connsiteY53" fmla="*/ 488134 h 858995"/>
                <a:gd name="connsiteX54" fmla="*/ 753513 w 991635"/>
                <a:gd name="connsiteY54" fmla="*/ 463795 h 858995"/>
                <a:gd name="connsiteX55" fmla="*/ 736863 w 991635"/>
                <a:gd name="connsiteY55" fmla="*/ 474926 h 858995"/>
                <a:gd name="connsiteX56" fmla="*/ 721810 w 991635"/>
                <a:gd name="connsiteY56" fmla="*/ 530551 h 858995"/>
                <a:gd name="connsiteX57" fmla="*/ 679019 w 991635"/>
                <a:gd name="connsiteY57" fmla="*/ 521517 h 858995"/>
                <a:gd name="connsiteX58" fmla="*/ 659208 w 991635"/>
                <a:gd name="connsiteY58" fmla="*/ 550716 h 858995"/>
                <a:gd name="connsiteX59" fmla="*/ 626043 w 991635"/>
                <a:gd name="connsiteY59" fmla="*/ 543744 h 858995"/>
                <a:gd name="connsiteX60" fmla="*/ 649457 w 991635"/>
                <a:gd name="connsiteY60" fmla="*/ 621989 h 858995"/>
                <a:gd name="connsiteX61" fmla="*/ 636002 w 991635"/>
                <a:gd name="connsiteY61" fmla="*/ 668206 h 858995"/>
                <a:gd name="connsiteX62" fmla="*/ 577732 w 991635"/>
                <a:gd name="connsiteY62" fmla="*/ 686408 h 858995"/>
                <a:gd name="connsiteX63" fmla="*/ 531769 w 991635"/>
                <a:gd name="connsiteY63" fmla="*/ 680999 h 858995"/>
                <a:gd name="connsiteX64" fmla="*/ 512728 w 991635"/>
                <a:gd name="connsiteY64" fmla="*/ 666244 h 858995"/>
                <a:gd name="connsiteX65" fmla="*/ 479108 w 991635"/>
                <a:gd name="connsiteY65" fmla="*/ 702627 h 858995"/>
                <a:gd name="connsiteX66" fmla="*/ 449962 w 991635"/>
                <a:gd name="connsiteY66" fmla="*/ 691819 h 858995"/>
                <a:gd name="connsiteX67" fmla="*/ 408508 w 991635"/>
                <a:gd name="connsiteY67" fmla="*/ 696730 h 858995"/>
                <a:gd name="connsiteX68" fmla="*/ 438755 w 991635"/>
                <a:gd name="connsiteY68" fmla="*/ 728192 h 858995"/>
                <a:gd name="connsiteX69" fmla="*/ 425868 w 991635"/>
                <a:gd name="connsiteY69" fmla="*/ 755242 h 858995"/>
                <a:gd name="connsiteX70" fmla="*/ 397289 w 991635"/>
                <a:gd name="connsiteY70" fmla="*/ 753757 h 858995"/>
                <a:gd name="connsiteX71" fmla="*/ 372070 w 991635"/>
                <a:gd name="connsiteY71" fmla="*/ 763590 h 858995"/>
                <a:gd name="connsiteX72" fmla="*/ 372070 w 991635"/>
                <a:gd name="connsiteY72" fmla="*/ 763600 h 858995"/>
                <a:gd name="connsiteX73" fmla="*/ 360307 w 991635"/>
                <a:gd name="connsiteY73" fmla="*/ 750818 h 858995"/>
                <a:gd name="connsiteX74" fmla="*/ 359974 w 991635"/>
                <a:gd name="connsiteY74" fmla="*/ 750471 h 858995"/>
                <a:gd name="connsiteX75" fmla="*/ 360308 w 991635"/>
                <a:gd name="connsiteY75" fmla="*/ 750819 h 858995"/>
                <a:gd name="connsiteX76" fmla="*/ 372071 w 991635"/>
                <a:gd name="connsiteY76" fmla="*/ 763601 h 858995"/>
                <a:gd name="connsiteX77" fmla="*/ 332285 w 991635"/>
                <a:gd name="connsiteY77" fmla="*/ 781305 h 858995"/>
                <a:gd name="connsiteX78" fmla="*/ 316605 w 991635"/>
                <a:gd name="connsiteY78" fmla="*/ 776383 h 858995"/>
                <a:gd name="connsiteX79" fmla="*/ 290830 w 991635"/>
                <a:gd name="connsiteY79" fmla="*/ 808832 h 858995"/>
                <a:gd name="connsiteX80" fmla="*/ 257198 w 991635"/>
                <a:gd name="connsiteY80" fmla="*/ 818665 h 858995"/>
                <a:gd name="connsiteX81" fmla="*/ 249352 w 991635"/>
                <a:gd name="connsiteY81" fmla="*/ 825561 h 858995"/>
                <a:gd name="connsiteX82" fmla="*/ 253282 w 991635"/>
                <a:gd name="connsiteY82" fmla="*/ 840305 h 858995"/>
                <a:gd name="connsiteX83" fmla="*/ 203413 w 991635"/>
                <a:gd name="connsiteY83" fmla="*/ 837356 h 858995"/>
                <a:gd name="connsiteX84" fmla="*/ 187722 w 991635"/>
                <a:gd name="connsiteY84" fmla="*/ 858995 h 858995"/>
                <a:gd name="connsiteX85" fmla="*/ 172030 w 991635"/>
                <a:gd name="connsiteY85" fmla="*/ 857023 h 858995"/>
                <a:gd name="connsiteX86" fmla="*/ 173142 w 991635"/>
                <a:gd name="connsiteY86" fmla="*/ 845216 h 858995"/>
                <a:gd name="connsiteX87" fmla="*/ 188846 w 991635"/>
                <a:gd name="connsiteY87" fmla="*/ 840305 h 858995"/>
                <a:gd name="connsiteX88" fmla="*/ 188846 w 991635"/>
                <a:gd name="connsiteY88" fmla="*/ 834407 h 858995"/>
                <a:gd name="connsiteX89" fmla="*/ 161935 w 991635"/>
                <a:gd name="connsiteY89" fmla="*/ 832434 h 858995"/>
                <a:gd name="connsiteX90" fmla="*/ 159699 w 991635"/>
                <a:gd name="connsiteY90" fmla="*/ 841291 h 858995"/>
                <a:gd name="connsiteX91" fmla="*/ 142611 w 991635"/>
                <a:gd name="connsiteY91" fmla="*/ 830721 h 858995"/>
                <a:gd name="connsiteX92" fmla="*/ 150172 w 991635"/>
                <a:gd name="connsiteY92" fmla="*/ 816215 h 858995"/>
                <a:gd name="connsiteX93" fmla="*/ 170349 w 991635"/>
                <a:gd name="connsiteY93" fmla="*/ 812279 h 858995"/>
                <a:gd name="connsiteX94" fmla="*/ 159142 w 991635"/>
                <a:gd name="connsiteY94" fmla="*/ 792125 h 858995"/>
                <a:gd name="connsiteX95" fmla="*/ 161379 w 991635"/>
                <a:gd name="connsiteY95" fmla="*/ 759177 h 858995"/>
                <a:gd name="connsiteX96" fmla="*/ 139534 w 991635"/>
                <a:gd name="connsiteY96" fmla="*/ 728702 h 858995"/>
                <a:gd name="connsiteX97" fmla="*/ 133818 w 991635"/>
                <a:gd name="connsiteY97" fmla="*/ 714798 h 858995"/>
                <a:gd name="connsiteX98" fmla="*/ 107653 w 991635"/>
                <a:gd name="connsiteY98" fmla="*/ 671686 h 858995"/>
                <a:gd name="connsiteX99" fmla="*/ 106079 w 991635"/>
                <a:gd name="connsiteY99" fmla="*/ 650129 h 858995"/>
                <a:gd name="connsiteX100" fmla="*/ 73583 w 991635"/>
                <a:gd name="connsiteY100" fmla="*/ 646661 h 858995"/>
                <a:gd name="connsiteX101" fmla="*/ 39785 w 991635"/>
                <a:gd name="connsiteY101" fmla="*/ 623962 h 858995"/>
                <a:gd name="connsiteX102" fmla="*/ 43159 w 991635"/>
                <a:gd name="connsiteY102" fmla="*/ 597422 h 858995"/>
                <a:gd name="connsiteX103" fmla="*/ 29703 w 991635"/>
                <a:gd name="connsiteY103" fmla="*/ 597422 h 858995"/>
                <a:gd name="connsiteX104" fmla="*/ 0 w 991635"/>
                <a:gd name="connsiteY104" fmla="*/ 476462 h 858995"/>
                <a:gd name="connsiteX105" fmla="*/ 67808 w 991635"/>
                <a:gd name="connsiteY105" fmla="*/ 448935 h 858995"/>
                <a:gd name="connsiteX106" fmla="*/ 56601 w 991635"/>
                <a:gd name="connsiteY106" fmla="*/ 413527 h 858995"/>
                <a:gd name="connsiteX107" fmla="*/ 33064 w 991635"/>
                <a:gd name="connsiteY107" fmla="*/ 410578 h 858995"/>
                <a:gd name="connsiteX108" fmla="*/ 33064 w 991635"/>
                <a:gd name="connsiteY108" fmla="*/ 367309 h 858995"/>
                <a:gd name="connsiteX109" fmla="*/ 61690 w 991635"/>
                <a:gd name="connsiteY109" fmla="*/ 374786 h 858995"/>
                <a:gd name="connsiteX110" fmla="*/ 71997 w 991635"/>
                <a:gd name="connsiteY110" fmla="*/ 359480 h 858995"/>
                <a:gd name="connsiteX111" fmla="*/ 86258 w 991635"/>
                <a:gd name="connsiteY111" fmla="*/ 365742 h 858995"/>
                <a:gd name="connsiteX112" fmla="*/ 116375 w 991635"/>
                <a:gd name="connsiteY112" fmla="*/ 356698 h 858995"/>
                <a:gd name="connsiteX113" fmla="*/ 135393 w 991635"/>
                <a:gd name="connsiteY113" fmla="*/ 374090 h 858995"/>
                <a:gd name="connsiteX114" fmla="*/ 155995 w 991635"/>
                <a:gd name="connsiteY114" fmla="*/ 367133 h 858995"/>
                <a:gd name="connsiteX115" fmla="*/ 189283 w 991635"/>
                <a:gd name="connsiteY115" fmla="*/ 390777 h 858995"/>
                <a:gd name="connsiteX116" fmla="*/ 240785 w 991635"/>
                <a:gd name="connsiteY116" fmla="*/ 399811 h 858995"/>
                <a:gd name="connsiteX117" fmla="*/ 250299 w 991635"/>
                <a:gd name="connsiteY117" fmla="*/ 385907 h 858995"/>
                <a:gd name="connsiteX118" fmla="*/ 259021 w 991635"/>
                <a:gd name="connsiteY118" fmla="*/ 393560 h 858995"/>
                <a:gd name="connsiteX119" fmla="*/ 266950 w 991635"/>
                <a:gd name="connsiteY119" fmla="*/ 384515 h 858995"/>
                <a:gd name="connsiteX120" fmla="*/ 324001 w 991635"/>
                <a:gd name="connsiteY120" fmla="*/ 378264 h 858995"/>
                <a:gd name="connsiteX121" fmla="*/ 349361 w 991635"/>
                <a:gd name="connsiteY121" fmla="*/ 351143 h 858995"/>
                <a:gd name="connsiteX122" fmla="*/ 368379 w 991635"/>
                <a:gd name="connsiteY122" fmla="*/ 352534 h 858995"/>
                <a:gd name="connsiteX123" fmla="*/ 371549 w 991635"/>
                <a:gd name="connsiteY123" fmla="*/ 331673 h 858995"/>
                <a:gd name="connsiteX124" fmla="*/ 361255 w 991635"/>
                <a:gd name="connsiteY124" fmla="*/ 328195 h 858995"/>
                <a:gd name="connsiteX125" fmla="*/ 370757 w 991635"/>
                <a:gd name="connsiteY125" fmla="*/ 308725 h 858995"/>
                <a:gd name="connsiteX126" fmla="*/ 358083 w 991635"/>
                <a:gd name="connsiteY126" fmla="*/ 301072 h 858995"/>
                <a:gd name="connsiteX127" fmla="*/ 373136 w 991635"/>
                <a:gd name="connsiteY127" fmla="*/ 301769 h 858995"/>
                <a:gd name="connsiteX128" fmla="*/ 407205 w 991635"/>
                <a:gd name="connsiteY128" fmla="*/ 260742 h 858995"/>
                <a:gd name="connsiteX129" fmla="*/ 311327 w 991635"/>
                <a:gd name="connsiteY129" fmla="*/ 274646 h 858995"/>
                <a:gd name="connsiteX130" fmla="*/ 291505 w 991635"/>
                <a:gd name="connsiteY130" fmla="*/ 305943 h 858995"/>
                <a:gd name="connsiteX131" fmla="*/ 266157 w 991635"/>
                <a:gd name="connsiteY131" fmla="*/ 272569 h 858995"/>
                <a:gd name="connsiteX132" fmla="*/ 300226 w 991635"/>
                <a:gd name="connsiteY132" fmla="*/ 233632 h 858995"/>
                <a:gd name="connsiteX133" fmla="*/ 297056 w 991635"/>
                <a:gd name="connsiteY133" fmla="*/ 198856 h 858995"/>
                <a:gd name="connsiteX134" fmla="*/ 297056 w 991635"/>
                <a:gd name="connsiteY134" fmla="*/ 187040 h 858995"/>
                <a:gd name="connsiteX135" fmla="*/ 314487 w 991635"/>
                <a:gd name="connsiteY135" fmla="*/ 180094 h 858995"/>
                <a:gd name="connsiteX136" fmla="*/ 334297 w 991635"/>
                <a:gd name="connsiteY136" fmla="*/ 174527 h 858995"/>
                <a:gd name="connsiteX137" fmla="*/ 349350 w 991635"/>
                <a:gd name="connsiteY137" fmla="*/ 180789 h 858995"/>
                <a:gd name="connsiteX138" fmla="*/ 367586 w 991635"/>
                <a:gd name="connsiteY138" fmla="*/ 130023 h 858995"/>
                <a:gd name="connsiteX139" fmla="*/ 377088 w 991635"/>
                <a:gd name="connsiteY139" fmla="*/ 117511 h 858995"/>
                <a:gd name="connsiteX140" fmla="*/ 400863 w 991635"/>
                <a:gd name="connsiteY140" fmla="*/ 109162 h 858995"/>
                <a:gd name="connsiteX141" fmla="*/ 401655 w 991635"/>
                <a:gd name="connsiteY141" fmla="*/ 83443 h 858995"/>
                <a:gd name="connsiteX142" fmla="*/ 428600 w 991635"/>
                <a:gd name="connsiteY142" fmla="*/ 54929 h 858995"/>
                <a:gd name="connsiteX143" fmla="*/ 465050 w 991635"/>
                <a:gd name="connsiteY143" fmla="*/ 39634 h 858995"/>
                <a:gd name="connsiteX144" fmla="*/ 486943 w 991635"/>
                <a:gd name="connsiteY144" fmla="*/ 35439 h 858995"/>
                <a:gd name="connsiteX145" fmla="*/ 486943 w 991635"/>
                <a:gd name="connsiteY145" fmla="*/ 13800 h 858995"/>
                <a:gd name="connsiteX146" fmla="*/ 488055 w 991635"/>
                <a:gd name="connsiteY146" fmla="*/ 8401 h 858995"/>
                <a:gd name="connsiteX147" fmla="*/ 503191 w 991635"/>
                <a:gd name="connsiteY147" fmla="*/ 14049 h 858995"/>
                <a:gd name="connsiteX148" fmla="*/ 518315 w 991635"/>
                <a:gd name="connsiteY148" fmla="*/ 40361 h 858995"/>
                <a:gd name="connsiteX149" fmla="*/ 542976 w 991635"/>
                <a:gd name="connsiteY149" fmla="*/ 40361 h 858995"/>
                <a:gd name="connsiteX150" fmla="*/ 551378 w 991635"/>
                <a:gd name="connsiteY150" fmla="*/ 52645 h 858995"/>
                <a:gd name="connsiteX151" fmla="*/ 594524 w 991635"/>
                <a:gd name="connsiteY151" fmla="*/ 55594 h 858995"/>
                <a:gd name="connsiteX152" fmla="*/ 595802 w 991635"/>
                <a:gd name="connsiteY152" fmla="*/ 36851 h 858995"/>
                <a:gd name="connsiteX153" fmla="*/ 629091 w 991635"/>
                <a:gd name="connsiteY153" fmla="*/ 36851 h 858995"/>
                <a:gd name="connsiteX154" fmla="*/ 639387 w 991635"/>
                <a:gd name="connsiteY154" fmla="*/ 22252 h 858995"/>
                <a:gd name="connsiteX155" fmla="*/ 702001 w 991635"/>
                <a:gd name="connsiteY155" fmla="*/ 25035 h 858995"/>
                <a:gd name="connsiteX156" fmla="*/ 727361 w 991635"/>
                <a:gd name="connsiteY156" fmla="*/ 0 h 858995"/>
                <a:gd name="connsiteX0" fmla="*/ 342373 w 991635"/>
                <a:gd name="connsiteY0" fmla="*/ 732134 h 858995"/>
                <a:gd name="connsiteX1" fmla="*/ 330036 w 991635"/>
                <a:gd name="connsiteY1" fmla="*/ 742947 h 858995"/>
                <a:gd name="connsiteX2" fmla="*/ 330036 w 991635"/>
                <a:gd name="connsiteY2" fmla="*/ 750818 h 858995"/>
                <a:gd name="connsiteX3" fmla="*/ 313238 w 991635"/>
                <a:gd name="connsiteY3" fmla="*/ 762610 h 858995"/>
                <a:gd name="connsiteX4" fmla="*/ 313244 w 991635"/>
                <a:gd name="connsiteY4" fmla="*/ 762615 h 858995"/>
                <a:gd name="connsiteX5" fmla="*/ 330048 w 991635"/>
                <a:gd name="connsiteY5" fmla="*/ 750819 h 858995"/>
                <a:gd name="connsiteX6" fmla="*/ 330048 w 991635"/>
                <a:gd name="connsiteY6" fmla="*/ 742948 h 858995"/>
                <a:gd name="connsiteX7" fmla="*/ 342373 w 991635"/>
                <a:gd name="connsiteY7" fmla="*/ 732134 h 858995"/>
                <a:gd name="connsiteX8" fmla="*/ 625127 w 991635"/>
                <a:gd name="connsiteY8" fmla="*/ 543541 h 858995"/>
                <a:gd name="connsiteX9" fmla="*/ 614995 w 991635"/>
                <a:gd name="connsiteY9" fmla="*/ 549076 h 858995"/>
                <a:gd name="connsiteX10" fmla="*/ 625396 w 991635"/>
                <a:gd name="connsiteY10" fmla="*/ 543608 h 858995"/>
                <a:gd name="connsiteX11" fmla="*/ 625127 w 991635"/>
                <a:gd name="connsiteY11" fmla="*/ 543551 h 858995"/>
                <a:gd name="connsiteX12" fmla="*/ 625127 w 991635"/>
                <a:gd name="connsiteY12" fmla="*/ 543541 h 858995"/>
                <a:gd name="connsiteX13" fmla="*/ 614707 w 991635"/>
                <a:gd name="connsiteY13" fmla="*/ 549228 h 858995"/>
                <a:gd name="connsiteX14" fmla="*/ 614701 w 991635"/>
                <a:gd name="connsiteY14" fmla="*/ 549231 h 858995"/>
                <a:gd name="connsiteX15" fmla="*/ 614707 w 991635"/>
                <a:gd name="connsiteY15" fmla="*/ 549228 h 858995"/>
                <a:gd name="connsiteX16" fmla="*/ 727361 w 991635"/>
                <a:gd name="connsiteY16" fmla="*/ 0 h 858995"/>
                <a:gd name="connsiteX17" fmla="*/ 778861 w 991635"/>
                <a:gd name="connsiteY17" fmla="*/ 12511 h 858995"/>
                <a:gd name="connsiteX18" fmla="*/ 765394 w 991635"/>
                <a:gd name="connsiteY18" fmla="*/ 24340 h 858995"/>
                <a:gd name="connsiteX19" fmla="*/ 747170 w 991635"/>
                <a:gd name="connsiteY19" fmla="*/ 31991 h 858995"/>
                <a:gd name="connsiteX20" fmla="*/ 743999 w 991635"/>
                <a:gd name="connsiteY20" fmla="*/ 61191 h 858995"/>
                <a:gd name="connsiteX21" fmla="*/ 759845 w 991635"/>
                <a:gd name="connsiteY21" fmla="*/ 77878 h 858995"/>
                <a:gd name="connsiteX22" fmla="*/ 784412 w 991635"/>
                <a:gd name="connsiteY22" fmla="*/ 67451 h 858995"/>
                <a:gd name="connsiteX23" fmla="*/ 812150 w 991635"/>
                <a:gd name="connsiteY23" fmla="*/ 49374 h 858995"/>
                <a:gd name="connsiteX24" fmla="*/ 838291 w 991635"/>
                <a:gd name="connsiteY24" fmla="*/ 35460 h 858995"/>
                <a:gd name="connsiteX25" fmla="*/ 852965 w 991635"/>
                <a:gd name="connsiteY25" fmla="*/ 48678 h 858995"/>
                <a:gd name="connsiteX26" fmla="*/ 862077 w 991635"/>
                <a:gd name="connsiteY26" fmla="*/ 92477 h 858995"/>
                <a:gd name="connsiteX27" fmla="*/ 878716 w 991635"/>
                <a:gd name="connsiteY27" fmla="*/ 109858 h 858995"/>
                <a:gd name="connsiteX28" fmla="*/ 907247 w 991635"/>
                <a:gd name="connsiteY28" fmla="*/ 112652 h 858995"/>
                <a:gd name="connsiteX29" fmla="*/ 913579 w 991635"/>
                <a:gd name="connsiteY29" fmla="*/ 104304 h 858995"/>
                <a:gd name="connsiteX30" fmla="*/ 933389 w 991635"/>
                <a:gd name="connsiteY30" fmla="*/ 120989 h 858995"/>
                <a:gd name="connsiteX31" fmla="*/ 946868 w 991635"/>
                <a:gd name="connsiteY31" fmla="*/ 111603 h 858995"/>
                <a:gd name="connsiteX32" fmla="*/ 955589 w 991635"/>
                <a:gd name="connsiteY32" fmla="*/ 132807 h 858995"/>
                <a:gd name="connsiteX33" fmla="*/ 951625 w 991635"/>
                <a:gd name="connsiteY33" fmla="*/ 146720 h 858995"/>
                <a:gd name="connsiteX34" fmla="*/ 956370 w 991635"/>
                <a:gd name="connsiteY34" fmla="*/ 169668 h 858995"/>
                <a:gd name="connsiteX35" fmla="*/ 936561 w 991635"/>
                <a:gd name="connsiteY35" fmla="*/ 177311 h 858995"/>
                <a:gd name="connsiteX36" fmla="*/ 924678 w 991635"/>
                <a:gd name="connsiteY36" fmla="*/ 175223 h 858995"/>
                <a:gd name="connsiteX37" fmla="*/ 896148 w 991635"/>
                <a:gd name="connsiteY37" fmla="*/ 180789 h 858995"/>
                <a:gd name="connsiteX38" fmla="*/ 893769 w 991635"/>
                <a:gd name="connsiteY38" fmla="*/ 191214 h 858995"/>
                <a:gd name="connsiteX39" fmla="*/ 911993 w 991635"/>
                <a:gd name="connsiteY39" fmla="*/ 196095 h 858995"/>
                <a:gd name="connsiteX40" fmla="*/ 935767 w 991635"/>
                <a:gd name="connsiteY40" fmla="*/ 198181 h 858995"/>
                <a:gd name="connsiteX41" fmla="*/ 969056 w 991635"/>
                <a:gd name="connsiteY41" fmla="*/ 185670 h 858995"/>
                <a:gd name="connsiteX42" fmla="*/ 991635 w 991635"/>
                <a:gd name="connsiteY42" fmla="*/ 212428 h 858995"/>
                <a:gd name="connsiteX43" fmla="*/ 967471 w 991635"/>
                <a:gd name="connsiteY43" fmla="*/ 222510 h 858995"/>
                <a:gd name="connsiteX44" fmla="*/ 920715 w 991635"/>
                <a:gd name="connsiteY44" fmla="*/ 218347 h 858995"/>
                <a:gd name="connsiteX45" fmla="*/ 911201 w 991635"/>
                <a:gd name="connsiteY45" fmla="*/ 204432 h 858995"/>
                <a:gd name="connsiteX46" fmla="*/ 889011 w 991635"/>
                <a:gd name="connsiteY46" fmla="*/ 215564 h 858995"/>
                <a:gd name="connsiteX47" fmla="*/ 875545 w 991635"/>
                <a:gd name="connsiteY47" fmla="*/ 210694 h 858995"/>
                <a:gd name="connsiteX48" fmla="*/ 881082 w 991635"/>
                <a:gd name="connsiteY48" fmla="*/ 269102 h 858995"/>
                <a:gd name="connsiteX49" fmla="*/ 880302 w 991635"/>
                <a:gd name="connsiteY49" fmla="*/ 439466 h 858995"/>
                <a:gd name="connsiteX50" fmla="*/ 872373 w 991635"/>
                <a:gd name="connsiteY50" fmla="*/ 455456 h 858995"/>
                <a:gd name="connsiteX51" fmla="*/ 878716 w 991635"/>
                <a:gd name="connsiteY51" fmla="*/ 468664 h 858995"/>
                <a:gd name="connsiteX52" fmla="*/ 864456 w 991635"/>
                <a:gd name="connsiteY52" fmla="*/ 488134 h 858995"/>
                <a:gd name="connsiteX53" fmla="*/ 753513 w 991635"/>
                <a:gd name="connsiteY53" fmla="*/ 463795 h 858995"/>
                <a:gd name="connsiteX54" fmla="*/ 736863 w 991635"/>
                <a:gd name="connsiteY54" fmla="*/ 474926 h 858995"/>
                <a:gd name="connsiteX55" fmla="*/ 721810 w 991635"/>
                <a:gd name="connsiteY55" fmla="*/ 530551 h 858995"/>
                <a:gd name="connsiteX56" fmla="*/ 679019 w 991635"/>
                <a:gd name="connsiteY56" fmla="*/ 521517 h 858995"/>
                <a:gd name="connsiteX57" fmla="*/ 659208 w 991635"/>
                <a:gd name="connsiteY57" fmla="*/ 550716 h 858995"/>
                <a:gd name="connsiteX58" fmla="*/ 626043 w 991635"/>
                <a:gd name="connsiteY58" fmla="*/ 543744 h 858995"/>
                <a:gd name="connsiteX59" fmla="*/ 649457 w 991635"/>
                <a:gd name="connsiteY59" fmla="*/ 621989 h 858995"/>
                <a:gd name="connsiteX60" fmla="*/ 636002 w 991635"/>
                <a:gd name="connsiteY60" fmla="*/ 668206 h 858995"/>
                <a:gd name="connsiteX61" fmla="*/ 577732 w 991635"/>
                <a:gd name="connsiteY61" fmla="*/ 686408 h 858995"/>
                <a:gd name="connsiteX62" fmla="*/ 531769 w 991635"/>
                <a:gd name="connsiteY62" fmla="*/ 680999 h 858995"/>
                <a:gd name="connsiteX63" fmla="*/ 512728 w 991635"/>
                <a:gd name="connsiteY63" fmla="*/ 666244 h 858995"/>
                <a:gd name="connsiteX64" fmla="*/ 479108 w 991635"/>
                <a:gd name="connsiteY64" fmla="*/ 702627 h 858995"/>
                <a:gd name="connsiteX65" fmla="*/ 449962 w 991635"/>
                <a:gd name="connsiteY65" fmla="*/ 691819 h 858995"/>
                <a:gd name="connsiteX66" fmla="*/ 408508 w 991635"/>
                <a:gd name="connsiteY66" fmla="*/ 696730 h 858995"/>
                <a:gd name="connsiteX67" fmla="*/ 438755 w 991635"/>
                <a:gd name="connsiteY67" fmla="*/ 728192 h 858995"/>
                <a:gd name="connsiteX68" fmla="*/ 425868 w 991635"/>
                <a:gd name="connsiteY68" fmla="*/ 755242 h 858995"/>
                <a:gd name="connsiteX69" fmla="*/ 397289 w 991635"/>
                <a:gd name="connsiteY69" fmla="*/ 753757 h 858995"/>
                <a:gd name="connsiteX70" fmla="*/ 372070 w 991635"/>
                <a:gd name="connsiteY70" fmla="*/ 763590 h 858995"/>
                <a:gd name="connsiteX71" fmla="*/ 372070 w 991635"/>
                <a:gd name="connsiteY71" fmla="*/ 763600 h 858995"/>
                <a:gd name="connsiteX72" fmla="*/ 360307 w 991635"/>
                <a:gd name="connsiteY72" fmla="*/ 750818 h 858995"/>
                <a:gd name="connsiteX73" fmla="*/ 359974 w 991635"/>
                <a:gd name="connsiteY73" fmla="*/ 750471 h 858995"/>
                <a:gd name="connsiteX74" fmla="*/ 360308 w 991635"/>
                <a:gd name="connsiteY74" fmla="*/ 750819 h 858995"/>
                <a:gd name="connsiteX75" fmla="*/ 372071 w 991635"/>
                <a:gd name="connsiteY75" fmla="*/ 763601 h 858995"/>
                <a:gd name="connsiteX76" fmla="*/ 332285 w 991635"/>
                <a:gd name="connsiteY76" fmla="*/ 781305 h 858995"/>
                <a:gd name="connsiteX77" fmla="*/ 316605 w 991635"/>
                <a:gd name="connsiteY77" fmla="*/ 776383 h 858995"/>
                <a:gd name="connsiteX78" fmla="*/ 290830 w 991635"/>
                <a:gd name="connsiteY78" fmla="*/ 808832 h 858995"/>
                <a:gd name="connsiteX79" fmla="*/ 257198 w 991635"/>
                <a:gd name="connsiteY79" fmla="*/ 818665 h 858995"/>
                <a:gd name="connsiteX80" fmla="*/ 249352 w 991635"/>
                <a:gd name="connsiteY80" fmla="*/ 825561 h 858995"/>
                <a:gd name="connsiteX81" fmla="*/ 253282 w 991635"/>
                <a:gd name="connsiteY81" fmla="*/ 840305 h 858995"/>
                <a:gd name="connsiteX82" fmla="*/ 203413 w 991635"/>
                <a:gd name="connsiteY82" fmla="*/ 837356 h 858995"/>
                <a:gd name="connsiteX83" fmla="*/ 187722 w 991635"/>
                <a:gd name="connsiteY83" fmla="*/ 858995 h 858995"/>
                <a:gd name="connsiteX84" fmla="*/ 172030 w 991635"/>
                <a:gd name="connsiteY84" fmla="*/ 857023 h 858995"/>
                <a:gd name="connsiteX85" fmla="*/ 173142 w 991635"/>
                <a:gd name="connsiteY85" fmla="*/ 845216 h 858995"/>
                <a:gd name="connsiteX86" fmla="*/ 188846 w 991635"/>
                <a:gd name="connsiteY86" fmla="*/ 840305 h 858995"/>
                <a:gd name="connsiteX87" fmla="*/ 188846 w 991635"/>
                <a:gd name="connsiteY87" fmla="*/ 834407 h 858995"/>
                <a:gd name="connsiteX88" fmla="*/ 161935 w 991635"/>
                <a:gd name="connsiteY88" fmla="*/ 832434 h 858995"/>
                <a:gd name="connsiteX89" fmla="*/ 159699 w 991635"/>
                <a:gd name="connsiteY89" fmla="*/ 841291 h 858995"/>
                <a:gd name="connsiteX90" fmla="*/ 142611 w 991635"/>
                <a:gd name="connsiteY90" fmla="*/ 830721 h 858995"/>
                <a:gd name="connsiteX91" fmla="*/ 150172 w 991635"/>
                <a:gd name="connsiteY91" fmla="*/ 816215 h 858995"/>
                <a:gd name="connsiteX92" fmla="*/ 170349 w 991635"/>
                <a:gd name="connsiteY92" fmla="*/ 812279 h 858995"/>
                <a:gd name="connsiteX93" fmla="*/ 159142 w 991635"/>
                <a:gd name="connsiteY93" fmla="*/ 792125 h 858995"/>
                <a:gd name="connsiteX94" fmla="*/ 161379 w 991635"/>
                <a:gd name="connsiteY94" fmla="*/ 759177 h 858995"/>
                <a:gd name="connsiteX95" fmla="*/ 139534 w 991635"/>
                <a:gd name="connsiteY95" fmla="*/ 728702 h 858995"/>
                <a:gd name="connsiteX96" fmla="*/ 133818 w 991635"/>
                <a:gd name="connsiteY96" fmla="*/ 714798 h 858995"/>
                <a:gd name="connsiteX97" fmla="*/ 107653 w 991635"/>
                <a:gd name="connsiteY97" fmla="*/ 671686 h 858995"/>
                <a:gd name="connsiteX98" fmla="*/ 106079 w 991635"/>
                <a:gd name="connsiteY98" fmla="*/ 650129 h 858995"/>
                <a:gd name="connsiteX99" fmla="*/ 73583 w 991635"/>
                <a:gd name="connsiteY99" fmla="*/ 646661 h 858995"/>
                <a:gd name="connsiteX100" fmla="*/ 39785 w 991635"/>
                <a:gd name="connsiteY100" fmla="*/ 623962 h 858995"/>
                <a:gd name="connsiteX101" fmla="*/ 43159 w 991635"/>
                <a:gd name="connsiteY101" fmla="*/ 597422 h 858995"/>
                <a:gd name="connsiteX102" fmla="*/ 29703 w 991635"/>
                <a:gd name="connsiteY102" fmla="*/ 597422 h 858995"/>
                <a:gd name="connsiteX103" fmla="*/ 0 w 991635"/>
                <a:gd name="connsiteY103" fmla="*/ 476462 h 858995"/>
                <a:gd name="connsiteX104" fmla="*/ 67808 w 991635"/>
                <a:gd name="connsiteY104" fmla="*/ 448935 h 858995"/>
                <a:gd name="connsiteX105" fmla="*/ 56601 w 991635"/>
                <a:gd name="connsiteY105" fmla="*/ 413527 h 858995"/>
                <a:gd name="connsiteX106" fmla="*/ 33064 w 991635"/>
                <a:gd name="connsiteY106" fmla="*/ 410578 h 858995"/>
                <a:gd name="connsiteX107" fmla="*/ 33064 w 991635"/>
                <a:gd name="connsiteY107" fmla="*/ 367309 h 858995"/>
                <a:gd name="connsiteX108" fmla="*/ 61690 w 991635"/>
                <a:gd name="connsiteY108" fmla="*/ 374786 h 858995"/>
                <a:gd name="connsiteX109" fmla="*/ 71997 w 991635"/>
                <a:gd name="connsiteY109" fmla="*/ 359480 h 858995"/>
                <a:gd name="connsiteX110" fmla="*/ 86258 w 991635"/>
                <a:gd name="connsiteY110" fmla="*/ 365742 h 858995"/>
                <a:gd name="connsiteX111" fmla="*/ 116375 w 991635"/>
                <a:gd name="connsiteY111" fmla="*/ 356698 h 858995"/>
                <a:gd name="connsiteX112" fmla="*/ 135393 w 991635"/>
                <a:gd name="connsiteY112" fmla="*/ 374090 h 858995"/>
                <a:gd name="connsiteX113" fmla="*/ 155995 w 991635"/>
                <a:gd name="connsiteY113" fmla="*/ 367133 h 858995"/>
                <a:gd name="connsiteX114" fmla="*/ 189283 w 991635"/>
                <a:gd name="connsiteY114" fmla="*/ 390777 h 858995"/>
                <a:gd name="connsiteX115" fmla="*/ 240785 w 991635"/>
                <a:gd name="connsiteY115" fmla="*/ 399811 h 858995"/>
                <a:gd name="connsiteX116" fmla="*/ 250299 w 991635"/>
                <a:gd name="connsiteY116" fmla="*/ 385907 h 858995"/>
                <a:gd name="connsiteX117" fmla="*/ 259021 w 991635"/>
                <a:gd name="connsiteY117" fmla="*/ 393560 h 858995"/>
                <a:gd name="connsiteX118" fmla="*/ 266950 w 991635"/>
                <a:gd name="connsiteY118" fmla="*/ 384515 h 858995"/>
                <a:gd name="connsiteX119" fmla="*/ 324001 w 991635"/>
                <a:gd name="connsiteY119" fmla="*/ 378264 h 858995"/>
                <a:gd name="connsiteX120" fmla="*/ 349361 w 991635"/>
                <a:gd name="connsiteY120" fmla="*/ 351143 h 858995"/>
                <a:gd name="connsiteX121" fmla="*/ 368379 w 991635"/>
                <a:gd name="connsiteY121" fmla="*/ 352534 h 858995"/>
                <a:gd name="connsiteX122" fmla="*/ 371549 w 991635"/>
                <a:gd name="connsiteY122" fmla="*/ 331673 h 858995"/>
                <a:gd name="connsiteX123" fmla="*/ 361255 w 991635"/>
                <a:gd name="connsiteY123" fmla="*/ 328195 h 858995"/>
                <a:gd name="connsiteX124" fmla="*/ 370757 w 991635"/>
                <a:gd name="connsiteY124" fmla="*/ 308725 h 858995"/>
                <a:gd name="connsiteX125" fmla="*/ 358083 w 991635"/>
                <a:gd name="connsiteY125" fmla="*/ 301072 h 858995"/>
                <a:gd name="connsiteX126" fmla="*/ 373136 w 991635"/>
                <a:gd name="connsiteY126" fmla="*/ 301769 h 858995"/>
                <a:gd name="connsiteX127" fmla="*/ 407205 w 991635"/>
                <a:gd name="connsiteY127" fmla="*/ 260742 h 858995"/>
                <a:gd name="connsiteX128" fmla="*/ 311327 w 991635"/>
                <a:gd name="connsiteY128" fmla="*/ 274646 h 858995"/>
                <a:gd name="connsiteX129" fmla="*/ 291505 w 991635"/>
                <a:gd name="connsiteY129" fmla="*/ 305943 h 858995"/>
                <a:gd name="connsiteX130" fmla="*/ 266157 w 991635"/>
                <a:gd name="connsiteY130" fmla="*/ 272569 h 858995"/>
                <a:gd name="connsiteX131" fmla="*/ 300226 w 991635"/>
                <a:gd name="connsiteY131" fmla="*/ 233632 h 858995"/>
                <a:gd name="connsiteX132" fmla="*/ 297056 w 991635"/>
                <a:gd name="connsiteY132" fmla="*/ 198856 h 858995"/>
                <a:gd name="connsiteX133" fmla="*/ 297056 w 991635"/>
                <a:gd name="connsiteY133" fmla="*/ 187040 h 858995"/>
                <a:gd name="connsiteX134" fmla="*/ 314487 w 991635"/>
                <a:gd name="connsiteY134" fmla="*/ 180094 h 858995"/>
                <a:gd name="connsiteX135" fmla="*/ 334297 w 991635"/>
                <a:gd name="connsiteY135" fmla="*/ 174527 h 858995"/>
                <a:gd name="connsiteX136" fmla="*/ 349350 w 991635"/>
                <a:gd name="connsiteY136" fmla="*/ 180789 h 858995"/>
                <a:gd name="connsiteX137" fmla="*/ 367586 w 991635"/>
                <a:gd name="connsiteY137" fmla="*/ 130023 h 858995"/>
                <a:gd name="connsiteX138" fmla="*/ 377088 w 991635"/>
                <a:gd name="connsiteY138" fmla="*/ 117511 h 858995"/>
                <a:gd name="connsiteX139" fmla="*/ 400863 w 991635"/>
                <a:gd name="connsiteY139" fmla="*/ 109162 h 858995"/>
                <a:gd name="connsiteX140" fmla="*/ 401655 w 991635"/>
                <a:gd name="connsiteY140" fmla="*/ 83443 h 858995"/>
                <a:gd name="connsiteX141" fmla="*/ 428600 w 991635"/>
                <a:gd name="connsiteY141" fmla="*/ 54929 h 858995"/>
                <a:gd name="connsiteX142" fmla="*/ 465050 w 991635"/>
                <a:gd name="connsiteY142" fmla="*/ 39634 h 858995"/>
                <a:gd name="connsiteX143" fmla="*/ 486943 w 991635"/>
                <a:gd name="connsiteY143" fmla="*/ 35439 h 858995"/>
                <a:gd name="connsiteX144" fmla="*/ 486943 w 991635"/>
                <a:gd name="connsiteY144" fmla="*/ 13800 h 858995"/>
                <a:gd name="connsiteX145" fmla="*/ 488055 w 991635"/>
                <a:gd name="connsiteY145" fmla="*/ 8401 h 858995"/>
                <a:gd name="connsiteX146" fmla="*/ 503191 w 991635"/>
                <a:gd name="connsiteY146" fmla="*/ 14049 h 858995"/>
                <a:gd name="connsiteX147" fmla="*/ 518315 w 991635"/>
                <a:gd name="connsiteY147" fmla="*/ 40361 h 858995"/>
                <a:gd name="connsiteX148" fmla="*/ 542976 w 991635"/>
                <a:gd name="connsiteY148" fmla="*/ 40361 h 858995"/>
                <a:gd name="connsiteX149" fmla="*/ 551378 w 991635"/>
                <a:gd name="connsiteY149" fmla="*/ 52645 h 858995"/>
                <a:gd name="connsiteX150" fmla="*/ 594524 w 991635"/>
                <a:gd name="connsiteY150" fmla="*/ 55594 h 858995"/>
                <a:gd name="connsiteX151" fmla="*/ 595802 w 991635"/>
                <a:gd name="connsiteY151" fmla="*/ 36851 h 858995"/>
                <a:gd name="connsiteX152" fmla="*/ 629091 w 991635"/>
                <a:gd name="connsiteY152" fmla="*/ 36851 h 858995"/>
                <a:gd name="connsiteX153" fmla="*/ 639387 w 991635"/>
                <a:gd name="connsiteY153" fmla="*/ 22252 h 858995"/>
                <a:gd name="connsiteX154" fmla="*/ 702001 w 991635"/>
                <a:gd name="connsiteY154" fmla="*/ 25035 h 858995"/>
                <a:gd name="connsiteX155" fmla="*/ 727361 w 991635"/>
                <a:gd name="connsiteY155" fmla="*/ 0 h 858995"/>
                <a:gd name="connsiteX0" fmla="*/ 330048 w 991635"/>
                <a:gd name="connsiteY0" fmla="*/ 742948 h 858995"/>
                <a:gd name="connsiteX1" fmla="*/ 330036 w 991635"/>
                <a:gd name="connsiteY1" fmla="*/ 742947 h 858995"/>
                <a:gd name="connsiteX2" fmla="*/ 330036 w 991635"/>
                <a:gd name="connsiteY2" fmla="*/ 750818 h 858995"/>
                <a:gd name="connsiteX3" fmla="*/ 313238 w 991635"/>
                <a:gd name="connsiteY3" fmla="*/ 762610 h 858995"/>
                <a:gd name="connsiteX4" fmla="*/ 313244 w 991635"/>
                <a:gd name="connsiteY4" fmla="*/ 762615 h 858995"/>
                <a:gd name="connsiteX5" fmla="*/ 330048 w 991635"/>
                <a:gd name="connsiteY5" fmla="*/ 750819 h 858995"/>
                <a:gd name="connsiteX6" fmla="*/ 330048 w 991635"/>
                <a:gd name="connsiteY6" fmla="*/ 742948 h 858995"/>
                <a:gd name="connsiteX7" fmla="*/ 625127 w 991635"/>
                <a:gd name="connsiteY7" fmla="*/ 543541 h 858995"/>
                <a:gd name="connsiteX8" fmla="*/ 614995 w 991635"/>
                <a:gd name="connsiteY8" fmla="*/ 549076 h 858995"/>
                <a:gd name="connsiteX9" fmla="*/ 625396 w 991635"/>
                <a:gd name="connsiteY9" fmla="*/ 543608 h 858995"/>
                <a:gd name="connsiteX10" fmla="*/ 625127 w 991635"/>
                <a:gd name="connsiteY10" fmla="*/ 543551 h 858995"/>
                <a:gd name="connsiteX11" fmla="*/ 625127 w 991635"/>
                <a:gd name="connsiteY11" fmla="*/ 543541 h 858995"/>
                <a:gd name="connsiteX12" fmla="*/ 614707 w 991635"/>
                <a:gd name="connsiteY12" fmla="*/ 549228 h 858995"/>
                <a:gd name="connsiteX13" fmla="*/ 614701 w 991635"/>
                <a:gd name="connsiteY13" fmla="*/ 549231 h 858995"/>
                <a:gd name="connsiteX14" fmla="*/ 614707 w 991635"/>
                <a:gd name="connsiteY14" fmla="*/ 549228 h 858995"/>
                <a:gd name="connsiteX15" fmla="*/ 727361 w 991635"/>
                <a:gd name="connsiteY15" fmla="*/ 0 h 858995"/>
                <a:gd name="connsiteX16" fmla="*/ 778861 w 991635"/>
                <a:gd name="connsiteY16" fmla="*/ 12511 h 858995"/>
                <a:gd name="connsiteX17" fmla="*/ 765394 w 991635"/>
                <a:gd name="connsiteY17" fmla="*/ 24340 h 858995"/>
                <a:gd name="connsiteX18" fmla="*/ 747170 w 991635"/>
                <a:gd name="connsiteY18" fmla="*/ 31991 h 858995"/>
                <a:gd name="connsiteX19" fmla="*/ 743999 w 991635"/>
                <a:gd name="connsiteY19" fmla="*/ 61191 h 858995"/>
                <a:gd name="connsiteX20" fmla="*/ 759845 w 991635"/>
                <a:gd name="connsiteY20" fmla="*/ 77878 h 858995"/>
                <a:gd name="connsiteX21" fmla="*/ 784412 w 991635"/>
                <a:gd name="connsiteY21" fmla="*/ 67451 h 858995"/>
                <a:gd name="connsiteX22" fmla="*/ 812150 w 991635"/>
                <a:gd name="connsiteY22" fmla="*/ 49374 h 858995"/>
                <a:gd name="connsiteX23" fmla="*/ 838291 w 991635"/>
                <a:gd name="connsiteY23" fmla="*/ 35460 h 858995"/>
                <a:gd name="connsiteX24" fmla="*/ 852965 w 991635"/>
                <a:gd name="connsiteY24" fmla="*/ 48678 h 858995"/>
                <a:gd name="connsiteX25" fmla="*/ 862077 w 991635"/>
                <a:gd name="connsiteY25" fmla="*/ 92477 h 858995"/>
                <a:gd name="connsiteX26" fmla="*/ 878716 w 991635"/>
                <a:gd name="connsiteY26" fmla="*/ 109858 h 858995"/>
                <a:gd name="connsiteX27" fmla="*/ 907247 w 991635"/>
                <a:gd name="connsiteY27" fmla="*/ 112652 h 858995"/>
                <a:gd name="connsiteX28" fmla="*/ 913579 w 991635"/>
                <a:gd name="connsiteY28" fmla="*/ 104304 h 858995"/>
                <a:gd name="connsiteX29" fmla="*/ 933389 w 991635"/>
                <a:gd name="connsiteY29" fmla="*/ 120989 h 858995"/>
                <a:gd name="connsiteX30" fmla="*/ 946868 w 991635"/>
                <a:gd name="connsiteY30" fmla="*/ 111603 h 858995"/>
                <a:gd name="connsiteX31" fmla="*/ 955589 w 991635"/>
                <a:gd name="connsiteY31" fmla="*/ 132807 h 858995"/>
                <a:gd name="connsiteX32" fmla="*/ 951625 w 991635"/>
                <a:gd name="connsiteY32" fmla="*/ 146720 h 858995"/>
                <a:gd name="connsiteX33" fmla="*/ 956370 w 991635"/>
                <a:gd name="connsiteY33" fmla="*/ 169668 h 858995"/>
                <a:gd name="connsiteX34" fmla="*/ 936561 w 991635"/>
                <a:gd name="connsiteY34" fmla="*/ 177311 h 858995"/>
                <a:gd name="connsiteX35" fmla="*/ 924678 w 991635"/>
                <a:gd name="connsiteY35" fmla="*/ 175223 h 858995"/>
                <a:gd name="connsiteX36" fmla="*/ 896148 w 991635"/>
                <a:gd name="connsiteY36" fmla="*/ 180789 h 858995"/>
                <a:gd name="connsiteX37" fmla="*/ 893769 w 991635"/>
                <a:gd name="connsiteY37" fmla="*/ 191214 h 858995"/>
                <a:gd name="connsiteX38" fmla="*/ 911993 w 991635"/>
                <a:gd name="connsiteY38" fmla="*/ 196095 h 858995"/>
                <a:gd name="connsiteX39" fmla="*/ 935767 w 991635"/>
                <a:gd name="connsiteY39" fmla="*/ 198181 h 858995"/>
                <a:gd name="connsiteX40" fmla="*/ 969056 w 991635"/>
                <a:gd name="connsiteY40" fmla="*/ 185670 h 858995"/>
                <a:gd name="connsiteX41" fmla="*/ 991635 w 991635"/>
                <a:gd name="connsiteY41" fmla="*/ 212428 h 858995"/>
                <a:gd name="connsiteX42" fmla="*/ 967471 w 991635"/>
                <a:gd name="connsiteY42" fmla="*/ 222510 h 858995"/>
                <a:gd name="connsiteX43" fmla="*/ 920715 w 991635"/>
                <a:gd name="connsiteY43" fmla="*/ 218347 h 858995"/>
                <a:gd name="connsiteX44" fmla="*/ 911201 w 991635"/>
                <a:gd name="connsiteY44" fmla="*/ 204432 h 858995"/>
                <a:gd name="connsiteX45" fmla="*/ 889011 w 991635"/>
                <a:gd name="connsiteY45" fmla="*/ 215564 h 858995"/>
                <a:gd name="connsiteX46" fmla="*/ 875545 w 991635"/>
                <a:gd name="connsiteY46" fmla="*/ 210694 h 858995"/>
                <a:gd name="connsiteX47" fmla="*/ 881082 w 991635"/>
                <a:gd name="connsiteY47" fmla="*/ 269102 h 858995"/>
                <a:gd name="connsiteX48" fmla="*/ 880302 w 991635"/>
                <a:gd name="connsiteY48" fmla="*/ 439466 h 858995"/>
                <a:gd name="connsiteX49" fmla="*/ 872373 w 991635"/>
                <a:gd name="connsiteY49" fmla="*/ 455456 h 858995"/>
                <a:gd name="connsiteX50" fmla="*/ 878716 w 991635"/>
                <a:gd name="connsiteY50" fmla="*/ 468664 h 858995"/>
                <a:gd name="connsiteX51" fmla="*/ 864456 w 991635"/>
                <a:gd name="connsiteY51" fmla="*/ 488134 h 858995"/>
                <a:gd name="connsiteX52" fmla="*/ 753513 w 991635"/>
                <a:gd name="connsiteY52" fmla="*/ 463795 h 858995"/>
                <a:gd name="connsiteX53" fmla="*/ 736863 w 991635"/>
                <a:gd name="connsiteY53" fmla="*/ 474926 h 858995"/>
                <a:gd name="connsiteX54" fmla="*/ 721810 w 991635"/>
                <a:gd name="connsiteY54" fmla="*/ 530551 h 858995"/>
                <a:gd name="connsiteX55" fmla="*/ 679019 w 991635"/>
                <a:gd name="connsiteY55" fmla="*/ 521517 h 858995"/>
                <a:gd name="connsiteX56" fmla="*/ 659208 w 991635"/>
                <a:gd name="connsiteY56" fmla="*/ 550716 h 858995"/>
                <a:gd name="connsiteX57" fmla="*/ 626043 w 991635"/>
                <a:gd name="connsiteY57" fmla="*/ 543744 h 858995"/>
                <a:gd name="connsiteX58" fmla="*/ 649457 w 991635"/>
                <a:gd name="connsiteY58" fmla="*/ 621989 h 858995"/>
                <a:gd name="connsiteX59" fmla="*/ 636002 w 991635"/>
                <a:gd name="connsiteY59" fmla="*/ 668206 h 858995"/>
                <a:gd name="connsiteX60" fmla="*/ 577732 w 991635"/>
                <a:gd name="connsiteY60" fmla="*/ 686408 h 858995"/>
                <a:gd name="connsiteX61" fmla="*/ 531769 w 991635"/>
                <a:gd name="connsiteY61" fmla="*/ 680999 h 858995"/>
                <a:gd name="connsiteX62" fmla="*/ 512728 w 991635"/>
                <a:gd name="connsiteY62" fmla="*/ 666244 h 858995"/>
                <a:gd name="connsiteX63" fmla="*/ 479108 w 991635"/>
                <a:gd name="connsiteY63" fmla="*/ 702627 h 858995"/>
                <a:gd name="connsiteX64" fmla="*/ 449962 w 991635"/>
                <a:gd name="connsiteY64" fmla="*/ 691819 h 858995"/>
                <a:gd name="connsiteX65" fmla="*/ 408508 w 991635"/>
                <a:gd name="connsiteY65" fmla="*/ 696730 h 858995"/>
                <a:gd name="connsiteX66" fmla="*/ 438755 w 991635"/>
                <a:gd name="connsiteY66" fmla="*/ 728192 h 858995"/>
                <a:gd name="connsiteX67" fmla="*/ 425868 w 991635"/>
                <a:gd name="connsiteY67" fmla="*/ 755242 h 858995"/>
                <a:gd name="connsiteX68" fmla="*/ 397289 w 991635"/>
                <a:gd name="connsiteY68" fmla="*/ 753757 h 858995"/>
                <a:gd name="connsiteX69" fmla="*/ 372070 w 991635"/>
                <a:gd name="connsiteY69" fmla="*/ 763590 h 858995"/>
                <a:gd name="connsiteX70" fmla="*/ 372070 w 991635"/>
                <a:gd name="connsiteY70" fmla="*/ 763600 h 858995"/>
                <a:gd name="connsiteX71" fmla="*/ 360307 w 991635"/>
                <a:gd name="connsiteY71" fmla="*/ 750818 h 858995"/>
                <a:gd name="connsiteX72" fmla="*/ 359974 w 991635"/>
                <a:gd name="connsiteY72" fmla="*/ 750471 h 858995"/>
                <a:gd name="connsiteX73" fmla="*/ 360308 w 991635"/>
                <a:gd name="connsiteY73" fmla="*/ 750819 h 858995"/>
                <a:gd name="connsiteX74" fmla="*/ 372071 w 991635"/>
                <a:gd name="connsiteY74" fmla="*/ 763601 h 858995"/>
                <a:gd name="connsiteX75" fmla="*/ 332285 w 991635"/>
                <a:gd name="connsiteY75" fmla="*/ 781305 h 858995"/>
                <a:gd name="connsiteX76" fmla="*/ 316605 w 991635"/>
                <a:gd name="connsiteY76" fmla="*/ 776383 h 858995"/>
                <a:gd name="connsiteX77" fmla="*/ 290830 w 991635"/>
                <a:gd name="connsiteY77" fmla="*/ 808832 h 858995"/>
                <a:gd name="connsiteX78" fmla="*/ 257198 w 991635"/>
                <a:gd name="connsiteY78" fmla="*/ 818665 h 858995"/>
                <a:gd name="connsiteX79" fmla="*/ 249352 w 991635"/>
                <a:gd name="connsiteY79" fmla="*/ 825561 h 858995"/>
                <a:gd name="connsiteX80" fmla="*/ 253282 w 991635"/>
                <a:gd name="connsiteY80" fmla="*/ 840305 h 858995"/>
                <a:gd name="connsiteX81" fmla="*/ 203413 w 991635"/>
                <a:gd name="connsiteY81" fmla="*/ 837356 h 858995"/>
                <a:gd name="connsiteX82" fmla="*/ 187722 w 991635"/>
                <a:gd name="connsiteY82" fmla="*/ 858995 h 858995"/>
                <a:gd name="connsiteX83" fmla="*/ 172030 w 991635"/>
                <a:gd name="connsiteY83" fmla="*/ 857023 h 858995"/>
                <a:gd name="connsiteX84" fmla="*/ 173142 w 991635"/>
                <a:gd name="connsiteY84" fmla="*/ 845216 h 858995"/>
                <a:gd name="connsiteX85" fmla="*/ 188846 w 991635"/>
                <a:gd name="connsiteY85" fmla="*/ 840305 h 858995"/>
                <a:gd name="connsiteX86" fmla="*/ 188846 w 991635"/>
                <a:gd name="connsiteY86" fmla="*/ 834407 h 858995"/>
                <a:gd name="connsiteX87" fmla="*/ 161935 w 991635"/>
                <a:gd name="connsiteY87" fmla="*/ 832434 h 858995"/>
                <a:gd name="connsiteX88" fmla="*/ 159699 w 991635"/>
                <a:gd name="connsiteY88" fmla="*/ 841291 h 858995"/>
                <a:gd name="connsiteX89" fmla="*/ 142611 w 991635"/>
                <a:gd name="connsiteY89" fmla="*/ 830721 h 858995"/>
                <a:gd name="connsiteX90" fmla="*/ 150172 w 991635"/>
                <a:gd name="connsiteY90" fmla="*/ 816215 h 858995"/>
                <a:gd name="connsiteX91" fmla="*/ 170349 w 991635"/>
                <a:gd name="connsiteY91" fmla="*/ 812279 h 858995"/>
                <a:gd name="connsiteX92" fmla="*/ 159142 w 991635"/>
                <a:gd name="connsiteY92" fmla="*/ 792125 h 858995"/>
                <a:gd name="connsiteX93" fmla="*/ 161379 w 991635"/>
                <a:gd name="connsiteY93" fmla="*/ 759177 h 858995"/>
                <a:gd name="connsiteX94" fmla="*/ 139534 w 991635"/>
                <a:gd name="connsiteY94" fmla="*/ 728702 h 858995"/>
                <a:gd name="connsiteX95" fmla="*/ 133818 w 991635"/>
                <a:gd name="connsiteY95" fmla="*/ 714798 h 858995"/>
                <a:gd name="connsiteX96" fmla="*/ 107653 w 991635"/>
                <a:gd name="connsiteY96" fmla="*/ 671686 h 858995"/>
                <a:gd name="connsiteX97" fmla="*/ 106079 w 991635"/>
                <a:gd name="connsiteY97" fmla="*/ 650129 h 858995"/>
                <a:gd name="connsiteX98" fmla="*/ 73583 w 991635"/>
                <a:gd name="connsiteY98" fmla="*/ 646661 h 858995"/>
                <a:gd name="connsiteX99" fmla="*/ 39785 w 991635"/>
                <a:gd name="connsiteY99" fmla="*/ 623962 h 858995"/>
                <a:gd name="connsiteX100" fmla="*/ 43159 w 991635"/>
                <a:gd name="connsiteY100" fmla="*/ 597422 h 858995"/>
                <a:gd name="connsiteX101" fmla="*/ 29703 w 991635"/>
                <a:gd name="connsiteY101" fmla="*/ 597422 h 858995"/>
                <a:gd name="connsiteX102" fmla="*/ 0 w 991635"/>
                <a:gd name="connsiteY102" fmla="*/ 476462 h 858995"/>
                <a:gd name="connsiteX103" fmla="*/ 67808 w 991635"/>
                <a:gd name="connsiteY103" fmla="*/ 448935 h 858995"/>
                <a:gd name="connsiteX104" fmla="*/ 56601 w 991635"/>
                <a:gd name="connsiteY104" fmla="*/ 413527 h 858995"/>
                <a:gd name="connsiteX105" fmla="*/ 33064 w 991635"/>
                <a:gd name="connsiteY105" fmla="*/ 410578 h 858995"/>
                <a:gd name="connsiteX106" fmla="*/ 33064 w 991635"/>
                <a:gd name="connsiteY106" fmla="*/ 367309 h 858995"/>
                <a:gd name="connsiteX107" fmla="*/ 61690 w 991635"/>
                <a:gd name="connsiteY107" fmla="*/ 374786 h 858995"/>
                <a:gd name="connsiteX108" fmla="*/ 71997 w 991635"/>
                <a:gd name="connsiteY108" fmla="*/ 359480 h 858995"/>
                <a:gd name="connsiteX109" fmla="*/ 86258 w 991635"/>
                <a:gd name="connsiteY109" fmla="*/ 365742 h 858995"/>
                <a:gd name="connsiteX110" fmla="*/ 116375 w 991635"/>
                <a:gd name="connsiteY110" fmla="*/ 356698 h 858995"/>
                <a:gd name="connsiteX111" fmla="*/ 135393 w 991635"/>
                <a:gd name="connsiteY111" fmla="*/ 374090 h 858995"/>
                <a:gd name="connsiteX112" fmla="*/ 155995 w 991635"/>
                <a:gd name="connsiteY112" fmla="*/ 367133 h 858995"/>
                <a:gd name="connsiteX113" fmla="*/ 189283 w 991635"/>
                <a:gd name="connsiteY113" fmla="*/ 390777 h 858995"/>
                <a:gd name="connsiteX114" fmla="*/ 240785 w 991635"/>
                <a:gd name="connsiteY114" fmla="*/ 399811 h 858995"/>
                <a:gd name="connsiteX115" fmla="*/ 250299 w 991635"/>
                <a:gd name="connsiteY115" fmla="*/ 385907 h 858995"/>
                <a:gd name="connsiteX116" fmla="*/ 259021 w 991635"/>
                <a:gd name="connsiteY116" fmla="*/ 393560 h 858995"/>
                <a:gd name="connsiteX117" fmla="*/ 266950 w 991635"/>
                <a:gd name="connsiteY117" fmla="*/ 384515 h 858995"/>
                <a:gd name="connsiteX118" fmla="*/ 324001 w 991635"/>
                <a:gd name="connsiteY118" fmla="*/ 378264 h 858995"/>
                <a:gd name="connsiteX119" fmla="*/ 349361 w 991635"/>
                <a:gd name="connsiteY119" fmla="*/ 351143 h 858995"/>
                <a:gd name="connsiteX120" fmla="*/ 368379 w 991635"/>
                <a:gd name="connsiteY120" fmla="*/ 352534 h 858995"/>
                <a:gd name="connsiteX121" fmla="*/ 371549 w 991635"/>
                <a:gd name="connsiteY121" fmla="*/ 331673 h 858995"/>
                <a:gd name="connsiteX122" fmla="*/ 361255 w 991635"/>
                <a:gd name="connsiteY122" fmla="*/ 328195 h 858995"/>
                <a:gd name="connsiteX123" fmla="*/ 370757 w 991635"/>
                <a:gd name="connsiteY123" fmla="*/ 308725 h 858995"/>
                <a:gd name="connsiteX124" fmla="*/ 358083 w 991635"/>
                <a:gd name="connsiteY124" fmla="*/ 301072 h 858995"/>
                <a:gd name="connsiteX125" fmla="*/ 373136 w 991635"/>
                <a:gd name="connsiteY125" fmla="*/ 301769 h 858995"/>
                <a:gd name="connsiteX126" fmla="*/ 407205 w 991635"/>
                <a:gd name="connsiteY126" fmla="*/ 260742 h 858995"/>
                <a:gd name="connsiteX127" fmla="*/ 311327 w 991635"/>
                <a:gd name="connsiteY127" fmla="*/ 274646 h 858995"/>
                <a:gd name="connsiteX128" fmla="*/ 291505 w 991635"/>
                <a:gd name="connsiteY128" fmla="*/ 305943 h 858995"/>
                <a:gd name="connsiteX129" fmla="*/ 266157 w 991635"/>
                <a:gd name="connsiteY129" fmla="*/ 272569 h 858995"/>
                <a:gd name="connsiteX130" fmla="*/ 300226 w 991635"/>
                <a:gd name="connsiteY130" fmla="*/ 233632 h 858995"/>
                <a:gd name="connsiteX131" fmla="*/ 297056 w 991635"/>
                <a:gd name="connsiteY131" fmla="*/ 198856 h 858995"/>
                <a:gd name="connsiteX132" fmla="*/ 297056 w 991635"/>
                <a:gd name="connsiteY132" fmla="*/ 187040 h 858995"/>
                <a:gd name="connsiteX133" fmla="*/ 314487 w 991635"/>
                <a:gd name="connsiteY133" fmla="*/ 180094 h 858995"/>
                <a:gd name="connsiteX134" fmla="*/ 334297 w 991635"/>
                <a:gd name="connsiteY134" fmla="*/ 174527 h 858995"/>
                <a:gd name="connsiteX135" fmla="*/ 349350 w 991635"/>
                <a:gd name="connsiteY135" fmla="*/ 180789 h 858995"/>
                <a:gd name="connsiteX136" fmla="*/ 367586 w 991635"/>
                <a:gd name="connsiteY136" fmla="*/ 130023 h 858995"/>
                <a:gd name="connsiteX137" fmla="*/ 377088 w 991635"/>
                <a:gd name="connsiteY137" fmla="*/ 117511 h 858995"/>
                <a:gd name="connsiteX138" fmla="*/ 400863 w 991635"/>
                <a:gd name="connsiteY138" fmla="*/ 109162 h 858995"/>
                <a:gd name="connsiteX139" fmla="*/ 401655 w 991635"/>
                <a:gd name="connsiteY139" fmla="*/ 83443 h 858995"/>
                <a:gd name="connsiteX140" fmla="*/ 428600 w 991635"/>
                <a:gd name="connsiteY140" fmla="*/ 54929 h 858995"/>
                <a:gd name="connsiteX141" fmla="*/ 465050 w 991635"/>
                <a:gd name="connsiteY141" fmla="*/ 39634 h 858995"/>
                <a:gd name="connsiteX142" fmla="*/ 486943 w 991635"/>
                <a:gd name="connsiteY142" fmla="*/ 35439 h 858995"/>
                <a:gd name="connsiteX143" fmla="*/ 486943 w 991635"/>
                <a:gd name="connsiteY143" fmla="*/ 13800 h 858995"/>
                <a:gd name="connsiteX144" fmla="*/ 488055 w 991635"/>
                <a:gd name="connsiteY144" fmla="*/ 8401 h 858995"/>
                <a:gd name="connsiteX145" fmla="*/ 503191 w 991635"/>
                <a:gd name="connsiteY145" fmla="*/ 14049 h 858995"/>
                <a:gd name="connsiteX146" fmla="*/ 518315 w 991635"/>
                <a:gd name="connsiteY146" fmla="*/ 40361 h 858995"/>
                <a:gd name="connsiteX147" fmla="*/ 542976 w 991635"/>
                <a:gd name="connsiteY147" fmla="*/ 40361 h 858995"/>
                <a:gd name="connsiteX148" fmla="*/ 551378 w 991635"/>
                <a:gd name="connsiteY148" fmla="*/ 52645 h 858995"/>
                <a:gd name="connsiteX149" fmla="*/ 594524 w 991635"/>
                <a:gd name="connsiteY149" fmla="*/ 55594 h 858995"/>
                <a:gd name="connsiteX150" fmla="*/ 595802 w 991635"/>
                <a:gd name="connsiteY150" fmla="*/ 36851 h 858995"/>
                <a:gd name="connsiteX151" fmla="*/ 629091 w 991635"/>
                <a:gd name="connsiteY151" fmla="*/ 36851 h 858995"/>
                <a:gd name="connsiteX152" fmla="*/ 639387 w 991635"/>
                <a:gd name="connsiteY152" fmla="*/ 22252 h 858995"/>
                <a:gd name="connsiteX153" fmla="*/ 702001 w 991635"/>
                <a:gd name="connsiteY153" fmla="*/ 25035 h 858995"/>
                <a:gd name="connsiteX154" fmla="*/ 727361 w 991635"/>
                <a:gd name="connsiteY154" fmla="*/ 0 h 858995"/>
                <a:gd name="connsiteX0" fmla="*/ 330048 w 991635"/>
                <a:gd name="connsiteY0" fmla="*/ 750819 h 858995"/>
                <a:gd name="connsiteX1" fmla="*/ 330036 w 991635"/>
                <a:gd name="connsiteY1" fmla="*/ 742947 h 858995"/>
                <a:gd name="connsiteX2" fmla="*/ 330036 w 991635"/>
                <a:gd name="connsiteY2" fmla="*/ 750818 h 858995"/>
                <a:gd name="connsiteX3" fmla="*/ 313238 w 991635"/>
                <a:gd name="connsiteY3" fmla="*/ 762610 h 858995"/>
                <a:gd name="connsiteX4" fmla="*/ 313244 w 991635"/>
                <a:gd name="connsiteY4" fmla="*/ 762615 h 858995"/>
                <a:gd name="connsiteX5" fmla="*/ 330048 w 991635"/>
                <a:gd name="connsiteY5" fmla="*/ 750819 h 858995"/>
                <a:gd name="connsiteX6" fmla="*/ 625127 w 991635"/>
                <a:gd name="connsiteY6" fmla="*/ 543541 h 858995"/>
                <a:gd name="connsiteX7" fmla="*/ 614995 w 991635"/>
                <a:gd name="connsiteY7" fmla="*/ 549076 h 858995"/>
                <a:gd name="connsiteX8" fmla="*/ 625396 w 991635"/>
                <a:gd name="connsiteY8" fmla="*/ 543608 h 858995"/>
                <a:gd name="connsiteX9" fmla="*/ 625127 w 991635"/>
                <a:gd name="connsiteY9" fmla="*/ 543551 h 858995"/>
                <a:gd name="connsiteX10" fmla="*/ 625127 w 991635"/>
                <a:gd name="connsiteY10" fmla="*/ 543541 h 858995"/>
                <a:gd name="connsiteX11" fmla="*/ 614707 w 991635"/>
                <a:gd name="connsiteY11" fmla="*/ 549228 h 858995"/>
                <a:gd name="connsiteX12" fmla="*/ 614701 w 991635"/>
                <a:gd name="connsiteY12" fmla="*/ 549231 h 858995"/>
                <a:gd name="connsiteX13" fmla="*/ 614707 w 991635"/>
                <a:gd name="connsiteY13" fmla="*/ 549228 h 858995"/>
                <a:gd name="connsiteX14" fmla="*/ 727361 w 991635"/>
                <a:gd name="connsiteY14" fmla="*/ 0 h 858995"/>
                <a:gd name="connsiteX15" fmla="*/ 778861 w 991635"/>
                <a:gd name="connsiteY15" fmla="*/ 12511 h 858995"/>
                <a:gd name="connsiteX16" fmla="*/ 765394 w 991635"/>
                <a:gd name="connsiteY16" fmla="*/ 24340 h 858995"/>
                <a:gd name="connsiteX17" fmla="*/ 747170 w 991635"/>
                <a:gd name="connsiteY17" fmla="*/ 31991 h 858995"/>
                <a:gd name="connsiteX18" fmla="*/ 743999 w 991635"/>
                <a:gd name="connsiteY18" fmla="*/ 61191 h 858995"/>
                <a:gd name="connsiteX19" fmla="*/ 759845 w 991635"/>
                <a:gd name="connsiteY19" fmla="*/ 77878 h 858995"/>
                <a:gd name="connsiteX20" fmla="*/ 784412 w 991635"/>
                <a:gd name="connsiteY20" fmla="*/ 67451 h 858995"/>
                <a:gd name="connsiteX21" fmla="*/ 812150 w 991635"/>
                <a:gd name="connsiteY21" fmla="*/ 49374 h 858995"/>
                <a:gd name="connsiteX22" fmla="*/ 838291 w 991635"/>
                <a:gd name="connsiteY22" fmla="*/ 35460 h 858995"/>
                <a:gd name="connsiteX23" fmla="*/ 852965 w 991635"/>
                <a:gd name="connsiteY23" fmla="*/ 48678 h 858995"/>
                <a:gd name="connsiteX24" fmla="*/ 862077 w 991635"/>
                <a:gd name="connsiteY24" fmla="*/ 92477 h 858995"/>
                <a:gd name="connsiteX25" fmla="*/ 878716 w 991635"/>
                <a:gd name="connsiteY25" fmla="*/ 109858 h 858995"/>
                <a:gd name="connsiteX26" fmla="*/ 907247 w 991635"/>
                <a:gd name="connsiteY26" fmla="*/ 112652 h 858995"/>
                <a:gd name="connsiteX27" fmla="*/ 913579 w 991635"/>
                <a:gd name="connsiteY27" fmla="*/ 104304 h 858995"/>
                <a:gd name="connsiteX28" fmla="*/ 933389 w 991635"/>
                <a:gd name="connsiteY28" fmla="*/ 120989 h 858995"/>
                <a:gd name="connsiteX29" fmla="*/ 946868 w 991635"/>
                <a:gd name="connsiteY29" fmla="*/ 111603 h 858995"/>
                <a:gd name="connsiteX30" fmla="*/ 955589 w 991635"/>
                <a:gd name="connsiteY30" fmla="*/ 132807 h 858995"/>
                <a:gd name="connsiteX31" fmla="*/ 951625 w 991635"/>
                <a:gd name="connsiteY31" fmla="*/ 146720 h 858995"/>
                <a:gd name="connsiteX32" fmla="*/ 956370 w 991635"/>
                <a:gd name="connsiteY32" fmla="*/ 169668 h 858995"/>
                <a:gd name="connsiteX33" fmla="*/ 936561 w 991635"/>
                <a:gd name="connsiteY33" fmla="*/ 177311 h 858995"/>
                <a:gd name="connsiteX34" fmla="*/ 924678 w 991635"/>
                <a:gd name="connsiteY34" fmla="*/ 175223 h 858995"/>
                <a:gd name="connsiteX35" fmla="*/ 896148 w 991635"/>
                <a:gd name="connsiteY35" fmla="*/ 180789 h 858995"/>
                <a:gd name="connsiteX36" fmla="*/ 893769 w 991635"/>
                <a:gd name="connsiteY36" fmla="*/ 191214 h 858995"/>
                <a:gd name="connsiteX37" fmla="*/ 911993 w 991635"/>
                <a:gd name="connsiteY37" fmla="*/ 196095 h 858995"/>
                <a:gd name="connsiteX38" fmla="*/ 935767 w 991635"/>
                <a:gd name="connsiteY38" fmla="*/ 198181 h 858995"/>
                <a:gd name="connsiteX39" fmla="*/ 969056 w 991635"/>
                <a:gd name="connsiteY39" fmla="*/ 185670 h 858995"/>
                <a:gd name="connsiteX40" fmla="*/ 991635 w 991635"/>
                <a:gd name="connsiteY40" fmla="*/ 212428 h 858995"/>
                <a:gd name="connsiteX41" fmla="*/ 967471 w 991635"/>
                <a:gd name="connsiteY41" fmla="*/ 222510 h 858995"/>
                <a:gd name="connsiteX42" fmla="*/ 920715 w 991635"/>
                <a:gd name="connsiteY42" fmla="*/ 218347 h 858995"/>
                <a:gd name="connsiteX43" fmla="*/ 911201 w 991635"/>
                <a:gd name="connsiteY43" fmla="*/ 204432 h 858995"/>
                <a:gd name="connsiteX44" fmla="*/ 889011 w 991635"/>
                <a:gd name="connsiteY44" fmla="*/ 215564 h 858995"/>
                <a:gd name="connsiteX45" fmla="*/ 875545 w 991635"/>
                <a:gd name="connsiteY45" fmla="*/ 210694 h 858995"/>
                <a:gd name="connsiteX46" fmla="*/ 881082 w 991635"/>
                <a:gd name="connsiteY46" fmla="*/ 269102 h 858995"/>
                <a:gd name="connsiteX47" fmla="*/ 880302 w 991635"/>
                <a:gd name="connsiteY47" fmla="*/ 439466 h 858995"/>
                <a:gd name="connsiteX48" fmla="*/ 872373 w 991635"/>
                <a:gd name="connsiteY48" fmla="*/ 455456 h 858995"/>
                <a:gd name="connsiteX49" fmla="*/ 878716 w 991635"/>
                <a:gd name="connsiteY49" fmla="*/ 468664 h 858995"/>
                <a:gd name="connsiteX50" fmla="*/ 864456 w 991635"/>
                <a:gd name="connsiteY50" fmla="*/ 488134 h 858995"/>
                <a:gd name="connsiteX51" fmla="*/ 753513 w 991635"/>
                <a:gd name="connsiteY51" fmla="*/ 463795 h 858995"/>
                <a:gd name="connsiteX52" fmla="*/ 736863 w 991635"/>
                <a:gd name="connsiteY52" fmla="*/ 474926 h 858995"/>
                <a:gd name="connsiteX53" fmla="*/ 721810 w 991635"/>
                <a:gd name="connsiteY53" fmla="*/ 530551 h 858995"/>
                <a:gd name="connsiteX54" fmla="*/ 679019 w 991635"/>
                <a:gd name="connsiteY54" fmla="*/ 521517 h 858995"/>
                <a:gd name="connsiteX55" fmla="*/ 659208 w 991635"/>
                <a:gd name="connsiteY55" fmla="*/ 550716 h 858995"/>
                <a:gd name="connsiteX56" fmla="*/ 626043 w 991635"/>
                <a:gd name="connsiteY56" fmla="*/ 543744 h 858995"/>
                <a:gd name="connsiteX57" fmla="*/ 649457 w 991635"/>
                <a:gd name="connsiteY57" fmla="*/ 621989 h 858995"/>
                <a:gd name="connsiteX58" fmla="*/ 636002 w 991635"/>
                <a:gd name="connsiteY58" fmla="*/ 668206 h 858995"/>
                <a:gd name="connsiteX59" fmla="*/ 577732 w 991635"/>
                <a:gd name="connsiteY59" fmla="*/ 686408 h 858995"/>
                <a:gd name="connsiteX60" fmla="*/ 531769 w 991635"/>
                <a:gd name="connsiteY60" fmla="*/ 680999 h 858995"/>
                <a:gd name="connsiteX61" fmla="*/ 512728 w 991635"/>
                <a:gd name="connsiteY61" fmla="*/ 666244 h 858995"/>
                <a:gd name="connsiteX62" fmla="*/ 479108 w 991635"/>
                <a:gd name="connsiteY62" fmla="*/ 702627 h 858995"/>
                <a:gd name="connsiteX63" fmla="*/ 449962 w 991635"/>
                <a:gd name="connsiteY63" fmla="*/ 691819 h 858995"/>
                <a:gd name="connsiteX64" fmla="*/ 408508 w 991635"/>
                <a:gd name="connsiteY64" fmla="*/ 696730 h 858995"/>
                <a:gd name="connsiteX65" fmla="*/ 438755 w 991635"/>
                <a:gd name="connsiteY65" fmla="*/ 728192 h 858995"/>
                <a:gd name="connsiteX66" fmla="*/ 425868 w 991635"/>
                <a:gd name="connsiteY66" fmla="*/ 755242 h 858995"/>
                <a:gd name="connsiteX67" fmla="*/ 397289 w 991635"/>
                <a:gd name="connsiteY67" fmla="*/ 753757 h 858995"/>
                <a:gd name="connsiteX68" fmla="*/ 372070 w 991635"/>
                <a:gd name="connsiteY68" fmla="*/ 763590 h 858995"/>
                <a:gd name="connsiteX69" fmla="*/ 372070 w 991635"/>
                <a:gd name="connsiteY69" fmla="*/ 763600 h 858995"/>
                <a:gd name="connsiteX70" fmla="*/ 360307 w 991635"/>
                <a:gd name="connsiteY70" fmla="*/ 750818 h 858995"/>
                <a:gd name="connsiteX71" fmla="*/ 359974 w 991635"/>
                <a:gd name="connsiteY71" fmla="*/ 750471 h 858995"/>
                <a:gd name="connsiteX72" fmla="*/ 360308 w 991635"/>
                <a:gd name="connsiteY72" fmla="*/ 750819 h 858995"/>
                <a:gd name="connsiteX73" fmla="*/ 372071 w 991635"/>
                <a:gd name="connsiteY73" fmla="*/ 763601 h 858995"/>
                <a:gd name="connsiteX74" fmla="*/ 332285 w 991635"/>
                <a:gd name="connsiteY74" fmla="*/ 781305 h 858995"/>
                <a:gd name="connsiteX75" fmla="*/ 316605 w 991635"/>
                <a:gd name="connsiteY75" fmla="*/ 776383 h 858995"/>
                <a:gd name="connsiteX76" fmla="*/ 290830 w 991635"/>
                <a:gd name="connsiteY76" fmla="*/ 808832 h 858995"/>
                <a:gd name="connsiteX77" fmla="*/ 257198 w 991635"/>
                <a:gd name="connsiteY77" fmla="*/ 818665 h 858995"/>
                <a:gd name="connsiteX78" fmla="*/ 249352 w 991635"/>
                <a:gd name="connsiteY78" fmla="*/ 825561 h 858995"/>
                <a:gd name="connsiteX79" fmla="*/ 253282 w 991635"/>
                <a:gd name="connsiteY79" fmla="*/ 840305 h 858995"/>
                <a:gd name="connsiteX80" fmla="*/ 203413 w 991635"/>
                <a:gd name="connsiteY80" fmla="*/ 837356 h 858995"/>
                <a:gd name="connsiteX81" fmla="*/ 187722 w 991635"/>
                <a:gd name="connsiteY81" fmla="*/ 858995 h 858995"/>
                <a:gd name="connsiteX82" fmla="*/ 172030 w 991635"/>
                <a:gd name="connsiteY82" fmla="*/ 857023 h 858995"/>
                <a:gd name="connsiteX83" fmla="*/ 173142 w 991635"/>
                <a:gd name="connsiteY83" fmla="*/ 845216 h 858995"/>
                <a:gd name="connsiteX84" fmla="*/ 188846 w 991635"/>
                <a:gd name="connsiteY84" fmla="*/ 840305 h 858995"/>
                <a:gd name="connsiteX85" fmla="*/ 188846 w 991635"/>
                <a:gd name="connsiteY85" fmla="*/ 834407 h 858995"/>
                <a:gd name="connsiteX86" fmla="*/ 161935 w 991635"/>
                <a:gd name="connsiteY86" fmla="*/ 832434 h 858995"/>
                <a:gd name="connsiteX87" fmla="*/ 159699 w 991635"/>
                <a:gd name="connsiteY87" fmla="*/ 841291 h 858995"/>
                <a:gd name="connsiteX88" fmla="*/ 142611 w 991635"/>
                <a:gd name="connsiteY88" fmla="*/ 830721 h 858995"/>
                <a:gd name="connsiteX89" fmla="*/ 150172 w 991635"/>
                <a:gd name="connsiteY89" fmla="*/ 816215 h 858995"/>
                <a:gd name="connsiteX90" fmla="*/ 170349 w 991635"/>
                <a:gd name="connsiteY90" fmla="*/ 812279 h 858995"/>
                <a:gd name="connsiteX91" fmla="*/ 159142 w 991635"/>
                <a:gd name="connsiteY91" fmla="*/ 792125 h 858995"/>
                <a:gd name="connsiteX92" fmla="*/ 161379 w 991635"/>
                <a:gd name="connsiteY92" fmla="*/ 759177 h 858995"/>
                <a:gd name="connsiteX93" fmla="*/ 139534 w 991635"/>
                <a:gd name="connsiteY93" fmla="*/ 728702 h 858995"/>
                <a:gd name="connsiteX94" fmla="*/ 133818 w 991635"/>
                <a:gd name="connsiteY94" fmla="*/ 714798 h 858995"/>
                <a:gd name="connsiteX95" fmla="*/ 107653 w 991635"/>
                <a:gd name="connsiteY95" fmla="*/ 671686 h 858995"/>
                <a:gd name="connsiteX96" fmla="*/ 106079 w 991635"/>
                <a:gd name="connsiteY96" fmla="*/ 650129 h 858995"/>
                <a:gd name="connsiteX97" fmla="*/ 73583 w 991635"/>
                <a:gd name="connsiteY97" fmla="*/ 646661 h 858995"/>
                <a:gd name="connsiteX98" fmla="*/ 39785 w 991635"/>
                <a:gd name="connsiteY98" fmla="*/ 623962 h 858995"/>
                <a:gd name="connsiteX99" fmla="*/ 43159 w 991635"/>
                <a:gd name="connsiteY99" fmla="*/ 597422 h 858995"/>
                <a:gd name="connsiteX100" fmla="*/ 29703 w 991635"/>
                <a:gd name="connsiteY100" fmla="*/ 597422 h 858995"/>
                <a:gd name="connsiteX101" fmla="*/ 0 w 991635"/>
                <a:gd name="connsiteY101" fmla="*/ 476462 h 858995"/>
                <a:gd name="connsiteX102" fmla="*/ 67808 w 991635"/>
                <a:gd name="connsiteY102" fmla="*/ 448935 h 858995"/>
                <a:gd name="connsiteX103" fmla="*/ 56601 w 991635"/>
                <a:gd name="connsiteY103" fmla="*/ 413527 h 858995"/>
                <a:gd name="connsiteX104" fmla="*/ 33064 w 991635"/>
                <a:gd name="connsiteY104" fmla="*/ 410578 h 858995"/>
                <a:gd name="connsiteX105" fmla="*/ 33064 w 991635"/>
                <a:gd name="connsiteY105" fmla="*/ 367309 h 858995"/>
                <a:gd name="connsiteX106" fmla="*/ 61690 w 991635"/>
                <a:gd name="connsiteY106" fmla="*/ 374786 h 858995"/>
                <a:gd name="connsiteX107" fmla="*/ 71997 w 991635"/>
                <a:gd name="connsiteY107" fmla="*/ 359480 h 858995"/>
                <a:gd name="connsiteX108" fmla="*/ 86258 w 991635"/>
                <a:gd name="connsiteY108" fmla="*/ 365742 h 858995"/>
                <a:gd name="connsiteX109" fmla="*/ 116375 w 991635"/>
                <a:gd name="connsiteY109" fmla="*/ 356698 h 858995"/>
                <a:gd name="connsiteX110" fmla="*/ 135393 w 991635"/>
                <a:gd name="connsiteY110" fmla="*/ 374090 h 858995"/>
                <a:gd name="connsiteX111" fmla="*/ 155995 w 991635"/>
                <a:gd name="connsiteY111" fmla="*/ 367133 h 858995"/>
                <a:gd name="connsiteX112" fmla="*/ 189283 w 991635"/>
                <a:gd name="connsiteY112" fmla="*/ 390777 h 858995"/>
                <a:gd name="connsiteX113" fmla="*/ 240785 w 991635"/>
                <a:gd name="connsiteY113" fmla="*/ 399811 h 858995"/>
                <a:gd name="connsiteX114" fmla="*/ 250299 w 991635"/>
                <a:gd name="connsiteY114" fmla="*/ 385907 h 858995"/>
                <a:gd name="connsiteX115" fmla="*/ 259021 w 991635"/>
                <a:gd name="connsiteY115" fmla="*/ 393560 h 858995"/>
                <a:gd name="connsiteX116" fmla="*/ 266950 w 991635"/>
                <a:gd name="connsiteY116" fmla="*/ 384515 h 858995"/>
                <a:gd name="connsiteX117" fmla="*/ 324001 w 991635"/>
                <a:gd name="connsiteY117" fmla="*/ 378264 h 858995"/>
                <a:gd name="connsiteX118" fmla="*/ 349361 w 991635"/>
                <a:gd name="connsiteY118" fmla="*/ 351143 h 858995"/>
                <a:gd name="connsiteX119" fmla="*/ 368379 w 991635"/>
                <a:gd name="connsiteY119" fmla="*/ 352534 h 858995"/>
                <a:gd name="connsiteX120" fmla="*/ 371549 w 991635"/>
                <a:gd name="connsiteY120" fmla="*/ 331673 h 858995"/>
                <a:gd name="connsiteX121" fmla="*/ 361255 w 991635"/>
                <a:gd name="connsiteY121" fmla="*/ 328195 h 858995"/>
                <a:gd name="connsiteX122" fmla="*/ 370757 w 991635"/>
                <a:gd name="connsiteY122" fmla="*/ 308725 h 858995"/>
                <a:gd name="connsiteX123" fmla="*/ 358083 w 991635"/>
                <a:gd name="connsiteY123" fmla="*/ 301072 h 858995"/>
                <a:gd name="connsiteX124" fmla="*/ 373136 w 991635"/>
                <a:gd name="connsiteY124" fmla="*/ 301769 h 858995"/>
                <a:gd name="connsiteX125" fmla="*/ 407205 w 991635"/>
                <a:gd name="connsiteY125" fmla="*/ 260742 h 858995"/>
                <a:gd name="connsiteX126" fmla="*/ 311327 w 991635"/>
                <a:gd name="connsiteY126" fmla="*/ 274646 h 858995"/>
                <a:gd name="connsiteX127" fmla="*/ 291505 w 991635"/>
                <a:gd name="connsiteY127" fmla="*/ 305943 h 858995"/>
                <a:gd name="connsiteX128" fmla="*/ 266157 w 991635"/>
                <a:gd name="connsiteY128" fmla="*/ 272569 h 858995"/>
                <a:gd name="connsiteX129" fmla="*/ 300226 w 991635"/>
                <a:gd name="connsiteY129" fmla="*/ 233632 h 858995"/>
                <a:gd name="connsiteX130" fmla="*/ 297056 w 991635"/>
                <a:gd name="connsiteY130" fmla="*/ 198856 h 858995"/>
                <a:gd name="connsiteX131" fmla="*/ 297056 w 991635"/>
                <a:gd name="connsiteY131" fmla="*/ 187040 h 858995"/>
                <a:gd name="connsiteX132" fmla="*/ 314487 w 991635"/>
                <a:gd name="connsiteY132" fmla="*/ 180094 h 858995"/>
                <a:gd name="connsiteX133" fmla="*/ 334297 w 991635"/>
                <a:gd name="connsiteY133" fmla="*/ 174527 h 858995"/>
                <a:gd name="connsiteX134" fmla="*/ 349350 w 991635"/>
                <a:gd name="connsiteY134" fmla="*/ 180789 h 858995"/>
                <a:gd name="connsiteX135" fmla="*/ 367586 w 991635"/>
                <a:gd name="connsiteY135" fmla="*/ 130023 h 858995"/>
                <a:gd name="connsiteX136" fmla="*/ 377088 w 991635"/>
                <a:gd name="connsiteY136" fmla="*/ 117511 h 858995"/>
                <a:gd name="connsiteX137" fmla="*/ 400863 w 991635"/>
                <a:gd name="connsiteY137" fmla="*/ 109162 h 858995"/>
                <a:gd name="connsiteX138" fmla="*/ 401655 w 991635"/>
                <a:gd name="connsiteY138" fmla="*/ 83443 h 858995"/>
                <a:gd name="connsiteX139" fmla="*/ 428600 w 991635"/>
                <a:gd name="connsiteY139" fmla="*/ 54929 h 858995"/>
                <a:gd name="connsiteX140" fmla="*/ 465050 w 991635"/>
                <a:gd name="connsiteY140" fmla="*/ 39634 h 858995"/>
                <a:gd name="connsiteX141" fmla="*/ 486943 w 991635"/>
                <a:gd name="connsiteY141" fmla="*/ 35439 h 858995"/>
                <a:gd name="connsiteX142" fmla="*/ 486943 w 991635"/>
                <a:gd name="connsiteY142" fmla="*/ 13800 h 858995"/>
                <a:gd name="connsiteX143" fmla="*/ 488055 w 991635"/>
                <a:gd name="connsiteY143" fmla="*/ 8401 h 858995"/>
                <a:gd name="connsiteX144" fmla="*/ 503191 w 991635"/>
                <a:gd name="connsiteY144" fmla="*/ 14049 h 858995"/>
                <a:gd name="connsiteX145" fmla="*/ 518315 w 991635"/>
                <a:gd name="connsiteY145" fmla="*/ 40361 h 858995"/>
                <a:gd name="connsiteX146" fmla="*/ 542976 w 991635"/>
                <a:gd name="connsiteY146" fmla="*/ 40361 h 858995"/>
                <a:gd name="connsiteX147" fmla="*/ 551378 w 991635"/>
                <a:gd name="connsiteY147" fmla="*/ 52645 h 858995"/>
                <a:gd name="connsiteX148" fmla="*/ 594524 w 991635"/>
                <a:gd name="connsiteY148" fmla="*/ 55594 h 858995"/>
                <a:gd name="connsiteX149" fmla="*/ 595802 w 991635"/>
                <a:gd name="connsiteY149" fmla="*/ 36851 h 858995"/>
                <a:gd name="connsiteX150" fmla="*/ 629091 w 991635"/>
                <a:gd name="connsiteY150" fmla="*/ 36851 h 858995"/>
                <a:gd name="connsiteX151" fmla="*/ 639387 w 991635"/>
                <a:gd name="connsiteY151" fmla="*/ 22252 h 858995"/>
                <a:gd name="connsiteX152" fmla="*/ 702001 w 991635"/>
                <a:gd name="connsiteY152" fmla="*/ 25035 h 858995"/>
                <a:gd name="connsiteX153" fmla="*/ 727361 w 991635"/>
                <a:gd name="connsiteY153" fmla="*/ 0 h 858995"/>
                <a:gd name="connsiteX0" fmla="*/ 313244 w 991635"/>
                <a:gd name="connsiteY0" fmla="*/ 762615 h 858995"/>
                <a:gd name="connsiteX1" fmla="*/ 330036 w 991635"/>
                <a:gd name="connsiteY1" fmla="*/ 742947 h 858995"/>
                <a:gd name="connsiteX2" fmla="*/ 330036 w 991635"/>
                <a:gd name="connsiteY2" fmla="*/ 750818 h 858995"/>
                <a:gd name="connsiteX3" fmla="*/ 313238 w 991635"/>
                <a:gd name="connsiteY3" fmla="*/ 762610 h 858995"/>
                <a:gd name="connsiteX4" fmla="*/ 313244 w 991635"/>
                <a:gd name="connsiteY4" fmla="*/ 762615 h 858995"/>
                <a:gd name="connsiteX5" fmla="*/ 625127 w 991635"/>
                <a:gd name="connsiteY5" fmla="*/ 543541 h 858995"/>
                <a:gd name="connsiteX6" fmla="*/ 614995 w 991635"/>
                <a:gd name="connsiteY6" fmla="*/ 549076 h 858995"/>
                <a:gd name="connsiteX7" fmla="*/ 625396 w 991635"/>
                <a:gd name="connsiteY7" fmla="*/ 543608 h 858995"/>
                <a:gd name="connsiteX8" fmla="*/ 625127 w 991635"/>
                <a:gd name="connsiteY8" fmla="*/ 543551 h 858995"/>
                <a:gd name="connsiteX9" fmla="*/ 625127 w 991635"/>
                <a:gd name="connsiteY9" fmla="*/ 543541 h 858995"/>
                <a:gd name="connsiteX10" fmla="*/ 614707 w 991635"/>
                <a:gd name="connsiteY10" fmla="*/ 549228 h 858995"/>
                <a:gd name="connsiteX11" fmla="*/ 614701 w 991635"/>
                <a:gd name="connsiteY11" fmla="*/ 549231 h 858995"/>
                <a:gd name="connsiteX12" fmla="*/ 614707 w 991635"/>
                <a:gd name="connsiteY12" fmla="*/ 549228 h 858995"/>
                <a:gd name="connsiteX13" fmla="*/ 727361 w 991635"/>
                <a:gd name="connsiteY13" fmla="*/ 0 h 858995"/>
                <a:gd name="connsiteX14" fmla="*/ 778861 w 991635"/>
                <a:gd name="connsiteY14" fmla="*/ 12511 h 858995"/>
                <a:gd name="connsiteX15" fmla="*/ 765394 w 991635"/>
                <a:gd name="connsiteY15" fmla="*/ 24340 h 858995"/>
                <a:gd name="connsiteX16" fmla="*/ 747170 w 991635"/>
                <a:gd name="connsiteY16" fmla="*/ 31991 h 858995"/>
                <a:gd name="connsiteX17" fmla="*/ 743999 w 991635"/>
                <a:gd name="connsiteY17" fmla="*/ 61191 h 858995"/>
                <a:gd name="connsiteX18" fmla="*/ 759845 w 991635"/>
                <a:gd name="connsiteY18" fmla="*/ 77878 h 858995"/>
                <a:gd name="connsiteX19" fmla="*/ 784412 w 991635"/>
                <a:gd name="connsiteY19" fmla="*/ 67451 h 858995"/>
                <a:gd name="connsiteX20" fmla="*/ 812150 w 991635"/>
                <a:gd name="connsiteY20" fmla="*/ 49374 h 858995"/>
                <a:gd name="connsiteX21" fmla="*/ 838291 w 991635"/>
                <a:gd name="connsiteY21" fmla="*/ 35460 h 858995"/>
                <a:gd name="connsiteX22" fmla="*/ 852965 w 991635"/>
                <a:gd name="connsiteY22" fmla="*/ 48678 h 858995"/>
                <a:gd name="connsiteX23" fmla="*/ 862077 w 991635"/>
                <a:gd name="connsiteY23" fmla="*/ 92477 h 858995"/>
                <a:gd name="connsiteX24" fmla="*/ 878716 w 991635"/>
                <a:gd name="connsiteY24" fmla="*/ 109858 h 858995"/>
                <a:gd name="connsiteX25" fmla="*/ 907247 w 991635"/>
                <a:gd name="connsiteY25" fmla="*/ 112652 h 858995"/>
                <a:gd name="connsiteX26" fmla="*/ 913579 w 991635"/>
                <a:gd name="connsiteY26" fmla="*/ 104304 h 858995"/>
                <a:gd name="connsiteX27" fmla="*/ 933389 w 991635"/>
                <a:gd name="connsiteY27" fmla="*/ 120989 h 858995"/>
                <a:gd name="connsiteX28" fmla="*/ 946868 w 991635"/>
                <a:gd name="connsiteY28" fmla="*/ 111603 h 858995"/>
                <a:gd name="connsiteX29" fmla="*/ 955589 w 991635"/>
                <a:gd name="connsiteY29" fmla="*/ 132807 h 858995"/>
                <a:gd name="connsiteX30" fmla="*/ 951625 w 991635"/>
                <a:gd name="connsiteY30" fmla="*/ 146720 h 858995"/>
                <a:gd name="connsiteX31" fmla="*/ 956370 w 991635"/>
                <a:gd name="connsiteY31" fmla="*/ 169668 h 858995"/>
                <a:gd name="connsiteX32" fmla="*/ 936561 w 991635"/>
                <a:gd name="connsiteY32" fmla="*/ 177311 h 858995"/>
                <a:gd name="connsiteX33" fmla="*/ 924678 w 991635"/>
                <a:gd name="connsiteY33" fmla="*/ 175223 h 858995"/>
                <a:gd name="connsiteX34" fmla="*/ 896148 w 991635"/>
                <a:gd name="connsiteY34" fmla="*/ 180789 h 858995"/>
                <a:gd name="connsiteX35" fmla="*/ 893769 w 991635"/>
                <a:gd name="connsiteY35" fmla="*/ 191214 h 858995"/>
                <a:gd name="connsiteX36" fmla="*/ 911993 w 991635"/>
                <a:gd name="connsiteY36" fmla="*/ 196095 h 858995"/>
                <a:gd name="connsiteX37" fmla="*/ 935767 w 991635"/>
                <a:gd name="connsiteY37" fmla="*/ 198181 h 858995"/>
                <a:gd name="connsiteX38" fmla="*/ 969056 w 991635"/>
                <a:gd name="connsiteY38" fmla="*/ 185670 h 858995"/>
                <a:gd name="connsiteX39" fmla="*/ 991635 w 991635"/>
                <a:gd name="connsiteY39" fmla="*/ 212428 h 858995"/>
                <a:gd name="connsiteX40" fmla="*/ 967471 w 991635"/>
                <a:gd name="connsiteY40" fmla="*/ 222510 h 858995"/>
                <a:gd name="connsiteX41" fmla="*/ 920715 w 991635"/>
                <a:gd name="connsiteY41" fmla="*/ 218347 h 858995"/>
                <a:gd name="connsiteX42" fmla="*/ 911201 w 991635"/>
                <a:gd name="connsiteY42" fmla="*/ 204432 h 858995"/>
                <a:gd name="connsiteX43" fmla="*/ 889011 w 991635"/>
                <a:gd name="connsiteY43" fmla="*/ 215564 h 858995"/>
                <a:gd name="connsiteX44" fmla="*/ 875545 w 991635"/>
                <a:gd name="connsiteY44" fmla="*/ 210694 h 858995"/>
                <a:gd name="connsiteX45" fmla="*/ 881082 w 991635"/>
                <a:gd name="connsiteY45" fmla="*/ 269102 h 858995"/>
                <a:gd name="connsiteX46" fmla="*/ 880302 w 991635"/>
                <a:gd name="connsiteY46" fmla="*/ 439466 h 858995"/>
                <a:gd name="connsiteX47" fmla="*/ 872373 w 991635"/>
                <a:gd name="connsiteY47" fmla="*/ 455456 h 858995"/>
                <a:gd name="connsiteX48" fmla="*/ 878716 w 991635"/>
                <a:gd name="connsiteY48" fmla="*/ 468664 h 858995"/>
                <a:gd name="connsiteX49" fmla="*/ 864456 w 991635"/>
                <a:gd name="connsiteY49" fmla="*/ 488134 h 858995"/>
                <a:gd name="connsiteX50" fmla="*/ 753513 w 991635"/>
                <a:gd name="connsiteY50" fmla="*/ 463795 h 858995"/>
                <a:gd name="connsiteX51" fmla="*/ 736863 w 991635"/>
                <a:gd name="connsiteY51" fmla="*/ 474926 h 858995"/>
                <a:gd name="connsiteX52" fmla="*/ 721810 w 991635"/>
                <a:gd name="connsiteY52" fmla="*/ 530551 h 858995"/>
                <a:gd name="connsiteX53" fmla="*/ 679019 w 991635"/>
                <a:gd name="connsiteY53" fmla="*/ 521517 h 858995"/>
                <a:gd name="connsiteX54" fmla="*/ 659208 w 991635"/>
                <a:gd name="connsiteY54" fmla="*/ 550716 h 858995"/>
                <a:gd name="connsiteX55" fmla="*/ 626043 w 991635"/>
                <a:gd name="connsiteY55" fmla="*/ 543744 h 858995"/>
                <a:gd name="connsiteX56" fmla="*/ 649457 w 991635"/>
                <a:gd name="connsiteY56" fmla="*/ 621989 h 858995"/>
                <a:gd name="connsiteX57" fmla="*/ 636002 w 991635"/>
                <a:gd name="connsiteY57" fmla="*/ 668206 h 858995"/>
                <a:gd name="connsiteX58" fmla="*/ 577732 w 991635"/>
                <a:gd name="connsiteY58" fmla="*/ 686408 h 858995"/>
                <a:gd name="connsiteX59" fmla="*/ 531769 w 991635"/>
                <a:gd name="connsiteY59" fmla="*/ 680999 h 858995"/>
                <a:gd name="connsiteX60" fmla="*/ 512728 w 991635"/>
                <a:gd name="connsiteY60" fmla="*/ 666244 h 858995"/>
                <a:gd name="connsiteX61" fmla="*/ 479108 w 991635"/>
                <a:gd name="connsiteY61" fmla="*/ 702627 h 858995"/>
                <a:gd name="connsiteX62" fmla="*/ 449962 w 991635"/>
                <a:gd name="connsiteY62" fmla="*/ 691819 h 858995"/>
                <a:gd name="connsiteX63" fmla="*/ 408508 w 991635"/>
                <a:gd name="connsiteY63" fmla="*/ 696730 h 858995"/>
                <a:gd name="connsiteX64" fmla="*/ 438755 w 991635"/>
                <a:gd name="connsiteY64" fmla="*/ 728192 h 858995"/>
                <a:gd name="connsiteX65" fmla="*/ 425868 w 991635"/>
                <a:gd name="connsiteY65" fmla="*/ 755242 h 858995"/>
                <a:gd name="connsiteX66" fmla="*/ 397289 w 991635"/>
                <a:gd name="connsiteY66" fmla="*/ 753757 h 858995"/>
                <a:gd name="connsiteX67" fmla="*/ 372070 w 991635"/>
                <a:gd name="connsiteY67" fmla="*/ 763590 h 858995"/>
                <a:gd name="connsiteX68" fmla="*/ 372070 w 991635"/>
                <a:gd name="connsiteY68" fmla="*/ 763600 h 858995"/>
                <a:gd name="connsiteX69" fmla="*/ 360307 w 991635"/>
                <a:gd name="connsiteY69" fmla="*/ 750818 h 858995"/>
                <a:gd name="connsiteX70" fmla="*/ 359974 w 991635"/>
                <a:gd name="connsiteY70" fmla="*/ 750471 h 858995"/>
                <a:gd name="connsiteX71" fmla="*/ 360308 w 991635"/>
                <a:gd name="connsiteY71" fmla="*/ 750819 h 858995"/>
                <a:gd name="connsiteX72" fmla="*/ 372071 w 991635"/>
                <a:gd name="connsiteY72" fmla="*/ 763601 h 858995"/>
                <a:gd name="connsiteX73" fmla="*/ 332285 w 991635"/>
                <a:gd name="connsiteY73" fmla="*/ 781305 h 858995"/>
                <a:gd name="connsiteX74" fmla="*/ 316605 w 991635"/>
                <a:gd name="connsiteY74" fmla="*/ 776383 h 858995"/>
                <a:gd name="connsiteX75" fmla="*/ 290830 w 991635"/>
                <a:gd name="connsiteY75" fmla="*/ 808832 h 858995"/>
                <a:gd name="connsiteX76" fmla="*/ 257198 w 991635"/>
                <a:gd name="connsiteY76" fmla="*/ 818665 h 858995"/>
                <a:gd name="connsiteX77" fmla="*/ 249352 w 991635"/>
                <a:gd name="connsiteY77" fmla="*/ 825561 h 858995"/>
                <a:gd name="connsiteX78" fmla="*/ 253282 w 991635"/>
                <a:gd name="connsiteY78" fmla="*/ 840305 h 858995"/>
                <a:gd name="connsiteX79" fmla="*/ 203413 w 991635"/>
                <a:gd name="connsiteY79" fmla="*/ 837356 h 858995"/>
                <a:gd name="connsiteX80" fmla="*/ 187722 w 991635"/>
                <a:gd name="connsiteY80" fmla="*/ 858995 h 858995"/>
                <a:gd name="connsiteX81" fmla="*/ 172030 w 991635"/>
                <a:gd name="connsiteY81" fmla="*/ 857023 h 858995"/>
                <a:gd name="connsiteX82" fmla="*/ 173142 w 991635"/>
                <a:gd name="connsiteY82" fmla="*/ 845216 h 858995"/>
                <a:gd name="connsiteX83" fmla="*/ 188846 w 991635"/>
                <a:gd name="connsiteY83" fmla="*/ 840305 h 858995"/>
                <a:gd name="connsiteX84" fmla="*/ 188846 w 991635"/>
                <a:gd name="connsiteY84" fmla="*/ 834407 h 858995"/>
                <a:gd name="connsiteX85" fmla="*/ 161935 w 991635"/>
                <a:gd name="connsiteY85" fmla="*/ 832434 h 858995"/>
                <a:gd name="connsiteX86" fmla="*/ 159699 w 991635"/>
                <a:gd name="connsiteY86" fmla="*/ 841291 h 858995"/>
                <a:gd name="connsiteX87" fmla="*/ 142611 w 991635"/>
                <a:gd name="connsiteY87" fmla="*/ 830721 h 858995"/>
                <a:gd name="connsiteX88" fmla="*/ 150172 w 991635"/>
                <a:gd name="connsiteY88" fmla="*/ 816215 h 858995"/>
                <a:gd name="connsiteX89" fmla="*/ 170349 w 991635"/>
                <a:gd name="connsiteY89" fmla="*/ 812279 h 858995"/>
                <a:gd name="connsiteX90" fmla="*/ 159142 w 991635"/>
                <a:gd name="connsiteY90" fmla="*/ 792125 h 858995"/>
                <a:gd name="connsiteX91" fmla="*/ 161379 w 991635"/>
                <a:gd name="connsiteY91" fmla="*/ 759177 h 858995"/>
                <a:gd name="connsiteX92" fmla="*/ 139534 w 991635"/>
                <a:gd name="connsiteY92" fmla="*/ 728702 h 858995"/>
                <a:gd name="connsiteX93" fmla="*/ 133818 w 991635"/>
                <a:gd name="connsiteY93" fmla="*/ 714798 h 858995"/>
                <a:gd name="connsiteX94" fmla="*/ 107653 w 991635"/>
                <a:gd name="connsiteY94" fmla="*/ 671686 h 858995"/>
                <a:gd name="connsiteX95" fmla="*/ 106079 w 991635"/>
                <a:gd name="connsiteY95" fmla="*/ 650129 h 858995"/>
                <a:gd name="connsiteX96" fmla="*/ 73583 w 991635"/>
                <a:gd name="connsiteY96" fmla="*/ 646661 h 858995"/>
                <a:gd name="connsiteX97" fmla="*/ 39785 w 991635"/>
                <a:gd name="connsiteY97" fmla="*/ 623962 h 858995"/>
                <a:gd name="connsiteX98" fmla="*/ 43159 w 991635"/>
                <a:gd name="connsiteY98" fmla="*/ 597422 h 858995"/>
                <a:gd name="connsiteX99" fmla="*/ 29703 w 991635"/>
                <a:gd name="connsiteY99" fmla="*/ 597422 h 858995"/>
                <a:gd name="connsiteX100" fmla="*/ 0 w 991635"/>
                <a:gd name="connsiteY100" fmla="*/ 476462 h 858995"/>
                <a:gd name="connsiteX101" fmla="*/ 67808 w 991635"/>
                <a:gd name="connsiteY101" fmla="*/ 448935 h 858995"/>
                <a:gd name="connsiteX102" fmla="*/ 56601 w 991635"/>
                <a:gd name="connsiteY102" fmla="*/ 413527 h 858995"/>
                <a:gd name="connsiteX103" fmla="*/ 33064 w 991635"/>
                <a:gd name="connsiteY103" fmla="*/ 410578 h 858995"/>
                <a:gd name="connsiteX104" fmla="*/ 33064 w 991635"/>
                <a:gd name="connsiteY104" fmla="*/ 367309 h 858995"/>
                <a:gd name="connsiteX105" fmla="*/ 61690 w 991635"/>
                <a:gd name="connsiteY105" fmla="*/ 374786 h 858995"/>
                <a:gd name="connsiteX106" fmla="*/ 71997 w 991635"/>
                <a:gd name="connsiteY106" fmla="*/ 359480 h 858995"/>
                <a:gd name="connsiteX107" fmla="*/ 86258 w 991635"/>
                <a:gd name="connsiteY107" fmla="*/ 365742 h 858995"/>
                <a:gd name="connsiteX108" fmla="*/ 116375 w 991635"/>
                <a:gd name="connsiteY108" fmla="*/ 356698 h 858995"/>
                <a:gd name="connsiteX109" fmla="*/ 135393 w 991635"/>
                <a:gd name="connsiteY109" fmla="*/ 374090 h 858995"/>
                <a:gd name="connsiteX110" fmla="*/ 155995 w 991635"/>
                <a:gd name="connsiteY110" fmla="*/ 367133 h 858995"/>
                <a:gd name="connsiteX111" fmla="*/ 189283 w 991635"/>
                <a:gd name="connsiteY111" fmla="*/ 390777 h 858995"/>
                <a:gd name="connsiteX112" fmla="*/ 240785 w 991635"/>
                <a:gd name="connsiteY112" fmla="*/ 399811 h 858995"/>
                <a:gd name="connsiteX113" fmla="*/ 250299 w 991635"/>
                <a:gd name="connsiteY113" fmla="*/ 385907 h 858995"/>
                <a:gd name="connsiteX114" fmla="*/ 259021 w 991635"/>
                <a:gd name="connsiteY114" fmla="*/ 393560 h 858995"/>
                <a:gd name="connsiteX115" fmla="*/ 266950 w 991635"/>
                <a:gd name="connsiteY115" fmla="*/ 384515 h 858995"/>
                <a:gd name="connsiteX116" fmla="*/ 324001 w 991635"/>
                <a:gd name="connsiteY116" fmla="*/ 378264 h 858995"/>
                <a:gd name="connsiteX117" fmla="*/ 349361 w 991635"/>
                <a:gd name="connsiteY117" fmla="*/ 351143 h 858995"/>
                <a:gd name="connsiteX118" fmla="*/ 368379 w 991635"/>
                <a:gd name="connsiteY118" fmla="*/ 352534 h 858995"/>
                <a:gd name="connsiteX119" fmla="*/ 371549 w 991635"/>
                <a:gd name="connsiteY119" fmla="*/ 331673 h 858995"/>
                <a:gd name="connsiteX120" fmla="*/ 361255 w 991635"/>
                <a:gd name="connsiteY120" fmla="*/ 328195 h 858995"/>
                <a:gd name="connsiteX121" fmla="*/ 370757 w 991635"/>
                <a:gd name="connsiteY121" fmla="*/ 308725 h 858995"/>
                <a:gd name="connsiteX122" fmla="*/ 358083 w 991635"/>
                <a:gd name="connsiteY122" fmla="*/ 301072 h 858995"/>
                <a:gd name="connsiteX123" fmla="*/ 373136 w 991635"/>
                <a:gd name="connsiteY123" fmla="*/ 301769 h 858995"/>
                <a:gd name="connsiteX124" fmla="*/ 407205 w 991635"/>
                <a:gd name="connsiteY124" fmla="*/ 260742 h 858995"/>
                <a:gd name="connsiteX125" fmla="*/ 311327 w 991635"/>
                <a:gd name="connsiteY125" fmla="*/ 274646 h 858995"/>
                <a:gd name="connsiteX126" fmla="*/ 291505 w 991635"/>
                <a:gd name="connsiteY126" fmla="*/ 305943 h 858995"/>
                <a:gd name="connsiteX127" fmla="*/ 266157 w 991635"/>
                <a:gd name="connsiteY127" fmla="*/ 272569 h 858995"/>
                <a:gd name="connsiteX128" fmla="*/ 300226 w 991635"/>
                <a:gd name="connsiteY128" fmla="*/ 233632 h 858995"/>
                <a:gd name="connsiteX129" fmla="*/ 297056 w 991635"/>
                <a:gd name="connsiteY129" fmla="*/ 198856 h 858995"/>
                <a:gd name="connsiteX130" fmla="*/ 297056 w 991635"/>
                <a:gd name="connsiteY130" fmla="*/ 187040 h 858995"/>
                <a:gd name="connsiteX131" fmla="*/ 314487 w 991635"/>
                <a:gd name="connsiteY131" fmla="*/ 180094 h 858995"/>
                <a:gd name="connsiteX132" fmla="*/ 334297 w 991635"/>
                <a:gd name="connsiteY132" fmla="*/ 174527 h 858995"/>
                <a:gd name="connsiteX133" fmla="*/ 349350 w 991635"/>
                <a:gd name="connsiteY133" fmla="*/ 180789 h 858995"/>
                <a:gd name="connsiteX134" fmla="*/ 367586 w 991635"/>
                <a:gd name="connsiteY134" fmla="*/ 130023 h 858995"/>
                <a:gd name="connsiteX135" fmla="*/ 377088 w 991635"/>
                <a:gd name="connsiteY135" fmla="*/ 117511 h 858995"/>
                <a:gd name="connsiteX136" fmla="*/ 400863 w 991635"/>
                <a:gd name="connsiteY136" fmla="*/ 109162 h 858995"/>
                <a:gd name="connsiteX137" fmla="*/ 401655 w 991635"/>
                <a:gd name="connsiteY137" fmla="*/ 83443 h 858995"/>
                <a:gd name="connsiteX138" fmla="*/ 428600 w 991635"/>
                <a:gd name="connsiteY138" fmla="*/ 54929 h 858995"/>
                <a:gd name="connsiteX139" fmla="*/ 465050 w 991635"/>
                <a:gd name="connsiteY139" fmla="*/ 39634 h 858995"/>
                <a:gd name="connsiteX140" fmla="*/ 486943 w 991635"/>
                <a:gd name="connsiteY140" fmla="*/ 35439 h 858995"/>
                <a:gd name="connsiteX141" fmla="*/ 486943 w 991635"/>
                <a:gd name="connsiteY141" fmla="*/ 13800 h 858995"/>
                <a:gd name="connsiteX142" fmla="*/ 488055 w 991635"/>
                <a:gd name="connsiteY142" fmla="*/ 8401 h 858995"/>
                <a:gd name="connsiteX143" fmla="*/ 503191 w 991635"/>
                <a:gd name="connsiteY143" fmla="*/ 14049 h 858995"/>
                <a:gd name="connsiteX144" fmla="*/ 518315 w 991635"/>
                <a:gd name="connsiteY144" fmla="*/ 40361 h 858995"/>
                <a:gd name="connsiteX145" fmla="*/ 542976 w 991635"/>
                <a:gd name="connsiteY145" fmla="*/ 40361 h 858995"/>
                <a:gd name="connsiteX146" fmla="*/ 551378 w 991635"/>
                <a:gd name="connsiteY146" fmla="*/ 52645 h 858995"/>
                <a:gd name="connsiteX147" fmla="*/ 594524 w 991635"/>
                <a:gd name="connsiteY147" fmla="*/ 55594 h 858995"/>
                <a:gd name="connsiteX148" fmla="*/ 595802 w 991635"/>
                <a:gd name="connsiteY148" fmla="*/ 36851 h 858995"/>
                <a:gd name="connsiteX149" fmla="*/ 629091 w 991635"/>
                <a:gd name="connsiteY149" fmla="*/ 36851 h 858995"/>
                <a:gd name="connsiteX150" fmla="*/ 639387 w 991635"/>
                <a:gd name="connsiteY150" fmla="*/ 22252 h 858995"/>
                <a:gd name="connsiteX151" fmla="*/ 702001 w 991635"/>
                <a:gd name="connsiteY151" fmla="*/ 25035 h 858995"/>
                <a:gd name="connsiteX152" fmla="*/ 727361 w 991635"/>
                <a:gd name="connsiteY152" fmla="*/ 0 h 858995"/>
                <a:gd name="connsiteX0" fmla="*/ 313244 w 991635"/>
                <a:gd name="connsiteY0" fmla="*/ 762615 h 858995"/>
                <a:gd name="connsiteX1" fmla="*/ 330036 w 991635"/>
                <a:gd name="connsiteY1" fmla="*/ 742947 h 858995"/>
                <a:gd name="connsiteX2" fmla="*/ 313238 w 991635"/>
                <a:gd name="connsiteY2" fmla="*/ 762610 h 858995"/>
                <a:gd name="connsiteX3" fmla="*/ 313244 w 991635"/>
                <a:gd name="connsiteY3" fmla="*/ 762615 h 858995"/>
                <a:gd name="connsiteX4" fmla="*/ 625127 w 991635"/>
                <a:gd name="connsiteY4" fmla="*/ 543541 h 858995"/>
                <a:gd name="connsiteX5" fmla="*/ 614995 w 991635"/>
                <a:gd name="connsiteY5" fmla="*/ 549076 h 858995"/>
                <a:gd name="connsiteX6" fmla="*/ 625396 w 991635"/>
                <a:gd name="connsiteY6" fmla="*/ 543608 h 858995"/>
                <a:gd name="connsiteX7" fmla="*/ 625127 w 991635"/>
                <a:gd name="connsiteY7" fmla="*/ 543551 h 858995"/>
                <a:gd name="connsiteX8" fmla="*/ 625127 w 991635"/>
                <a:gd name="connsiteY8" fmla="*/ 543541 h 858995"/>
                <a:gd name="connsiteX9" fmla="*/ 614707 w 991635"/>
                <a:gd name="connsiteY9" fmla="*/ 549228 h 858995"/>
                <a:gd name="connsiteX10" fmla="*/ 614701 w 991635"/>
                <a:gd name="connsiteY10" fmla="*/ 549231 h 858995"/>
                <a:gd name="connsiteX11" fmla="*/ 614707 w 991635"/>
                <a:gd name="connsiteY11" fmla="*/ 549228 h 858995"/>
                <a:gd name="connsiteX12" fmla="*/ 727361 w 991635"/>
                <a:gd name="connsiteY12" fmla="*/ 0 h 858995"/>
                <a:gd name="connsiteX13" fmla="*/ 778861 w 991635"/>
                <a:gd name="connsiteY13" fmla="*/ 12511 h 858995"/>
                <a:gd name="connsiteX14" fmla="*/ 765394 w 991635"/>
                <a:gd name="connsiteY14" fmla="*/ 24340 h 858995"/>
                <a:gd name="connsiteX15" fmla="*/ 747170 w 991635"/>
                <a:gd name="connsiteY15" fmla="*/ 31991 h 858995"/>
                <a:gd name="connsiteX16" fmla="*/ 743999 w 991635"/>
                <a:gd name="connsiteY16" fmla="*/ 61191 h 858995"/>
                <a:gd name="connsiteX17" fmla="*/ 759845 w 991635"/>
                <a:gd name="connsiteY17" fmla="*/ 77878 h 858995"/>
                <a:gd name="connsiteX18" fmla="*/ 784412 w 991635"/>
                <a:gd name="connsiteY18" fmla="*/ 67451 h 858995"/>
                <a:gd name="connsiteX19" fmla="*/ 812150 w 991635"/>
                <a:gd name="connsiteY19" fmla="*/ 49374 h 858995"/>
                <a:gd name="connsiteX20" fmla="*/ 838291 w 991635"/>
                <a:gd name="connsiteY20" fmla="*/ 35460 h 858995"/>
                <a:gd name="connsiteX21" fmla="*/ 852965 w 991635"/>
                <a:gd name="connsiteY21" fmla="*/ 48678 h 858995"/>
                <a:gd name="connsiteX22" fmla="*/ 862077 w 991635"/>
                <a:gd name="connsiteY22" fmla="*/ 92477 h 858995"/>
                <a:gd name="connsiteX23" fmla="*/ 878716 w 991635"/>
                <a:gd name="connsiteY23" fmla="*/ 109858 h 858995"/>
                <a:gd name="connsiteX24" fmla="*/ 907247 w 991635"/>
                <a:gd name="connsiteY24" fmla="*/ 112652 h 858995"/>
                <a:gd name="connsiteX25" fmla="*/ 913579 w 991635"/>
                <a:gd name="connsiteY25" fmla="*/ 104304 h 858995"/>
                <a:gd name="connsiteX26" fmla="*/ 933389 w 991635"/>
                <a:gd name="connsiteY26" fmla="*/ 120989 h 858995"/>
                <a:gd name="connsiteX27" fmla="*/ 946868 w 991635"/>
                <a:gd name="connsiteY27" fmla="*/ 111603 h 858995"/>
                <a:gd name="connsiteX28" fmla="*/ 955589 w 991635"/>
                <a:gd name="connsiteY28" fmla="*/ 132807 h 858995"/>
                <a:gd name="connsiteX29" fmla="*/ 951625 w 991635"/>
                <a:gd name="connsiteY29" fmla="*/ 146720 h 858995"/>
                <a:gd name="connsiteX30" fmla="*/ 956370 w 991635"/>
                <a:gd name="connsiteY30" fmla="*/ 169668 h 858995"/>
                <a:gd name="connsiteX31" fmla="*/ 936561 w 991635"/>
                <a:gd name="connsiteY31" fmla="*/ 177311 h 858995"/>
                <a:gd name="connsiteX32" fmla="*/ 924678 w 991635"/>
                <a:gd name="connsiteY32" fmla="*/ 175223 h 858995"/>
                <a:gd name="connsiteX33" fmla="*/ 896148 w 991635"/>
                <a:gd name="connsiteY33" fmla="*/ 180789 h 858995"/>
                <a:gd name="connsiteX34" fmla="*/ 893769 w 991635"/>
                <a:gd name="connsiteY34" fmla="*/ 191214 h 858995"/>
                <a:gd name="connsiteX35" fmla="*/ 911993 w 991635"/>
                <a:gd name="connsiteY35" fmla="*/ 196095 h 858995"/>
                <a:gd name="connsiteX36" fmla="*/ 935767 w 991635"/>
                <a:gd name="connsiteY36" fmla="*/ 198181 h 858995"/>
                <a:gd name="connsiteX37" fmla="*/ 969056 w 991635"/>
                <a:gd name="connsiteY37" fmla="*/ 185670 h 858995"/>
                <a:gd name="connsiteX38" fmla="*/ 991635 w 991635"/>
                <a:gd name="connsiteY38" fmla="*/ 212428 h 858995"/>
                <a:gd name="connsiteX39" fmla="*/ 967471 w 991635"/>
                <a:gd name="connsiteY39" fmla="*/ 222510 h 858995"/>
                <a:gd name="connsiteX40" fmla="*/ 920715 w 991635"/>
                <a:gd name="connsiteY40" fmla="*/ 218347 h 858995"/>
                <a:gd name="connsiteX41" fmla="*/ 911201 w 991635"/>
                <a:gd name="connsiteY41" fmla="*/ 204432 h 858995"/>
                <a:gd name="connsiteX42" fmla="*/ 889011 w 991635"/>
                <a:gd name="connsiteY42" fmla="*/ 215564 h 858995"/>
                <a:gd name="connsiteX43" fmla="*/ 875545 w 991635"/>
                <a:gd name="connsiteY43" fmla="*/ 210694 h 858995"/>
                <a:gd name="connsiteX44" fmla="*/ 881082 w 991635"/>
                <a:gd name="connsiteY44" fmla="*/ 269102 h 858995"/>
                <a:gd name="connsiteX45" fmla="*/ 880302 w 991635"/>
                <a:gd name="connsiteY45" fmla="*/ 439466 h 858995"/>
                <a:gd name="connsiteX46" fmla="*/ 872373 w 991635"/>
                <a:gd name="connsiteY46" fmla="*/ 455456 h 858995"/>
                <a:gd name="connsiteX47" fmla="*/ 878716 w 991635"/>
                <a:gd name="connsiteY47" fmla="*/ 468664 h 858995"/>
                <a:gd name="connsiteX48" fmla="*/ 864456 w 991635"/>
                <a:gd name="connsiteY48" fmla="*/ 488134 h 858995"/>
                <a:gd name="connsiteX49" fmla="*/ 753513 w 991635"/>
                <a:gd name="connsiteY49" fmla="*/ 463795 h 858995"/>
                <a:gd name="connsiteX50" fmla="*/ 736863 w 991635"/>
                <a:gd name="connsiteY50" fmla="*/ 474926 h 858995"/>
                <a:gd name="connsiteX51" fmla="*/ 721810 w 991635"/>
                <a:gd name="connsiteY51" fmla="*/ 530551 h 858995"/>
                <a:gd name="connsiteX52" fmla="*/ 679019 w 991635"/>
                <a:gd name="connsiteY52" fmla="*/ 521517 h 858995"/>
                <a:gd name="connsiteX53" fmla="*/ 659208 w 991635"/>
                <a:gd name="connsiteY53" fmla="*/ 550716 h 858995"/>
                <a:gd name="connsiteX54" fmla="*/ 626043 w 991635"/>
                <a:gd name="connsiteY54" fmla="*/ 543744 h 858995"/>
                <a:gd name="connsiteX55" fmla="*/ 649457 w 991635"/>
                <a:gd name="connsiteY55" fmla="*/ 621989 h 858995"/>
                <a:gd name="connsiteX56" fmla="*/ 636002 w 991635"/>
                <a:gd name="connsiteY56" fmla="*/ 668206 h 858995"/>
                <a:gd name="connsiteX57" fmla="*/ 577732 w 991635"/>
                <a:gd name="connsiteY57" fmla="*/ 686408 h 858995"/>
                <a:gd name="connsiteX58" fmla="*/ 531769 w 991635"/>
                <a:gd name="connsiteY58" fmla="*/ 680999 h 858995"/>
                <a:gd name="connsiteX59" fmla="*/ 512728 w 991635"/>
                <a:gd name="connsiteY59" fmla="*/ 666244 h 858995"/>
                <a:gd name="connsiteX60" fmla="*/ 479108 w 991635"/>
                <a:gd name="connsiteY60" fmla="*/ 702627 h 858995"/>
                <a:gd name="connsiteX61" fmla="*/ 449962 w 991635"/>
                <a:gd name="connsiteY61" fmla="*/ 691819 h 858995"/>
                <a:gd name="connsiteX62" fmla="*/ 408508 w 991635"/>
                <a:gd name="connsiteY62" fmla="*/ 696730 h 858995"/>
                <a:gd name="connsiteX63" fmla="*/ 438755 w 991635"/>
                <a:gd name="connsiteY63" fmla="*/ 728192 h 858995"/>
                <a:gd name="connsiteX64" fmla="*/ 425868 w 991635"/>
                <a:gd name="connsiteY64" fmla="*/ 755242 h 858995"/>
                <a:gd name="connsiteX65" fmla="*/ 397289 w 991635"/>
                <a:gd name="connsiteY65" fmla="*/ 753757 h 858995"/>
                <a:gd name="connsiteX66" fmla="*/ 372070 w 991635"/>
                <a:gd name="connsiteY66" fmla="*/ 763590 h 858995"/>
                <a:gd name="connsiteX67" fmla="*/ 372070 w 991635"/>
                <a:gd name="connsiteY67" fmla="*/ 763600 h 858995"/>
                <a:gd name="connsiteX68" fmla="*/ 360307 w 991635"/>
                <a:gd name="connsiteY68" fmla="*/ 750818 h 858995"/>
                <a:gd name="connsiteX69" fmla="*/ 359974 w 991635"/>
                <a:gd name="connsiteY69" fmla="*/ 750471 h 858995"/>
                <a:gd name="connsiteX70" fmla="*/ 360308 w 991635"/>
                <a:gd name="connsiteY70" fmla="*/ 750819 h 858995"/>
                <a:gd name="connsiteX71" fmla="*/ 372071 w 991635"/>
                <a:gd name="connsiteY71" fmla="*/ 763601 h 858995"/>
                <a:gd name="connsiteX72" fmla="*/ 332285 w 991635"/>
                <a:gd name="connsiteY72" fmla="*/ 781305 h 858995"/>
                <a:gd name="connsiteX73" fmla="*/ 316605 w 991635"/>
                <a:gd name="connsiteY73" fmla="*/ 776383 h 858995"/>
                <a:gd name="connsiteX74" fmla="*/ 290830 w 991635"/>
                <a:gd name="connsiteY74" fmla="*/ 808832 h 858995"/>
                <a:gd name="connsiteX75" fmla="*/ 257198 w 991635"/>
                <a:gd name="connsiteY75" fmla="*/ 818665 h 858995"/>
                <a:gd name="connsiteX76" fmla="*/ 249352 w 991635"/>
                <a:gd name="connsiteY76" fmla="*/ 825561 h 858995"/>
                <a:gd name="connsiteX77" fmla="*/ 253282 w 991635"/>
                <a:gd name="connsiteY77" fmla="*/ 840305 h 858995"/>
                <a:gd name="connsiteX78" fmla="*/ 203413 w 991635"/>
                <a:gd name="connsiteY78" fmla="*/ 837356 h 858995"/>
                <a:gd name="connsiteX79" fmla="*/ 187722 w 991635"/>
                <a:gd name="connsiteY79" fmla="*/ 858995 h 858995"/>
                <a:gd name="connsiteX80" fmla="*/ 172030 w 991635"/>
                <a:gd name="connsiteY80" fmla="*/ 857023 h 858995"/>
                <a:gd name="connsiteX81" fmla="*/ 173142 w 991635"/>
                <a:gd name="connsiteY81" fmla="*/ 845216 h 858995"/>
                <a:gd name="connsiteX82" fmla="*/ 188846 w 991635"/>
                <a:gd name="connsiteY82" fmla="*/ 840305 h 858995"/>
                <a:gd name="connsiteX83" fmla="*/ 188846 w 991635"/>
                <a:gd name="connsiteY83" fmla="*/ 834407 h 858995"/>
                <a:gd name="connsiteX84" fmla="*/ 161935 w 991635"/>
                <a:gd name="connsiteY84" fmla="*/ 832434 h 858995"/>
                <a:gd name="connsiteX85" fmla="*/ 159699 w 991635"/>
                <a:gd name="connsiteY85" fmla="*/ 841291 h 858995"/>
                <a:gd name="connsiteX86" fmla="*/ 142611 w 991635"/>
                <a:gd name="connsiteY86" fmla="*/ 830721 h 858995"/>
                <a:gd name="connsiteX87" fmla="*/ 150172 w 991635"/>
                <a:gd name="connsiteY87" fmla="*/ 816215 h 858995"/>
                <a:gd name="connsiteX88" fmla="*/ 170349 w 991635"/>
                <a:gd name="connsiteY88" fmla="*/ 812279 h 858995"/>
                <a:gd name="connsiteX89" fmla="*/ 159142 w 991635"/>
                <a:gd name="connsiteY89" fmla="*/ 792125 h 858995"/>
                <a:gd name="connsiteX90" fmla="*/ 161379 w 991635"/>
                <a:gd name="connsiteY90" fmla="*/ 759177 h 858995"/>
                <a:gd name="connsiteX91" fmla="*/ 139534 w 991635"/>
                <a:gd name="connsiteY91" fmla="*/ 728702 h 858995"/>
                <a:gd name="connsiteX92" fmla="*/ 133818 w 991635"/>
                <a:gd name="connsiteY92" fmla="*/ 714798 h 858995"/>
                <a:gd name="connsiteX93" fmla="*/ 107653 w 991635"/>
                <a:gd name="connsiteY93" fmla="*/ 671686 h 858995"/>
                <a:gd name="connsiteX94" fmla="*/ 106079 w 991635"/>
                <a:gd name="connsiteY94" fmla="*/ 650129 h 858995"/>
                <a:gd name="connsiteX95" fmla="*/ 73583 w 991635"/>
                <a:gd name="connsiteY95" fmla="*/ 646661 h 858995"/>
                <a:gd name="connsiteX96" fmla="*/ 39785 w 991635"/>
                <a:gd name="connsiteY96" fmla="*/ 623962 h 858995"/>
                <a:gd name="connsiteX97" fmla="*/ 43159 w 991635"/>
                <a:gd name="connsiteY97" fmla="*/ 597422 h 858995"/>
                <a:gd name="connsiteX98" fmla="*/ 29703 w 991635"/>
                <a:gd name="connsiteY98" fmla="*/ 597422 h 858995"/>
                <a:gd name="connsiteX99" fmla="*/ 0 w 991635"/>
                <a:gd name="connsiteY99" fmla="*/ 476462 h 858995"/>
                <a:gd name="connsiteX100" fmla="*/ 67808 w 991635"/>
                <a:gd name="connsiteY100" fmla="*/ 448935 h 858995"/>
                <a:gd name="connsiteX101" fmla="*/ 56601 w 991635"/>
                <a:gd name="connsiteY101" fmla="*/ 413527 h 858995"/>
                <a:gd name="connsiteX102" fmla="*/ 33064 w 991635"/>
                <a:gd name="connsiteY102" fmla="*/ 410578 h 858995"/>
                <a:gd name="connsiteX103" fmla="*/ 33064 w 991635"/>
                <a:gd name="connsiteY103" fmla="*/ 367309 h 858995"/>
                <a:gd name="connsiteX104" fmla="*/ 61690 w 991635"/>
                <a:gd name="connsiteY104" fmla="*/ 374786 h 858995"/>
                <a:gd name="connsiteX105" fmla="*/ 71997 w 991635"/>
                <a:gd name="connsiteY105" fmla="*/ 359480 h 858995"/>
                <a:gd name="connsiteX106" fmla="*/ 86258 w 991635"/>
                <a:gd name="connsiteY106" fmla="*/ 365742 h 858995"/>
                <a:gd name="connsiteX107" fmla="*/ 116375 w 991635"/>
                <a:gd name="connsiteY107" fmla="*/ 356698 h 858995"/>
                <a:gd name="connsiteX108" fmla="*/ 135393 w 991635"/>
                <a:gd name="connsiteY108" fmla="*/ 374090 h 858995"/>
                <a:gd name="connsiteX109" fmla="*/ 155995 w 991635"/>
                <a:gd name="connsiteY109" fmla="*/ 367133 h 858995"/>
                <a:gd name="connsiteX110" fmla="*/ 189283 w 991635"/>
                <a:gd name="connsiteY110" fmla="*/ 390777 h 858995"/>
                <a:gd name="connsiteX111" fmla="*/ 240785 w 991635"/>
                <a:gd name="connsiteY111" fmla="*/ 399811 h 858995"/>
                <a:gd name="connsiteX112" fmla="*/ 250299 w 991635"/>
                <a:gd name="connsiteY112" fmla="*/ 385907 h 858995"/>
                <a:gd name="connsiteX113" fmla="*/ 259021 w 991635"/>
                <a:gd name="connsiteY113" fmla="*/ 393560 h 858995"/>
                <a:gd name="connsiteX114" fmla="*/ 266950 w 991635"/>
                <a:gd name="connsiteY114" fmla="*/ 384515 h 858995"/>
                <a:gd name="connsiteX115" fmla="*/ 324001 w 991635"/>
                <a:gd name="connsiteY115" fmla="*/ 378264 h 858995"/>
                <a:gd name="connsiteX116" fmla="*/ 349361 w 991635"/>
                <a:gd name="connsiteY116" fmla="*/ 351143 h 858995"/>
                <a:gd name="connsiteX117" fmla="*/ 368379 w 991635"/>
                <a:gd name="connsiteY117" fmla="*/ 352534 h 858995"/>
                <a:gd name="connsiteX118" fmla="*/ 371549 w 991635"/>
                <a:gd name="connsiteY118" fmla="*/ 331673 h 858995"/>
                <a:gd name="connsiteX119" fmla="*/ 361255 w 991635"/>
                <a:gd name="connsiteY119" fmla="*/ 328195 h 858995"/>
                <a:gd name="connsiteX120" fmla="*/ 370757 w 991635"/>
                <a:gd name="connsiteY120" fmla="*/ 308725 h 858995"/>
                <a:gd name="connsiteX121" fmla="*/ 358083 w 991635"/>
                <a:gd name="connsiteY121" fmla="*/ 301072 h 858995"/>
                <a:gd name="connsiteX122" fmla="*/ 373136 w 991635"/>
                <a:gd name="connsiteY122" fmla="*/ 301769 h 858995"/>
                <a:gd name="connsiteX123" fmla="*/ 407205 w 991635"/>
                <a:gd name="connsiteY123" fmla="*/ 260742 h 858995"/>
                <a:gd name="connsiteX124" fmla="*/ 311327 w 991635"/>
                <a:gd name="connsiteY124" fmla="*/ 274646 h 858995"/>
                <a:gd name="connsiteX125" fmla="*/ 291505 w 991635"/>
                <a:gd name="connsiteY125" fmla="*/ 305943 h 858995"/>
                <a:gd name="connsiteX126" fmla="*/ 266157 w 991635"/>
                <a:gd name="connsiteY126" fmla="*/ 272569 h 858995"/>
                <a:gd name="connsiteX127" fmla="*/ 300226 w 991635"/>
                <a:gd name="connsiteY127" fmla="*/ 233632 h 858995"/>
                <a:gd name="connsiteX128" fmla="*/ 297056 w 991635"/>
                <a:gd name="connsiteY128" fmla="*/ 198856 h 858995"/>
                <a:gd name="connsiteX129" fmla="*/ 297056 w 991635"/>
                <a:gd name="connsiteY129" fmla="*/ 187040 h 858995"/>
                <a:gd name="connsiteX130" fmla="*/ 314487 w 991635"/>
                <a:gd name="connsiteY130" fmla="*/ 180094 h 858995"/>
                <a:gd name="connsiteX131" fmla="*/ 334297 w 991635"/>
                <a:gd name="connsiteY131" fmla="*/ 174527 h 858995"/>
                <a:gd name="connsiteX132" fmla="*/ 349350 w 991635"/>
                <a:gd name="connsiteY132" fmla="*/ 180789 h 858995"/>
                <a:gd name="connsiteX133" fmla="*/ 367586 w 991635"/>
                <a:gd name="connsiteY133" fmla="*/ 130023 h 858995"/>
                <a:gd name="connsiteX134" fmla="*/ 377088 w 991635"/>
                <a:gd name="connsiteY134" fmla="*/ 117511 h 858995"/>
                <a:gd name="connsiteX135" fmla="*/ 400863 w 991635"/>
                <a:gd name="connsiteY135" fmla="*/ 109162 h 858995"/>
                <a:gd name="connsiteX136" fmla="*/ 401655 w 991635"/>
                <a:gd name="connsiteY136" fmla="*/ 83443 h 858995"/>
                <a:gd name="connsiteX137" fmla="*/ 428600 w 991635"/>
                <a:gd name="connsiteY137" fmla="*/ 54929 h 858995"/>
                <a:gd name="connsiteX138" fmla="*/ 465050 w 991635"/>
                <a:gd name="connsiteY138" fmla="*/ 39634 h 858995"/>
                <a:gd name="connsiteX139" fmla="*/ 486943 w 991635"/>
                <a:gd name="connsiteY139" fmla="*/ 35439 h 858995"/>
                <a:gd name="connsiteX140" fmla="*/ 486943 w 991635"/>
                <a:gd name="connsiteY140" fmla="*/ 13800 h 858995"/>
                <a:gd name="connsiteX141" fmla="*/ 488055 w 991635"/>
                <a:gd name="connsiteY141" fmla="*/ 8401 h 858995"/>
                <a:gd name="connsiteX142" fmla="*/ 503191 w 991635"/>
                <a:gd name="connsiteY142" fmla="*/ 14049 h 858995"/>
                <a:gd name="connsiteX143" fmla="*/ 518315 w 991635"/>
                <a:gd name="connsiteY143" fmla="*/ 40361 h 858995"/>
                <a:gd name="connsiteX144" fmla="*/ 542976 w 991635"/>
                <a:gd name="connsiteY144" fmla="*/ 40361 h 858995"/>
                <a:gd name="connsiteX145" fmla="*/ 551378 w 991635"/>
                <a:gd name="connsiteY145" fmla="*/ 52645 h 858995"/>
                <a:gd name="connsiteX146" fmla="*/ 594524 w 991635"/>
                <a:gd name="connsiteY146" fmla="*/ 55594 h 858995"/>
                <a:gd name="connsiteX147" fmla="*/ 595802 w 991635"/>
                <a:gd name="connsiteY147" fmla="*/ 36851 h 858995"/>
                <a:gd name="connsiteX148" fmla="*/ 629091 w 991635"/>
                <a:gd name="connsiteY148" fmla="*/ 36851 h 858995"/>
                <a:gd name="connsiteX149" fmla="*/ 639387 w 991635"/>
                <a:gd name="connsiteY149" fmla="*/ 22252 h 858995"/>
                <a:gd name="connsiteX150" fmla="*/ 702001 w 991635"/>
                <a:gd name="connsiteY150" fmla="*/ 25035 h 858995"/>
                <a:gd name="connsiteX151" fmla="*/ 727361 w 991635"/>
                <a:gd name="connsiteY151" fmla="*/ 0 h 858995"/>
                <a:gd name="connsiteX0" fmla="*/ 313244 w 991635"/>
                <a:gd name="connsiteY0" fmla="*/ 762615 h 858995"/>
                <a:gd name="connsiteX1" fmla="*/ 313238 w 991635"/>
                <a:gd name="connsiteY1" fmla="*/ 762610 h 858995"/>
                <a:gd name="connsiteX2" fmla="*/ 313244 w 991635"/>
                <a:gd name="connsiteY2" fmla="*/ 762615 h 858995"/>
                <a:gd name="connsiteX3" fmla="*/ 625127 w 991635"/>
                <a:gd name="connsiteY3" fmla="*/ 543541 h 858995"/>
                <a:gd name="connsiteX4" fmla="*/ 614995 w 991635"/>
                <a:gd name="connsiteY4" fmla="*/ 549076 h 858995"/>
                <a:gd name="connsiteX5" fmla="*/ 625396 w 991635"/>
                <a:gd name="connsiteY5" fmla="*/ 543608 h 858995"/>
                <a:gd name="connsiteX6" fmla="*/ 625127 w 991635"/>
                <a:gd name="connsiteY6" fmla="*/ 543551 h 858995"/>
                <a:gd name="connsiteX7" fmla="*/ 625127 w 991635"/>
                <a:gd name="connsiteY7" fmla="*/ 543541 h 858995"/>
                <a:gd name="connsiteX8" fmla="*/ 614707 w 991635"/>
                <a:gd name="connsiteY8" fmla="*/ 549228 h 858995"/>
                <a:gd name="connsiteX9" fmla="*/ 614701 w 991635"/>
                <a:gd name="connsiteY9" fmla="*/ 549231 h 858995"/>
                <a:gd name="connsiteX10" fmla="*/ 614707 w 991635"/>
                <a:gd name="connsiteY10" fmla="*/ 549228 h 858995"/>
                <a:gd name="connsiteX11" fmla="*/ 727361 w 991635"/>
                <a:gd name="connsiteY11" fmla="*/ 0 h 858995"/>
                <a:gd name="connsiteX12" fmla="*/ 778861 w 991635"/>
                <a:gd name="connsiteY12" fmla="*/ 12511 h 858995"/>
                <a:gd name="connsiteX13" fmla="*/ 765394 w 991635"/>
                <a:gd name="connsiteY13" fmla="*/ 24340 h 858995"/>
                <a:gd name="connsiteX14" fmla="*/ 747170 w 991635"/>
                <a:gd name="connsiteY14" fmla="*/ 31991 h 858995"/>
                <a:gd name="connsiteX15" fmla="*/ 743999 w 991635"/>
                <a:gd name="connsiteY15" fmla="*/ 61191 h 858995"/>
                <a:gd name="connsiteX16" fmla="*/ 759845 w 991635"/>
                <a:gd name="connsiteY16" fmla="*/ 77878 h 858995"/>
                <a:gd name="connsiteX17" fmla="*/ 784412 w 991635"/>
                <a:gd name="connsiteY17" fmla="*/ 67451 h 858995"/>
                <a:gd name="connsiteX18" fmla="*/ 812150 w 991635"/>
                <a:gd name="connsiteY18" fmla="*/ 49374 h 858995"/>
                <a:gd name="connsiteX19" fmla="*/ 838291 w 991635"/>
                <a:gd name="connsiteY19" fmla="*/ 35460 h 858995"/>
                <a:gd name="connsiteX20" fmla="*/ 852965 w 991635"/>
                <a:gd name="connsiteY20" fmla="*/ 48678 h 858995"/>
                <a:gd name="connsiteX21" fmla="*/ 862077 w 991635"/>
                <a:gd name="connsiteY21" fmla="*/ 92477 h 858995"/>
                <a:gd name="connsiteX22" fmla="*/ 878716 w 991635"/>
                <a:gd name="connsiteY22" fmla="*/ 109858 h 858995"/>
                <a:gd name="connsiteX23" fmla="*/ 907247 w 991635"/>
                <a:gd name="connsiteY23" fmla="*/ 112652 h 858995"/>
                <a:gd name="connsiteX24" fmla="*/ 913579 w 991635"/>
                <a:gd name="connsiteY24" fmla="*/ 104304 h 858995"/>
                <a:gd name="connsiteX25" fmla="*/ 933389 w 991635"/>
                <a:gd name="connsiteY25" fmla="*/ 120989 h 858995"/>
                <a:gd name="connsiteX26" fmla="*/ 946868 w 991635"/>
                <a:gd name="connsiteY26" fmla="*/ 111603 h 858995"/>
                <a:gd name="connsiteX27" fmla="*/ 955589 w 991635"/>
                <a:gd name="connsiteY27" fmla="*/ 132807 h 858995"/>
                <a:gd name="connsiteX28" fmla="*/ 951625 w 991635"/>
                <a:gd name="connsiteY28" fmla="*/ 146720 h 858995"/>
                <a:gd name="connsiteX29" fmla="*/ 956370 w 991635"/>
                <a:gd name="connsiteY29" fmla="*/ 169668 h 858995"/>
                <a:gd name="connsiteX30" fmla="*/ 936561 w 991635"/>
                <a:gd name="connsiteY30" fmla="*/ 177311 h 858995"/>
                <a:gd name="connsiteX31" fmla="*/ 924678 w 991635"/>
                <a:gd name="connsiteY31" fmla="*/ 175223 h 858995"/>
                <a:gd name="connsiteX32" fmla="*/ 896148 w 991635"/>
                <a:gd name="connsiteY32" fmla="*/ 180789 h 858995"/>
                <a:gd name="connsiteX33" fmla="*/ 893769 w 991635"/>
                <a:gd name="connsiteY33" fmla="*/ 191214 h 858995"/>
                <a:gd name="connsiteX34" fmla="*/ 911993 w 991635"/>
                <a:gd name="connsiteY34" fmla="*/ 196095 h 858995"/>
                <a:gd name="connsiteX35" fmla="*/ 935767 w 991635"/>
                <a:gd name="connsiteY35" fmla="*/ 198181 h 858995"/>
                <a:gd name="connsiteX36" fmla="*/ 969056 w 991635"/>
                <a:gd name="connsiteY36" fmla="*/ 185670 h 858995"/>
                <a:gd name="connsiteX37" fmla="*/ 991635 w 991635"/>
                <a:gd name="connsiteY37" fmla="*/ 212428 h 858995"/>
                <a:gd name="connsiteX38" fmla="*/ 967471 w 991635"/>
                <a:gd name="connsiteY38" fmla="*/ 222510 h 858995"/>
                <a:gd name="connsiteX39" fmla="*/ 920715 w 991635"/>
                <a:gd name="connsiteY39" fmla="*/ 218347 h 858995"/>
                <a:gd name="connsiteX40" fmla="*/ 911201 w 991635"/>
                <a:gd name="connsiteY40" fmla="*/ 204432 h 858995"/>
                <a:gd name="connsiteX41" fmla="*/ 889011 w 991635"/>
                <a:gd name="connsiteY41" fmla="*/ 215564 h 858995"/>
                <a:gd name="connsiteX42" fmla="*/ 875545 w 991635"/>
                <a:gd name="connsiteY42" fmla="*/ 210694 h 858995"/>
                <a:gd name="connsiteX43" fmla="*/ 881082 w 991635"/>
                <a:gd name="connsiteY43" fmla="*/ 269102 h 858995"/>
                <a:gd name="connsiteX44" fmla="*/ 880302 w 991635"/>
                <a:gd name="connsiteY44" fmla="*/ 439466 h 858995"/>
                <a:gd name="connsiteX45" fmla="*/ 872373 w 991635"/>
                <a:gd name="connsiteY45" fmla="*/ 455456 h 858995"/>
                <a:gd name="connsiteX46" fmla="*/ 878716 w 991635"/>
                <a:gd name="connsiteY46" fmla="*/ 468664 h 858995"/>
                <a:gd name="connsiteX47" fmla="*/ 864456 w 991635"/>
                <a:gd name="connsiteY47" fmla="*/ 488134 h 858995"/>
                <a:gd name="connsiteX48" fmla="*/ 753513 w 991635"/>
                <a:gd name="connsiteY48" fmla="*/ 463795 h 858995"/>
                <a:gd name="connsiteX49" fmla="*/ 736863 w 991635"/>
                <a:gd name="connsiteY49" fmla="*/ 474926 h 858995"/>
                <a:gd name="connsiteX50" fmla="*/ 721810 w 991635"/>
                <a:gd name="connsiteY50" fmla="*/ 530551 h 858995"/>
                <a:gd name="connsiteX51" fmla="*/ 679019 w 991635"/>
                <a:gd name="connsiteY51" fmla="*/ 521517 h 858995"/>
                <a:gd name="connsiteX52" fmla="*/ 659208 w 991635"/>
                <a:gd name="connsiteY52" fmla="*/ 550716 h 858995"/>
                <a:gd name="connsiteX53" fmla="*/ 626043 w 991635"/>
                <a:gd name="connsiteY53" fmla="*/ 543744 h 858995"/>
                <a:gd name="connsiteX54" fmla="*/ 649457 w 991635"/>
                <a:gd name="connsiteY54" fmla="*/ 621989 h 858995"/>
                <a:gd name="connsiteX55" fmla="*/ 636002 w 991635"/>
                <a:gd name="connsiteY55" fmla="*/ 668206 h 858995"/>
                <a:gd name="connsiteX56" fmla="*/ 577732 w 991635"/>
                <a:gd name="connsiteY56" fmla="*/ 686408 h 858995"/>
                <a:gd name="connsiteX57" fmla="*/ 531769 w 991635"/>
                <a:gd name="connsiteY57" fmla="*/ 680999 h 858995"/>
                <a:gd name="connsiteX58" fmla="*/ 512728 w 991635"/>
                <a:gd name="connsiteY58" fmla="*/ 666244 h 858995"/>
                <a:gd name="connsiteX59" fmla="*/ 479108 w 991635"/>
                <a:gd name="connsiteY59" fmla="*/ 702627 h 858995"/>
                <a:gd name="connsiteX60" fmla="*/ 449962 w 991635"/>
                <a:gd name="connsiteY60" fmla="*/ 691819 h 858995"/>
                <a:gd name="connsiteX61" fmla="*/ 408508 w 991635"/>
                <a:gd name="connsiteY61" fmla="*/ 696730 h 858995"/>
                <a:gd name="connsiteX62" fmla="*/ 438755 w 991635"/>
                <a:gd name="connsiteY62" fmla="*/ 728192 h 858995"/>
                <a:gd name="connsiteX63" fmla="*/ 425868 w 991635"/>
                <a:gd name="connsiteY63" fmla="*/ 755242 h 858995"/>
                <a:gd name="connsiteX64" fmla="*/ 397289 w 991635"/>
                <a:gd name="connsiteY64" fmla="*/ 753757 h 858995"/>
                <a:gd name="connsiteX65" fmla="*/ 372070 w 991635"/>
                <a:gd name="connsiteY65" fmla="*/ 763590 h 858995"/>
                <a:gd name="connsiteX66" fmla="*/ 372070 w 991635"/>
                <a:gd name="connsiteY66" fmla="*/ 763600 h 858995"/>
                <a:gd name="connsiteX67" fmla="*/ 360307 w 991635"/>
                <a:gd name="connsiteY67" fmla="*/ 750818 h 858995"/>
                <a:gd name="connsiteX68" fmla="*/ 359974 w 991635"/>
                <a:gd name="connsiteY68" fmla="*/ 750471 h 858995"/>
                <a:gd name="connsiteX69" fmla="*/ 360308 w 991635"/>
                <a:gd name="connsiteY69" fmla="*/ 750819 h 858995"/>
                <a:gd name="connsiteX70" fmla="*/ 372071 w 991635"/>
                <a:gd name="connsiteY70" fmla="*/ 763601 h 858995"/>
                <a:gd name="connsiteX71" fmla="*/ 332285 w 991635"/>
                <a:gd name="connsiteY71" fmla="*/ 781305 h 858995"/>
                <a:gd name="connsiteX72" fmla="*/ 316605 w 991635"/>
                <a:gd name="connsiteY72" fmla="*/ 776383 h 858995"/>
                <a:gd name="connsiteX73" fmla="*/ 290830 w 991635"/>
                <a:gd name="connsiteY73" fmla="*/ 808832 h 858995"/>
                <a:gd name="connsiteX74" fmla="*/ 257198 w 991635"/>
                <a:gd name="connsiteY74" fmla="*/ 818665 h 858995"/>
                <a:gd name="connsiteX75" fmla="*/ 249352 w 991635"/>
                <a:gd name="connsiteY75" fmla="*/ 825561 h 858995"/>
                <a:gd name="connsiteX76" fmla="*/ 253282 w 991635"/>
                <a:gd name="connsiteY76" fmla="*/ 840305 h 858995"/>
                <a:gd name="connsiteX77" fmla="*/ 203413 w 991635"/>
                <a:gd name="connsiteY77" fmla="*/ 837356 h 858995"/>
                <a:gd name="connsiteX78" fmla="*/ 187722 w 991635"/>
                <a:gd name="connsiteY78" fmla="*/ 858995 h 858995"/>
                <a:gd name="connsiteX79" fmla="*/ 172030 w 991635"/>
                <a:gd name="connsiteY79" fmla="*/ 857023 h 858995"/>
                <a:gd name="connsiteX80" fmla="*/ 173142 w 991635"/>
                <a:gd name="connsiteY80" fmla="*/ 845216 h 858995"/>
                <a:gd name="connsiteX81" fmla="*/ 188846 w 991635"/>
                <a:gd name="connsiteY81" fmla="*/ 840305 h 858995"/>
                <a:gd name="connsiteX82" fmla="*/ 188846 w 991635"/>
                <a:gd name="connsiteY82" fmla="*/ 834407 h 858995"/>
                <a:gd name="connsiteX83" fmla="*/ 161935 w 991635"/>
                <a:gd name="connsiteY83" fmla="*/ 832434 h 858995"/>
                <a:gd name="connsiteX84" fmla="*/ 159699 w 991635"/>
                <a:gd name="connsiteY84" fmla="*/ 841291 h 858995"/>
                <a:gd name="connsiteX85" fmla="*/ 142611 w 991635"/>
                <a:gd name="connsiteY85" fmla="*/ 830721 h 858995"/>
                <a:gd name="connsiteX86" fmla="*/ 150172 w 991635"/>
                <a:gd name="connsiteY86" fmla="*/ 816215 h 858995"/>
                <a:gd name="connsiteX87" fmla="*/ 170349 w 991635"/>
                <a:gd name="connsiteY87" fmla="*/ 812279 h 858995"/>
                <a:gd name="connsiteX88" fmla="*/ 159142 w 991635"/>
                <a:gd name="connsiteY88" fmla="*/ 792125 h 858995"/>
                <a:gd name="connsiteX89" fmla="*/ 161379 w 991635"/>
                <a:gd name="connsiteY89" fmla="*/ 759177 h 858995"/>
                <a:gd name="connsiteX90" fmla="*/ 139534 w 991635"/>
                <a:gd name="connsiteY90" fmla="*/ 728702 h 858995"/>
                <a:gd name="connsiteX91" fmla="*/ 133818 w 991635"/>
                <a:gd name="connsiteY91" fmla="*/ 714798 h 858995"/>
                <a:gd name="connsiteX92" fmla="*/ 107653 w 991635"/>
                <a:gd name="connsiteY92" fmla="*/ 671686 h 858995"/>
                <a:gd name="connsiteX93" fmla="*/ 106079 w 991635"/>
                <a:gd name="connsiteY93" fmla="*/ 650129 h 858995"/>
                <a:gd name="connsiteX94" fmla="*/ 73583 w 991635"/>
                <a:gd name="connsiteY94" fmla="*/ 646661 h 858995"/>
                <a:gd name="connsiteX95" fmla="*/ 39785 w 991635"/>
                <a:gd name="connsiteY95" fmla="*/ 623962 h 858995"/>
                <a:gd name="connsiteX96" fmla="*/ 43159 w 991635"/>
                <a:gd name="connsiteY96" fmla="*/ 597422 h 858995"/>
                <a:gd name="connsiteX97" fmla="*/ 29703 w 991635"/>
                <a:gd name="connsiteY97" fmla="*/ 597422 h 858995"/>
                <a:gd name="connsiteX98" fmla="*/ 0 w 991635"/>
                <a:gd name="connsiteY98" fmla="*/ 476462 h 858995"/>
                <a:gd name="connsiteX99" fmla="*/ 67808 w 991635"/>
                <a:gd name="connsiteY99" fmla="*/ 448935 h 858995"/>
                <a:gd name="connsiteX100" fmla="*/ 56601 w 991635"/>
                <a:gd name="connsiteY100" fmla="*/ 413527 h 858995"/>
                <a:gd name="connsiteX101" fmla="*/ 33064 w 991635"/>
                <a:gd name="connsiteY101" fmla="*/ 410578 h 858995"/>
                <a:gd name="connsiteX102" fmla="*/ 33064 w 991635"/>
                <a:gd name="connsiteY102" fmla="*/ 367309 h 858995"/>
                <a:gd name="connsiteX103" fmla="*/ 61690 w 991635"/>
                <a:gd name="connsiteY103" fmla="*/ 374786 h 858995"/>
                <a:gd name="connsiteX104" fmla="*/ 71997 w 991635"/>
                <a:gd name="connsiteY104" fmla="*/ 359480 h 858995"/>
                <a:gd name="connsiteX105" fmla="*/ 86258 w 991635"/>
                <a:gd name="connsiteY105" fmla="*/ 365742 h 858995"/>
                <a:gd name="connsiteX106" fmla="*/ 116375 w 991635"/>
                <a:gd name="connsiteY106" fmla="*/ 356698 h 858995"/>
                <a:gd name="connsiteX107" fmla="*/ 135393 w 991635"/>
                <a:gd name="connsiteY107" fmla="*/ 374090 h 858995"/>
                <a:gd name="connsiteX108" fmla="*/ 155995 w 991635"/>
                <a:gd name="connsiteY108" fmla="*/ 367133 h 858995"/>
                <a:gd name="connsiteX109" fmla="*/ 189283 w 991635"/>
                <a:gd name="connsiteY109" fmla="*/ 390777 h 858995"/>
                <a:gd name="connsiteX110" fmla="*/ 240785 w 991635"/>
                <a:gd name="connsiteY110" fmla="*/ 399811 h 858995"/>
                <a:gd name="connsiteX111" fmla="*/ 250299 w 991635"/>
                <a:gd name="connsiteY111" fmla="*/ 385907 h 858995"/>
                <a:gd name="connsiteX112" fmla="*/ 259021 w 991635"/>
                <a:gd name="connsiteY112" fmla="*/ 393560 h 858995"/>
                <a:gd name="connsiteX113" fmla="*/ 266950 w 991635"/>
                <a:gd name="connsiteY113" fmla="*/ 384515 h 858995"/>
                <a:gd name="connsiteX114" fmla="*/ 324001 w 991635"/>
                <a:gd name="connsiteY114" fmla="*/ 378264 h 858995"/>
                <a:gd name="connsiteX115" fmla="*/ 349361 w 991635"/>
                <a:gd name="connsiteY115" fmla="*/ 351143 h 858995"/>
                <a:gd name="connsiteX116" fmla="*/ 368379 w 991635"/>
                <a:gd name="connsiteY116" fmla="*/ 352534 h 858995"/>
                <a:gd name="connsiteX117" fmla="*/ 371549 w 991635"/>
                <a:gd name="connsiteY117" fmla="*/ 331673 h 858995"/>
                <a:gd name="connsiteX118" fmla="*/ 361255 w 991635"/>
                <a:gd name="connsiteY118" fmla="*/ 328195 h 858995"/>
                <a:gd name="connsiteX119" fmla="*/ 370757 w 991635"/>
                <a:gd name="connsiteY119" fmla="*/ 308725 h 858995"/>
                <a:gd name="connsiteX120" fmla="*/ 358083 w 991635"/>
                <a:gd name="connsiteY120" fmla="*/ 301072 h 858995"/>
                <a:gd name="connsiteX121" fmla="*/ 373136 w 991635"/>
                <a:gd name="connsiteY121" fmla="*/ 301769 h 858995"/>
                <a:gd name="connsiteX122" fmla="*/ 407205 w 991635"/>
                <a:gd name="connsiteY122" fmla="*/ 260742 h 858995"/>
                <a:gd name="connsiteX123" fmla="*/ 311327 w 991635"/>
                <a:gd name="connsiteY123" fmla="*/ 274646 h 858995"/>
                <a:gd name="connsiteX124" fmla="*/ 291505 w 991635"/>
                <a:gd name="connsiteY124" fmla="*/ 305943 h 858995"/>
                <a:gd name="connsiteX125" fmla="*/ 266157 w 991635"/>
                <a:gd name="connsiteY125" fmla="*/ 272569 h 858995"/>
                <a:gd name="connsiteX126" fmla="*/ 300226 w 991635"/>
                <a:gd name="connsiteY126" fmla="*/ 233632 h 858995"/>
                <a:gd name="connsiteX127" fmla="*/ 297056 w 991635"/>
                <a:gd name="connsiteY127" fmla="*/ 198856 h 858995"/>
                <a:gd name="connsiteX128" fmla="*/ 297056 w 991635"/>
                <a:gd name="connsiteY128" fmla="*/ 187040 h 858995"/>
                <a:gd name="connsiteX129" fmla="*/ 314487 w 991635"/>
                <a:gd name="connsiteY129" fmla="*/ 180094 h 858995"/>
                <a:gd name="connsiteX130" fmla="*/ 334297 w 991635"/>
                <a:gd name="connsiteY130" fmla="*/ 174527 h 858995"/>
                <a:gd name="connsiteX131" fmla="*/ 349350 w 991635"/>
                <a:gd name="connsiteY131" fmla="*/ 180789 h 858995"/>
                <a:gd name="connsiteX132" fmla="*/ 367586 w 991635"/>
                <a:gd name="connsiteY132" fmla="*/ 130023 h 858995"/>
                <a:gd name="connsiteX133" fmla="*/ 377088 w 991635"/>
                <a:gd name="connsiteY133" fmla="*/ 117511 h 858995"/>
                <a:gd name="connsiteX134" fmla="*/ 400863 w 991635"/>
                <a:gd name="connsiteY134" fmla="*/ 109162 h 858995"/>
                <a:gd name="connsiteX135" fmla="*/ 401655 w 991635"/>
                <a:gd name="connsiteY135" fmla="*/ 83443 h 858995"/>
                <a:gd name="connsiteX136" fmla="*/ 428600 w 991635"/>
                <a:gd name="connsiteY136" fmla="*/ 54929 h 858995"/>
                <a:gd name="connsiteX137" fmla="*/ 465050 w 991635"/>
                <a:gd name="connsiteY137" fmla="*/ 39634 h 858995"/>
                <a:gd name="connsiteX138" fmla="*/ 486943 w 991635"/>
                <a:gd name="connsiteY138" fmla="*/ 35439 h 858995"/>
                <a:gd name="connsiteX139" fmla="*/ 486943 w 991635"/>
                <a:gd name="connsiteY139" fmla="*/ 13800 h 858995"/>
                <a:gd name="connsiteX140" fmla="*/ 488055 w 991635"/>
                <a:gd name="connsiteY140" fmla="*/ 8401 h 858995"/>
                <a:gd name="connsiteX141" fmla="*/ 503191 w 991635"/>
                <a:gd name="connsiteY141" fmla="*/ 14049 h 858995"/>
                <a:gd name="connsiteX142" fmla="*/ 518315 w 991635"/>
                <a:gd name="connsiteY142" fmla="*/ 40361 h 858995"/>
                <a:gd name="connsiteX143" fmla="*/ 542976 w 991635"/>
                <a:gd name="connsiteY143" fmla="*/ 40361 h 858995"/>
                <a:gd name="connsiteX144" fmla="*/ 551378 w 991635"/>
                <a:gd name="connsiteY144" fmla="*/ 52645 h 858995"/>
                <a:gd name="connsiteX145" fmla="*/ 594524 w 991635"/>
                <a:gd name="connsiteY145" fmla="*/ 55594 h 858995"/>
                <a:gd name="connsiteX146" fmla="*/ 595802 w 991635"/>
                <a:gd name="connsiteY146" fmla="*/ 36851 h 858995"/>
                <a:gd name="connsiteX147" fmla="*/ 629091 w 991635"/>
                <a:gd name="connsiteY147" fmla="*/ 36851 h 858995"/>
                <a:gd name="connsiteX148" fmla="*/ 639387 w 991635"/>
                <a:gd name="connsiteY148" fmla="*/ 22252 h 858995"/>
                <a:gd name="connsiteX149" fmla="*/ 702001 w 991635"/>
                <a:gd name="connsiteY149" fmla="*/ 25035 h 858995"/>
                <a:gd name="connsiteX150" fmla="*/ 727361 w 991635"/>
                <a:gd name="connsiteY150" fmla="*/ 0 h 858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991635" h="858995">
                  <a:moveTo>
                    <a:pt x="313244" y="762615"/>
                  </a:moveTo>
                  <a:lnTo>
                    <a:pt x="313238" y="762610"/>
                  </a:lnTo>
                  <a:cubicBezTo>
                    <a:pt x="313240" y="762612"/>
                    <a:pt x="313242" y="762613"/>
                    <a:pt x="313244" y="762615"/>
                  </a:cubicBezTo>
                  <a:close/>
                  <a:moveTo>
                    <a:pt x="625127" y="543541"/>
                  </a:moveTo>
                  <a:lnTo>
                    <a:pt x="614995" y="549076"/>
                  </a:lnTo>
                  <a:lnTo>
                    <a:pt x="625396" y="543608"/>
                  </a:lnTo>
                  <a:lnTo>
                    <a:pt x="625127" y="543551"/>
                  </a:lnTo>
                  <a:lnTo>
                    <a:pt x="625127" y="543541"/>
                  </a:lnTo>
                  <a:close/>
                  <a:moveTo>
                    <a:pt x="614707" y="549228"/>
                  </a:moveTo>
                  <a:lnTo>
                    <a:pt x="614701" y="549231"/>
                  </a:lnTo>
                  <a:lnTo>
                    <a:pt x="614707" y="549228"/>
                  </a:lnTo>
                  <a:close/>
                  <a:moveTo>
                    <a:pt x="727361" y="0"/>
                  </a:moveTo>
                  <a:lnTo>
                    <a:pt x="778861" y="12511"/>
                  </a:lnTo>
                  <a:lnTo>
                    <a:pt x="765394" y="24340"/>
                  </a:lnTo>
                  <a:lnTo>
                    <a:pt x="747170" y="31991"/>
                  </a:lnTo>
                  <a:lnTo>
                    <a:pt x="743999" y="61191"/>
                  </a:lnTo>
                  <a:lnTo>
                    <a:pt x="759845" y="77878"/>
                  </a:lnTo>
                  <a:lnTo>
                    <a:pt x="784412" y="67451"/>
                  </a:lnTo>
                  <a:lnTo>
                    <a:pt x="812150" y="49374"/>
                  </a:lnTo>
                  <a:lnTo>
                    <a:pt x="838291" y="35460"/>
                  </a:lnTo>
                  <a:lnTo>
                    <a:pt x="852965" y="48678"/>
                  </a:lnTo>
                  <a:lnTo>
                    <a:pt x="862077" y="92477"/>
                  </a:lnTo>
                  <a:lnTo>
                    <a:pt x="878716" y="109858"/>
                  </a:lnTo>
                  <a:lnTo>
                    <a:pt x="907247" y="112652"/>
                  </a:lnTo>
                  <a:lnTo>
                    <a:pt x="913579" y="104304"/>
                  </a:lnTo>
                  <a:lnTo>
                    <a:pt x="933389" y="120989"/>
                  </a:lnTo>
                  <a:lnTo>
                    <a:pt x="946868" y="111603"/>
                  </a:lnTo>
                  <a:lnTo>
                    <a:pt x="955589" y="132807"/>
                  </a:lnTo>
                  <a:lnTo>
                    <a:pt x="951625" y="146720"/>
                  </a:lnTo>
                  <a:lnTo>
                    <a:pt x="956370" y="169668"/>
                  </a:lnTo>
                  <a:lnTo>
                    <a:pt x="936561" y="177311"/>
                  </a:lnTo>
                  <a:lnTo>
                    <a:pt x="924678" y="175223"/>
                  </a:lnTo>
                  <a:lnTo>
                    <a:pt x="896148" y="180789"/>
                  </a:lnTo>
                  <a:lnTo>
                    <a:pt x="893769" y="191214"/>
                  </a:lnTo>
                  <a:lnTo>
                    <a:pt x="911993" y="196095"/>
                  </a:lnTo>
                  <a:lnTo>
                    <a:pt x="935767" y="198181"/>
                  </a:lnTo>
                  <a:lnTo>
                    <a:pt x="969056" y="185670"/>
                  </a:lnTo>
                  <a:lnTo>
                    <a:pt x="991635" y="212428"/>
                  </a:lnTo>
                  <a:lnTo>
                    <a:pt x="967471" y="222510"/>
                  </a:lnTo>
                  <a:lnTo>
                    <a:pt x="920715" y="218347"/>
                  </a:lnTo>
                  <a:lnTo>
                    <a:pt x="911201" y="204432"/>
                  </a:lnTo>
                  <a:lnTo>
                    <a:pt x="889011" y="215564"/>
                  </a:lnTo>
                  <a:lnTo>
                    <a:pt x="875545" y="210694"/>
                  </a:lnTo>
                  <a:lnTo>
                    <a:pt x="881082" y="269102"/>
                  </a:lnTo>
                  <a:lnTo>
                    <a:pt x="880302" y="439466"/>
                  </a:lnTo>
                  <a:lnTo>
                    <a:pt x="872373" y="455456"/>
                  </a:lnTo>
                  <a:lnTo>
                    <a:pt x="878716" y="468664"/>
                  </a:lnTo>
                  <a:lnTo>
                    <a:pt x="864456" y="488134"/>
                  </a:lnTo>
                  <a:lnTo>
                    <a:pt x="753513" y="463795"/>
                  </a:lnTo>
                  <a:lnTo>
                    <a:pt x="736863" y="474926"/>
                  </a:lnTo>
                  <a:lnTo>
                    <a:pt x="721810" y="530551"/>
                  </a:lnTo>
                  <a:lnTo>
                    <a:pt x="679019" y="521517"/>
                  </a:lnTo>
                  <a:lnTo>
                    <a:pt x="659208" y="550716"/>
                  </a:lnTo>
                  <a:lnTo>
                    <a:pt x="626043" y="543744"/>
                  </a:lnTo>
                  <a:lnTo>
                    <a:pt x="649457" y="621989"/>
                  </a:lnTo>
                  <a:lnTo>
                    <a:pt x="636002" y="668206"/>
                  </a:lnTo>
                  <a:lnTo>
                    <a:pt x="577732" y="686408"/>
                  </a:lnTo>
                  <a:lnTo>
                    <a:pt x="531769" y="680999"/>
                  </a:lnTo>
                  <a:lnTo>
                    <a:pt x="512728" y="666244"/>
                  </a:lnTo>
                  <a:lnTo>
                    <a:pt x="479108" y="702627"/>
                  </a:lnTo>
                  <a:lnTo>
                    <a:pt x="449962" y="691819"/>
                  </a:lnTo>
                  <a:lnTo>
                    <a:pt x="408508" y="696730"/>
                  </a:lnTo>
                  <a:lnTo>
                    <a:pt x="438755" y="728192"/>
                  </a:lnTo>
                  <a:lnTo>
                    <a:pt x="425868" y="755242"/>
                  </a:lnTo>
                  <a:lnTo>
                    <a:pt x="397289" y="753757"/>
                  </a:lnTo>
                  <a:lnTo>
                    <a:pt x="372070" y="763590"/>
                  </a:lnTo>
                  <a:lnTo>
                    <a:pt x="372070" y="763600"/>
                  </a:lnTo>
                  <a:lnTo>
                    <a:pt x="360307" y="750818"/>
                  </a:lnTo>
                  <a:lnTo>
                    <a:pt x="359974" y="750471"/>
                  </a:lnTo>
                  <a:lnTo>
                    <a:pt x="360308" y="750819"/>
                  </a:lnTo>
                  <a:lnTo>
                    <a:pt x="372071" y="763601"/>
                  </a:lnTo>
                  <a:lnTo>
                    <a:pt x="332285" y="781305"/>
                  </a:lnTo>
                  <a:lnTo>
                    <a:pt x="316605" y="776383"/>
                  </a:lnTo>
                  <a:lnTo>
                    <a:pt x="290830" y="808832"/>
                  </a:lnTo>
                  <a:lnTo>
                    <a:pt x="257198" y="818665"/>
                  </a:lnTo>
                  <a:lnTo>
                    <a:pt x="249352" y="825561"/>
                  </a:lnTo>
                  <a:lnTo>
                    <a:pt x="253282" y="840305"/>
                  </a:lnTo>
                  <a:lnTo>
                    <a:pt x="203413" y="837356"/>
                  </a:lnTo>
                  <a:lnTo>
                    <a:pt x="187722" y="858995"/>
                  </a:lnTo>
                  <a:lnTo>
                    <a:pt x="172030" y="857023"/>
                  </a:lnTo>
                  <a:lnTo>
                    <a:pt x="173142" y="845216"/>
                  </a:lnTo>
                  <a:lnTo>
                    <a:pt x="188846" y="840305"/>
                  </a:lnTo>
                  <a:lnTo>
                    <a:pt x="188846" y="834407"/>
                  </a:lnTo>
                  <a:lnTo>
                    <a:pt x="161935" y="832434"/>
                  </a:lnTo>
                  <a:lnTo>
                    <a:pt x="159699" y="841291"/>
                  </a:lnTo>
                  <a:lnTo>
                    <a:pt x="142611" y="830721"/>
                  </a:lnTo>
                  <a:lnTo>
                    <a:pt x="150172" y="816215"/>
                  </a:lnTo>
                  <a:lnTo>
                    <a:pt x="170349" y="812279"/>
                  </a:lnTo>
                  <a:lnTo>
                    <a:pt x="159142" y="792125"/>
                  </a:lnTo>
                  <a:lnTo>
                    <a:pt x="161379" y="759177"/>
                  </a:lnTo>
                  <a:lnTo>
                    <a:pt x="139534" y="728702"/>
                  </a:lnTo>
                  <a:lnTo>
                    <a:pt x="133818" y="714798"/>
                  </a:lnTo>
                  <a:lnTo>
                    <a:pt x="107653" y="671686"/>
                  </a:lnTo>
                  <a:lnTo>
                    <a:pt x="106079" y="650129"/>
                  </a:lnTo>
                  <a:lnTo>
                    <a:pt x="73583" y="646661"/>
                  </a:lnTo>
                  <a:lnTo>
                    <a:pt x="39785" y="623962"/>
                  </a:lnTo>
                  <a:lnTo>
                    <a:pt x="43159" y="597422"/>
                  </a:lnTo>
                  <a:lnTo>
                    <a:pt x="29703" y="597422"/>
                  </a:lnTo>
                  <a:lnTo>
                    <a:pt x="0" y="476462"/>
                  </a:lnTo>
                  <a:lnTo>
                    <a:pt x="67808" y="448935"/>
                  </a:lnTo>
                  <a:lnTo>
                    <a:pt x="56601" y="413527"/>
                  </a:lnTo>
                  <a:lnTo>
                    <a:pt x="33064" y="410578"/>
                  </a:lnTo>
                  <a:lnTo>
                    <a:pt x="33064" y="367309"/>
                  </a:lnTo>
                  <a:lnTo>
                    <a:pt x="61690" y="374786"/>
                  </a:lnTo>
                  <a:lnTo>
                    <a:pt x="71997" y="359480"/>
                  </a:lnTo>
                  <a:lnTo>
                    <a:pt x="86258" y="365742"/>
                  </a:lnTo>
                  <a:lnTo>
                    <a:pt x="116375" y="356698"/>
                  </a:lnTo>
                  <a:lnTo>
                    <a:pt x="135393" y="374090"/>
                  </a:lnTo>
                  <a:lnTo>
                    <a:pt x="155995" y="367133"/>
                  </a:lnTo>
                  <a:lnTo>
                    <a:pt x="189283" y="390777"/>
                  </a:lnTo>
                  <a:lnTo>
                    <a:pt x="240785" y="399811"/>
                  </a:lnTo>
                  <a:lnTo>
                    <a:pt x="250299" y="385907"/>
                  </a:lnTo>
                  <a:lnTo>
                    <a:pt x="259021" y="393560"/>
                  </a:lnTo>
                  <a:lnTo>
                    <a:pt x="266950" y="384515"/>
                  </a:lnTo>
                  <a:lnTo>
                    <a:pt x="324001" y="378264"/>
                  </a:lnTo>
                  <a:lnTo>
                    <a:pt x="349361" y="351143"/>
                  </a:lnTo>
                  <a:lnTo>
                    <a:pt x="368379" y="352534"/>
                  </a:lnTo>
                  <a:lnTo>
                    <a:pt x="371549" y="331673"/>
                  </a:lnTo>
                  <a:lnTo>
                    <a:pt x="361255" y="328195"/>
                  </a:lnTo>
                  <a:lnTo>
                    <a:pt x="370757" y="308725"/>
                  </a:lnTo>
                  <a:lnTo>
                    <a:pt x="358083" y="301072"/>
                  </a:lnTo>
                  <a:lnTo>
                    <a:pt x="373136" y="301769"/>
                  </a:lnTo>
                  <a:lnTo>
                    <a:pt x="407205" y="260742"/>
                  </a:lnTo>
                  <a:lnTo>
                    <a:pt x="311327" y="274646"/>
                  </a:lnTo>
                  <a:lnTo>
                    <a:pt x="291505" y="305943"/>
                  </a:lnTo>
                  <a:lnTo>
                    <a:pt x="266157" y="272569"/>
                  </a:lnTo>
                  <a:lnTo>
                    <a:pt x="300226" y="233632"/>
                  </a:lnTo>
                  <a:lnTo>
                    <a:pt x="297056" y="198856"/>
                  </a:lnTo>
                  <a:lnTo>
                    <a:pt x="297056" y="187040"/>
                  </a:lnTo>
                  <a:lnTo>
                    <a:pt x="314487" y="180094"/>
                  </a:lnTo>
                  <a:lnTo>
                    <a:pt x="334297" y="174527"/>
                  </a:lnTo>
                  <a:lnTo>
                    <a:pt x="349350" y="180789"/>
                  </a:lnTo>
                  <a:lnTo>
                    <a:pt x="367586" y="130023"/>
                  </a:lnTo>
                  <a:lnTo>
                    <a:pt x="377088" y="117511"/>
                  </a:lnTo>
                  <a:lnTo>
                    <a:pt x="400863" y="109162"/>
                  </a:lnTo>
                  <a:lnTo>
                    <a:pt x="401655" y="83443"/>
                  </a:lnTo>
                  <a:lnTo>
                    <a:pt x="428600" y="54929"/>
                  </a:lnTo>
                  <a:lnTo>
                    <a:pt x="465050" y="39634"/>
                  </a:lnTo>
                  <a:lnTo>
                    <a:pt x="486943" y="35439"/>
                  </a:lnTo>
                  <a:lnTo>
                    <a:pt x="486943" y="13800"/>
                  </a:lnTo>
                  <a:lnTo>
                    <a:pt x="488055" y="8401"/>
                  </a:lnTo>
                  <a:lnTo>
                    <a:pt x="503191" y="14049"/>
                  </a:lnTo>
                  <a:lnTo>
                    <a:pt x="518315" y="40361"/>
                  </a:lnTo>
                  <a:lnTo>
                    <a:pt x="542976" y="40361"/>
                  </a:lnTo>
                  <a:lnTo>
                    <a:pt x="551378" y="52645"/>
                  </a:lnTo>
                  <a:lnTo>
                    <a:pt x="594524" y="55594"/>
                  </a:lnTo>
                  <a:lnTo>
                    <a:pt x="595802" y="36851"/>
                  </a:lnTo>
                  <a:lnTo>
                    <a:pt x="629091" y="36851"/>
                  </a:lnTo>
                  <a:lnTo>
                    <a:pt x="639387" y="22252"/>
                  </a:lnTo>
                  <a:lnTo>
                    <a:pt x="702001" y="25035"/>
                  </a:lnTo>
                  <a:lnTo>
                    <a:pt x="727361" y="0"/>
                  </a:lnTo>
                  <a:close/>
                </a:path>
              </a:pathLst>
            </a:custGeom>
            <a:grpFill/>
            <a:ln w="9525" cap="rnd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</a:ln>
          </p:spPr>
          <p:txBody>
            <a:bodyPr wrap="square" rtlCol="0" anchor="ctr"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sng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0" name="Полилиния 69">
              <a:extLst>
                <a:ext uri="{FF2B5EF4-FFF2-40B4-BE49-F238E27FC236}">
                  <a16:creationId xmlns:a16="http://schemas.microsoft.com/office/drawing/2014/main" id="{B86713A9-BDD0-0871-A775-77574CDCEB19}"/>
                </a:ext>
              </a:extLst>
            </p:cNvPr>
            <p:cNvSpPr/>
            <p:nvPr/>
          </p:nvSpPr>
          <p:spPr>
            <a:xfrm>
              <a:off x="5353503" y="4271652"/>
              <a:ext cx="798908" cy="987521"/>
            </a:xfrm>
            <a:custGeom>
              <a:avLst/>
              <a:gdLst>
                <a:gd name="connsiteX0" fmla="*/ 368256 w 969399"/>
                <a:gd name="connsiteY0" fmla="*/ 729903 h 1035112"/>
                <a:gd name="connsiteX1" fmla="*/ 438198 w 969399"/>
                <a:gd name="connsiteY1" fmla="*/ 745014 h 1035112"/>
                <a:gd name="connsiteX2" fmla="*/ 438200 w 969399"/>
                <a:gd name="connsiteY2" fmla="*/ 745013 h 1035112"/>
                <a:gd name="connsiteX3" fmla="*/ 525902 w 969399"/>
                <a:gd name="connsiteY3" fmla="*/ 645564 h 1035112"/>
                <a:gd name="connsiteX4" fmla="*/ 524502 w 969399"/>
                <a:gd name="connsiteY4" fmla="*/ 658478 h 1035112"/>
                <a:gd name="connsiteX5" fmla="*/ 524503 w 969399"/>
                <a:gd name="connsiteY5" fmla="*/ 658477 h 1035112"/>
                <a:gd name="connsiteX6" fmla="*/ 186926 w 969399"/>
                <a:gd name="connsiteY6" fmla="*/ 579553 h 1035112"/>
                <a:gd name="connsiteX7" fmla="*/ 191650 w 969399"/>
                <a:gd name="connsiteY7" fmla="*/ 592594 h 1035112"/>
                <a:gd name="connsiteX8" fmla="*/ 190685 w 969399"/>
                <a:gd name="connsiteY8" fmla="*/ 604839 h 1035112"/>
                <a:gd name="connsiteX9" fmla="*/ 191650 w 969399"/>
                <a:gd name="connsiteY9" fmla="*/ 592594 h 1035112"/>
                <a:gd name="connsiteX10" fmla="*/ 375774 w 969399"/>
                <a:gd name="connsiteY10" fmla="*/ 339109 h 1035112"/>
                <a:gd name="connsiteX11" fmla="*/ 375778 w 969399"/>
                <a:gd name="connsiteY11" fmla="*/ 339119 h 1035112"/>
                <a:gd name="connsiteX12" fmla="*/ 375774 w 969399"/>
                <a:gd name="connsiteY12" fmla="*/ 339118 h 1035112"/>
                <a:gd name="connsiteX13" fmla="*/ 661847 w 969399"/>
                <a:gd name="connsiteY13" fmla="*/ 0 h 1035112"/>
                <a:gd name="connsiteX14" fmla="*/ 671361 w 969399"/>
                <a:gd name="connsiteY14" fmla="*/ 13903 h 1035112"/>
                <a:gd name="connsiteX15" fmla="*/ 718118 w 969399"/>
                <a:gd name="connsiteY15" fmla="*/ 18078 h 1035112"/>
                <a:gd name="connsiteX16" fmla="*/ 742283 w 969399"/>
                <a:gd name="connsiteY16" fmla="*/ 7995 h 1035112"/>
                <a:gd name="connsiteX17" fmla="*/ 771997 w 969399"/>
                <a:gd name="connsiteY17" fmla="*/ 12512 h 1035112"/>
                <a:gd name="connsiteX18" fmla="*/ 766448 w 969399"/>
                <a:gd name="connsiteY18" fmla="*/ 162711 h 1035112"/>
                <a:gd name="connsiteX19" fmla="*/ 850456 w 969399"/>
                <a:gd name="connsiteY19" fmla="*/ 165484 h 1035112"/>
                <a:gd name="connsiteX20" fmla="*/ 850456 w 969399"/>
                <a:gd name="connsiteY20" fmla="*/ 201650 h 1035112"/>
                <a:gd name="connsiteX21" fmla="*/ 803700 w 969399"/>
                <a:gd name="connsiteY21" fmla="*/ 201650 h 1035112"/>
                <a:gd name="connsiteX22" fmla="*/ 803700 w 969399"/>
                <a:gd name="connsiteY22" fmla="*/ 292735 h 1035112"/>
                <a:gd name="connsiteX23" fmla="*/ 769618 w 969399"/>
                <a:gd name="connsiteY23" fmla="*/ 292735 h 1035112"/>
                <a:gd name="connsiteX24" fmla="*/ 769618 w 969399"/>
                <a:gd name="connsiteY24" fmla="*/ 310813 h 1035112"/>
                <a:gd name="connsiteX25" fmla="*/ 770412 w 969399"/>
                <a:gd name="connsiteY25" fmla="*/ 326804 h 1035112"/>
                <a:gd name="connsiteX26" fmla="*/ 737123 w 969399"/>
                <a:gd name="connsiteY26" fmla="*/ 342794 h 1035112"/>
                <a:gd name="connsiteX27" fmla="*/ 742685 w 969399"/>
                <a:gd name="connsiteY27" fmla="*/ 366428 h 1035112"/>
                <a:gd name="connsiteX28" fmla="*/ 728413 w 969399"/>
                <a:gd name="connsiteY28" fmla="*/ 369211 h 1035112"/>
                <a:gd name="connsiteX29" fmla="*/ 736294 w 969399"/>
                <a:gd name="connsiteY29" fmla="*/ 381183 h 1035112"/>
                <a:gd name="connsiteX30" fmla="*/ 865178 w 969399"/>
                <a:gd name="connsiteY30" fmla="*/ 392989 h 1035112"/>
                <a:gd name="connsiteX31" fmla="*/ 866302 w 969399"/>
                <a:gd name="connsiteY31" fmla="*/ 404784 h 1035112"/>
                <a:gd name="connsiteX32" fmla="*/ 969399 w 969399"/>
                <a:gd name="connsiteY32" fmla="*/ 412655 h 1035112"/>
                <a:gd name="connsiteX33" fmla="*/ 968843 w 969399"/>
                <a:gd name="connsiteY33" fmla="*/ 469693 h 1035112"/>
                <a:gd name="connsiteX34" fmla="*/ 887591 w 969399"/>
                <a:gd name="connsiteY34" fmla="*/ 508040 h 1035112"/>
                <a:gd name="connsiteX35" fmla="*/ 859012 w 969399"/>
                <a:gd name="connsiteY35" fmla="*/ 510002 h 1035112"/>
                <a:gd name="connsiteX36" fmla="*/ 818102 w 969399"/>
                <a:gd name="connsiteY36" fmla="*/ 839433 h 1035112"/>
                <a:gd name="connsiteX37" fmla="*/ 868538 w 969399"/>
                <a:gd name="connsiteY37" fmla="*/ 841395 h 1035112"/>
                <a:gd name="connsiteX38" fmla="*/ 865178 w 969399"/>
                <a:gd name="connsiteY38" fmla="*/ 918577 h 1035112"/>
                <a:gd name="connsiteX39" fmla="*/ 813629 w 969399"/>
                <a:gd name="connsiteY39" fmla="*/ 918098 h 1035112"/>
                <a:gd name="connsiteX40" fmla="*/ 814753 w 969399"/>
                <a:gd name="connsiteY40" fmla="*/ 966280 h 1035112"/>
                <a:gd name="connsiteX41" fmla="*/ 725644 w 969399"/>
                <a:gd name="connsiteY41" fmla="*/ 1019869 h 1035112"/>
                <a:gd name="connsiteX42" fmla="*/ 704922 w 969399"/>
                <a:gd name="connsiteY42" fmla="*/ 1010524 h 1035112"/>
                <a:gd name="connsiteX43" fmla="*/ 596772 w 969399"/>
                <a:gd name="connsiteY43" fmla="*/ 1020357 h 1035112"/>
                <a:gd name="connsiteX44" fmla="*/ 568193 w 969399"/>
                <a:gd name="connsiteY44" fmla="*/ 1029204 h 1035112"/>
                <a:gd name="connsiteX45" fmla="*/ 549153 w 969399"/>
                <a:gd name="connsiteY45" fmla="*/ 1035112 h 1035112"/>
                <a:gd name="connsiteX46" fmla="*/ 548029 w 969399"/>
                <a:gd name="connsiteY46" fmla="*/ 1023317 h 1035112"/>
                <a:gd name="connsiteX47" fmla="*/ 531213 w 969399"/>
                <a:gd name="connsiteY47" fmla="*/ 1006599 h 1035112"/>
                <a:gd name="connsiteX48" fmla="*/ 500965 w 969399"/>
                <a:gd name="connsiteY48" fmla="*/ 978075 h 1035112"/>
                <a:gd name="connsiteX49" fmla="*/ 506562 w 969399"/>
                <a:gd name="connsiteY49" fmla="*/ 950548 h 1035112"/>
                <a:gd name="connsiteX50" fmla="*/ 531213 w 969399"/>
                <a:gd name="connsiteY50" fmla="*/ 944639 h 1035112"/>
                <a:gd name="connsiteX51" fmla="*/ 578288 w 969399"/>
                <a:gd name="connsiteY51" fmla="*/ 932844 h 1035112"/>
                <a:gd name="connsiteX52" fmla="*/ 560360 w 969399"/>
                <a:gd name="connsiteY52" fmla="*/ 911204 h 1035112"/>
                <a:gd name="connsiteX53" fmla="*/ 531213 w 969399"/>
                <a:gd name="connsiteY53" fmla="*/ 909242 h 1035112"/>
                <a:gd name="connsiteX54" fmla="*/ 525615 w 969399"/>
                <a:gd name="connsiteY54" fmla="*/ 896460 h 1035112"/>
                <a:gd name="connsiteX55" fmla="*/ 509923 w 969399"/>
                <a:gd name="connsiteY55" fmla="*/ 896460 h 1035112"/>
                <a:gd name="connsiteX56" fmla="*/ 509923 w 969399"/>
                <a:gd name="connsiteY56" fmla="*/ 885641 h 1035112"/>
                <a:gd name="connsiteX57" fmla="*/ 493120 w 969399"/>
                <a:gd name="connsiteY57" fmla="*/ 884664 h 1035112"/>
                <a:gd name="connsiteX58" fmla="*/ 477428 w 969399"/>
                <a:gd name="connsiteY58" fmla="*/ 872868 h 1035112"/>
                <a:gd name="connsiteX59" fmla="*/ 459499 w 969399"/>
                <a:gd name="connsiteY59" fmla="*/ 878755 h 1035112"/>
                <a:gd name="connsiteX60" fmla="*/ 441571 w 969399"/>
                <a:gd name="connsiteY60" fmla="*/ 904330 h 1035112"/>
                <a:gd name="connsiteX61" fmla="*/ 424755 w 969399"/>
                <a:gd name="connsiteY61" fmla="*/ 903344 h 1035112"/>
                <a:gd name="connsiteX62" fmla="*/ 428127 w 969399"/>
                <a:gd name="connsiteY62" fmla="*/ 918098 h 1035112"/>
                <a:gd name="connsiteX63" fmla="*/ 385537 w 969399"/>
                <a:gd name="connsiteY63" fmla="*/ 931857 h 1035112"/>
                <a:gd name="connsiteX64" fmla="*/ 377691 w 969399"/>
                <a:gd name="connsiteY64" fmla="*/ 925959 h 1035112"/>
                <a:gd name="connsiteX65" fmla="*/ 362000 w 969399"/>
                <a:gd name="connsiteY65" fmla="*/ 941690 h 1035112"/>
                <a:gd name="connsiteX66" fmla="*/ 314924 w 969399"/>
                <a:gd name="connsiteY66" fmla="*/ 939728 h 1035112"/>
                <a:gd name="connsiteX67" fmla="*/ 308202 w 969399"/>
                <a:gd name="connsiteY67" fmla="*/ 914164 h 1035112"/>
                <a:gd name="connsiteX68" fmla="*/ 292522 w 969399"/>
                <a:gd name="connsiteY68" fmla="*/ 923997 h 1035112"/>
                <a:gd name="connsiteX69" fmla="*/ 263375 w 969399"/>
                <a:gd name="connsiteY69" fmla="*/ 923011 h 1035112"/>
                <a:gd name="connsiteX70" fmla="*/ 242087 w 969399"/>
                <a:gd name="connsiteY70" fmla="*/ 910229 h 1035112"/>
                <a:gd name="connsiteX71" fmla="*/ 246572 w 969399"/>
                <a:gd name="connsiteY71" fmla="*/ 891548 h 1035112"/>
                <a:gd name="connsiteX72" fmla="*/ 244335 w 969399"/>
                <a:gd name="connsiteY72" fmla="*/ 883677 h 1035112"/>
                <a:gd name="connsiteX73" fmla="*/ 228631 w 969399"/>
                <a:gd name="connsiteY73" fmla="*/ 884654 h 1035112"/>
                <a:gd name="connsiteX74" fmla="*/ 264500 w 969399"/>
                <a:gd name="connsiteY74" fmla="*/ 845320 h 1035112"/>
                <a:gd name="connsiteX75" fmla="*/ 274583 w 969399"/>
                <a:gd name="connsiteY75" fmla="*/ 854178 h 1035112"/>
                <a:gd name="connsiteX76" fmla="*/ 317173 w 969399"/>
                <a:gd name="connsiteY76" fmla="*/ 854178 h 1035112"/>
                <a:gd name="connsiteX77" fmla="*/ 327255 w 969399"/>
                <a:gd name="connsiteY77" fmla="*/ 842372 h 1035112"/>
                <a:gd name="connsiteX78" fmla="*/ 319421 w 969399"/>
                <a:gd name="connsiteY78" fmla="*/ 821729 h 1035112"/>
                <a:gd name="connsiteX79" fmla="*/ 329503 w 969399"/>
                <a:gd name="connsiteY79" fmla="*/ 822704 h 1035112"/>
                <a:gd name="connsiteX80" fmla="*/ 342948 w 969399"/>
                <a:gd name="connsiteY80" fmla="*/ 818780 h 1035112"/>
                <a:gd name="connsiteX81" fmla="*/ 348545 w 969399"/>
                <a:gd name="connsiteY81" fmla="*/ 798127 h 1035112"/>
                <a:gd name="connsiteX82" fmla="*/ 325007 w 969399"/>
                <a:gd name="connsiteY82" fmla="*/ 785344 h 1035112"/>
                <a:gd name="connsiteX83" fmla="*/ 313812 w 969399"/>
                <a:gd name="connsiteY83" fmla="*/ 767640 h 1035112"/>
                <a:gd name="connsiteX84" fmla="*/ 328379 w 969399"/>
                <a:gd name="connsiteY84" fmla="*/ 747974 h 1035112"/>
                <a:gd name="connsiteX85" fmla="*/ 317173 w 969399"/>
                <a:gd name="connsiteY85" fmla="*/ 742076 h 1035112"/>
                <a:gd name="connsiteX86" fmla="*/ 310439 w 969399"/>
                <a:gd name="connsiteY86" fmla="*/ 728308 h 1035112"/>
                <a:gd name="connsiteX87" fmla="*/ 296996 w 969399"/>
                <a:gd name="connsiteY87" fmla="*/ 727321 h 1035112"/>
                <a:gd name="connsiteX88" fmla="*/ 248797 w 969399"/>
                <a:gd name="connsiteY88" fmla="*/ 682090 h 1035112"/>
                <a:gd name="connsiteX89" fmla="*/ 227507 w 969399"/>
                <a:gd name="connsiteY89" fmla="*/ 686025 h 1035112"/>
                <a:gd name="connsiteX90" fmla="*/ 200609 w 969399"/>
                <a:gd name="connsiteY90" fmla="*/ 672257 h 1035112"/>
                <a:gd name="connsiteX91" fmla="*/ 175958 w 969399"/>
                <a:gd name="connsiteY91" fmla="*/ 680117 h 1035112"/>
                <a:gd name="connsiteX92" fmla="*/ 161391 w 969399"/>
                <a:gd name="connsiteY92" fmla="*/ 699794 h 1035112"/>
                <a:gd name="connsiteX93" fmla="*/ 137853 w 969399"/>
                <a:gd name="connsiteY93" fmla="*/ 686025 h 1035112"/>
                <a:gd name="connsiteX94" fmla="*/ 104233 w 969399"/>
                <a:gd name="connsiteY94" fmla="*/ 696845 h 1035112"/>
                <a:gd name="connsiteX95" fmla="*/ 103108 w 969399"/>
                <a:gd name="connsiteY95" fmla="*/ 707654 h 1035112"/>
                <a:gd name="connsiteX96" fmla="*/ 60530 w 969399"/>
                <a:gd name="connsiteY96" fmla="*/ 718475 h 1035112"/>
                <a:gd name="connsiteX97" fmla="*/ 50437 w 969399"/>
                <a:gd name="connsiteY97" fmla="*/ 733219 h 1035112"/>
                <a:gd name="connsiteX98" fmla="*/ 31395 w 969399"/>
                <a:gd name="connsiteY98" fmla="*/ 730280 h 1035112"/>
                <a:gd name="connsiteX99" fmla="*/ 11219 w 969399"/>
                <a:gd name="connsiteY99" fmla="*/ 707654 h 1035112"/>
                <a:gd name="connsiteX100" fmla="*/ 26898 w 969399"/>
                <a:gd name="connsiteY100" fmla="*/ 694872 h 1035112"/>
                <a:gd name="connsiteX101" fmla="*/ 24662 w 969399"/>
                <a:gd name="connsiteY101" fmla="*/ 667345 h 1035112"/>
                <a:gd name="connsiteX102" fmla="*/ 10094 w 969399"/>
                <a:gd name="connsiteY102" fmla="*/ 671270 h 1035112"/>
                <a:gd name="connsiteX103" fmla="*/ 5621 w 969399"/>
                <a:gd name="connsiteY103" fmla="*/ 662424 h 1035112"/>
                <a:gd name="connsiteX104" fmla="*/ 17940 w 969399"/>
                <a:gd name="connsiteY104" fmla="*/ 654563 h 1035112"/>
                <a:gd name="connsiteX105" fmla="*/ 3928 w 969399"/>
                <a:gd name="connsiteY105" fmla="*/ 635872 h 1035112"/>
                <a:gd name="connsiteX106" fmla="*/ 0 w 969399"/>
                <a:gd name="connsiteY106" fmla="*/ 621128 h 1035112"/>
                <a:gd name="connsiteX107" fmla="*/ 7858 w 969399"/>
                <a:gd name="connsiteY107" fmla="*/ 614233 h 1035112"/>
                <a:gd name="connsiteX108" fmla="*/ 41478 w 969399"/>
                <a:gd name="connsiteY108" fmla="*/ 604400 h 1035112"/>
                <a:gd name="connsiteX109" fmla="*/ 67253 w 969399"/>
                <a:gd name="connsiteY109" fmla="*/ 571951 h 1035112"/>
                <a:gd name="connsiteX110" fmla="*/ 82944 w 969399"/>
                <a:gd name="connsiteY110" fmla="*/ 576873 h 1035112"/>
                <a:gd name="connsiteX111" fmla="*/ 122717 w 969399"/>
                <a:gd name="connsiteY111" fmla="*/ 559169 h 1035112"/>
                <a:gd name="connsiteX112" fmla="*/ 147936 w 969399"/>
                <a:gd name="connsiteY112" fmla="*/ 549325 h 1035112"/>
                <a:gd name="connsiteX113" fmla="*/ 176515 w 969399"/>
                <a:gd name="connsiteY113" fmla="*/ 550809 h 1035112"/>
                <a:gd name="connsiteX114" fmla="*/ 189402 w 969399"/>
                <a:gd name="connsiteY114" fmla="*/ 523772 h 1035112"/>
                <a:gd name="connsiteX115" fmla="*/ 159154 w 969399"/>
                <a:gd name="connsiteY115" fmla="*/ 492298 h 1035112"/>
                <a:gd name="connsiteX116" fmla="*/ 200608 w 969399"/>
                <a:gd name="connsiteY116" fmla="*/ 487387 h 1035112"/>
                <a:gd name="connsiteX117" fmla="*/ 229755 w 969399"/>
                <a:gd name="connsiteY117" fmla="*/ 498197 h 1035112"/>
                <a:gd name="connsiteX118" fmla="*/ 263376 w 969399"/>
                <a:gd name="connsiteY118" fmla="*/ 461812 h 1035112"/>
                <a:gd name="connsiteX119" fmla="*/ 282428 w 969399"/>
                <a:gd name="connsiteY119" fmla="*/ 476567 h 1035112"/>
                <a:gd name="connsiteX120" fmla="*/ 328378 w 969399"/>
                <a:gd name="connsiteY120" fmla="*/ 481978 h 1035112"/>
                <a:gd name="connsiteX121" fmla="*/ 385525 w 969399"/>
                <a:gd name="connsiteY121" fmla="*/ 515901 h 1035112"/>
                <a:gd name="connsiteX122" fmla="*/ 523377 w 969399"/>
                <a:gd name="connsiteY122" fmla="*/ 586707 h 1035112"/>
                <a:gd name="connsiteX123" fmla="*/ 526251 w 969399"/>
                <a:gd name="connsiteY123" fmla="*/ 630405 h 1035112"/>
                <a:gd name="connsiteX124" fmla="*/ 523378 w 969399"/>
                <a:gd name="connsiteY124" fmla="*/ 586706 h 1035112"/>
                <a:gd name="connsiteX125" fmla="*/ 385525 w 969399"/>
                <a:gd name="connsiteY125" fmla="*/ 515900 h 1035112"/>
                <a:gd name="connsiteX126" fmla="*/ 328379 w 969399"/>
                <a:gd name="connsiteY126" fmla="*/ 481977 h 1035112"/>
                <a:gd name="connsiteX127" fmla="*/ 386649 w 969399"/>
                <a:gd name="connsiteY127" fmla="*/ 463775 h 1035112"/>
                <a:gd name="connsiteX128" fmla="*/ 400104 w 969399"/>
                <a:gd name="connsiteY128" fmla="*/ 417556 h 1035112"/>
                <a:gd name="connsiteX129" fmla="*/ 375778 w 969399"/>
                <a:gd name="connsiteY129" fmla="*/ 339119 h 1035112"/>
                <a:gd name="connsiteX130" fmla="*/ 409856 w 969399"/>
                <a:gd name="connsiteY130" fmla="*/ 346273 h 1035112"/>
                <a:gd name="connsiteX131" fmla="*/ 429666 w 969399"/>
                <a:gd name="connsiteY131" fmla="*/ 317064 h 1035112"/>
                <a:gd name="connsiteX132" fmla="*/ 472457 w 969399"/>
                <a:gd name="connsiteY132" fmla="*/ 326108 h 1035112"/>
                <a:gd name="connsiteX133" fmla="*/ 487510 w 969399"/>
                <a:gd name="connsiteY133" fmla="*/ 270483 h 1035112"/>
                <a:gd name="connsiteX134" fmla="*/ 504148 w 969399"/>
                <a:gd name="connsiteY134" fmla="*/ 259351 h 1035112"/>
                <a:gd name="connsiteX135" fmla="*/ 615091 w 969399"/>
                <a:gd name="connsiteY135" fmla="*/ 283691 h 1035112"/>
                <a:gd name="connsiteX136" fmla="*/ 629363 w 969399"/>
                <a:gd name="connsiteY136" fmla="*/ 264221 h 1035112"/>
                <a:gd name="connsiteX137" fmla="*/ 623020 w 969399"/>
                <a:gd name="connsiteY137" fmla="*/ 251013 h 1035112"/>
                <a:gd name="connsiteX138" fmla="*/ 630937 w 969399"/>
                <a:gd name="connsiteY138" fmla="*/ 235023 h 1035112"/>
                <a:gd name="connsiteX139" fmla="*/ 631730 w 969399"/>
                <a:gd name="connsiteY139" fmla="*/ 64658 h 1035112"/>
                <a:gd name="connsiteX140" fmla="*/ 626180 w 969399"/>
                <a:gd name="connsiteY140" fmla="*/ 6251 h 1035112"/>
                <a:gd name="connsiteX141" fmla="*/ 639659 w 969399"/>
                <a:gd name="connsiteY141" fmla="*/ 11120 h 1035112"/>
                <a:gd name="connsiteX0" fmla="*/ 368256 w 969399"/>
                <a:gd name="connsiteY0" fmla="*/ 729903 h 1035112"/>
                <a:gd name="connsiteX1" fmla="*/ 438198 w 969399"/>
                <a:gd name="connsiteY1" fmla="*/ 745014 h 1035112"/>
                <a:gd name="connsiteX2" fmla="*/ 368256 w 969399"/>
                <a:gd name="connsiteY2" fmla="*/ 729903 h 1035112"/>
                <a:gd name="connsiteX3" fmla="*/ 525902 w 969399"/>
                <a:gd name="connsiteY3" fmla="*/ 645564 h 1035112"/>
                <a:gd name="connsiteX4" fmla="*/ 524502 w 969399"/>
                <a:gd name="connsiteY4" fmla="*/ 658478 h 1035112"/>
                <a:gd name="connsiteX5" fmla="*/ 524503 w 969399"/>
                <a:gd name="connsiteY5" fmla="*/ 658477 h 1035112"/>
                <a:gd name="connsiteX6" fmla="*/ 525902 w 969399"/>
                <a:gd name="connsiteY6" fmla="*/ 645564 h 1035112"/>
                <a:gd name="connsiteX7" fmla="*/ 186926 w 969399"/>
                <a:gd name="connsiteY7" fmla="*/ 579553 h 1035112"/>
                <a:gd name="connsiteX8" fmla="*/ 191650 w 969399"/>
                <a:gd name="connsiteY8" fmla="*/ 592594 h 1035112"/>
                <a:gd name="connsiteX9" fmla="*/ 190685 w 969399"/>
                <a:gd name="connsiteY9" fmla="*/ 604839 h 1035112"/>
                <a:gd name="connsiteX10" fmla="*/ 191650 w 969399"/>
                <a:gd name="connsiteY10" fmla="*/ 592594 h 1035112"/>
                <a:gd name="connsiteX11" fmla="*/ 186926 w 969399"/>
                <a:gd name="connsiteY11" fmla="*/ 579553 h 1035112"/>
                <a:gd name="connsiteX12" fmla="*/ 375774 w 969399"/>
                <a:gd name="connsiteY12" fmla="*/ 339109 h 1035112"/>
                <a:gd name="connsiteX13" fmla="*/ 375778 w 969399"/>
                <a:gd name="connsiteY13" fmla="*/ 339119 h 1035112"/>
                <a:gd name="connsiteX14" fmla="*/ 375774 w 969399"/>
                <a:gd name="connsiteY14" fmla="*/ 339118 h 1035112"/>
                <a:gd name="connsiteX15" fmla="*/ 375774 w 969399"/>
                <a:gd name="connsiteY15" fmla="*/ 339109 h 1035112"/>
                <a:gd name="connsiteX16" fmla="*/ 661847 w 969399"/>
                <a:gd name="connsiteY16" fmla="*/ 0 h 1035112"/>
                <a:gd name="connsiteX17" fmla="*/ 671361 w 969399"/>
                <a:gd name="connsiteY17" fmla="*/ 13903 h 1035112"/>
                <a:gd name="connsiteX18" fmla="*/ 718118 w 969399"/>
                <a:gd name="connsiteY18" fmla="*/ 18078 h 1035112"/>
                <a:gd name="connsiteX19" fmla="*/ 742283 w 969399"/>
                <a:gd name="connsiteY19" fmla="*/ 7995 h 1035112"/>
                <a:gd name="connsiteX20" fmla="*/ 771997 w 969399"/>
                <a:gd name="connsiteY20" fmla="*/ 12512 h 1035112"/>
                <a:gd name="connsiteX21" fmla="*/ 766448 w 969399"/>
                <a:gd name="connsiteY21" fmla="*/ 162711 h 1035112"/>
                <a:gd name="connsiteX22" fmla="*/ 850456 w 969399"/>
                <a:gd name="connsiteY22" fmla="*/ 165484 h 1035112"/>
                <a:gd name="connsiteX23" fmla="*/ 850456 w 969399"/>
                <a:gd name="connsiteY23" fmla="*/ 201650 h 1035112"/>
                <a:gd name="connsiteX24" fmla="*/ 803700 w 969399"/>
                <a:gd name="connsiteY24" fmla="*/ 201650 h 1035112"/>
                <a:gd name="connsiteX25" fmla="*/ 803700 w 969399"/>
                <a:gd name="connsiteY25" fmla="*/ 292735 h 1035112"/>
                <a:gd name="connsiteX26" fmla="*/ 769618 w 969399"/>
                <a:gd name="connsiteY26" fmla="*/ 292735 h 1035112"/>
                <a:gd name="connsiteX27" fmla="*/ 769618 w 969399"/>
                <a:gd name="connsiteY27" fmla="*/ 310813 h 1035112"/>
                <a:gd name="connsiteX28" fmla="*/ 770412 w 969399"/>
                <a:gd name="connsiteY28" fmla="*/ 326804 h 1035112"/>
                <a:gd name="connsiteX29" fmla="*/ 737123 w 969399"/>
                <a:gd name="connsiteY29" fmla="*/ 342794 h 1035112"/>
                <a:gd name="connsiteX30" fmla="*/ 742685 w 969399"/>
                <a:gd name="connsiteY30" fmla="*/ 366428 h 1035112"/>
                <a:gd name="connsiteX31" fmla="*/ 728413 w 969399"/>
                <a:gd name="connsiteY31" fmla="*/ 369211 h 1035112"/>
                <a:gd name="connsiteX32" fmla="*/ 736294 w 969399"/>
                <a:gd name="connsiteY32" fmla="*/ 381183 h 1035112"/>
                <a:gd name="connsiteX33" fmla="*/ 865178 w 969399"/>
                <a:gd name="connsiteY33" fmla="*/ 392989 h 1035112"/>
                <a:gd name="connsiteX34" fmla="*/ 866302 w 969399"/>
                <a:gd name="connsiteY34" fmla="*/ 404784 h 1035112"/>
                <a:gd name="connsiteX35" fmla="*/ 969399 w 969399"/>
                <a:gd name="connsiteY35" fmla="*/ 412655 h 1035112"/>
                <a:gd name="connsiteX36" fmla="*/ 968843 w 969399"/>
                <a:gd name="connsiteY36" fmla="*/ 469693 h 1035112"/>
                <a:gd name="connsiteX37" fmla="*/ 887591 w 969399"/>
                <a:gd name="connsiteY37" fmla="*/ 508040 h 1035112"/>
                <a:gd name="connsiteX38" fmla="*/ 859012 w 969399"/>
                <a:gd name="connsiteY38" fmla="*/ 510002 h 1035112"/>
                <a:gd name="connsiteX39" fmla="*/ 818102 w 969399"/>
                <a:gd name="connsiteY39" fmla="*/ 839433 h 1035112"/>
                <a:gd name="connsiteX40" fmla="*/ 868538 w 969399"/>
                <a:gd name="connsiteY40" fmla="*/ 841395 h 1035112"/>
                <a:gd name="connsiteX41" fmla="*/ 865178 w 969399"/>
                <a:gd name="connsiteY41" fmla="*/ 918577 h 1035112"/>
                <a:gd name="connsiteX42" fmla="*/ 813629 w 969399"/>
                <a:gd name="connsiteY42" fmla="*/ 918098 h 1035112"/>
                <a:gd name="connsiteX43" fmla="*/ 814753 w 969399"/>
                <a:gd name="connsiteY43" fmla="*/ 966280 h 1035112"/>
                <a:gd name="connsiteX44" fmla="*/ 725644 w 969399"/>
                <a:gd name="connsiteY44" fmla="*/ 1019869 h 1035112"/>
                <a:gd name="connsiteX45" fmla="*/ 704922 w 969399"/>
                <a:gd name="connsiteY45" fmla="*/ 1010524 h 1035112"/>
                <a:gd name="connsiteX46" fmla="*/ 596772 w 969399"/>
                <a:gd name="connsiteY46" fmla="*/ 1020357 h 1035112"/>
                <a:gd name="connsiteX47" fmla="*/ 568193 w 969399"/>
                <a:gd name="connsiteY47" fmla="*/ 1029204 h 1035112"/>
                <a:gd name="connsiteX48" fmla="*/ 549153 w 969399"/>
                <a:gd name="connsiteY48" fmla="*/ 1035112 h 1035112"/>
                <a:gd name="connsiteX49" fmla="*/ 548029 w 969399"/>
                <a:gd name="connsiteY49" fmla="*/ 1023317 h 1035112"/>
                <a:gd name="connsiteX50" fmla="*/ 531213 w 969399"/>
                <a:gd name="connsiteY50" fmla="*/ 1006599 h 1035112"/>
                <a:gd name="connsiteX51" fmla="*/ 500965 w 969399"/>
                <a:gd name="connsiteY51" fmla="*/ 978075 h 1035112"/>
                <a:gd name="connsiteX52" fmla="*/ 506562 w 969399"/>
                <a:gd name="connsiteY52" fmla="*/ 950548 h 1035112"/>
                <a:gd name="connsiteX53" fmla="*/ 531213 w 969399"/>
                <a:gd name="connsiteY53" fmla="*/ 944639 h 1035112"/>
                <a:gd name="connsiteX54" fmla="*/ 578288 w 969399"/>
                <a:gd name="connsiteY54" fmla="*/ 932844 h 1035112"/>
                <a:gd name="connsiteX55" fmla="*/ 560360 w 969399"/>
                <a:gd name="connsiteY55" fmla="*/ 911204 h 1035112"/>
                <a:gd name="connsiteX56" fmla="*/ 531213 w 969399"/>
                <a:gd name="connsiteY56" fmla="*/ 909242 h 1035112"/>
                <a:gd name="connsiteX57" fmla="*/ 525615 w 969399"/>
                <a:gd name="connsiteY57" fmla="*/ 896460 h 1035112"/>
                <a:gd name="connsiteX58" fmla="*/ 509923 w 969399"/>
                <a:gd name="connsiteY58" fmla="*/ 896460 h 1035112"/>
                <a:gd name="connsiteX59" fmla="*/ 509923 w 969399"/>
                <a:gd name="connsiteY59" fmla="*/ 885641 h 1035112"/>
                <a:gd name="connsiteX60" fmla="*/ 493120 w 969399"/>
                <a:gd name="connsiteY60" fmla="*/ 884664 h 1035112"/>
                <a:gd name="connsiteX61" fmla="*/ 477428 w 969399"/>
                <a:gd name="connsiteY61" fmla="*/ 872868 h 1035112"/>
                <a:gd name="connsiteX62" fmla="*/ 459499 w 969399"/>
                <a:gd name="connsiteY62" fmla="*/ 878755 h 1035112"/>
                <a:gd name="connsiteX63" fmla="*/ 441571 w 969399"/>
                <a:gd name="connsiteY63" fmla="*/ 904330 h 1035112"/>
                <a:gd name="connsiteX64" fmla="*/ 424755 w 969399"/>
                <a:gd name="connsiteY64" fmla="*/ 903344 h 1035112"/>
                <a:gd name="connsiteX65" fmla="*/ 428127 w 969399"/>
                <a:gd name="connsiteY65" fmla="*/ 918098 h 1035112"/>
                <a:gd name="connsiteX66" fmla="*/ 385537 w 969399"/>
                <a:gd name="connsiteY66" fmla="*/ 931857 h 1035112"/>
                <a:gd name="connsiteX67" fmla="*/ 377691 w 969399"/>
                <a:gd name="connsiteY67" fmla="*/ 925959 h 1035112"/>
                <a:gd name="connsiteX68" fmla="*/ 362000 w 969399"/>
                <a:gd name="connsiteY68" fmla="*/ 941690 h 1035112"/>
                <a:gd name="connsiteX69" fmla="*/ 314924 w 969399"/>
                <a:gd name="connsiteY69" fmla="*/ 939728 h 1035112"/>
                <a:gd name="connsiteX70" fmla="*/ 308202 w 969399"/>
                <a:gd name="connsiteY70" fmla="*/ 914164 h 1035112"/>
                <a:gd name="connsiteX71" fmla="*/ 292522 w 969399"/>
                <a:gd name="connsiteY71" fmla="*/ 923997 h 1035112"/>
                <a:gd name="connsiteX72" fmla="*/ 263375 w 969399"/>
                <a:gd name="connsiteY72" fmla="*/ 923011 h 1035112"/>
                <a:gd name="connsiteX73" fmla="*/ 242087 w 969399"/>
                <a:gd name="connsiteY73" fmla="*/ 910229 h 1035112"/>
                <a:gd name="connsiteX74" fmla="*/ 246572 w 969399"/>
                <a:gd name="connsiteY74" fmla="*/ 891548 h 1035112"/>
                <a:gd name="connsiteX75" fmla="*/ 244335 w 969399"/>
                <a:gd name="connsiteY75" fmla="*/ 883677 h 1035112"/>
                <a:gd name="connsiteX76" fmla="*/ 228631 w 969399"/>
                <a:gd name="connsiteY76" fmla="*/ 884654 h 1035112"/>
                <a:gd name="connsiteX77" fmla="*/ 264500 w 969399"/>
                <a:gd name="connsiteY77" fmla="*/ 845320 h 1035112"/>
                <a:gd name="connsiteX78" fmla="*/ 274583 w 969399"/>
                <a:gd name="connsiteY78" fmla="*/ 854178 h 1035112"/>
                <a:gd name="connsiteX79" fmla="*/ 317173 w 969399"/>
                <a:gd name="connsiteY79" fmla="*/ 854178 h 1035112"/>
                <a:gd name="connsiteX80" fmla="*/ 327255 w 969399"/>
                <a:gd name="connsiteY80" fmla="*/ 842372 h 1035112"/>
                <a:gd name="connsiteX81" fmla="*/ 319421 w 969399"/>
                <a:gd name="connsiteY81" fmla="*/ 821729 h 1035112"/>
                <a:gd name="connsiteX82" fmla="*/ 329503 w 969399"/>
                <a:gd name="connsiteY82" fmla="*/ 822704 h 1035112"/>
                <a:gd name="connsiteX83" fmla="*/ 342948 w 969399"/>
                <a:gd name="connsiteY83" fmla="*/ 818780 h 1035112"/>
                <a:gd name="connsiteX84" fmla="*/ 348545 w 969399"/>
                <a:gd name="connsiteY84" fmla="*/ 798127 h 1035112"/>
                <a:gd name="connsiteX85" fmla="*/ 325007 w 969399"/>
                <a:gd name="connsiteY85" fmla="*/ 785344 h 1035112"/>
                <a:gd name="connsiteX86" fmla="*/ 313812 w 969399"/>
                <a:gd name="connsiteY86" fmla="*/ 767640 h 1035112"/>
                <a:gd name="connsiteX87" fmla="*/ 328379 w 969399"/>
                <a:gd name="connsiteY87" fmla="*/ 747974 h 1035112"/>
                <a:gd name="connsiteX88" fmla="*/ 317173 w 969399"/>
                <a:gd name="connsiteY88" fmla="*/ 742076 h 1035112"/>
                <a:gd name="connsiteX89" fmla="*/ 310439 w 969399"/>
                <a:gd name="connsiteY89" fmla="*/ 728308 h 1035112"/>
                <a:gd name="connsiteX90" fmla="*/ 296996 w 969399"/>
                <a:gd name="connsiteY90" fmla="*/ 727321 h 1035112"/>
                <a:gd name="connsiteX91" fmla="*/ 248797 w 969399"/>
                <a:gd name="connsiteY91" fmla="*/ 682090 h 1035112"/>
                <a:gd name="connsiteX92" fmla="*/ 227507 w 969399"/>
                <a:gd name="connsiteY92" fmla="*/ 686025 h 1035112"/>
                <a:gd name="connsiteX93" fmla="*/ 200609 w 969399"/>
                <a:gd name="connsiteY93" fmla="*/ 672257 h 1035112"/>
                <a:gd name="connsiteX94" fmla="*/ 175958 w 969399"/>
                <a:gd name="connsiteY94" fmla="*/ 680117 h 1035112"/>
                <a:gd name="connsiteX95" fmla="*/ 161391 w 969399"/>
                <a:gd name="connsiteY95" fmla="*/ 699794 h 1035112"/>
                <a:gd name="connsiteX96" fmla="*/ 137853 w 969399"/>
                <a:gd name="connsiteY96" fmla="*/ 686025 h 1035112"/>
                <a:gd name="connsiteX97" fmla="*/ 104233 w 969399"/>
                <a:gd name="connsiteY97" fmla="*/ 696845 h 1035112"/>
                <a:gd name="connsiteX98" fmla="*/ 103108 w 969399"/>
                <a:gd name="connsiteY98" fmla="*/ 707654 h 1035112"/>
                <a:gd name="connsiteX99" fmla="*/ 60530 w 969399"/>
                <a:gd name="connsiteY99" fmla="*/ 718475 h 1035112"/>
                <a:gd name="connsiteX100" fmla="*/ 50437 w 969399"/>
                <a:gd name="connsiteY100" fmla="*/ 733219 h 1035112"/>
                <a:gd name="connsiteX101" fmla="*/ 31395 w 969399"/>
                <a:gd name="connsiteY101" fmla="*/ 730280 h 1035112"/>
                <a:gd name="connsiteX102" fmla="*/ 11219 w 969399"/>
                <a:gd name="connsiteY102" fmla="*/ 707654 h 1035112"/>
                <a:gd name="connsiteX103" fmla="*/ 26898 w 969399"/>
                <a:gd name="connsiteY103" fmla="*/ 694872 h 1035112"/>
                <a:gd name="connsiteX104" fmla="*/ 24662 w 969399"/>
                <a:gd name="connsiteY104" fmla="*/ 667345 h 1035112"/>
                <a:gd name="connsiteX105" fmla="*/ 10094 w 969399"/>
                <a:gd name="connsiteY105" fmla="*/ 671270 h 1035112"/>
                <a:gd name="connsiteX106" fmla="*/ 5621 w 969399"/>
                <a:gd name="connsiteY106" fmla="*/ 662424 h 1035112"/>
                <a:gd name="connsiteX107" fmla="*/ 17940 w 969399"/>
                <a:gd name="connsiteY107" fmla="*/ 654563 h 1035112"/>
                <a:gd name="connsiteX108" fmla="*/ 3928 w 969399"/>
                <a:gd name="connsiteY108" fmla="*/ 635872 h 1035112"/>
                <a:gd name="connsiteX109" fmla="*/ 0 w 969399"/>
                <a:gd name="connsiteY109" fmla="*/ 621128 h 1035112"/>
                <a:gd name="connsiteX110" fmla="*/ 7858 w 969399"/>
                <a:gd name="connsiteY110" fmla="*/ 614233 h 1035112"/>
                <a:gd name="connsiteX111" fmla="*/ 41478 w 969399"/>
                <a:gd name="connsiteY111" fmla="*/ 604400 h 1035112"/>
                <a:gd name="connsiteX112" fmla="*/ 67253 w 969399"/>
                <a:gd name="connsiteY112" fmla="*/ 571951 h 1035112"/>
                <a:gd name="connsiteX113" fmla="*/ 82944 w 969399"/>
                <a:gd name="connsiteY113" fmla="*/ 576873 h 1035112"/>
                <a:gd name="connsiteX114" fmla="*/ 122717 w 969399"/>
                <a:gd name="connsiteY114" fmla="*/ 559169 h 1035112"/>
                <a:gd name="connsiteX115" fmla="*/ 147936 w 969399"/>
                <a:gd name="connsiteY115" fmla="*/ 549325 h 1035112"/>
                <a:gd name="connsiteX116" fmla="*/ 176515 w 969399"/>
                <a:gd name="connsiteY116" fmla="*/ 550809 h 1035112"/>
                <a:gd name="connsiteX117" fmla="*/ 189402 w 969399"/>
                <a:gd name="connsiteY117" fmla="*/ 523772 h 1035112"/>
                <a:gd name="connsiteX118" fmla="*/ 159154 w 969399"/>
                <a:gd name="connsiteY118" fmla="*/ 492298 h 1035112"/>
                <a:gd name="connsiteX119" fmla="*/ 200608 w 969399"/>
                <a:gd name="connsiteY119" fmla="*/ 487387 h 1035112"/>
                <a:gd name="connsiteX120" fmla="*/ 229755 w 969399"/>
                <a:gd name="connsiteY120" fmla="*/ 498197 h 1035112"/>
                <a:gd name="connsiteX121" fmla="*/ 263376 w 969399"/>
                <a:gd name="connsiteY121" fmla="*/ 461812 h 1035112"/>
                <a:gd name="connsiteX122" fmla="*/ 282428 w 969399"/>
                <a:gd name="connsiteY122" fmla="*/ 476567 h 1035112"/>
                <a:gd name="connsiteX123" fmla="*/ 328378 w 969399"/>
                <a:gd name="connsiteY123" fmla="*/ 481978 h 1035112"/>
                <a:gd name="connsiteX124" fmla="*/ 385525 w 969399"/>
                <a:gd name="connsiteY124" fmla="*/ 515901 h 1035112"/>
                <a:gd name="connsiteX125" fmla="*/ 523377 w 969399"/>
                <a:gd name="connsiteY125" fmla="*/ 586707 h 1035112"/>
                <a:gd name="connsiteX126" fmla="*/ 526251 w 969399"/>
                <a:gd name="connsiteY126" fmla="*/ 630405 h 1035112"/>
                <a:gd name="connsiteX127" fmla="*/ 523378 w 969399"/>
                <a:gd name="connsiteY127" fmla="*/ 586706 h 1035112"/>
                <a:gd name="connsiteX128" fmla="*/ 385525 w 969399"/>
                <a:gd name="connsiteY128" fmla="*/ 515900 h 1035112"/>
                <a:gd name="connsiteX129" fmla="*/ 328379 w 969399"/>
                <a:gd name="connsiteY129" fmla="*/ 481977 h 1035112"/>
                <a:gd name="connsiteX130" fmla="*/ 386649 w 969399"/>
                <a:gd name="connsiteY130" fmla="*/ 463775 h 1035112"/>
                <a:gd name="connsiteX131" fmla="*/ 400104 w 969399"/>
                <a:gd name="connsiteY131" fmla="*/ 417556 h 1035112"/>
                <a:gd name="connsiteX132" fmla="*/ 375778 w 969399"/>
                <a:gd name="connsiteY132" fmla="*/ 339119 h 1035112"/>
                <a:gd name="connsiteX133" fmla="*/ 409856 w 969399"/>
                <a:gd name="connsiteY133" fmla="*/ 346273 h 1035112"/>
                <a:gd name="connsiteX134" fmla="*/ 429666 w 969399"/>
                <a:gd name="connsiteY134" fmla="*/ 317064 h 1035112"/>
                <a:gd name="connsiteX135" fmla="*/ 472457 w 969399"/>
                <a:gd name="connsiteY135" fmla="*/ 326108 h 1035112"/>
                <a:gd name="connsiteX136" fmla="*/ 487510 w 969399"/>
                <a:gd name="connsiteY136" fmla="*/ 270483 h 1035112"/>
                <a:gd name="connsiteX137" fmla="*/ 504148 w 969399"/>
                <a:gd name="connsiteY137" fmla="*/ 259351 h 1035112"/>
                <a:gd name="connsiteX138" fmla="*/ 615091 w 969399"/>
                <a:gd name="connsiteY138" fmla="*/ 283691 h 1035112"/>
                <a:gd name="connsiteX139" fmla="*/ 629363 w 969399"/>
                <a:gd name="connsiteY139" fmla="*/ 264221 h 1035112"/>
                <a:gd name="connsiteX140" fmla="*/ 623020 w 969399"/>
                <a:gd name="connsiteY140" fmla="*/ 251013 h 1035112"/>
                <a:gd name="connsiteX141" fmla="*/ 630937 w 969399"/>
                <a:gd name="connsiteY141" fmla="*/ 235023 h 1035112"/>
                <a:gd name="connsiteX142" fmla="*/ 631730 w 969399"/>
                <a:gd name="connsiteY142" fmla="*/ 64658 h 1035112"/>
                <a:gd name="connsiteX143" fmla="*/ 626180 w 969399"/>
                <a:gd name="connsiteY143" fmla="*/ 6251 h 1035112"/>
                <a:gd name="connsiteX144" fmla="*/ 639659 w 969399"/>
                <a:gd name="connsiteY144" fmla="*/ 11120 h 1035112"/>
                <a:gd name="connsiteX145" fmla="*/ 661847 w 969399"/>
                <a:gd name="connsiteY145" fmla="*/ 0 h 1035112"/>
                <a:gd name="connsiteX0" fmla="*/ 525902 w 969399"/>
                <a:gd name="connsiteY0" fmla="*/ 645564 h 1035112"/>
                <a:gd name="connsiteX1" fmla="*/ 524502 w 969399"/>
                <a:gd name="connsiteY1" fmla="*/ 658478 h 1035112"/>
                <a:gd name="connsiteX2" fmla="*/ 524503 w 969399"/>
                <a:gd name="connsiteY2" fmla="*/ 658477 h 1035112"/>
                <a:gd name="connsiteX3" fmla="*/ 525902 w 969399"/>
                <a:gd name="connsiteY3" fmla="*/ 645564 h 1035112"/>
                <a:gd name="connsiteX4" fmla="*/ 186926 w 969399"/>
                <a:gd name="connsiteY4" fmla="*/ 579553 h 1035112"/>
                <a:gd name="connsiteX5" fmla="*/ 191650 w 969399"/>
                <a:gd name="connsiteY5" fmla="*/ 592594 h 1035112"/>
                <a:gd name="connsiteX6" fmla="*/ 190685 w 969399"/>
                <a:gd name="connsiteY6" fmla="*/ 604839 h 1035112"/>
                <a:gd name="connsiteX7" fmla="*/ 191650 w 969399"/>
                <a:gd name="connsiteY7" fmla="*/ 592594 h 1035112"/>
                <a:gd name="connsiteX8" fmla="*/ 186926 w 969399"/>
                <a:gd name="connsiteY8" fmla="*/ 579553 h 1035112"/>
                <a:gd name="connsiteX9" fmla="*/ 375774 w 969399"/>
                <a:gd name="connsiteY9" fmla="*/ 339109 h 1035112"/>
                <a:gd name="connsiteX10" fmla="*/ 375778 w 969399"/>
                <a:gd name="connsiteY10" fmla="*/ 339119 h 1035112"/>
                <a:gd name="connsiteX11" fmla="*/ 375774 w 969399"/>
                <a:gd name="connsiteY11" fmla="*/ 339118 h 1035112"/>
                <a:gd name="connsiteX12" fmla="*/ 375774 w 969399"/>
                <a:gd name="connsiteY12" fmla="*/ 339109 h 1035112"/>
                <a:gd name="connsiteX13" fmla="*/ 661847 w 969399"/>
                <a:gd name="connsiteY13" fmla="*/ 0 h 1035112"/>
                <a:gd name="connsiteX14" fmla="*/ 671361 w 969399"/>
                <a:gd name="connsiteY14" fmla="*/ 13903 h 1035112"/>
                <a:gd name="connsiteX15" fmla="*/ 718118 w 969399"/>
                <a:gd name="connsiteY15" fmla="*/ 18078 h 1035112"/>
                <a:gd name="connsiteX16" fmla="*/ 742283 w 969399"/>
                <a:gd name="connsiteY16" fmla="*/ 7995 h 1035112"/>
                <a:gd name="connsiteX17" fmla="*/ 771997 w 969399"/>
                <a:gd name="connsiteY17" fmla="*/ 12512 h 1035112"/>
                <a:gd name="connsiteX18" fmla="*/ 766448 w 969399"/>
                <a:gd name="connsiteY18" fmla="*/ 162711 h 1035112"/>
                <a:gd name="connsiteX19" fmla="*/ 850456 w 969399"/>
                <a:gd name="connsiteY19" fmla="*/ 165484 h 1035112"/>
                <a:gd name="connsiteX20" fmla="*/ 850456 w 969399"/>
                <a:gd name="connsiteY20" fmla="*/ 201650 h 1035112"/>
                <a:gd name="connsiteX21" fmla="*/ 803700 w 969399"/>
                <a:gd name="connsiteY21" fmla="*/ 201650 h 1035112"/>
                <a:gd name="connsiteX22" fmla="*/ 803700 w 969399"/>
                <a:gd name="connsiteY22" fmla="*/ 292735 h 1035112"/>
                <a:gd name="connsiteX23" fmla="*/ 769618 w 969399"/>
                <a:gd name="connsiteY23" fmla="*/ 292735 h 1035112"/>
                <a:gd name="connsiteX24" fmla="*/ 769618 w 969399"/>
                <a:gd name="connsiteY24" fmla="*/ 310813 h 1035112"/>
                <a:gd name="connsiteX25" fmla="*/ 770412 w 969399"/>
                <a:gd name="connsiteY25" fmla="*/ 326804 h 1035112"/>
                <a:gd name="connsiteX26" fmla="*/ 737123 w 969399"/>
                <a:gd name="connsiteY26" fmla="*/ 342794 h 1035112"/>
                <a:gd name="connsiteX27" fmla="*/ 742685 w 969399"/>
                <a:gd name="connsiteY27" fmla="*/ 366428 h 1035112"/>
                <a:gd name="connsiteX28" fmla="*/ 728413 w 969399"/>
                <a:gd name="connsiteY28" fmla="*/ 369211 h 1035112"/>
                <a:gd name="connsiteX29" fmla="*/ 736294 w 969399"/>
                <a:gd name="connsiteY29" fmla="*/ 381183 h 1035112"/>
                <a:gd name="connsiteX30" fmla="*/ 865178 w 969399"/>
                <a:gd name="connsiteY30" fmla="*/ 392989 h 1035112"/>
                <a:gd name="connsiteX31" fmla="*/ 866302 w 969399"/>
                <a:gd name="connsiteY31" fmla="*/ 404784 h 1035112"/>
                <a:gd name="connsiteX32" fmla="*/ 969399 w 969399"/>
                <a:gd name="connsiteY32" fmla="*/ 412655 h 1035112"/>
                <a:gd name="connsiteX33" fmla="*/ 968843 w 969399"/>
                <a:gd name="connsiteY33" fmla="*/ 469693 h 1035112"/>
                <a:gd name="connsiteX34" fmla="*/ 887591 w 969399"/>
                <a:gd name="connsiteY34" fmla="*/ 508040 h 1035112"/>
                <a:gd name="connsiteX35" fmla="*/ 859012 w 969399"/>
                <a:gd name="connsiteY35" fmla="*/ 510002 h 1035112"/>
                <a:gd name="connsiteX36" fmla="*/ 818102 w 969399"/>
                <a:gd name="connsiteY36" fmla="*/ 839433 h 1035112"/>
                <a:gd name="connsiteX37" fmla="*/ 868538 w 969399"/>
                <a:gd name="connsiteY37" fmla="*/ 841395 h 1035112"/>
                <a:gd name="connsiteX38" fmla="*/ 865178 w 969399"/>
                <a:gd name="connsiteY38" fmla="*/ 918577 h 1035112"/>
                <a:gd name="connsiteX39" fmla="*/ 813629 w 969399"/>
                <a:gd name="connsiteY39" fmla="*/ 918098 h 1035112"/>
                <a:gd name="connsiteX40" fmla="*/ 814753 w 969399"/>
                <a:gd name="connsiteY40" fmla="*/ 966280 h 1035112"/>
                <a:gd name="connsiteX41" fmla="*/ 725644 w 969399"/>
                <a:gd name="connsiteY41" fmla="*/ 1019869 h 1035112"/>
                <a:gd name="connsiteX42" fmla="*/ 704922 w 969399"/>
                <a:gd name="connsiteY42" fmla="*/ 1010524 h 1035112"/>
                <a:gd name="connsiteX43" fmla="*/ 596772 w 969399"/>
                <a:gd name="connsiteY43" fmla="*/ 1020357 h 1035112"/>
                <a:gd name="connsiteX44" fmla="*/ 568193 w 969399"/>
                <a:gd name="connsiteY44" fmla="*/ 1029204 h 1035112"/>
                <a:gd name="connsiteX45" fmla="*/ 549153 w 969399"/>
                <a:gd name="connsiteY45" fmla="*/ 1035112 h 1035112"/>
                <a:gd name="connsiteX46" fmla="*/ 548029 w 969399"/>
                <a:gd name="connsiteY46" fmla="*/ 1023317 h 1035112"/>
                <a:gd name="connsiteX47" fmla="*/ 531213 w 969399"/>
                <a:gd name="connsiteY47" fmla="*/ 1006599 h 1035112"/>
                <a:gd name="connsiteX48" fmla="*/ 500965 w 969399"/>
                <a:gd name="connsiteY48" fmla="*/ 978075 h 1035112"/>
                <a:gd name="connsiteX49" fmla="*/ 506562 w 969399"/>
                <a:gd name="connsiteY49" fmla="*/ 950548 h 1035112"/>
                <a:gd name="connsiteX50" fmla="*/ 531213 w 969399"/>
                <a:gd name="connsiteY50" fmla="*/ 944639 h 1035112"/>
                <a:gd name="connsiteX51" fmla="*/ 578288 w 969399"/>
                <a:gd name="connsiteY51" fmla="*/ 932844 h 1035112"/>
                <a:gd name="connsiteX52" fmla="*/ 560360 w 969399"/>
                <a:gd name="connsiteY52" fmla="*/ 911204 h 1035112"/>
                <a:gd name="connsiteX53" fmla="*/ 531213 w 969399"/>
                <a:gd name="connsiteY53" fmla="*/ 909242 h 1035112"/>
                <a:gd name="connsiteX54" fmla="*/ 525615 w 969399"/>
                <a:gd name="connsiteY54" fmla="*/ 896460 h 1035112"/>
                <a:gd name="connsiteX55" fmla="*/ 509923 w 969399"/>
                <a:gd name="connsiteY55" fmla="*/ 896460 h 1035112"/>
                <a:gd name="connsiteX56" fmla="*/ 509923 w 969399"/>
                <a:gd name="connsiteY56" fmla="*/ 885641 h 1035112"/>
                <a:gd name="connsiteX57" fmla="*/ 493120 w 969399"/>
                <a:gd name="connsiteY57" fmla="*/ 884664 h 1035112"/>
                <a:gd name="connsiteX58" fmla="*/ 477428 w 969399"/>
                <a:gd name="connsiteY58" fmla="*/ 872868 h 1035112"/>
                <a:gd name="connsiteX59" fmla="*/ 459499 w 969399"/>
                <a:gd name="connsiteY59" fmla="*/ 878755 h 1035112"/>
                <a:gd name="connsiteX60" fmla="*/ 441571 w 969399"/>
                <a:gd name="connsiteY60" fmla="*/ 904330 h 1035112"/>
                <a:gd name="connsiteX61" fmla="*/ 424755 w 969399"/>
                <a:gd name="connsiteY61" fmla="*/ 903344 h 1035112"/>
                <a:gd name="connsiteX62" fmla="*/ 428127 w 969399"/>
                <a:gd name="connsiteY62" fmla="*/ 918098 h 1035112"/>
                <a:gd name="connsiteX63" fmla="*/ 385537 w 969399"/>
                <a:gd name="connsiteY63" fmla="*/ 931857 h 1035112"/>
                <a:gd name="connsiteX64" fmla="*/ 377691 w 969399"/>
                <a:gd name="connsiteY64" fmla="*/ 925959 h 1035112"/>
                <a:gd name="connsiteX65" fmla="*/ 362000 w 969399"/>
                <a:gd name="connsiteY65" fmla="*/ 941690 h 1035112"/>
                <a:gd name="connsiteX66" fmla="*/ 314924 w 969399"/>
                <a:gd name="connsiteY66" fmla="*/ 939728 h 1035112"/>
                <a:gd name="connsiteX67" fmla="*/ 308202 w 969399"/>
                <a:gd name="connsiteY67" fmla="*/ 914164 h 1035112"/>
                <a:gd name="connsiteX68" fmla="*/ 292522 w 969399"/>
                <a:gd name="connsiteY68" fmla="*/ 923997 h 1035112"/>
                <a:gd name="connsiteX69" fmla="*/ 263375 w 969399"/>
                <a:gd name="connsiteY69" fmla="*/ 923011 h 1035112"/>
                <a:gd name="connsiteX70" fmla="*/ 242087 w 969399"/>
                <a:gd name="connsiteY70" fmla="*/ 910229 h 1035112"/>
                <a:gd name="connsiteX71" fmla="*/ 246572 w 969399"/>
                <a:gd name="connsiteY71" fmla="*/ 891548 h 1035112"/>
                <a:gd name="connsiteX72" fmla="*/ 244335 w 969399"/>
                <a:gd name="connsiteY72" fmla="*/ 883677 h 1035112"/>
                <a:gd name="connsiteX73" fmla="*/ 228631 w 969399"/>
                <a:gd name="connsiteY73" fmla="*/ 884654 h 1035112"/>
                <a:gd name="connsiteX74" fmla="*/ 264500 w 969399"/>
                <a:gd name="connsiteY74" fmla="*/ 845320 h 1035112"/>
                <a:gd name="connsiteX75" fmla="*/ 274583 w 969399"/>
                <a:gd name="connsiteY75" fmla="*/ 854178 h 1035112"/>
                <a:gd name="connsiteX76" fmla="*/ 317173 w 969399"/>
                <a:gd name="connsiteY76" fmla="*/ 854178 h 1035112"/>
                <a:gd name="connsiteX77" fmla="*/ 327255 w 969399"/>
                <a:gd name="connsiteY77" fmla="*/ 842372 h 1035112"/>
                <a:gd name="connsiteX78" fmla="*/ 319421 w 969399"/>
                <a:gd name="connsiteY78" fmla="*/ 821729 h 1035112"/>
                <a:gd name="connsiteX79" fmla="*/ 329503 w 969399"/>
                <a:gd name="connsiteY79" fmla="*/ 822704 h 1035112"/>
                <a:gd name="connsiteX80" fmla="*/ 342948 w 969399"/>
                <a:gd name="connsiteY80" fmla="*/ 818780 h 1035112"/>
                <a:gd name="connsiteX81" fmla="*/ 348545 w 969399"/>
                <a:gd name="connsiteY81" fmla="*/ 798127 h 1035112"/>
                <a:gd name="connsiteX82" fmla="*/ 325007 w 969399"/>
                <a:gd name="connsiteY82" fmla="*/ 785344 h 1035112"/>
                <a:gd name="connsiteX83" fmla="*/ 313812 w 969399"/>
                <a:gd name="connsiteY83" fmla="*/ 767640 h 1035112"/>
                <a:gd name="connsiteX84" fmla="*/ 328379 w 969399"/>
                <a:gd name="connsiteY84" fmla="*/ 747974 h 1035112"/>
                <a:gd name="connsiteX85" fmla="*/ 317173 w 969399"/>
                <a:gd name="connsiteY85" fmla="*/ 742076 h 1035112"/>
                <a:gd name="connsiteX86" fmla="*/ 310439 w 969399"/>
                <a:gd name="connsiteY86" fmla="*/ 728308 h 1035112"/>
                <a:gd name="connsiteX87" fmla="*/ 296996 w 969399"/>
                <a:gd name="connsiteY87" fmla="*/ 727321 h 1035112"/>
                <a:gd name="connsiteX88" fmla="*/ 248797 w 969399"/>
                <a:gd name="connsiteY88" fmla="*/ 682090 h 1035112"/>
                <a:gd name="connsiteX89" fmla="*/ 227507 w 969399"/>
                <a:gd name="connsiteY89" fmla="*/ 686025 h 1035112"/>
                <a:gd name="connsiteX90" fmla="*/ 200609 w 969399"/>
                <a:gd name="connsiteY90" fmla="*/ 672257 h 1035112"/>
                <a:gd name="connsiteX91" fmla="*/ 175958 w 969399"/>
                <a:gd name="connsiteY91" fmla="*/ 680117 h 1035112"/>
                <a:gd name="connsiteX92" fmla="*/ 161391 w 969399"/>
                <a:gd name="connsiteY92" fmla="*/ 699794 h 1035112"/>
                <a:gd name="connsiteX93" fmla="*/ 137853 w 969399"/>
                <a:gd name="connsiteY93" fmla="*/ 686025 h 1035112"/>
                <a:gd name="connsiteX94" fmla="*/ 104233 w 969399"/>
                <a:gd name="connsiteY94" fmla="*/ 696845 h 1035112"/>
                <a:gd name="connsiteX95" fmla="*/ 103108 w 969399"/>
                <a:gd name="connsiteY95" fmla="*/ 707654 h 1035112"/>
                <a:gd name="connsiteX96" fmla="*/ 60530 w 969399"/>
                <a:gd name="connsiteY96" fmla="*/ 718475 h 1035112"/>
                <a:gd name="connsiteX97" fmla="*/ 50437 w 969399"/>
                <a:gd name="connsiteY97" fmla="*/ 733219 h 1035112"/>
                <a:gd name="connsiteX98" fmla="*/ 31395 w 969399"/>
                <a:gd name="connsiteY98" fmla="*/ 730280 h 1035112"/>
                <a:gd name="connsiteX99" fmla="*/ 11219 w 969399"/>
                <a:gd name="connsiteY99" fmla="*/ 707654 h 1035112"/>
                <a:gd name="connsiteX100" fmla="*/ 26898 w 969399"/>
                <a:gd name="connsiteY100" fmla="*/ 694872 h 1035112"/>
                <a:gd name="connsiteX101" fmla="*/ 24662 w 969399"/>
                <a:gd name="connsiteY101" fmla="*/ 667345 h 1035112"/>
                <a:gd name="connsiteX102" fmla="*/ 10094 w 969399"/>
                <a:gd name="connsiteY102" fmla="*/ 671270 h 1035112"/>
                <a:gd name="connsiteX103" fmla="*/ 5621 w 969399"/>
                <a:gd name="connsiteY103" fmla="*/ 662424 h 1035112"/>
                <a:gd name="connsiteX104" fmla="*/ 17940 w 969399"/>
                <a:gd name="connsiteY104" fmla="*/ 654563 h 1035112"/>
                <a:gd name="connsiteX105" fmla="*/ 3928 w 969399"/>
                <a:gd name="connsiteY105" fmla="*/ 635872 h 1035112"/>
                <a:gd name="connsiteX106" fmla="*/ 0 w 969399"/>
                <a:gd name="connsiteY106" fmla="*/ 621128 h 1035112"/>
                <a:gd name="connsiteX107" fmla="*/ 7858 w 969399"/>
                <a:gd name="connsiteY107" fmla="*/ 614233 h 1035112"/>
                <a:gd name="connsiteX108" fmla="*/ 41478 w 969399"/>
                <a:gd name="connsiteY108" fmla="*/ 604400 h 1035112"/>
                <a:gd name="connsiteX109" fmla="*/ 67253 w 969399"/>
                <a:gd name="connsiteY109" fmla="*/ 571951 h 1035112"/>
                <a:gd name="connsiteX110" fmla="*/ 82944 w 969399"/>
                <a:gd name="connsiteY110" fmla="*/ 576873 h 1035112"/>
                <a:gd name="connsiteX111" fmla="*/ 122717 w 969399"/>
                <a:gd name="connsiteY111" fmla="*/ 559169 h 1035112"/>
                <a:gd name="connsiteX112" fmla="*/ 147936 w 969399"/>
                <a:gd name="connsiteY112" fmla="*/ 549325 h 1035112"/>
                <a:gd name="connsiteX113" fmla="*/ 176515 w 969399"/>
                <a:gd name="connsiteY113" fmla="*/ 550809 h 1035112"/>
                <a:gd name="connsiteX114" fmla="*/ 189402 w 969399"/>
                <a:gd name="connsiteY114" fmla="*/ 523772 h 1035112"/>
                <a:gd name="connsiteX115" fmla="*/ 159154 w 969399"/>
                <a:gd name="connsiteY115" fmla="*/ 492298 h 1035112"/>
                <a:gd name="connsiteX116" fmla="*/ 200608 w 969399"/>
                <a:gd name="connsiteY116" fmla="*/ 487387 h 1035112"/>
                <a:gd name="connsiteX117" fmla="*/ 229755 w 969399"/>
                <a:gd name="connsiteY117" fmla="*/ 498197 h 1035112"/>
                <a:gd name="connsiteX118" fmla="*/ 263376 w 969399"/>
                <a:gd name="connsiteY118" fmla="*/ 461812 h 1035112"/>
                <a:gd name="connsiteX119" fmla="*/ 282428 w 969399"/>
                <a:gd name="connsiteY119" fmla="*/ 476567 h 1035112"/>
                <a:gd name="connsiteX120" fmla="*/ 328378 w 969399"/>
                <a:gd name="connsiteY120" fmla="*/ 481978 h 1035112"/>
                <a:gd name="connsiteX121" fmla="*/ 385525 w 969399"/>
                <a:gd name="connsiteY121" fmla="*/ 515901 h 1035112"/>
                <a:gd name="connsiteX122" fmla="*/ 523377 w 969399"/>
                <a:gd name="connsiteY122" fmla="*/ 586707 h 1035112"/>
                <a:gd name="connsiteX123" fmla="*/ 526251 w 969399"/>
                <a:gd name="connsiteY123" fmla="*/ 630405 h 1035112"/>
                <a:gd name="connsiteX124" fmla="*/ 523378 w 969399"/>
                <a:gd name="connsiteY124" fmla="*/ 586706 h 1035112"/>
                <a:gd name="connsiteX125" fmla="*/ 385525 w 969399"/>
                <a:gd name="connsiteY125" fmla="*/ 515900 h 1035112"/>
                <a:gd name="connsiteX126" fmla="*/ 328379 w 969399"/>
                <a:gd name="connsiteY126" fmla="*/ 481977 h 1035112"/>
                <a:gd name="connsiteX127" fmla="*/ 386649 w 969399"/>
                <a:gd name="connsiteY127" fmla="*/ 463775 h 1035112"/>
                <a:gd name="connsiteX128" fmla="*/ 400104 w 969399"/>
                <a:gd name="connsiteY128" fmla="*/ 417556 h 1035112"/>
                <a:gd name="connsiteX129" fmla="*/ 375778 w 969399"/>
                <a:gd name="connsiteY129" fmla="*/ 339119 h 1035112"/>
                <a:gd name="connsiteX130" fmla="*/ 409856 w 969399"/>
                <a:gd name="connsiteY130" fmla="*/ 346273 h 1035112"/>
                <a:gd name="connsiteX131" fmla="*/ 429666 w 969399"/>
                <a:gd name="connsiteY131" fmla="*/ 317064 h 1035112"/>
                <a:gd name="connsiteX132" fmla="*/ 472457 w 969399"/>
                <a:gd name="connsiteY132" fmla="*/ 326108 h 1035112"/>
                <a:gd name="connsiteX133" fmla="*/ 487510 w 969399"/>
                <a:gd name="connsiteY133" fmla="*/ 270483 h 1035112"/>
                <a:gd name="connsiteX134" fmla="*/ 504148 w 969399"/>
                <a:gd name="connsiteY134" fmla="*/ 259351 h 1035112"/>
                <a:gd name="connsiteX135" fmla="*/ 615091 w 969399"/>
                <a:gd name="connsiteY135" fmla="*/ 283691 h 1035112"/>
                <a:gd name="connsiteX136" fmla="*/ 629363 w 969399"/>
                <a:gd name="connsiteY136" fmla="*/ 264221 h 1035112"/>
                <a:gd name="connsiteX137" fmla="*/ 623020 w 969399"/>
                <a:gd name="connsiteY137" fmla="*/ 251013 h 1035112"/>
                <a:gd name="connsiteX138" fmla="*/ 630937 w 969399"/>
                <a:gd name="connsiteY138" fmla="*/ 235023 h 1035112"/>
                <a:gd name="connsiteX139" fmla="*/ 631730 w 969399"/>
                <a:gd name="connsiteY139" fmla="*/ 64658 h 1035112"/>
                <a:gd name="connsiteX140" fmla="*/ 626180 w 969399"/>
                <a:gd name="connsiteY140" fmla="*/ 6251 h 1035112"/>
                <a:gd name="connsiteX141" fmla="*/ 639659 w 969399"/>
                <a:gd name="connsiteY141" fmla="*/ 11120 h 1035112"/>
                <a:gd name="connsiteX142" fmla="*/ 661847 w 969399"/>
                <a:gd name="connsiteY142" fmla="*/ 0 h 1035112"/>
                <a:gd name="connsiteX0" fmla="*/ 525902 w 969399"/>
                <a:gd name="connsiteY0" fmla="*/ 645564 h 1035112"/>
                <a:gd name="connsiteX1" fmla="*/ 524502 w 969399"/>
                <a:gd name="connsiteY1" fmla="*/ 658478 h 1035112"/>
                <a:gd name="connsiteX2" fmla="*/ 525902 w 969399"/>
                <a:gd name="connsiteY2" fmla="*/ 645564 h 1035112"/>
                <a:gd name="connsiteX3" fmla="*/ 186926 w 969399"/>
                <a:gd name="connsiteY3" fmla="*/ 579553 h 1035112"/>
                <a:gd name="connsiteX4" fmla="*/ 191650 w 969399"/>
                <a:gd name="connsiteY4" fmla="*/ 592594 h 1035112"/>
                <a:gd name="connsiteX5" fmla="*/ 190685 w 969399"/>
                <a:gd name="connsiteY5" fmla="*/ 604839 h 1035112"/>
                <a:gd name="connsiteX6" fmla="*/ 191650 w 969399"/>
                <a:gd name="connsiteY6" fmla="*/ 592594 h 1035112"/>
                <a:gd name="connsiteX7" fmla="*/ 186926 w 969399"/>
                <a:gd name="connsiteY7" fmla="*/ 579553 h 1035112"/>
                <a:gd name="connsiteX8" fmla="*/ 375774 w 969399"/>
                <a:gd name="connsiteY8" fmla="*/ 339109 h 1035112"/>
                <a:gd name="connsiteX9" fmla="*/ 375778 w 969399"/>
                <a:gd name="connsiteY9" fmla="*/ 339119 h 1035112"/>
                <a:gd name="connsiteX10" fmla="*/ 375774 w 969399"/>
                <a:gd name="connsiteY10" fmla="*/ 339118 h 1035112"/>
                <a:gd name="connsiteX11" fmla="*/ 375774 w 969399"/>
                <a:gd name="connsiteY11" fmla="*/ 339109 h 1035112"/>
                <a:gd name="connsiteX12" fmla="*/ 661847 w 969399"/>
                <a:gd name="connsiteY12" fmla="*/ 0 h 1035112"/>
                <a:gd name="connsiteX13" fmla="*/ 671361 w 969399"/>
                <a:gd name="connsiteY13" fmla="*/ 13903 h 1035112"/>
                <a:gd name="connsiteX14" fmla="*/ 718118 w 969399"/>
                <a:gd name="connsiteY14" fmla="*/ 18078 h 1035112"/>
                <a:gd name="connsiteX15" fmla="*/ 742283 w 969399"/>
                <a:gd name="connsiteY15" fmla="*/ 7995 h 1035112"/>
                <a:gd name="connsiteX16" fmla="*/ 771997 w 969399"/>
                <a:gd name="connsiteY16" fmla="*/ 12512 h 1035112"/>
                <a:gd name="connsiteX17" fmla="*/ 766448 w 969399"/>
                <a:gd name="connsiteY17" fmla="*/ 162711 h 1035112"/>
                <a:gd name="connsiteX18" fmla="*/ 850456 w 969399"/>
                <a:gd name="connsiteY18" fmla="*/ 165484 h 1035112"/>
                <a:gd name="connsiteX19" fmla="*/ 850456 w 969399"/>
                <a:gd name="connsiteY19" fmla="*/ 201650 h 1035112"/>
                <a:gd name="connsiteX20" fmla="*/ 803700 w 969399"/>
                <a:gd name="connsiteY20" fmla="*/ 201650 h 1035112"/>
                <a:gd name="connsiteX21" fmla="*/ 803700 w 969399"/>
                <a:gd name="connsiteY21" fmla="*/ 292735 h 1035112"/>
                <a:gd name="connsiteX22" fmla="*/ 769618 w 969399"/>
                <a:gd name="connsiteY22" fmla="*/ 292735 h 1035112"/>
                <a:gd name="connsiteX23" fmla="*/ 769618 w 969399"/>
                <a:gd name="connsiteY23" fmla="*/ 310813 h 1035112"/>
                <a:gd name="connsiteX24" fmla="*/ 770412 w 969399"/>
                <a:gd name="connsiteY24" fmla="*/ 326804 h 1035112"/>
                <a:gd name="connsiteX25" fmla="*/ 737123 w 969399"/>
                <a:gd name="connsiteY25" fmla="*/ 342794 h 1035112"/>
                <a:gd name="connsiteX26" fmla="*/ 742685 w 969399"/>
                <a:gd name="connsiteY26" fmla="*/ 366428 h 1035112"/>
                <a:gd name="connsiteX27" fmla="*/ 728413 w 969399"/>
                <a:gd name="connsiteY27" fmla="*/ 369211 h 1035112"/>
                <a:gd name="connsiteX28" fmla="*/ 736294 w 969399"/>
                <a:gd name="connsiteY28" fmla="*/ 381183 h 1035112"/>
                <a:gd name="connsiteX29" fmla="*/ 865178 w 969399"/>
                <a:gd name="connsiteY29" fmla="*/ 392989 h 1035112"/>
                <a:gd name="connsiteX30" fmla="*/ 866302 w 969399"/>
                <a:gd name="connsiteY30" fmla="*/ 404784 h 1035112"/>
                <a:gd name="connsiteX31" fmla="*/ 969399 w 969399"/>
                <a:gd name="connsiteY31" fmla="*/ 412655 h 1035112"/>
                <a:gd name="connsiteX32" fmla="*/ 968843 w 969399"/>
                <a:gd name="connsiteY32" fmla="*/ 469693 h 1035112"/>
                <a:gd name="connsiteX33" fmla="*/ 887591 w 969399"/>
                <a:gd name="connsiteY33" fmla="*/ 508040 h 1035112"/>
                <a:gd name="connsiteX34" fmla="*/ 859012 w 969399"/>
                <a:gd name="connsiteY34" fmla="*/ 510002 h 1035112"/>
                <a:gd name="connsiteX35" fmla="*/ 818102 w 969399"/>
                <a:gd name="connsiteY35" fmla="*/ 839433 h 1035112"/>
                <a:gd name="connsiteX36" fmla="*/ 868538 w 969399"/>
                <a:gd name="connsiteY36" fmla="*/ 841395 h 1035112"/>
                <a:gd name="connsiteX37" fmla="*/ 865178 w 969399"/>
                <a:gd name="connsiteY37" fmla="*/ 918577 h 1035112"/>
                <a:gd name="connsiteX38" fmla="*/ 813629 w 969399"/>
                <a:gd name="connsiteY38" fmla="*/ 918098 h 1035112"/>
                <a:gd name="connsiteX39" fmla="*/ 814753 w 969399"/>
                <a:gd name="connsiteY39" fmla="*/ 966280 h 1035112"/>
                <a:gd name="connsiteX40" fmla="*/ 725644 w 969399"/>
                <a:gd name="connsiteY40" fmla="*/ 1019869 h 1035112"/>
                <a:gd name="connsiteX41" fmla="*/ 704922 w 969399"/>
                <a:gd name="connsiteY41" fmla="*/ 1010524 h 1035112"/>
                <a:gd name="connsiteX42" fmla="*/ 596772 w 969399"/>
                <a:gd name="connsiteY42" fmla="*/ 1020357 h 1035112"/>
                <a:gd name="connsiteX43" fmla="*/ 568193 w 969399"/>
                <a:gd name="connsiteY43" fmla="*/ 1029204 h 1035112"/>
                <a:gd name="connsiteX44" fmla="*/ 549153 w 969399"/>
                <a:gd name="connsiteY44" fmla="*/ 1035112 h 1035112"/>
                <a:gd name="connsiteX45" fmla="*/ 548029 w 969399"/>
                <a:gd name="connsiteY45" fmla="*/ 1023317 h 1035112"/>
                <a:gd name="connsiteX46" fmla="*/ 531213 w 969399"/>
                <a:gd name="connsiteY46" fmla="*/ 1006599 h 1035112"/>
                <a:gd name="connsiteX47" fmla="*/ 500965 w 969399"/>
                <a:gd name="connsiteY47" fmla="*/ 978075 h 1035112"/>
                <a:gd name="connsiteX48" fmla="*/ 506562 w 969399"/>
                <a:gd name="connsiteY48" fmla="*/ 950548 h 1035112"/>
                <a:gd name="connsiteX49" fmla="*/ 531213 w 969399"/>
                <a:gd name="connsiteY49" fmla="*/ 944639 h 1035112"/>
                <a:gd name="connsiteX50" fmla="*/ 578288 w 969399"/>
                <a:gd name="connsiteY50" fmla="*/ 932844 h 1035112"/>
                <a:gd name="connsiteX51" fmla="*/ 560360 w 969399"/>
                <a:gd name="connsiteY51" fmla="*/ 911204 h 1035112"/>
                <a:gd name="connsiteX52" fmla="*/ 531213 w 969399"/>
                <a:gd name="connsiteY52" fmla="*/ 909242 h 1035112"/>
                <a:gd name="connsiteX53" fmla="*/ 525615 w 969399"/>
                <a:gd name="connsiteY53" fmla="*/ 896460 h 1035112"/>
                <a:gd name="connsiteX54" fmla="*/ 509923 w 969399"/>
                <a:gd name="connsiteY54" fmla="*/ 896460 h 1035112"/>
                <a:gd name="connsiteX55" fmla="*/ 509923 w 969399"/>
                <a:gd name="connsiteY55" fmla="*/ 885641 h 1035112"/>
                <a:gd name="connsiteX56" fmla="*/ 493120 w 969399"/>
                <a:gd name="connsiteY56" fmla="*/ 884664 h 1035112"/>
                <a:gd name="connsiteX57" fmla="*/ 477428 w 969399"/>
                <a:gd name="connsiteY57" fmla="*/ 872868 h 1035112"/>
                <a:gd name="connsiteX58" fmla="*/ 459499 w 969399"/>
                <a:gd name="connsiteY58" fmla="*/ 878755 h 1035112"/>
                <a:gd name="connsiteX59" fmla="*/ 441571 w 969399"/>
                <a:gd name="connsiteY59" fmla="*/ 904330 h 1035112"/>
                <a:gd name="connsiteX60" fmla="*/ 424755 w 969399"/>
                <a:gd name="connsiteY60" fmla="*/ 903344 h 1035112"/>
                <a:gd name="connsiteX61" fmla="*/ 428127 w 969399"/>
                <a:gd name="connsiteY61" fmla="*/ 918098 h 1035112"/>
                <a:gd name="connsiteX62" fmla="*/ 385537 w 969399"/>
                <a:gd name="connsiteY62" fmla="*/ 931857 h 1035112"/>
                <a:gd name="connsiteX63" fmla="*/ 377691 w 969399"/>
                <a:gd name="connsiteY63" fmla="*/ 925959 h 1035112"/>
                <a:gd name="connsiteX64" fmla="*/ 362000 w 969399"/>
                <a:gd name="connsiteY64" fmla="*/ 941690 h 1035112"/>
                <a:gd name="connsiteX65" fmla="*/ 314924 w 969399"/>
                <a:gd name="connsiteY65" fmla="*/ 939728 h 1035112"/>
                <a:gd name="connsiteX66" fmla="*/ 308202 w 969399"/>
                <a:gd name="connsiteY66" fmla="*/ 914164 h 1035112"/>
                <a:gd name="connsiteX67" fmla="*/ 292522 w 969399"/>
                <a:gd name="connsiteY67" fmla="*/ 923997 h 1035112"/>
                <a:gd name="connsiteX68" fmla="*/ 263375 w 969399"/>
                <a:gd name="connsiteY68" fmla="*/ 923011 h 1035112"/>
                <a:gd name="connsiteX69" fmla="*/ 242087 w 969399"/>
                <a:gd name="connsiteY69" fmla="*/ 910229 h 1035112"/>
                <a:gd name="connsiteX70" fmla="*/ 246572 w 969399"/>
                <a:gd name="connsiteY70" fmla="*/ 891548 h 1035112"/>
                <a:gd name="connsiteX71" fmla="*/ 244335 w 969399"/>
                <a:gd name="connsiteY71" fmla="*/ 883677 h 1035112"/>
                <a:gd name="connsiteX72" fmla="*/ 228631 w 969399"/>
                <a:gd name="connsiteY72" fmla="*/ 884654 h 1035112"/>
                <a:gd name="connsiteX73" fmla="*/ 264500 w 969399"/>
                <a:gd name="connsiteY73" fmla="*/ 845320 h 1035112"/>
                <a:gd name="connsiteX74" fmla="*/ 274583 w 969399"/>
                <a:gd name="connsiteY74" fmla="*/ 854178 h 1035112"/>
                <a:gd name="connsiteX75" fmla="*/ 317173 w 969399"/>
                <a:gd name="connsiteY75" fmla="*/ 854178 h 1035112"/>
                <a:gd name="connsiteX76" fmla="*/ 327255 w 969399"/>
                <a:gd name="connsiteY76" fmla="*/ 842372 h 1035112"/>
                <a:gd name="connsiteX77" fmla="*/ 319421 w 969399"/>
                <a:gd name="connsiteY77" fmla="*/ 821729 h 1035112"/>
                <a:gd name="connsiteX78" fmla="*/ 329503 w 969399"/>
                <a:gd name="connsiteY78" fmla="*/ 822704 h 1035112"/>
                <a:gd name="connsiteX79" fmla="*/ 342948 w 969399"/>
                <a:gd name="connsiteY79" fmla="*/ 818780 h 1035112"/>
                <a:gd name="connsiteX80" fmla="*/ 348545 w 969399"/>
                <a:gd name="connsiteY80" fmla="*/ 798127 h 1035112"/>
                <a:gd name="connsiteX81" fmla="*/ 325007 w 969399"/>
                <a:gd name="connsiteY81" fmla="*/ 785344 h 1035112"/>
                <a:gd name="connsiteX82" fmla="*/ 313812 w 969399"/>
                <a:gd name="connsiteY82" fmla="*/ 767640 h 1035112"/>
                <a:gd name="connsiteX83" fmla="*/ 328379 w 969399"/>
                <a:gd name="connsiteY83" fmla="*/ 747974 h 1035112"/>
                <a:gd name="connsiteX84" fmla="*/ 317173 w 969399"/>
                <a:gd name="connsiteY84" fmla="*/ 742076 h 1035112"/>
                <a:gd name="connsiteX85" fmla="*/ 310439 w 969399"/>
                <a:gd name="connsiteY85" fmla="*/ 728308 h 1035112"/>
                <a:gd name="connsiteX86" fmla="*/ 296996 w 969399"/>
                <a:gd name="connsiteY86" fmla="*/ 727321 h 1035112"/>
                <a:gd name="connsiteX87" fmla="*/ 248797 w 969399"/>
                <a:gd name="connsiteY87" fmla="*/ 682090 h 1035112"/>
                <a:gd name="connsiteX88" fmla="*/ 227507 w 969399"/>
                <a:gd name="connsiteY88" fmla="*/ 686025 h 1035112"/>
                <a:gd name="connsiteX89" fmla="*/ 200609 w 969399"/>
                <a:gd name="connsiteY89" fmla="*/ 672257 h 1035112"/>
                <a:gd name="connsiteX90" fmla="*/ 175958 w 969399"/>
                <a:gd name="connsiteY90" fmla="*/ 680117 h 1035112"/>
                <a:gd name="connsiteX91" fmla="*/ 161391 w 969399"/>
                <a:gd name="connsiteY91" fmla="*/ 699794 h 1035112"/>
                <a:gd name="connsiteX92" fmla="*/ 137853 w 969399"/>
                <a:gd name="connsiteY92" fmla="*/ 686025 h 1035112"/>
                <a:gd name="connsiteX93" fmla="*/ 104233 w 969399"/>
                <a:gd name="connsiteY93" fmla="*/ 696845 h 1035112"/>
                <a:gd name="connsiteX94" fmla="*/ 103108 w 969399"/>
                <a:gd name="connsiteY94" fmla="*/ 707654 h 1035112"/>
                <a:gd name="connsiteX95" fmla="*/ 60530 w 969399"/>
                <a:gd name="connsiteY95" fmla="*/ 718475 h 1035112"/>
                <a:gd name="connsiteX96" fmla="*/ 50437 w 969399"/>
                <a:gd name="connsiteY96" fmla="*/ 733219 h 1035112"/>
                <a:gd name="connsiteX97" fmla="*/ 31395 w 969399"/>
                <a:gd name="connsiteY97" fmla="*/ 730280 h 1035112"/>
                <a:gd name="connsiteX98" fmla="*/ 11219 w 969399"/>
                <a:gd name="connsiteY98" fmla="*/ 707654 h 1035112"/>
                <a:gd name="connsiteX99" fmla="*/ 26898 w 969399"/>
                <a:gd name="connsiteY99" fmla="*/ 694872 h 1035112"/>
                <a:gd name="connsiteX100" fmla="*/ 24662 w 969399"/>
                <a:gd name="connsiteY100" fmla="*/ 667345 h 1035112"/>
                <a:gd name="connsiteX101" fmla="*/ 10094 w 969399"/>
                <a:gd name="connsiteY101" fmla="*/ 671270 h 1035112"/>
                <a:gd name="connsiteX102" fmla="*/ 5621 w 969399"/>
                <a:gd name="connsiteY102" fmla="*/ 662424 h 1035112"/>
                <a:gd name="connsiteX103" fmla="*/ 17940 w 969399"/>
                <a:gd name="connsiteY103" fmla="*/ 654563 h 1035112"/>
                <a:gd name="connsiteX104" fmla="*/ 3928 w 969399"/>
                <a:gd name="connsiteY104" fmla="*/ 635872 h 1035112"/>
                <a:gd name="connsiteX105" fmla="*/ 0 w 969399"/>
                <a:gd name="connsiteY105" fmla="*/ 621128 h 1035112"/>
                <a:gd name="connsiteX106" fmla="*/ 7858 w 969399"/>
                <a:gd name="connsiteY106" fmla="*/ 614233 h 1035112"/>
                <a:gd name="connsiteX107" fmla="*/ 41478 w 969399"/>
                <a:gd name="connsiteY107" fmla="*/ 604400 h 1035112"/>
                <a:gd name="connsiteX108" fmla="*/ 67253 w 969399"/>
                <a:gd name="connsiteY108" fmla="*/ 571951 h 1035112"/>
                <a:gd name="connsiteX109" fmla="*/ 82944 w 969399"/>
                <a:gd name="connsiteY109" fmla="*/ 576873 h 1035112"/>
                <a:gd name="connsiteX110" fmla="*/ 122717 w 969399"/>
                <a:gd name="connsiteY110" fmla="*/ 559169 h 1035112"/>
                <a:gd name="connsiteX111" fmla="*/ 147936 w 969399"/>
                <a:gd name="connsiteY111" fmla="*/ 549325 h 1035112"/>
                <a:gd name="connsiteX112" fmla="*/ 176515 w 969399"/>
                <a:gd name="connsiteY112" fmla="*/ 550809 h 1035112"/>
                <a:gd name="connsiteX113" fmla="*/ 189402 w 969399"/>
                <a:gd name="connsiteY113" fmla="*/ 523772 h 1035112"/>
                <a:gd name="connsiteX114" fmla="*/ 159154 w 969399"/>
                <a:gd name="connsiteY114" fmla="*/ 492298 h 1035112"/>
                <a:gd name="connsiteX115" fmla="*/ 200608 w 969399"/>
                <a:gd name="connsiteY115" fmla="*/ 487387 h 1035112"/>
                <a:gd name="connsiteX116" fmla="*/ 229755 w 969399"/>
                <a:gd name="connsiteY116" fmla="*/ 498197 h 1035112"/>
                <a:gd name="connsiteX117" fmla="*/ 263376 w 969399"/>
                <a:gd name="connsiteY117" fmla="*/ 461812 h 1035112"/>
                <a:gd name="connsiteX118" fmla="*/ 282428 w 969399"/>
                <a:gd name="connsiteY118" fmla="*/ 476567 h 1035112"/>
                <a:gd name="connsiteX119" fmla="*/ 328378 w 969399"/>
                <a:gd name="connsiteY119" fmla="*/ 481978 h 1035112"/>
                <a:gd name="connsiteX120" fmla="*/ 385525 w 969399"/>
                <a:gd name="connsiteY120" fmla="*/ 515901 h 1035112"/>
                <a:gd name="connsiteX121" fmla="*/ 523377 w 969399"/>
                <a:gd name="connsiteY121" fmla="*/ 586707 h 1035112"/>
                <a:gd name="connsiteX122" fmla="*/ 526251 w 969399"/>
                <a:gd name="connsiteY122" fmla="*/ 630405 h 1035112"/>
                <a:gd name="connsiteX123" fmla="*/ 523378 w 969399"/>
                <a:gd name="connsiteY123" fmla="*/ 586706 h 1035112"/>
                <a:gd name="connsiteX124" fmla="*/ 385525 w 969399"/>
                <a:gd name="connsiteY124" fmla="*/ 515900 h 1035112"/>
                <a:gd name="connsiteX125" fmla="*/ 328379 w 969399"/>
                <a:gd name="connsiteY125" fmla="*/ 481977 h 1035112"/>
                <a:gd name="connsiteX126" fmla="*/ 386649 w 969399"/>
                <a:gd name="connsiteY126" fmla="*/ 463775 h 1035112"/>
                <a:gd name="connsiteX127" fmla="*/ 400104 w 969399"/>
                <a:gd name="connsiteY127" fmla="*/ 417556 h 1035112"/>
                <a:gd name="connsiteX128" fmla="*/ 375778 w 969399"/>
                <a:gd name="connsiteY128" fmla="*/ 339119 h 1035112"/>
                <a:gd name="connsiteX129" fmla="*/ 409856 w 969399"/>
                <a:gd name="connsiteY129" fmla="*/ 346273 h 1035112"/>
                <a:gd name="connsiteX130" fmla="*/ 429666 w 969399"/>
                <a:gd name="connsiteY130" fmla="*/ 317064 h 1035112"/>
                <a:gd name="connsiteX131" fmla="*/ 472457 w 969399"/>
                <a:gd name="connsiteY131" fmla="*/ 326108 h 1035112"/>
                <a:gd name="connsiteX132" fmla="*/ 487510 w 969399"/>
                <a:gd name="connsiteY132" fmla="*/ 270483 h 1035112"/>
                <a:gd name="connsiteX133" fmla="*/ 504148 w 969399"/>
                <a:gd name="connsiteY133" fmla="*/ 259351 h 1035112"/>
                <a:gd name="connsiteX134" fmla="*/ 615091 w 969399"/>
                <a:gd name="connsiteY134" fmla="*/ 283691 h 1035112"/>
                <a:gd name="connsiteX135" fmla="*/ 629363 w 969399"/>
                <a:gd name="connsiteY135" fmla="*/ 264221 h 1035112"/>
                <a:gd name="connsiteX136" fmla="*/ 623020 w 969399"/>
                <a:gd name="connsiteY136" fmla="*/ 251013 h 1035112"/>
                <a:gd name="connsiteX137" fmla="*/ 630937 w 969399"/>
                <a:gd name="connsiteY137" fmla="*/ 235023 h 1035112"/>
                <a:gd name="connsiteX138" fmla="*/ 631730 w 969399"/>
                <a:gd name="connsiteY138" fmla="*/ 64658 h 1035112"/>
                <a:gd name="connsiteX139" fmla="*/ 626180 w 969399"/>
                <a:gd name="connsiteY139" fmla="*/ 6251 h 1035112"/>
                <a:gd name="connsiteX140" fmla="*/ 639659 w 969399"/>
                <a:gd name="connsiteY140" fmla="*/ 11120 h 1035112"/>
                <a:gd name="connsiteX141" fmla="*/ 661847 w 969399"/>
                <a:gd name="connsiteY141" fmla="*/ 0 h 1035112"/>
                <a:gd name="connsiteX0" fmla="*/ 186926 w 969399"/>
                <a:gd name="connsiteY0" fmla="*/ 579553 h 1035112"/>
                <a:gd name="connsiteX1" fmla="*/ 191650 w 969399"/>
                <a:gd name="connsiteY1" fmla="*/ 592594 h 1035112"/>
                <a:gd name="connsiteX2" fmla="*/ 190685 w 969399"/>
                <a:gd name="connsiteY2" fmla="*/ 604839 h 1035112"/>
                <a:gd name="connsiteX3" fmla="*/ 191650 w 969399"/>
                <a:gd name="connsiteY3" fmla="*/ 592594 h 1035112"/>
                <a:gd name="connsiteX4" fmla="*/ 186926 w 969399"/>
                <a:gd name="connsiteY4" fmla="*/ 579553 h 1035112"/>
                <a:gd name="connsiteX5" fmla="*/ 375774 w 969399"/>
                <a:gd name="connsiteY5" fmla="*/ 339109 h 1035112"/>
                <a:gd name="connsiteX6" fmla="*/ 375778 w 969399"/>
                <a:gd name="connsiteY6" fmla="*/ 339119 h 1035112"/>
                <a:gd name="connsiteX7" fmla="*/ 375774 w 969399"/>
                <a:gd name="connsiteY7" fmla="*/ 339118 h 1035112"/>
                <a:gd name="connsiteX8" fmla="*/ 375774 w 969399"/>
                <a:gd name="connsiteY8" fmla="*/ 339109 h 1035112"/>
                <a:gd name="connsiteX9" fmla="*/ 661847 w 969399"/>
                <a:gd name="connsiteY9" fmla="*/ 0 h 1035112"/>
                <a:gd name="connsiteX10" fmla="*/ 671361 w 969399"/>
                <a:gd name="connsiteY10" fmla="*/ 13903 h 1035112"/>
                <a:gd name="connsiteX11" fmla="*/ 718118 w 969399"/>
                <a:gd name="connsiteY11" fmla="*/ 18078 h 1035112"/>
                <a:gd name="connsiteX12" fmla="*/ 742283 w 969399"/>
                <a:gd name="connsiteY12" fmla="*/ 7995 h 1035112"/>
                <a:gd name="connsiteX13" fmla="*/ 771997 w 969399"/>
                <a:gd name="connsiteY13" fmla="*/ 12512 h 1035112"/>
                <a:gd name="connsiteX14" fmla="*/ 766448 w 969399"/>
                <a:gd name="connsiteY14" fmla="*/ 162711 h 1035112"/>
                <a:gd name="connsiteX15" fmla="*/ 850456 w 969399"/>
                <a:gd name="connsiteY15" fmla="*/ 165484 h 1035112"/>
                <a:gd name="connsiteX16" fmla="*/ 850456 w 969399"/>
                <a:gd name="connsiteY16" fmla="*/ 201650 h 1035112"/>
                <a:gd name="connsiteX17" fmla="*/ 803700 w 969399"/>
                <a:gd name="connsiteY17" fmla="*/ 201650 h 1035112"/>
                <a:gd name="connsiteX18" fmla="*/ 803700 w 969399"/>
                <a:gd name="connsiteY18" fmla="*/ 292735 h 1035112"/>
                <a:gd name="connsiteX19" fmla="*/ 769618 w 969399"/>
                <a:gd name="connsiteY19" fmla="*/ 292735 h 1035112"/>
                <a:gd name="connsiteX20" fmla="*/ 769618 w 969399"/>
                <a:gd name="connsiteY20" fmla="*/ 310813 h 1035112"/>
                <a:gd name="connsiteX21" fmla="*/ 770412 w 969399"/>
                <a:gd name="connsiteY21" fmla="*/ 326804 h 1035112"/>
                <a:gd name="connsiteX22" fmla="*/ 737123 w 969399"/>
                <a:gd name="connsiteY22" fmla="*/ 342794 h 1035112"/>
                <a:gd name="connsiteX23" fmla="*/ 742685 w 969399"/>
                <a:gd name="connsiteY23" fmla="*/ 366428 h 1035112"/>
                <a:gd name="connsiteX24" fmla="*/ 728413 w 969399"/>
                <a:gd name="connsiteY24" fmla="*/ 369211 h 1035112"/>
                <a:gd name="connsiteX25" fmla="*/ 736294 w 969399"/>
                <a:gd name="connsiteY25" fmla="*/ 381183 h 1035112"/>
                <a:gd name="connsiteX26" fmla="*/ 865178 w 969399"/>
                <a:gd name="connsiteY26" fmla="*/ 392989 h 1035112"/>
                <a:gd name="connsiteX27" fmla="*/ 866302 w 969399"/>
                <a:gd name="connsiteY27" fmla="*/ 404784 h 1035112"/>
                <a:gd name="connsiteX28" fmla="*/ 969399 w 969399"/>
                <a:gd name="connsiteY28" fmla="*/ 412655 h 1035112"/>
                <a:gd name="connsiteX29" fmla="*/ 968843 w 969399"/>
                <a:gd name="connsiteY29" fmla="*/ 469693 h 1035112"/>
                <a:gd name="connsiteX30" fmla="*/ 887591 w 969399"/>
                <a:gd name="connsiteY30" fmla="*/ 508040 h 1035112"/>
                <a:gd name="connsiteX31" fmla="*/ 859012 w 969399"/>
                <a:gd name="connsiteY31" fmla="*/ 510002 h 1035112"/>
                <a:gd name="connsiteX32" fmla="*/ 818102 w 969399"/>
                <a:gd name="connsiteY32" fmla="*/ 839433 h 1035112"/>
                <a:gd name="connsiteX33" fmla="*/ 868538 w 969399"/>
                <a:gd name="connsiteY33" fmla="*/ 841395 h 1035112"/>
                <a:gd name="connsiteX34" fmla="*/ 865178 w 969399"/>
                <a:gd name="connsiteY34" fmla="*/ 918577 h 1035112"/>
                <a:gd name="connsiteX35" fmla="*/ 813629 w 969399"/>
                <a:gd name="connsiteY35" fmla="*/ 918098 h 1035112"/>
                <a:gd name="connsiteX36" fmla="*/ 814753 w 969399"/>
                <a:gd name="connsiteY36" fmla="*/ 966280 h 1035112"/>
                <a:gd name="connsiteX37" fmla="*/ 725644 w 969399"/>
                <a:gd name="connsiteY37" fmla="*/ 1019869 h 1035112"/>
                <a:gd name="connsiteX38" fmla="*/ 704922 w 969399"/>
                <a:gd name="connsiteY38" fmla="*/ 1010524 h 1035112"/>
                <a:gd name="connsiteX39" fmla="*/ 596772 w 969399"/>
                <a:gd name="connsiteY39" fmla="*/ 1020357 h 1035112"/>
                <a:gd name="connsiteX40" fmla="*/ 568193 w 969399"/>
                <a:gd name="connsiteY40" fmla="*/ 1029204 h 1035112"/>
                <a:gd name="connsiteX41" fmla="*/ 549153 w 969399"/>
                <a:gd name="connsiteY41" fmla="*/ 1035112 h 1035112"/>
                <a:gd name="connsiteX42" fmla="*/ 548029 w 969399"/>
                <a:gd name="connsiteY42" fmla="*/ 1023317 h 1035112"/>
                <a:gd name="connsiteX43" fmla="*/ 531213 w 969399"/>
                <a:gd name="connsiteY43" fmla="*/ 1006599 h 1035112"/>
                <a:gd name="connsiteX44" fmla="*/ 500965 w 969399"/>
                <a:gd name="connsiteY44" fmla="*/ 978075 h 1035112"/>
                <a:gd name="connsiteX45" fmla="*/ 506562 w 969399"/>
                <a:gd name="connsiteY45" fmla="*/ 950548 h 1035112"/>
                <a:gd name="connsiteX46" fmla="*/ 531213 w 969399"/>
                <a:gd name="connsiteY46" fmla="*/ 944639 h 1035112"/>
                <a:gd name="connsiteX47" fmla="*/ 578288 w 969399"/>
                <a:gd name="connsiteY47" fmla="*/ 932844 h 1035112"/>
                <a:gd name="connsiteX48" fmla="*/ 560360 w 969399"/>
                <a:gd name="connsiteY48" fmla="*/ 911204 h 1035112"/>
                <a:gd name="connsiteX49" fmla="*/ 531213 w 969399"/>
                <a:gd name="connsiteY49" fmla="*/ 909242 h 1035112"/>
                <a:gd name="connsiteX50" fmla="*/ 525615 w 969399"/>
                <a:gd name="connsiteY50" fmla="*/ 896460 h 1035112"/>
                <a:gd name="connsiteX51" fmla="*/ 509923 w 969399"/>
                <a:gd name="connsiteY51" fmla="*/ 896460 h 1035112"/>
                <a:gd name="connsiteX52" fmla="*/ 509923 w 969399"/>
                <a:gd name="connsiteY52" fmla="*/ 885641 h 1035112"/>
                <a:gd name="connsiteX53" fmla="*/ 493120 w 969399"/>
                <a:gd name="connsiteY53" fmla="*/ 884664 h 1035112"/>
                <a:gd name="connsiteX54" fmla="*/ 477428 w 969399"/>
                <a:gd name="connsiteY54" fmla="*/ 872868 h 1035112"/>
                <a:gd name="connsiteX55" fmla="*/ 459499 w 969399"/>
                <a:gd name="connsiteY55" fmla="*/ 878755 h 1035112"/>
                <a:gd name="connsiteX56" fmla="*/ 441571 w 969399"/>
                <a:gd name="connsiteY56" fmla="*/ 904330 h 1035112"/>
                <a:gd name="connsiteX57" fmla="*/ 424755 w 969399"/>
                <a:gd name="connsiteY57" fmla="*/ 903344 h 1035112"/>
                <a:gd name="connsiteX58" fmla="*/ 428127 w 969399"/>
                <a:gd name="connsiteY58" fmla="*/ 918098 h 1035112"/>
                <a:gd name="connsiteX59" fmla="*/ 385537 w 969399"/>
                <a:gd name="connsiteY59" fmla="*/ 931857 h 1035112"/>
                <a:gd name="connsiteX60" fmla="*/ 377691 w 969399"/>
                <a:gd name="connsiteY60" fmla="*/ 925959 h 1035112"/>
                <a:gd name="connsiteX61" fmla="*/ 362000 w 969399"/>
                <a:gd name="connsiteY61" fmla="*/ 941690 h 1035112"/>
                <a:gd name="connsiteX62" fmla="*/ 314924 w 969399"/>
                <a:gd name="connsiteY62" fmla="*/ 939728 h 1035112"/>
                <a:gd name="connsiteX63" fmla="*/ 308202 w 969399"/>
                <a:gd name="connsiteY63" fmla="*/ 914164 h 1035112"/>
                <a:gd name="connsiteX64" fmla="*/ 292522 w 969399"/>
                <a:gd name="connsiteY64" fmla="*/ 923997 h 1035112"/>
                <a:gd name="connsiteX65" fmla="*/ 263375 w 969399"/>
                <a:gd name="connsiteY65" fmla="*/ 923011 h 1035112"/>
                <a:gd name="connsiteX66" fmla="*/ 242087 w 969399"/>
                <a:gd name="connsiteY66" fmla="*/ 910229 h 1035112"/>
                <a:gd name="connsiteX67" fmla="*/ 246572 w 969399"/>
                <a:gd name="connsiteY67" fmla="*/ 891548 h 1035112"/>
                <a:gd name="connsiteX68" fmla="*/ 244335 w 969399"/>
                <a:gd name="connsiteY68" fmla="*/ 883677 h 1035112"/>
                <a:gd name="connsiteX69" fmla="*/ 228631 w 969399"/>
                <a:gd name="connsiteY69" fmla="*/ 884654 h 1035112"/>
                <a:gd name="connsiteX70" fmla="*/ 264500 w 969399"/>
                <a:gd name="connsiteY70" fmla="*/ 845320 h 1035112"/>
                <a:gd name="connsiteX71" fmla="*/ 274583 w 969399"/>
                <a:gd name="connsiteY71" fmla="*/ 854178 h 1035112"/>
                <a:gd name="connsiteX72" fmla="*/ 317173 w 969399"/>
                <a:gd name="connsiteY72" fmla="*/ 854178 h 1035112"/>
                <a:gd name="connsiteX73" fmla="*/ 327255 w 969399"/>
                <a:gd name="connsiteY73" fmla="*/ 842372 h 1035112"/>
                <a:gd name="connsiteX74" fmla="*/ 319421 w 969399"/>
                <a:gd name="connsiteY74" fmla="*/ 821729 h 1035112"/>
                <a:gd name="connsiteX75" fmla="*/ 329503 w 969399"/>
                <a:gd name="connsiteY75" fmla="*/ 822704 h 1035112"/>
                <a:gd name="connsiteX76" fmla="*/ 342948 w 969399"/>
                <a:gd name="connsiteY76" fmla="*/ 818780 h 1035112"/>
                <a:gd name="connsiteX77" fmla="*/ 348545 w 969399"/>
                <a:gd name="connsiteY77" fmla="*/ 798127 h 1035112"/>
                <a:gd name="connsiteX78" fmla="*/ 325007 w 969399"/>
                <a:gd name="connsiteY78" fmla="*/ 785344 h 1035112"/>
                <a:gd name="connsiteX79" fmla="*/ 313812 w 969399"/>
                <a:gd name="connsiteY79" fmla="*/ 767640 h 1035112"/>
                <a:gd name="connsiteX80" fmla="*/ 328379 w 969399"/>
                <a:gd name="connsiteY80" fmla="*/ 747974 h 1035112"/>
                <a:gd name="connsiteX81" fmla="*/ 317173 w 969399"/>
                <a:gd name="connsiteY81" fmla="*/ 742076 h 1035112"/>
                <a:gd name="connsiteX82" fmla="*/ 310439 w 969399"/>
                <a:gd name="connsiteY82" fmla="*/ 728308 h 1035112"/>
                <a:gd name="connsiteX83" fmla="*/ 296996 w 969399"/>
                <a:gd name="connsiteY83" fmla="*/ 727321 h 1035112"/>
                <a:gd name="connsiteX84" fmla="*/ 248797 w 969399"/>
                <a:gd name="connsiteY84" fmla="*/ 682090 h 1035112"/>
                <a:gd name="connsiteX85" fmla="*/ 227507 w 969399"/>
                <a:gd name="connsiteY85" fmla="*/ 686025 h 1035112"/>
                <a:gd name="connsiteX86" fmla="*/ 200609 w 969399"/>
                <a:gd name="connsiteY86" fmla="*/ 672257 h 1035112"/>
                <a:gd name="connsiteX87" fmla="*/ 175958 w 969399"/>
                <a:gd name="connsiteY87" fmla="*/ 680117 h 1035112"/>
                <a:gd name="connsiteX88" fmla="*/ 161391 w 969399"/>
                <a:gd name="connsiteY88" fmla="*/ 699794 h 1035112"/>
                <a:gd name="connsiteX89" fmla="*/ 137853 w 969399"/>
                <a:gd name="connsiteY89" fmla="*/ 686025 h 1035112"/>
                <a:gd name="connsiteX90" fmla="*/ 104233 w 969399"/>
                <a:gd name="connsiteY90" fmla="*/ 696845 h 1035112"/>
                <a:gd name="connsiteX91" fmla="*/ 103108 w 969399"/>
                <a:gd name="connsiteY91" fmla="*/ 707654 h 1035112"/>
                <a:gd name="connsiteX92" fmla="*/ 60530 w 969399"/>
                <a:gd name="connsiteY92" fmla="*/ 718475 h 1035112"/>
                <a:gd name="connsiteX93" fmla="*/ 50437 w 969399"/>
                <a:gd name="connsiteY93" fmla="*/ 733219 h 1035112"/>
                <a:gd name="connsiteX94" fmla="*/ 31395 w 969399"/>
                <a:gd name="connsiteY94" fmla="*/ 730280 h 1035112"/>
                <a:gd name="connsiteX95" fmla="*/ 11219 w 969399"/>
                <a:gd name="connsiteY95" fmla="*/ 707654 h 1035112"/>
                <a:gd name="connsiteX96" fmla="*/ 26898 w 969399"/>
                <a:gd name="connsiteY96" fmla="*/ 694872 h 1035112"/>
                <a:gd name="connsiteX97" fmla="*/ 24662 w 969399"/>
                <a:gd name="connsiteY97" fmla="*/ 667345 h 1035112"/>
                <a:gd name="connsiteX98" fmla="*/ 10094 w 969399"/>
                <a:gd name="connsiteY98" fmla="*/ 671270 h 1035112"/>
                <a:gd name="connsiteX99" fmla="*/ 5621 w 969399"/>
                <a:gd name="connsiteY99" fmla="*/ 662424 h 1035112"/>
                <a:gd name="connsiteX100" fmla="*/ 17940 w 969399"/>
                <a:gd name="connsiteY100" fmla="*/ 654563 h 1035112"/>
                <a:gd name="connsiteX101" fmla="*/ 3928 w 969399"/>
                <a:gd name="connsiteY101" fmla="*/ 635872 h 1035112"/>
                <a:gd name="connsiteX102" fmla="*/ 0 w 969399"/>
                <a:gd name="connsiteY102" fmla="*/ 621128 h 1035112"/>
                <a:gd name="connsiteX103" fmla="*/ 7858 w 969399"/>
                <a:gd name="connsiteY103" fmla="*/ 614233 h 1035112"/>
                <a:gd name="connsiteX104" fmla="*/ 41478 w 969399"/>
                <a:gd name="connsiteY104" fmla="*/ 604400 h 1035112"/>
                <a:gd name="connsiteX105" fmla="*/ 67253 w 969399"/>
                <a:gd name="connsiteY105" fmla="*/ 571951 h 1035112"/>
                <a:gd name="connsiteX106" fmla="*/ 82944 w 969399"/>
                <a:gd name="connsiteY106" fmla="*/ 576873 h 1035112"/>
                <a:gd name="connsiteX107" fmla="*/ 122717 w 969399"/>
                <a:gd name="connsiteY107" fmla="*/ 559169 h 1035112"/>
                <a:gd name="connsiteX108" fmla="*/ 147936 w 969399"/>
                <a:gd name="connsiteY108" fmla="*/ 549325 h 1035112"/>
                <a:gd name="connsiteX109" fmla="*/ 176515 w 969399"/>
                <a:gd name="connsiteY109" fmla="*/ 550809 h 1035112"/>
                <a:gd name="connsiteX110" fmla="*/ 189402 w 969399"/>
                <a:gd name="connsiteY110" fmla="*/ 523772 h 1035112"/>
                <a:gd name="connsiteX111" fmla="*/ 159154 w 969399"/>
                <a:gd name="connsiteY111" fmla="*/ 492298 h 1035112"/>
                <a:gd name="connsiteX112" fmla="*/ 200608 w 969399"/>
                <a:gd name="connsiteY112" fmla="*/ 487387 h 1035112"/>
                <a:gd name="connsiteX113" fmla="*/ 229755 w 969399"/>
                <a:gd name="connsiteY113" fmla="*/ 498197 h 1035112"/>
                <a:gd name="connsiteX114" fmla="*/ 263376 w 969399"/>
                <a:gd name="connsiteY114" fmla="*/ 461812 h 1035112"/>
                <a:gd name="connsiteX115" fmla="*/ 282428 w 969399"/>
                <a:gd name="connsiteY115" fmla="*/ 476567 h 1035112"/>
                <a:gd name="connsiteX116" fmla="*/ 328378 w 969399"/>
                <a:gd name="connsiteY116" fmla="*/ 481978 h 1035112"/>
                <a:gd name="connsiteX117" fmla="*/ 385525 w 969399"/>
                <a:gd name="connsiteY117" fmla="*/ 515901 h 1035112"/>
                <a:gd name="connsiteX118" fmla="*/ 523377 w 969399"/>
                <a:gd name="connsiteY118" fmla="*/ 586707 h 1035112"/>
                <a:gd name="connsiteX119" fmla="*/ 526251 w 969399"/>
                <a:gd name="connsiteY119" fmla="*/ 630405 h 1035112"/>
                <a:gd name="connsiteX120" fmla="*/ 523378 w 969399"/>
                <a:gd name="connsiteY120" fmla="*/ 586706 h 1035112"/>
                <a:gd name="connsiteX121" fmla="*/ 385525 w 969399"/>
                <a:gd name="connsiteY121" fmla="*/ 515900 h 1035112"/>
                <a:gd name="connsiteX122" fmla="*/ 328379 w 969399"/>
                <a:gd name="connsiteY122" fmla="*/ 481977 h 1035112"/>
                <a:gd name="connsiteX123" fmla="*/ 386649 w 969399"/>
                <a:gd name="connsiteY123" fmla="*/ 463775 h 1035112"/>
                <a:gd name="connsiteX124" fmla="*/ 400104 w 969399"/>
                <a:gd name="connsiteY124" fmla="*/ 417556 h 1035112"/>
                <a:gd name="connsiteX125" fmla="*/ 375778 w 969399"/>
                <a:gd name="connsiteY125" fmla="*/ 339119 h 1035112"/>
                <a:gd name="connsiteX126" fmla="*/ 409856 w 969399"/>
                <a:gd name="connsiteY126" fmla="*/ 346273 h 1035112"/>
                <a:gd name="connsiteX127" fmla="*/ 429666 w 969399"/>
                <a:gd name="connsiteY127" fmla="*/ 317064 h 1035112"/>
                <a:gd name="connsiteX128" fmla="*/ 472457 w 969399"/>
                <a:gd name="connsiteY128" fmla="*/ 326108 h 1035112"/>
                <a:gd name="connsiteX129" fmla="*/ 487510 w 969399"/>
                <a:gd name="connsiteY129" fmla="*/ 270483 h 1035112"/>
                <a:gd name="connsiteX130" fmla="*/ 504148 w 969399"/>
                <a:gd name="connsiteY130" fmla="*/ 259351 h 1035112"/>
                <a:gd name="connsiteX131" fmla="*/ 615091 w 969399"/>
                <a:gd name="connsiteY131" fmla="*/ 283691 h 1035112"/>
                <a:gd name="connsiteX132" fmla="*/ 629363 w 969399"/>
                <a:gd name="connsiteY132" fmla="*/ 264221 h 1035112"/>
                <a:gd name="connsiteX133" fmla="*/ 623020 w 969399"/>
                <a:gd name="connsiteY133" fmla="*/ 251013 h 1035112"/>
                <a:gd name="connsiteX134" fmla="*/ 630937 w 969399"/>
                <a:gd name="connsiteY134" fmla="*/ 235023 h 1035112"/>
                <a:gd name="connsiteX135" fmla="*/ 631730 w 969399"/>
                <a:gd name="connsiteY135" fmla="*/ 64658 h 1035112"/>
                <a:gd name="connsiteX136" fmla="*/ 626180 w 969399"/>
                <a:gd name="connsiteY136" fmla="*/ 6251 h 1035112"/>
                <a:gd name="connsiteX137" fmla="*/ 639659 w 969399"/>
                <a:gd name="connsiteY137" fmla="*/ 11120 h 1035112"/>
                <a:gd name="connsiteX138" fmla="*/ 661847 w 969399"/>
                <a:gd name="connsiteY138" fmla="*/ 0 h 1035112"/>
                <a:gd name="connsiteX0" fmla="*/ 186926 w 969399"/>
                <a:gd name="connsiteY0" fmla="*/ 579553 h 1035112"/>
                <a:gd name="connsiteX1" fmla="*/ 191650 w 969399"/>
                <a:gd name="connsiteY1" fmla="*/ 592594 h 1035112"/>
                <a:gd name="connsiteX2" fmla="*/ 190685 w 969399"/>
                <a:gd name="connsiteY2" fmla="*/ 604839 h 1035112"/>
                <a:gd name="connsiteX3" fmla="*/ 191650 w 969399"/>
                <a:gd name="connsiteY3" fmla="*/ 592594 h 1035112"/>
                <a:gd name="connsiteX4" fmla="*/ 186926 w 969399"/>
                <a:gd name="connsiteY4" fmla="*/ 579553 h 1035112"/>
                <a:gd name="connsiteX5" fmla="*/ 375774 w 969399"/>
                <a:gd name="connsiteY5" fmla="*/ 339109 h 1035112"/>
                <a:gd name="connsiteX6" fmla="*/ 375778 w 969399"/>
                <a:gd name="connsiteY6" fmla="*/ 339119 h 1035112"/>
                <a:gd name="connsiteX7" fmla="*/ 375774 w 969399"/>
                <a:gd name="connsiteY7" fmla="*/ 339118 h 1035112"/>
                <a:gd name="connsiteX8" fmla="*/ 375774 w 969399"/>
                <a:gd name="connsiteY8" fmla="*/ 339109 h 1035112"/>
                <a:gd name="connsiteX9" fmla="*/ 661847 w 969399"/>
                <a:gd name="connsiteY9" fmla="*/ 0 h 1035112"/>
                <a:gd name="connsiteX10" fmla="*/ 671361 w 969399"/>
                <a:gd name="connsiteY10" fmla="*/ 13903 h 1035112"/>
                <a:gd name="connsiteX11" fmla="*/ 718118 w 969399"/>
                <a:gd name="connsiteY11" fmla="*/ 18078 h 1035112"/>
                <a:gd name="connsiteX12" fmla="*/ 742283 w 969399"/>
                <a:gd name="connsiteY12" fmla="*/ 7995 h 1035112"/>
                <a:gd name="connsiteX13" fmla="*/ 771997 w 969399"/>
                <a:gd name="connsiteY13" fmla="*/ 12512 h 1035112"/>
                <a:gd name="connsiteX14" fmla="*/ 766448 w 969399"/>
                <a:gd name="connsiteY14" fmla="*/ 162711 h 1035112"/>
                <a:gd name="connsiteX15" fmla="*/ 850456 w 969399"/>
                <a:gd name="connsiteY15" fmla="*/ 165484 h 1035112"/>
                <a:gd name="connsiteX16" fmla="*/ 850456 w 969399"/>
                <a:gd name="connsiteY16" fmla="*/ 201650 h 1035112"/>
                <a:gd name="connsiteX17" fmla="*/ 803700 w 969399"/>
                <a:gd name="connsiteY17" fmla="*/ 201650 h 1035112"/>
                <a:gd name="connsiteX18" fmla="*/ 803700 w 969399"/>
                <a:gd name="connsiteY18" fmla="*/ 292735 h 1035112"/>
                <a:gd name="connsiteX19" fmla="*/ 769618 w 969399"/>
                <a:gd name="connsiteY19" fmla="*/ 292735 h 1035112"/>
                <a:gd name="connsiteX20" fmla="*/ 769618 w 969399"/>
                <a:gd name="connsiteY20" fmla="*/ 310813 h 1035112"/>
                <a:gd name="connsiteX21" fmla="*/ 770412 w 969399"/>
                <a:gd name="connsiteY21" fmla="*/ 326804 h 1035112"/>
                <a:gd name="connsiteX22" fmla="*/ 737123 w 969399"/>
                <a:gd name="connsiteY22" fmla="*/ 342794 h 1035112"/>
                <a:gd name="connsiteX23" fmla="*/ 742685 w 969399"/>
                <a:gd name="connsiteY23" fmla="*/ 366428 h 1035112"/>
                <a:gd name="connsiteX24" fmla="*/ 728413 w 969399"/>
                <a:gd name="connsiteY24" fmla="*/ 369211 h 1035112"/>
                <a:gd name="connsiteX25" fmla="*/ 736294 w 969399"/>
                <a:gd name="connsiteY25" fmla="*/ 381183 h 1035112"/>
                <a:gd name="connsiteX26" fmla="*/ 865178 w 969399"/>
                <a:gd name="connsiteY26" fmla="*/ 392989 h 1035112"/>
                <a:gd name="connsiteX27" fmla="*/ 866302 w 969399"/>
                <a:gd name="connsiteY27" fmla="*/ 404784 h 1035112"/>
                <a:gd name="connsiteX28" fmla="*/ 969399 w 969399"/>
                <a:gd name="connsiteY28" fmla="*/ 412655 h 1035112"/>
                <a:gd name="connsiteX29" fmla="*/ 968843 w 969399"/>
                <a:gd name="connsiteY29" fmla="*/ 469693 h 1035112"/>
                <a:gd name="connsiteX30" fmla="*/ 887591 w 969399"/>
                <a:gd name="connsiteY30" fmla="*/ 508040 h 1035112"/>
                <a:gd name="connsiteX31" fmla="*/ 859012 w 969399"/>
                <a:gd name="connsiteY31" fmla="*/ 510002 h 1035112"/>
                <a:gd name="connsiteX32" fmla="*/ 818102 w 969399"/>
                <a:gd name="connsiteY32" fmla="*/ 839433 h 1035112"/>
                <a:gd name="connsiteX33" fmla="*/ 868538 w 969399"/>
                <a:gd name="connsiteY33" fmla="*/ 841395 h 1035112"/>
                <a:gd name="connsiteX34" fmla="*/ 865178 w 969399"/>
                <a:gd name="connsiteY34" fmla="*/ 918577 h 1035112"/>
                <a:gd name="connsiteX35" fmla="*/ 813629 w 969399"/>
                <a:gd name="connsiteY35" fmla="*/ 918098 h 1035112"/>
                <a:gd name="connsiteX36" fmla="*/ 814753 w 969399"/>
                <a:gd name="connsiteY36" fmla="*/ 966280 h 1035112"/>
                <a:gd name="connsiteX37" fmla="*/ 725644 w 969399"/>
                <a:gd name="connsiteY37" fmla="*/ 1019869 h 1035112"/>
                <a:gd name="connsiteX38" fmla="*/ 704922 w 969399"/>
                <a:gd name="connsiteY38" fmla="*/ 1010524 h 1035112"/>
                <a:gd name="connsiteX39" fmla="*/ 596772 w 969399"/>
                <a:gd name="connsiteY39" fmla="*/ 1020357 h 1035112"/>
                <a:gd name="connsiteX40" fmla="*/ 568193 w 969399"/>
                <a:gd name="connsiteY40" fmla="*/ 1029204 h 1035112"/>
                <a:gd name="connsiteX41" fmla="*/ 549153 w 969399"/>
                <a:gd name="connsiteY41" fmla="*/ 1035112 h 1035112"/>
                <a:gd name="connsiteX42" fmla="*/ 548029 w 969399"/>
                <a:gd name="connsiteY42" fmla="*/ 1023317 h 1035112"/>
                <a:gd name="connsiteX43" fmla="*/ 531213 w 969399"/>
                <a:gd name="connsiteY43" fmla="*/ 1006599 h 1035112"/>
                <a:gd name="connsiteX44" fmla="*/ 500965 w 969399"/>
                <a:gd name="connsiteY44" fmla="*/ 978075 h 1035112"/>
                <a:gd name="connsiteX45" fmla="*/ 506562 w 969399"/>
                <a:gd name="connsiteY45" fmla="*/ 950548 h 1035112"/>
                <a:gd name="connsiteX46" fmla="*/ 531213 w 969399"/>
                <a:gd name="connsiteY46" fmla="*/ 944639 h 1035112"/>
                <a:gd name="connsiteX47" fmla="*/ 578288 w 969399"/>
                <a:gd name="connsiteY47" fmla="*/ 932844 h 1035112"/>
                <a:gd name="connsiteX48" fmla="*/ 560360 w 969399"/>
                <a:gd name="connsiteY48" fmla="*/ 911204 h 1035112"/>
                <a:gd name="connsiteX49" fmla="*/ 531213 w 969399"/>
                <a:gd name="connsiteY49" fmla="*/ 909242 h 1035112"/>
                <a:gd name="connsiteX50" fmla="*/ 525615 w 969399"/>
                <a:gd name="connsiteY50" fmla="*/ 896460 h 1035112"/>
                <a:gd name="connsiteX51" fmla="*/ 509923 w 969399"/>
                <a:gd name="connsiteY51" fmla="*/ 896460 h 1035112"/>
                <a:gd name="connsiteX52" fmla="*/ 509923 w 969399"/>
                <a:gd name="connsiteY52" fmla="*/ 885641 h 1035112"/>
                <a:gd name="connsiteX53" fmla="*/ 493120 w 969399"/>
                <a:gd name="connsiteY53" fmla="*/ 884664 h 1035112"/>
                <a:gd name="connsiteX54" fmla="*/ 477428 w 969399"/>
                <a:gd name="connsiteY54" fmla="*/ 872868 h 1035112"/>
                <a:gd name="connsiteX55" fmla="*/ 459499 w 969399"/>
                <a:gd name="connsiteY55" fmla="*/ 878755 h 1035112"/>
                <a:gd name="connsiteX56" fmla="*/ 441571 w 969399"/>
                <a:gd name="connsiteY56" fmla="*/ 904330 h 1035112"/>
                <a:gd name="connsiteX57" fmla="*/ 424755 w 969399"/>
                <a:gd name="connsiteY57" fmla="*/ 903344 h 1035112"/>
                <a:gd name="connsiteX58" fmla="*/ 428127 w 969399"/>
                <a:gd name="connsiteY58" fmla="*/ 918098 h 1035112"/>
                <a:gd name="connsiteX59" fmla="*/ 385537 w 969399"/>
                <a:gd name="connsiteY59" fmla="*/ 931857 h 1035112"/>
                <a:gd name="connsiteX60" fmla="*/ 377691 w 969399"/>
                <a:gd name="connsiteY60" fmla="*/ 925959 h 1035112"/>
                <a:gd name="connsiteX61" fmla="*/ 362000 w 969399"/>
                <a:gd name="connsiteY61" fmla="*/ 941690 h 1035112"/>
                <a:gd name="connsiteX62" fmla="*/ 314924 w 969399"/>
                <a:gd name="connsiteY62" fmla="*/ 939728 h 1035112"/>
                <a:gd name="connsiteX63" fmla="*/ 308202 w 969399"/>
                <a:gd name="connsiteY63" fmla="*/ 914164 h 1035112"/>
                <a:gd name="connsiteX64" fmla="*/ 292522 w 969399"/>
                <a:gd name="connsiteY64" fmla="*/ 923997 h 1035112"/>
                <a:gd name="connsiteX65" fmla="*/ 263375 w 969399"/>
                <a:gd name="connsiteY65" fmla="*/ 923011 h 1035112"/>
                <a:gd name="connsiteX66" fmla="*/ 242087 w 969399"/>
                <a:gd name="connsiteY66" fmla="*/ 910229 h 1035112"/>
                <a:gd name="connsiteX67" fmla="*/ 246572 w 969399"/>
                <a:gd name="connsiteY67" fmla="*/ 891548 h 1035112"/>
                <a:gd name="connsiteX68" fmla="*/ 244335 w 969399"/>
                <a:gd name="connsiteY68" fmla="*/ 883677 h 1035112"/>
                <a:gd name="connsiteX69" fmla="*/ 228631 w 969399"/>
                <a:gd name="connsiteY69" fmla="*/ 884654 h 1035112"/>
                <a:gd name="connsiteX70" fmla="*/ 264500 w 969399"/>
                <a:gd name="connsiteY70" fmla="*/ 845320 h 1035112"/>
                <a:gd name="connsiteX71" fmla="*/ 274583 w 969399"/>
                <a:gd name="connsiteY71" fmla="*/ 854178 h 1035112"/>
                <a:gd name="connsiteX72" fmla="*/ 317173 w 969399"/>
                <a:gd name="connsiteY72" fmla="*/ 854178 h 1035112"/>
                <a:gd name="connsiteX73" fmla="*/ 327255 w 969399"/>
                <a:gd name="connsiteY73" fmla="*/ 842372 h 1035112"/>
                <a:gd name="connsiteX74" fmla="*/ 319421 w 969399"/>
                <a:gd name="connsiteY74" fmla="*/ 821729 h 1035112"/>
                <a:gd name="connsiteX75" fmla="*/ 329503 w 969399"/>
                <a:gd name="connsiteY75" fmla="*/ 822704 h 1035112"/>
                <a:gd name="connsiteX76" fmla="*/ 342948 w 969399"/>
                <a:gd name="connsiteY76" fmla="*/ 818780 h 1035112"/>
                <a:gd name="connsiteX77" fmla="*/ 348545 w 969399"/>
                <a:gd name="connsiteY77" fmla="*/ 798127 h 1035112"/>
                <a:gd name="connsiteX78" fmla="*/ 325007 w 969399"/>
                <a:gd name="connsiteY78" fmla="*/ 785344 h 1035112"/>
                <a:gd name="connsiteX79" fmla="*/ 313812 w 969399"/>
                <a:gd name="connsiteY79" fmla="*/ 767640 h 1035112"/>
                <a:gd name="connsiteX80" fmla="*/ 328379 w 969399"/>
                <a:gd name="connsiteY80" fmla="*/ 747974 h 1035112"/>
                <a:gd name="connsiteX81" fmla="*/ 317173 w 969399"/>
                <a:gd name="connsiteY81" fmla="*/ 742076 h 1035112"/>
                <a:gd name="connsiteX82" fmla="*/ 310439 w 969399"/>
                <a:gd name="connsiteY82" fmla="*/ 728308 h 1035112"/>
                <a:gd name="connsiteX83" fmla="*/ 296996 w 969399"/>
                <a:gd name="connsiteY83" fmla="*/ 727321 h 1035112"/>
                <a:gd name="connsiteX84" fmla="*/ 248797 w 969399"/>
                <a:gd name="connsiteY84" fmla="*/ 682090 h 1035112"/>
                <a:gd name="connsiteX85" fmla="*/ 227507 w 969399"/>
                <a:gd name="connsiteY85" fmla="*/ 686025 h 1035112"/>
                <a:gd name="connsiteX86" fmla="*/ 200609 w 969399"/>
                <a:gd name="connsiteY86" fmla="*/ 672257 h 1035112"/>
                <a:gd name="connsiteX87" fmla="*/ 175958 w 969399"/>
                <a:gd name="connsiteY87" fmla="*/ 680117 h 1035112"/>
                <a:gd name="connsiteX88" fmla="*/ 161391 w 969399"/>
                <a:gd name="connsiteY88" fmla="*/ 699794 h 1035112"/>
                <a:gd name="connsiteX89" fmla="*/ 137853 w 969399"/>
                <a:gd name="connsiteY89" fmla="*/ 686025 h 1035112"/>
                <a:gd name="connsiteX90" fmla="*/ 104233 w 969399"/>
                <a:gd name="connsiteY90" fmla="*/ 696845 h 1035112"/>
                <a:gd name="connsiteX91" fmla="*/ 103108 w 969399"/>
                <a:gd name="connsiteY91" fmla="*/ 707654 h 1035112"/>
                <a:gd name="connsiteX92" fmla="*/ 60530 w 969399"/>
                <a:gd name="connsiteY92" fmla="*/ 718475 h 1035112"/>
                <a:gd name="connsiteX93" fmla="*/ 50437 w 969399"/>
                <a:gd name="connsiteY93" fmla="*/ 733219 h 1035112"/>
                <a:gd name="connsiteX94" fmla="*/ 31395 w 969399"/>
                <a:gd name="connsiteY94" fmla="*/ 730280 h 1035112"/>
                <a:gd name="connsiteX95" fmla="*/ 11219 w 969399"/>
                <a:gd name="connsiteY95" fmla="*/ 707654 h 1035112"/>
                <a:gd name="connsiteX96" fmla="*/ 26898 w 969399"/>
                <a:gd name="connsiteY96" fmla="*/ 694872 h 1035112"/>
                <a:gd name="connsiteX97" fmla="*/ 24662 w 969399"/>
                <a:gd name="connsiteY97" fmla="*/ 667345 h 1035112"/>
                <a:gd name="connsiteX98" fmla="*/ 10094 w 969399"/>
                <a:gd name="connsiteY98" fmla="*/ 671270 h 1035112"/>
                <a:gd name="connsiteX99" fmla="*/ 5621 w 969399"/>
                <a:gd name="connsiteY99" fmla="*/ 662424 h 1035112"/>
                <a:gd name="connsiteX100" fmla="*/ 17940 w 969399"/>
                <a:gd name="connsiteY100" fmla="*/ 654563 h 1035112"/>
                <a:gd name="connsiteX101" fmla="*/ 3928 w 969399"/>
                <a:gd name="connsiteY101" fmla="*/ 635872 h 1035112"/>
                <a:gd name="connsiteX102" fmla="*/ 0 w 969399"/>
                <a:gd name="connsiteY102" fmla="*/ 621128 h 1035112"/>
                <a:gd name="connsiteX103" fmla="*/ 7858 w 969399"/>
                <a:gd name="connsiteY103" fmla="*/ 614233 h 1035112"/>
                <a:gd name="connsiteX104" fmla="*/ 41478 w 969399"/>
                <a:gd name="connsiteY104" fmla="*/ 604400 h 1035112"/>
                <a:gd name="connsiteX105" fmla="*/ 67253 w 969399"/>
                <a:gd name="connsiteY105" fmla="*/ 571951 h 1035112"/>
                <a:gd name="connsiteX106" fmla="*/ 82944 w 969399"/>
                <a:gd name="connsiteY106" fmla="*/ 576873 h 1035112"/>
                <a:gd name="connsiteX107" fmla="*/ 122717 w 969399"/>
                <a:gd name="connsiteY107" fmla="*/ 559169 h 1035112"/>
                <a:gd name="connsiteX108" fmla="*/ 147936 w 969399"/>
                <a:gd name="connsiteY108" fmla="*/ 549325 h 1035112"/>
                <a:gd name="connsiteX109" fmla="*/ 176515 w 969399"/>
                <a:gd name="connsiteY109" fmla="*/ 550809 h 1035112"/>
                <a:gd name="connsiteX110" fmla="*/ 189402 w 969399"/>
                <a:gd name="connsiteY110" fmla="*/ 523772 h 1035112"/>
                <a:gd name="connsiteX111" fmla="*/ 159154 w 969399"/>
                <a:gd name="connsiteY111" fmla="*/ 492298 h 1035112"/>
                <a:gd name="connsiteX112" fmla="*/ 200608 w 969399"/>
                <a:gd name="connsiteY112" fmla="*/ 487387 h 1035112"/>
                <a:gd name="connsiteX113" fmla="*/ 229755 w 969399"/>
                <a:gd name="connsiteY113" fmla="*/ 498197 h 1035112"/>
                <a:gd name="connsiteX114" fmla="*/ 263376 w 969399"/>
                <a:gd name="connsiteY114" fmla="*/ 461812 h 1035112"/>
                <a:gd name="connsiteX115" fmla="*/ 282428 w 969399"/>
                <a:gd name="connsiteY115" fmla="*/ 476567 h 1035112"/>
                <a:gd name="connsiteX116" fmla="*/ 328378 w 969399"/>
                <a:gd name="connsiteY116" fmla="*/ 481978 h 1035112"/>
                <a:gd name="connsiteX117" fmla="*/ 385525 w 969399"/>
                <a:gd name="connsiteY117" fmla="*/ 515901 h 1035112"/>
                <a:gd name="connsiteX118" fmla="*/ 523377 w 969399"/>
                <a:gd name="connsiteY118" fmla="*/ 586707 h 1035112"/>
                <a:gd name="connsiteX119" fmla="*/ 523378 w 969399"/>
                <a:gd name="connsiteY119" fmla="*/ 586706 h 1035112"/>
                <a:gd name="connsiteX120" fmla="*/ 385525 w 969399"/>
                <a:gd name="connsiteY120" fmla="*/ 515900 h 1035112"/>
                <a:gd name="connsiteX121" fmla="*/ 328379 w 969399"/>
                <a:gd name="connsiteY121" fmla="*/ 481977 h 1035112"/>
                <a:gd name="connsiteX122" fmla="*/ 386649 w 969399"/>
                <a:gd name="connsiteY122" fmla="*/ 463775 h 1035112"/>
                <a:gd name="connsiteX123" fmla="*/ 400104 w 969399"/>
                <a:gd name="connsiteY123" fmla="*/ 417556 h 1035112"/>
                <a:gd name="connsiteX124" fmla="*/ 375778 w 969399"/>
                <a:gd name="connsiteY124" fmla="*/ 339119 h 1035112"/>
                <a:gd name="connsiteX125" fmla="*/ 409856 w 969399"/>
                <a:gd name="connsiteY125" fmla="*/ 346273 h 1035112"/>
                <a:gd name="connsiteX126" fmla="*/ 429666 w 969399"/>
                <a:gd name="connsiteY126" fmla="*/ 317064 h 1035112"/>
                <a:gd name="connsiteX127" fmla="*/ 472457 w 969399"/>
                <a:gd name="connsiteY127" fmla="*/ 326108 h 1035112"/>
                <a:gd name="connsiteX128" fmla="*/ 487510 w 969399"/>
                <a:gd name="connsiteY128" fmla="*/ 270483 h 1035112"/>
                <a:gd name="connsiteX129" fmla="*/ 504148 w 969399"/>
                <a:gd name="connsiteY129" fmla="*/ 259351 h 1035112"/>
                <a:gd name="connsiteX130" fmla="*/ 615091 w 969399"/>
                <a:gd name="connsiteY130" fmla="*/ 283691 h 1035112"/>
                <a:gd name="connsiteX131" fmla="*/ 629363 w 969399"/>
                <a:gd name="connsiteY131" fmla="*/ 264221 h 1035112"/>
                <a:gd name="connsiteX132" fmla="*/ 623020 w 969399"/>
                <a:gd name="connsiteY132" fmla="*/ 251013 h 1035112"/>
                <a:gd name="connsiteX133" fmla="*/ 630937 w 969399"/>
                <a:gd name="connsiteY133" fmla="*/ 235023 h 1035112"/>
                <a:gd name="connsiteX134" fmla="*/ 631730 w 969399"/>
                <a:gd name="connsiteY134" fmla="*/ 64658 h 1035112"/>
                <a:gd name="connsiteX135" fmla="*/ 626180 w 969399"/>
                <a:gd name="connsiteY135" fmla="*/ 6251 h 1035112"/>
                <a:gd name="connsiteX136" fmla="*/ 639659 w 969399"/>
                <a:gd name="connsiteY136" fmla="*/ 11120 h 1035112"/>
                <a:gd name="connsiteX137" fmla="*/ 661847 w 969399"/>
                <a:gd name="connsiteY137" fmla="*/ 0 h 1035112"/>
                <a:gd name="connsiteX0" fmla="*/ 186926 w 969399"/>
                <a:gd name="connsiteY0" fmla="*/ 579553 h 1035112"/>
                <a:gd name="connsiteX1" fmla="*/ 191650 w 969399"/>
                <a:gd name="connsiteY1" fmla="*/ 592594 h 1035112"/>
                <a:gd name="connsiteX2" fmla="*/ 190685 w 969399"/>
                <a:gd name="connsiteY2" fmla="*/ 604839 h 1035112"/>
                <a:gd name="connsiteX3" fmla="*/ 191650 w 969399"/>
                <a:gd name="connsiteY3" fmla="*/ 592594 h 1035112"/>
                <a:gd name="connsiteX4" fmla="*/ 186926 w 969399"/>
                <a:gd name="connsiteY4" fmla="*/ 579553 h 1035112"/>
                <a:gd name="connsiteX5" fmla="*/ 375774 w 969399"/>
                <a:gd name="connsiteY5" fmla="*/ 339109 h 1035112"/>
                <a:gd name="connsiteX6" fmla="*/ 375778 w 969399"/>
                <a:gd name="connsiteY6" fmla="*/ 339119 h 1035112"/>
                <a:gd name="connsiteX7" fmla="*/ 375774 w 969399"/>
                <a:gd name="connsiteY7" fmla="*/ 339118 h 1035112"/>
                <a:gd name="connsiteX8" fmla="*/ 375774 w 969399"/>
                <a:gd name="connsiteY8" fmla="*/ 339109 h 1035112"/>
                <a:gd name="connsiteX9" fmla="*/ 661847 w 969399"/>
                <a:gd name="connsiteY9" fmla="*/ 0 h 1035112"/>
                <a:gd name="connsiteX10" fmla="*/ 671361 w 969399"/>
                <a:gd name="connsiteY10" fmla="*/ 13903 h 1035112"/>
                <a:gd name="connsiteX11" fmla="*/ 718118 w 969399"/>
                <a:gd name="connsiteY11" fmla="*/ 18078 h 1035112"/>
                <a:gd name="connsiteX12" fmla="*/ 742283 w 969399"/>
                <a:gd name="connsiteY12" fmla="*/ 7995 h 1035112"/>
                <a:gd name="connsiteX13" fmla="*/ 771997 w 969399"/>
                <a:gd name="connsiteY13" fmla="*/ 12512 h 1035112"/>
                <a:gd name="connsiteX14" fmla="*/ 766448 w 969399"/>
                <a:gd name="connsiteY14" fmla="*/ 162711 h 1035112"/>
                <a:gd name="connsiteX15" fmla="*/ 850456 w 969399"/>
                <a:gd name="connsiteY15" fmla="*/ 165484 h 1035112"/>
                <a:gd name="connsiteX16" fmla="*/ 850456 w 969399"/>
                <a:gd name="connsiteY16" fmla="*/ 201650 h 1035112"/>
                <a:gd name="connsiteX17" fmla="*/ 803700 w 969399"/>
                <a:gd name="connsiteY17" fmla="*/ 201650 h 1035112"/>
                <a:gd name="connsiteX18" fmla="*/ 803700 w 969399"/>
                <a:gd name="connsiteY18" fmla="*/ 292735 h 1035112"/>
                <a:gd name="connsiteX19" fmla="*/ 769618 w 969399"/>
                <a:gd name="connsiteY19" fmla="*/ 292735 h 1035112"/>
                <a:gd name="connsiteX20" fmla="*/ 769618 w 969399"/>
                <a:gd name="connsiteY20" fmla="*/ 310813 h 1035112"/>
                <a:gd name="connsiteX21" fmla="*/ 770412 w 969399"/>
                <a:gd name="connsiteY21" fmla="*/ 326804 h 1035112"/>
                <a:gd name="connsiteX22" fmla="*/ 737123 w 969399"/>
                <a:gd name="connsiteY22" fmla="*/ 342794 h 1035112"/>
                <a:gd name="connsiteX23" fmla="*/ 742685 w 969399"/>
                <a:gd name="connsiteY23" fmla="*/ 366428 h 1035112"/>
                <a:gd name="connsiteX24" fmla="*/ 728413 w 969399"/>
                <a:gd name="connsiteY24" fmla="*/ 369211 h 1035112"/>
                <a:gd name="connsiteX25" fmla="*/ 736294 w 969399"/>
                <a:gd name="connsiteY25" fmla="*/ 381183 h 1035112"/>
                <a:gd name="connsiteX26" fmla="*/ 865178 w 969399"/>
                <a:gd name="connsiteY26" fmla="*/ 392989 h 1035112"/>
                <a:gd name="connsiteX27" fmla="*/ 866302 w 969399"/>
                <a:gd name="connsiteY27" fmla="*/ 404784 h 1035112"/>
                <a:gd name="connsiteX28" fmla="*/ 969399 w 969399"/>
                <a:gd name="connsiteY28" fmla="*/ 412655 h 1035112"/>
                <a:gd name="connsiteX29" fmla="*/ 968843 w 969399"/>
                <a:gd name="connsiteY29" fmla="*/ 469693 h 1035112"/>
                <a:gd name="connsiteX30" fmla="*/ 887591 w 969399"/>
                <a:gd name="connsiteY30" fmla="*/ 508040 h 1035112"/>
                <a:gd name="connsiteX31" fmla="*/ 859012 w 969399"/>
                <a:gd name="connsiteY31" fmla="*/ 510002 h 1035112"/>
                <a:gd name="connsiteX32" fmla="*/ 818102 w 969399"/>
                <a:gd name="connsiteY32" fmla="*/ 839433 h 1035112"/>
                <a:gd name="connsiteX33" fmla="*/ 868538 w 969399"/>
                <a:gd name="connsiteY33" fmla="*/ 841395 h 1035112"/>
                <a:gd name="connsiteX34" fmla="*/ 865178 w 969399"/>
                <a:gd name="connsiteY34" fmla="*/ 918577 h 1035112"/>
                <a:gd name="connsiteX35" fmla="*/ 813629 w 969399"/>
                <a:gd name="connsiteY35" fmla="*/ 918098 h 1035112"/>
                <a:gd name="connsiteX36" fmla="*/ 814753 w 969399"/>
                <a:gd name="connsiteY36" fmla="*/ 966280 h 1035112"/>
                <a:gd name="connsiteX37" fmla="*/ 725644 w 969399"/>
                <a:gd name="connsiteY37" fmla="*/ 1019869 h 1035112"/>
                <a:gd name="connsiteX38" fmla="*/ 704922 w 969399"/>
                <a:gd name="connsiteY38" fmla="*/ 1010524 h 1035112"/>
                <a:gd name="connsiteX39" fmla="*/ 596772 w 969399"/>
                <a:gd name="connsiteY39" fmla="*/ 1020357 h 1035112"/>
                <a:gd name="connsiteX40" fmla="*/ 568193 w 969399"/>
                <a:gd name="connsiteY40" fmla="*/ 1029204 h 1035112"/>
                <a:gd name="connsiteX41" fmla="*/ 549153 w 969399"/>
                <a:gd name="connsiteY41" fmla="*/ 1035112 h 1035112"/>
                <a:gd name="connsiteX42" fmla="*/ 548029 w 969399"/>
                <a:gd name="connsiteY42" fmla="*/ 1023317 h 1035112"/>
                <a:gd name="connsiteX43" fmla="*/ 531213 w 969399"/>
                <a:gd name="connsiteY43" fmla="*/ 1006599 h 1035112"/>
                <a:gd name="connsiteX44" fmla="*/ 500965 w 969399"/>
                <a:gd name="connsiteY44" fmla="*/ 978075 h 1035112"/>
                <a:gd name="connsiteX45" fmla="*/ 506562 w 969399"/>
                <a:gd name="connsiteY45" fmla="*/ 950548 h 1035112"/>
                <a:gd name="connsiteX46" fmla="*/ 531213 w 969399"/>
                <a:gd name="connsiteY46" fmla="*/ 944639 h 1035112"/>
                <a:gd name="connsiteX47" fmla="*/ 578288 w 969399"/>
                <a:gd name="connsiteY47" fmla="*/ 932844 h 1035112"/>
                <a:gd name="connsiteX48" fmla="*/ 560360 w 969399"/>
                <a:gd name="connsiteY48" fmla="*/ 911204 h 1035112"/>
                <a:gd name="connsiteX49" fmla="*/ 531213 w 969399"/>
                <a:gd name="connsiteY49" fmla="*/ 909242 h 1035112"/>
                <a:gd name="connsiteX50" fmla="*/ 525615 w 969399"/>
                <a:gd name="connsiteY50" fmla="*/ 896460 h 1035112"/>
                <a:gd name="connsiteX51" fmla="*/ 509923 w 969399"/>
                <a:gd name="connsiteY51" fmla="*/ 896460 h 1035112"/>
                <a:gd name="connsiteX52" fmla="*/ 509923 w 969399"/>
                <a:gd name="connsiteY52" fmla="*/ 885641 h 1035112"/>
                <a:gd name="connsiteX53" fmla="*/ 493120 w 969399"/>
                <a:gd name="connsiteY53" fmla="*/ 884664 h 1035112"/>
                <a:gd name="connsiteX54" fmla="*/ 477428 w 969399"/>
                <a:gd name="connsiteY54" fmla="*/ 872868 h 1035112"/>
                <a:gd name="connsiteX55" fmla="*/ 459499 w 969399"/>
                <a:gd name="connsiteY55" fmla="*/ 878755 h 1035112"/>
                <a:gd name="connsiteX56" fmla="*/ 441571 w 969399"/>
                <a:gd name="connsiteY56" fmla="*/ 904330 h 1035112"/>
                <a:gd name="connsiteX57" fmla="*/ 424755 w 969399"/>
                <a:gd name="connsiteY57" fmla="*/ 903344 h 1035112"/>
                <a:gd name="connsiteX58" fmla="*/ 428127 w 969399"/>
                <a:gd name="connsiteY58" fmla="*/ 918098 h 1035112"/>
                <a:gd name="connsiteX59" fmla="*/ 385537 w 969399"/>
                <a:gd name="connsiteY59" fmla="*/ 931857 h 1035112"/>
                <a:gd name="connsiteX60" fmla="*/ 377691 w 969399"/>
                <a:gd name="connsiteY60" fmla="*/ 925959 h 1035112"/>
                <a:gd name="connsiteX61" fmla="*/ 362000 w 969399"/>
                <a:gd name="connsiteY61" fmla="*/ 941690 h 1035112"/>
                <a:gd name="connsiteX62" fmla="*/ 314924 w 969399"/>
                <a:gd name="connsiteY62" fmla="*/ 939728 h 1035112"/>
                <a:gd name="connsiteX63" fmla="*/ 308202 w 969399"/>
                <a:gd name="connsiteY63" fmla="*/ 914164 h 1035112"/>
                <a:gd name="connsiteX64" fmla="*/ 292522 w 969399"/>
                <a:gd name="connsiteY64" fmla="*/ 923997 h 1035112"/>
                <a:gd name="connsiteX65" fmla="*/ 263375 w 969399"/>
                <a:gd name="connsiteY65" fmla="*/ 923011 h 1035112"/>
                <a:gd name="connsiteX66" fmla="*/ 242087 w 969399"/>
                <a:gd name="connsiteY66" fmla="*/ 910229 h 1035112"/>
                <a:gd name="connsiteX67" fmla="*/ 246572 w 969399"/>
                <a:gd name="connsiteY67" fmla="*/ 891548 h 1035112"/>
                <a:gd name="connsiteX68" fmla="*/ 244335 w 969399"/>
                <a:gd name="connsiteY68" fmla="*/ 883677 h 1035112"/>
                <a:gd name="connsiteX69" fmla="*/ 228631 w 969399"/>
                <a:gd name="connsiteY69" fmla="*/ 884654 h 1035112"/>
                <a:gd name="connsiteX70" fmla="*/ 264500 w 969399"/>
                <a:gd name="connsiteY70" fmla="*/ 845320 h 1035112"/>
                <a:gd name="connsiteX71" fmla="*/ 274583 w 969399"/>
                <a:gd name="connsiteY71" fmla="*/ 854178 h 1035112"/>
                <a:gd name="connsiteX72" fmla="*/ 317173 w 969399"/>
                <a:gd name="connsiteY72" fmla="*/ 854178 h 1035112"/>
                <a:gd name="connsiteX73" fmla="*/ 327255 w 969399"/>
                <a:gd name="connsiteY73" fmla="*/ 842372 h 1035112"/>
                <a:gd name="connsiteX74" fmla="*/ 319421 w 969399"/>
                <a:gd name="connsiteY74" fmla="*/ 821729 h 1035112"/>
                <a:gd name="connsiteX75" fmla="*/ 329503 w 969399"/>
                <a:gd name="connsiteY75" fmla="*/ 822704 h 1035112"/>
                <a:gd name="connsiteX76" fmla="*/ 342948 w 969399"/>
                <a:gd name="connsiteY76" fmla="*/ 818780 h 1035112"/>
                <a:gd name="connsiteX77" fmla="*/ 348545 w 969399"/>
                <a:gd name="connsiteY77" fmla="*/ 798127 h 1035112"/>
                <a:gd name="connsiteX78" fmla="*/ 325007 w 969399"/>
                <a:gd name="connsiteY78" fmla="*/ 785344 h 1035112"/>
                <a:gd name="connsiteX79" fmla="*/ 313812 w 969399"/>
                <a:gd name="connsiteY79" fmla="*/ 767640 h 1035112"/>
                <a:gd name="connsiteX80" fmla="*/ 328379 w 969399"/>
                <a:gd name="connsiteY80" fmla="*/ 747974 h 1035112"/>
                <a:gd name="connsiteX81" fmla="*/ 317173 w 969399"/>
                <a:gd name="connsiteY81" fmla="*/ 742076 h 1035112"/>
                <a:gd name="connsiteX82" fmla="*/ 310439 w 969399"/>
                <a:gd name="connsiteY82" fmla="*/ 728308 h 1035112"/>
                <a:gd name="connsiteX83" fmla="*/ 296996 w 969399"/>
                <a:gd name="connsiteY83" fmla="*/ 727321 h 1035112"/>
                <a:gd name="connsiteX84" fmla="*/ 248797 w 969399"/>
                <a:gd name="connsiteY84" fmla="*/ 682090 h 1035112"/>
                <a:gd name="connsiteX85" fmla="*/ 227507 w 969399"/>
                <a:gd name="connsiteY85" fmla="*/ 686025 h 1035112"/>
                <a:gd name="connsiteX86" fmla="*/ 200609 w 969399"/>
                <a:gd name="connsiteY86" fmla="*/ 672257 h 1035112"/>
                <a:gd name="connsiteX87" fmla="*/ 175958 w 969399"/>
                <a:gd name="connsiteY87" fmla="*/ 680117 h 1035112"/>
                <a:gd name="connsiteX88" fmla="*/ 161391 w 969399"/>
                <a:gd name="connsiteY88" fmla="*/ 699794 h 1035112"/>
                <a:gd name="connsiteX89" fmla="*/ 137853 w 969399"/>
                <a:gd name="connsiteY89" fmla="*/ 686025 h 1035112"/>
                <a:gd name="connsiteX90" fmla="*/ 104233 w 969399"/>
                <a:gd name="connsiteY90" fmla="*/ 696845 h 1035112"/>
                <a:gd name="connsiteX91" fmla="*/ 103108 w 969399"/>
                <a:gd name="connsiteY91" fmla="*/ 707654 h 1035112"/>
                <a:gd name="connsiteX92" fmla="*/ 60530 w 969399"/>
                <a:gd name="connsiteY92" fmla="*/ 718475 h 1035112"/>
                <a:gd name="connsiteX93" fmla="*/ 50437 w 969399"/>
                <a:gd name="connsiteY93" fmla="*/ 733219 h 1035112"/>
                <a:gd name="connsiteX94" fmla="*/ 31395 w 969399"/>
                <a:gd name="connsiteY94" fmla="*/ 730280 h 1035112"/>
                <a:gd name="connsiteX95" fmla="*/ 11219 w 969399"/>
                <a:gd name="connsiteY95" fmla="*/ 707654 h 1035112"/>
                <a:gd name="connsiteX96" fmla="*/ 26898 w 969399"/>
                <a:gd name="connsiteY96" fmla="*/ 694872 h 1035112"/>
                <a:gd name="connsiteX97" fmla="*/ 24662 w 969399"/>
                <a:gd name="connsiteY97" fmla="*/ 667345 h 1035112"/>
                <a:gd name="connsiteX98" fmla="*/ 10094 w 969399"/>
                <a:gd name="connsiteY98" fmla="*/ 671270 h 1035112"/>
                <a:gd name="connsiteX99" fmla="*/ 5621 w 969399"/>
                <a:gd name="connsiteY99" fmla="*/ 662424 h 1035112"/>
                <a:gd name="connsiteX100" fmla="*/ 17940 w 969399"/>
                <a:gd name="connsiteY100" fmla="*/ 654563 h 1035112"/>
                <a:gd name="connsiteX101" fmla="*/ 3928 w 969399"/>
                <a:gd name="connsiteY101" fmla="*/ 635872 h 1035112"/>
                <a:gd name="connsiteX102" fmla="*/ 0 w 969399"/>
                <a:gd name="connsiteY102" fmla="*/ 621128 h 1035112"/>
                <a:gd name="connsiteX103" fmla="*/ 7858 w 969399"/>
                <a:gd name="connsiteY103" fmla="*/ 614233 h 1035112"/>
                <a:gd name="connsiteX104" fmla="*/ 41478 w 969399"/>
                <a:gd name="connsiteY104" fmla="*/ 604400 h 1035112"/>
                <a:gd name="connsiteX105" fmla="*/ 67253 w 969399"/>
                <a:gd name="connsiteY105" fmla="*/ 571951 h 1035112"/>
                <a:gd name="connsiteX106" fmla="*/ 82944 w 969399"/>
                <a:gd name="connsiteY106" fmla="*/ 576873 h 1035112"/>
                <a:gd name="connsiteX107" fmla="*/ 122717 w 969399"/>
                <a:gd name="connsiteY107" fmla="*/ 559169 h 1035112"/>
                <a:gd name="connsiteX108" fmla="*/ 147936 w 969399"/>
                <a:gd name="connsiteY108" fmla="*/ 549325 h 1035112"/>
                <a:gd name="connsiteX109" fmla="*/ 176515 w 969399"/>
                <a:gd name="connsiteY109" fmla="*/ 550809 h 1035112"/>
                <a:gd name="connsiteX110" fmla="*/ 189402 w 969399"/>
                <a:gd name="connsiteY110" fmla="*/ 523772 h 1035112"/>
                <a:gd name="connsiteX111" fmla="*/ 159154 w 969399"/>
                <a:gd name="connsiteY111" fmla="*/ 492298 h 1035112"/>
                <a:gd name="connsiteX112" fmla="*/ 200608 w 969399"/>
                <a:gd name="connsiteY112" fmla="*/ 487387 h 1035112"/>
                <a:gd name="connsiteX113" fmla="*/ 229755 w 969399"/>
                <a:gd name="connsiteY113" fmla="*/ 498197 h 1035112"/>
                <a:gd name="connsiteX114" fmla="*/ 263376 w 969399"/>
                <a:gd name="connsiteY114" fmla="*/ 461812 h 1035112"/>
                <a:gd name="connsiteX115" fmla="*/ 282428 w 969399"/>
                <a:gd name="connsiteY115" fmla="*/ 476567 h 1035112"/>
                <a:gd name="connsiteX116" fmla="*/ 328378 w 969399"/>
                <a:gd name="connsiteY116" fmla="*/ 481978 h 1035112"/>
                <a:gd name="connsiteX117" fmla="*/ 385525 w 969399"/>
                <a:gd name="connsiteY117" fmla="*/ 515901 h 1035112"/>
                <a:gd name="connsiteX118" fmla="*/ 523377 w 969399"/>
                <a:gd name="connsiteY118" fmla="*/ 586707 h 1035112"/>
                <a:gd name="connsiteX119" fmla="*/ 385525 w 969399"/>
                <a:gd name="connsiteY119" fmla="*/ 515900 h 1035112"/>
                <a:gd name="connsiteX120" fmla="*/ 328379 w 969399"/>
                <a:gd name="connsiteY120" fmla="*/ 481977 h 1035112"/>
                <a:gd name="connsiteX121" fmla="*/ 386649 w 969399"/>
                <a:gd name="connsiteY121" fmla="*/ 463775 h 1035112"/>
                <a:gd name="connsiteX122" fmla="*/ 400104 w 969399"/>
                <a:gd name="connsiteY122" fmla="*/ 417556 h 1035112"/>
                <a:gd name="connsiteX123" fmla="*/ 375778 w 969399"/>
                <a:gd name="connsiteY123" fmla="*/ 339119 h 1035112"/>
                <a:gd name="connsiteX124" fmla="*/ 409856 w 969399"/>
                <a:gd name="connsiteY124" fmla="*/ 346273 h 1035112"/>
                <a:gd name="connsiteX125" fmla="*/ 429666 w 969399"/>
                <a:gd name="connsiteY125" fmla="*/ 317064 h 1035112"/>
                <a:gd name="connsiteX126" fmla="*/ 472457 w 969399"/>
                <a:gd name="connsiteY126" fmla="*/ 326108 h 1035112"/>
                <a:gd name="connsiteX127" fmla="*/ 487510 w 969399"/>
                <a:gd name="connsiteY127" fmla="*/ 270483 h 1035112"/>
                <a:gd name="connsiteX128" fmla="*/ 504148 w 969399"/>
                <a:gd name="connsiteY128" fmla="*/ 259351 h 1035112"/>
                <a:gd name="connsiteX129" fmla="*/ 615091 w 969399"/>
                <a:gd name="connsiteY129" fmla="*/ 283691 h 1035112"/>
                <a:gd name="connsiteX130" fmla="*/ 629363 w 969399"/>
                <a:gd name="connsiteY130" fmla="*/ 264221 h 1035112"/>
                <a:gd name="connsiteX131" fmla="*/ 623020 w 969399"/>
                <a:gd name="connsiteY131" fmla="*/ 251013 h 1035112"/>
                <a:gd name="connsiteX132" fmla="*/ 630937 w 969399"/>
                <a:gd name="connsiteY132" fmla="*/ 235023 h 1035112"/>
                <a:gd name="connsiteX133" fmla="*/ 631730 w 969399"/>
                <a:gd name="connsiteY133" fmla="*/ 64658 h 1035112"/>
                <a:gd name="connsiteX134" fmla="*/ 626180 w 969399"/>
                <a:gd name="connsiteY134" fmla="*/ 6251 h 1035112"/>
                <a:gd name="connsiteX135" fmla="*/ 639659 w 969399"/>
                <a:gd name="connsiteY135" fmla="*/ 11120 h 1035112"/>
                <a:gd name="connsiteX136" fmla="*/ 661847 w 969399"/>
                <a:gd name="connsiteY136" fmla="*/ 0 h 1035112"/>
                <a:gd name="connsiteX0" fmla="*/ 186926 w 969399"/>
                <a:gd name="connsiteY0" fmla="*/ 579553 h 1035112"/>
                <a:gd name="connsiteX1" fmla="*/ 191650 w 969399"/>
                <a:gd name="connsiteY1" fmla="*/ 592594 h 1035112"/>
                <a:gd name="connsiteX2" fmla="*/ 190685 w 969399"/>
                <a:gd name="connsiteY2" fmla="*/ 604839 h 1035112"/>
                <a:gd name="connsiteX3" fmla="*/ 191650 w 969399"/>
                <a:gd name="connsiteY3" fmla="*/ 592594 h 1035112"/>
                <a:gd name="connsiteX4" fmla="*/ 186926 w 969399"/>
                <a:gd name="connsiteY4" fmla="*/ 579553 h 1035112"/>
                <a:gd name="connsiteX5" fmla="*/ 375774 w 969399"/>
                <a:gd name="connsiteY5" fmla="*/ 339109 h 1035112"/>
                <a:gd name="connsiteX6" fmla="*/ 375778 w 969399"/>
                <a:gd name="connsiteY6" fmla="*/ 339119 h 1035112"/>
                <a:gd name="connsiteX7" fmla="*/ 375774 w 969399"/>
                <a:gd name="connsiteY7" fmla="*/ 339118 h 1035112"/>
                <a:gd name="connsiteX8" fmla="*/ 375774 w 969399"/>
                <a:gd name="connsiteY8" fmla="*/ 339109 h 1035112"/>
                <a:gd name="connsiteX9" fmla="*/ 661847 w 969399"/>
                <a:gd name="connsiteY9" fmla="*/ 0 h 1035112"/>
                <a:gd name="connsiteX10" fmla="*/ 671361 w 969399"/>
                <a:gd name="connsiteY10" fmla="*/ 13903 h 1035112"/>
                <a:gd name="connsiteX11" fmla="*/ 718118 w 969399"/>
                <a:gd name="connsiteY11" fmla="*/ 18078 h 1035112"/>
                <a:gd name="connsiteX12" fmla="*/ 742283 w 969399"/>
                <a:gd name="connsiteY12" fmla="*/ 7995 h 1035112"/>
                <a:gd name="connsiteX13" fmla="*/ 771997 w 969399"/>
                <a:gd name="connsiteY13" fmla="*/ 12512 h 1035112"/>
                <a:gd name="connsiteX14" fmla="*/ 766448 w 969399"/>
                <a:gd name="connsiteY14" fmla="*/ 162711 h 1035112"/>
                <a:gd name="connsiteX15" fmla="*/ 850456 w 969399"/>
                <a:gd name="connsiteY15" fmla="*/ 165484 h 1035112"/>
                <a:gd name="connsiteX16" fmla="*/ 850456 w 969399"/>
                <a:gd name="connsiteY16" fmla="*/ 201650 h 1035112"/>
                <a:gd name="connsiteX17" fmla="*/ 803700 w 969399"/>
                <a:gd name="connsiteY17" fmla="*/ 201650 h 1035112"/>
                <a:gd name="connsiteX18" fmla="*/ 803700 w 969399"/>
                <a:gd name="connsiteY18" fmla="*/ 292735 h 1035112"/>
                <a:gd name="connsiteX19" fmla="*/ 769618 w 969399"/>
                <a:gd name="connsiteY19" fmla="*/ 292735 h 1035112"/>
                <a:gd name="connsiteX20" fmla="*/ 769618 w 969399"/>
                <a:gd name="connsiteY20" fmla="*/ 310813 h 1035112"/>
                <a:gd name="connsiteX21" fmla="*/ 770412 w 969399"/>
                <a:gd name="connsiteY21" fmla="*/ 326804 h 1035112"/>
                <a:gd name="connsiteX22" fmla="*/ 737123 w 969399"/>
                <a:gd name="connsiteY22" fmla="*/ 342794 h 1035112"/>
                <a:gd name="connsiteX23" fmla="*/ 742685 w 969399"/>
                <a:gd name="connsiteY23" fmla="*/ 366428 h 1035112"/>
                <a:gd name="connsiteX24" fmla="*/ 728413 w 969399"/>
                <a:gd name="connsiteY24" fmla="*/ 369211 h 1035112"/>
                <a:gd name="connsiteX25" fmla="*/ 736294 w 969399"/>
                <a:gd name="connsiteY25" fmla="*/ 381183 h 1035112"/>
                <a:gd name="connsiteX26" fmla="*/ 865178 w 969399"/>
                <a:gd name="connsiteY26" fmla="*/ 392989 h 1035112"/>
                <a:gd name="connsiteX27" fmla="*/ 866302 w 969399"/>
                <a:gd name="connsiteY27" fmla="*/ 404784 h 1035112"/>
                <a:gd name="connsiteX28" fmla="*/ 969399 w 969399"/>
                <a:gd name="connsiteY28" fmla="*/ 412655 h 1035112"/>
                <a:gd name="connsiteX29" fmla="*/ 968843 w 969399"/>
                <a:gd name="connsiteY29" fmla="*/ 469693 h 1035112"/>
                <a:gd name="connsiteX30" fmla="*/ 887591 w 969399"/>
                <a:gd name="connsiteY30" fmla="*/ 508040 h 1035112"/>
                <a:gd name="connsiteX31" fmla="*/ 859012 w 969399"/>
                <a:gd name="connsiteY31" fmla="*/ 510002 h 1035112"/>
                <a:gd name="connsiteX32" fmla="*/ 818102 w 969399"/>
                <a:gd name="connsiteY32" fmla="*/ 839433 h 1035112"/>
                <a:gd name="connsiteX33" fmla="*/ 868538 w 969399"/>
                <a:gd name="connsiteY33" fmla="*/ 841395 h 1035112"/>
                <a:gd name="connsiteX34" fmla="*/ 865178 w 969399"/>
                <a:gd name="connsiteY34" fmla="*/ 918577 h 1035112"/>
                <a:gd name="connsiteX35" fmla="*/ 813629 w 969399"/>
                <a:gd name="connsiteY35" fmla="*/ 918098 h 1035112"/>
                <a:gd name="connsiteX36" fmla="*/ 814753 w 969399"/>
                <a:gd name="connsiteY36" fmla="*/ 966280 h 1035112"/>
                <a:gd name="connsiteX37" fmla="*/ 725644 w 969399"/>
                <a:gd name="connsiteY37" fmla="*/ 1019869 h 1035112"/>
                <a:gd name="connsiteX38" fmla="*/ 704922 w 969399"/>
                <a:gd name="connsiteY38" fmla="*/ 1010524 h 1035112"/>
                <a:gd name="connsiteX39" fmla="*/ 596772 w 969399"/>
                <a:gd name="connsiteY39" fmla="*/ 1020357 h 1035112"/>
                <a:gd name="connsiteX40" fmla="*/ 568193 w 969399"/>
                <a:gd name="connsiteY40" fmla="*/ 1029204 h 1035112"/>
                <a:gd name="connsiteX41" fmla="*/ 549153 w 969399"/>
                <a:gd name="connsiteY41" fmla="*/ 1035112 h 1035112"/>
                <a:gd name="connsiteX42" fmla="*/ 548029 w 969399"/>
                <a:gd name="connsiteY42" fmla="*/ 1023317 h 1035112"/>
                <a:gd name="connsiteX43" fmla="*/ 531213 w 969399"/>
                <a:gd name="connsiteY43" fmla="*/ 1006599 h 1035112"/>
                <a:gd name="connsiteX44" fmla="*/ 500965 w 969399"/>
                <a:gd name="connsiteY44" fmla="*/ 978075 h 1035112"/>
                <a:gd name="connsiteX45" fmla="*/ 506562 w 969399"/>
                <a:gd name="connsiteY45" fmla="*/ 950548 h 1035112"/>
                <a:gd name="connsiteX46" fmla="*/ 531213 w 969399"/>
                <a:gd name="connsiteY46" fmla="*/ 944639 h 1035112"/>
                <a:gd name="connsiteX47" fmla="*/ 578288 w 969399"/>
                <a:gd name="connsiteY47" fmla="*/ 932844 h 1035112"/>
                <a:gd name="connsiteX48" fmla="*/ 560360 w 969399"/>
                <a:gd name="connsiteY48" fmla="*/ 911204 h 1035112"/>
                <a:gd name="connsiteX49" fmla="*/ 531213 w 969399"/>
                <a:gd name="connsiteY49" fmla="*/ 909242 h 1035112"/>
                <a:gd name="connsiteX50" fmla="*/ 525615 w 969399"/>
                <a:gd name="connsiteY50" fmla="*/ 896460 h 1035112"/>
                <a:gd name="connsiteX51" fmla="*/ 509923 w 969399"/>
                <a:gd name="connsiteY51" fmla="*/ 896460 h 1035112"/>
                <a:gd name="connsiteX52" fmla="*/ 509923 w 969399"/>
                <a:gd name="connsiteY52" fmla="*/ 885641 h 1035112"/>
                <a:gd name="connsiteX53" fmla="*/ 493120 w 969399"/>
                <a:gd name="connsiteY53" fmla="*/ 884664 h 1035112"/>
                <a:gd name="connsiteX54" fmla="*/ 477428 w 969399"/>
                <a:gd name="connsiteY54" fmla="*/ 872868 h 1035112"/>
                <a:gd name="connsiteX55" fmla="*/ 459499 w 969399"/>
                <a:gd name="connsiteY55" fmla="*/ 878755 h 1035112"/>
                <a:gd name="connsiteX56" fmla="*/ 441571 w 969399"/>
                <a:gd name="connsiteY56" fmla="*/ 904330 h 1035112"/>
                <a:gd name="connsiteX57" fmla="*/ 424755 w 969399"/>
                <a:gd name="connsiteY57" fmla="*/ 903344 h 1035112"/>
                <a:gd name="connsiteX58" fmla="*/ 428127 w 969399"/>
                <a:gd name="connsiteY58" fmla="*/ 918098 h 1035112"/>
                <a:gd name="connsiteX59" fmla="*/ 385537 w 969399"/>
                <a:gd name="connsiteY59" fmla="*/ 931857 h 1035112"/>
                <a:gd name="connsiteX60" fmla="*/ 377691 w 969399"/>
                <a:gd name="connsiteY60" fmla="*/ 925959 h 1035112"/>
                <a:gd name="connsiteX61" fmla="*/ 362000 w 969399"/>
                <a:gd name="connsiteY61" fmla="*/ 941690 h 1035112"/>
                <a:gd name="connsiteX62" fmla="*/ 314924 w 969399"/>
                <a:gd name="connsiteY62" fmla="*/ 939728 h 1035112"/>
                <a:gd name="connsiteX63" fmla="*/ 308202 w 969399"/>
                <a:gd name="connsiteY63" fmla="*/ 914164 h 1035112"/>
                <a:gd name="connsiteX64" fmla="*/ 292522 w 969399"/>
                <a:gd name="connsiteY64" fmla="*/ 923997 h 1035112"/>
                <a:gd name="connsiteX65" fmla="*/ 263375 w 969399"/>
                <a:gd name="connsiteY65" fmla="*/ 923011 h 1035112"/>
                <a:gd name="connsiteX66" fmla="*/ 242087 w 969399"/>
                <a:gd name="connsiteY66" fmla="*/ 910229 h 1035112"/>
                <a:gd name="connsiteX67" fmla="*/ 246572 w 969399"/>
                <a:gd name="connsiteY67" fmla="*/ 891548 h 1035112"/>
                <a:gd name="connsiteX68" fmla="*/ 244335 w 969399"/>
                <a:gd name="connsiteY68" fmla="*/ 883677 h 1035112"/>
                <a:gd name="connsiteX69" fmla="*/ 228631 w 969399"/>
                <a:gd name="connsiteY69" fmla="*/ 884654 h 1035112"/>
                <a:gd name="connsiteX70" fmla="*/ 264500 w 969399"/>
                <a:gd name="connsiteY70" fmla="*/ 845320 h 1035112"/>
                <a:gd name="connsiteX71" fmla="*/ 274583 w 969399"/>
                <a:gd name="connsiteY71" fmla="*/ 854178 h 1035112"/>
                <a:gd name="connsiteX72" fmla="*/ 317173 w 969399"/>
                <a:gd name="connsiteY72" fmla="*/ 854178 h 1035112"/>
                <a:gd name="connsiteX73" fmla="*/ 327255 w 969399"/>
                <a:gd name="connsiteY73" fmla="*/ 842372 h 1035112"/>
                <a:gd name="connsiteX74" fmla="*/ 319421 w 969399"/>
                <a:gd name="connsiteY74" fmla="*/ 821729 h 1035112"/>
                <a:gd name="connsiteX75" fmla="*/ 329503 w 969399"/>
                <a:gd name="connsiteY75" fmla="*/ 822704 h 1035112"/>
                <a:gd name="connsiteX76" fmla="*/ 342948 w 969399"/>
                <a:gd name="connsiteY76" fmla="*/ 818780 h 1035112"/>
                <a:gd name="connsiteX77" fmla="*/ 348545 w 969399"/>
                <a:gd name="connsiteY77" fmla="*/ 798127 h 1035112"/>
                <a:gd name="connsiteX78" fmla="*/ 325007 w 969399"/>
                <a:gd name="connsiteY78" fmla="*/ 785344 h 1035112"/>
                <a:gd name="connsiteX79" fmla="*/ 313812 w 969399"/>
                <a:gd name="connsiteY79" fmla="*/ 767640 h 1035112"/>
                <a:gd name="connsiteX80" fmla="*/ 328379 w 969399"/>
                <a:gd name="connsiteY80" fmla="*/ 747974 h 1035112"/>
                <a:gd name="connsiteX81" fmla="*/ 317173 w 969399"/>
                <a:gd name="connsiteY81" fmla="*/ 742076 h 1035112"/>
                <a:gd name="connsiteX82" fmla="*/ 310439 w 969399"/>
                <a:gd name="connsiteY82" fmla="*/ 728308 h 1035112"/>
                <a:gd name="connsiteX83" fmla="*/ 296996 w 969399"/>
                <a:gd name="connsiteY83" fmla="*/ 727321 h 1035112"/>
                <a:gd name="connsiteX84" fmla="*/ 248797 w 969399"/>
                <a:gd name="connsiteY84" fmla="*/ 682090 h 1035112"/>
                <a:gd name="connsiteX85" fmla="*/ 227507 w 969399"/>
                <a:gd name="connsiteY85" fmla="*/ 686025 h 1035112"/>
                <a:gd name="connsiteX86" fmla="*/ 200609 w 969399"/>
                <a:gd name="connsiteY86" fmla="*/ 672257 h 1035112"/>
                <a:gd name="connsiteX87" fmla="*/ 175958 w 969399"/>
                <a:gd name="connsiteY87" fmla="*/ 680117 h 1035112"/>
                <a:gd name="connsiteX88" fmla="*/ 161391 w 969399"/>
                <a:gd name="connsiteY88" fmla="*/ 699794 h 1035112"/>
                <a:gd name="connsiteX89" fmla="*/ 137853 w 969399"/>
                <a:gd name="connsiteY89" fmla="*/ 686025 h 1035112"/>
                <a:gd name="connsiteX90" fmla="*/ 104233 w 969399"/>
                <a:gd name="connsiteY90" fmla="*/ 696845 h 1035112"/>
                <a:gd name="connsiteX91" fmla="*/ 103108 w 969399"/>
                <a:gd name="connsiteY91" fmla="*/ 707654 h 1035112"/>
                <a:gd name="connsiteX92" fmla="*/ 60530 w 969399"/>
                <a:gd name="connsiteY92" fmla="*/ 718475 h 1035112"/>
                <a:gd name="connsiteX93" fmla="*/ 50437 w 969399"/>
                <a:gd name="connsiteY93" fmla="*/ 733219 h 1035112"/>
                <a:gd name="connsiteX94" fmla="*/ 31395 w 969399"/>
                <a:gd name="connsiteY94" fmla="*/ 730280 h 1035112"/>
                <a:gd name="connsiteX95" fmla="*/ 11219 w 969399"/>
                <a:gd name="connsiteY95" fmla="*/ 707654 h 1035112"/>
                <a:gd name="connsiteX96" fmla="*/ 26898 w 969399"/>
                <a:gd name="connsiteY96" fmla="*/ 694872 h 1035112"/>
                <a:gd name="connsiteX97" fmla="*/ 24662 w 969399"/>
                <a:gd name="connsiteY97" fmla="*/ 667345 h 1035112"/>
                <a:gd name="connsiteX98" fmla="*/ 10094 w 969399"/>
                <a:gd name="connsiteY98" fmla="*/ 671270 h 1035112"/>
                <a:gd name="connsiteX99" fmla="*/ 5621 w 969399"/>
                <a:gd name="connsiteY99" fmla="*/ 662424 h 1035112"/>
                <a:gd name="connsiteX100" fmla="*/ 17940 w 969399"/>
                <a:gd name="connsiteY100" fmla="*/ 654563 h 1035112"/>
                <a:gd name="connsiteX101" fmla="*/ 3928 w 969399"/>
                <a:gd name="connsiteY101" fmla="*/ 635872 h 1035112"/>
                <a:gd name="connsiteX102" fmla="*/ 0 w 969399"/>
                <a:gd name="connsiteY102" fmla="*/ 621128 h 1035112"/>
                <a:gd name="connsiteX103" fmla="*/ 7858 w 969399"/>
                <a:gd name="connsiteY103" fmla="*/ 614233 h 1035112"/>
                <a:gd name="connsiteX104" fmla="*/ 41478 w 969399"/>
                <a:gd name="connsiteY104" fmla="*/ 604400 h 1035112"/>
                <a:gd name="connsiteX105" fmla="*/ 67253 w 969399"/>
                <a:gd name="connsiteY105" fmla="*/ 571951 h 1035112"/>
                <a:gd name="connsiteX106" fmla="*/ 82944 w 969399"/>
                <a:gd name="connsiteY106" fmla="*/ 576873 h 1035112"/>
                <a:gd name="connsiteX107" fmla="*/ 122717 w 969399"/>
                <a:gd name="connsiteY107" fmla="*/ 559169 h 1035112"/>
                <a:gd name="connsiteX108" fmla="*/ 147936 w 969399"/>
                <a:gd name="connsiteY108" fmla="*/ 549325 h 1035112"/>
                <a:gd name="connsiteX109" fmla="*/ 176515 w 969399"/>
                <a:gd name="connsiteY109" fmla="*/ 550809 h 1035112"/>
                <a:gd name="connsiteX110" fmla="*/ 189402 w 969399"/>
                <a:gd name="connsiteY110" fmla="*/ 523772 h 1035112"/>
                <a:gd name="connsiteX111" fmla="*/ 159154 w 969399"/>
                <a:gd name="connsiteY111" fmla="*/ 492298 h 1035112"/>
                <a:gd name="connsiteX112" fmla="*/ 200608 w 969399"/>
                <a:gd name="connsiteY112" fmla="*/ 487387 h 1035112"/>
                <a:gd name="connsiteX113" fmla="*/ 229755 w 969399"/>
                <a:gd name="connsiteY113" fmla="*/ 498197 h 1035112"/>
                <a:gd name="connsiteX114" fmla="*/ 263376 w 969399"/>
                <a:gd name="connsiteY114" fmla="*/ 461812 h 1035112"/>
                <a:gd name="connsiteX115" fmla="*/ 282428 w 969399"/>
                <a:gd name="connsiteY115" fmla="*/ 476567 h 1035112"/>
                <a:gd name="connsiteX116" fmla="*/ 328378 w 969399"/>
                <a:gd name="connsiteY116" fmla="*/ 481978 h 1035112"/>
                <a:gd name="connsiteX117" fmla="*/ 385525 w 969399"/>
                <a:gd name="connsiteY117" fmla="*/ 515901 h 1035112"/>
                <a:gd name="connsiteX118" fmla="*/ 385525 w 969399"/>
                <a:gd name="connsiteY118" fmla="*/ 515900 h 1035112"/>
                <a:gd name="connsiteX119" fmla="*/ 328379 w 969399"/>
                <a:gd name="connsiteY119" fmla="*/ 481977 h 1035112"/>
                <a:gd name="connsiteX120" fmla="*/ 386649 w 969399"/>
                <a:gd name="connsiteY120" fmla="*/ 463775 h 1035112"/>
                <a:gd name="connsiteX121" fmla="*/ 400104 w 969399"/>
                <a:gd name="connsiteY121" fmla="*/ 417556 h 1035112"/>
                <a:gd name="connsiteX122" fmla="*/ 375778 w 969399"/>
                <a:gd name="connsiteY122" fmla="*/ 339119 h 1035112"/>
                <a:gd name="connsiteX123" fmla="*/ 409856 w 969399"/>
                <a:gd name="connsiteY123" fmla="*/ 346273 h 1035112"/>
                <a:gd name="connsiteX124" fmla="*/ 429666 w 969399"/>
                <a:gd name="connsiteY124" fmla="*/ 317064 h 1035112"/>
                <a:gd name="connsiteX125" fmla="*/ 472457 w 969399"/>
                <a:gd name="connsiteY125" fmla="*/ 326108 h 1035112"/>
                <a:gd name="connsiteX126" fmla="*/ 487510 w 969399"/>
                <a:gd name="connsiteY126" fmla="*/ 270483 h 1035112"/>
                <a:gd name="connsiteX127" fmla="*/ 504148 w 969399"/>
                <a:gd name="connsiteY127" fmla="*/ 259351 h 1035112"/>
                <a:gd name="connsiteX128" fmla="*/ 615091 w 969399"/>
                <a:gd name="connsiteY128" fmla="*/ 283691 h 1035112"/>
                <a:gd name="connsiteX129" fmla="*/ 629363 w 969399"/>
                <a:gd name="connsiteY129" fmla="*/ 264221 h 1035112"/>
                <a:gd name="connsiteX130" fmla="*/ 623020 w 969399"/>
                <a:gd name="connsiteY130" fmla="*/ 251013 h 1035112"/>
                <a:gd name="connsiteX131" fmla="*/ 630937 w 969399"/>
                <a:gd name="connsiteY131" fmla="*/ 235023 h 1035112"/>
                <a:gd name="connsiteX132" fmla="*/ 631730 w 969399"/>
                <a:gd name="connsiteY132" fmla="*/ 64658 h 1035112"/>
                <a:gd name="connsiteX133" fmla="*/ 626180 w 969399"/>
                <a:gd name="connsiteY133" fmla="*/ 6251 h 1035112"/>
                <a:gd name="connsiteX134" fmla="*/ 639659 w 969399"/>
                <a:gd name="connsiteY134" fmla="*/ 11120 h 1035112"/>
                <a:gd name="connsiteX135" fmla="*/ 661847 w 969399"/>
                <a:gd name="connsiteY135" fmla="*/ 0 h 1035112"/>
                <a:gd name="connsiteX0" fmla="*/ 186926 w 969399"/>
                <a:gd name="connsiteY0" fmla="*/ 579553 h 1035112"/>
                <a:gd name="connsiteX1" fmla="*/ 191650 w 969399"/>
                <a:gd name="connsiteY1" fmla="*/ 592594 h 1035112"/>
                <a:gd name="connsiteX2" fmla="*/ 190685 w 969399"/>
                <a:gd name="connsiteY2" fmla="*/ 604839 h 1035112"/>
                <a:gd name="connsiteX3" fmla="*/ 191650 w 969399"/>
                <a:gd name="connsiteY3" fmla="*/ 592594 h 1035112"/>
                <a:gd name="connsiteX4" fmla="*/ 186926 w 969399"/>
                <a:gd name="connsiteY4" fmla="*/ 579553 h 1035112"/>
                <a:gd name="connsiteX5" fmla="*/ 375774 w 969399"/>
                <a:gd name="connsiteY5" fmla="*/ 339109 h 1035112"/>
                <a:gd name="connsiteX6" fmla="*/ 375778 w 969399"/>
                <a:gd name="connsiteY6" fmla="*/ 339119 h 1035112"/>
                <a:gd name="connsiteX7" fmla="*/ 375774 w 969399"/>
                <a:gd name="connsiteY7" fmla="*/ 339118 h 1035112"/>
                <a:gd name="connsiteX8" fmla="*/ 375774 w 969399"/>
                <a:gd name="connsiteY8" fmla="*/ 339109 h 1035112"/>
                <a:gd name="connsiteX9" fmla="*/ 661847 w 969399"/>
                <a:gd name="connsiteY9" fmla="*/ 0 h 1035112"/>
                <a:gd name="connsiteX10" fmla="*/ 671361 w 969399"/>
                <a:gd name="connsiteY10" fmla="*/ 13903 h 1035112"/>
                <a:gd name="connsiteX11" fmla="*/ 718118 w 969399"/>
                <a:gd name="connsiteY11" fmla="*/ 18078 h 1035112"/>
                <a:gd name="connsiteX12" fmla="*/ 742283 w 969399"/>
                <a:gd name="connsiteY12" fmla="*/ 7995 h 1035112"/>
                <a:gd name="connsiteX13" fmla="*/ 771997 w 969399"/>
                <a:gd name="connsiteY13" fmla="*/ 12512 h 1035112"/>
                <a:gd name="connsiteX14" fmla="*/ 766448 w 969399"/>
                <a:gd name="connsiteY14" fmla="*/ 162711 h 1035112"/>
                <a:gd name="connsiteX15" fmla="*/ 850456 w 969399"/>
                <a:gd name="connsiteY15" fmla="*/ 165484 h 1035112"/>
                <a:gd name="connsiteX16" fmla="*/ 850456 w 969399"/>
                <a:gd name="connsiteY16" fmla="*/ 201650 h 1035112"/>
                <a:gd name="connsiteX17" fmla="*/ 803700 w 969399"/>
                <a:gd name="connsiteY17" fmla="*/ 201650 h 1035112"/>
                <a:gd name="connsiteX18" fmla="*/ 803700 w 969399"/>
                <a:gd name="connsiteY18" fmla="*/ 292735 h 1035112"/>
                <a:gd name="connsiteX19" fmla="*/ 769618 w 969399"/>
                <a:gd name="connsiteY19" fmla="*/ 292735 h 1035112"/>
                <a:gd name="connsiteX20" fmla="*/ 769618 w 969399"/>
                <a:gd name="connsiteY20" fmla="*/ 310813 h 1035112"/>
                <a:gd name="connsiteX21" fmla="*/ 770412 w 969399"/>
                <a:gd name="connsiteY21" fmla="*/ 326804 h 1035112"/>
                <a:gd name="connsiteX22" fmla="*/ 737123 w 969399"/>
                <a:gd name="connsiteY22" fmla="*/ 342794 h 1035112"/>
                <a:gd name="connsiteX23" fmla="*/ 742685 w 969399"/>
                <a:gd name="connsiteY23" fmla="*/ 366428 h 1035112"/>
                <a:gd name="connsiteX24" fmla="*/ 728413 w 969399"/>
                <a:gd name="connsiteY24" fmla="*/ 369211 h 1035112"/>
                <a:gd name="connsiteX25" fmla="*/ 736294 w 969399"/>
                <a:gd name="connsiteY25" fmla="*/ 381183 h 1035112"/>
                <a:gd name="connsiteX26" fmla="*/ 865178 w 969399"/>
                <a:gd name="connsiteY26" fmla="*/ 392989 h 1035112"/>
                <a:gd name="connsiteX27" fmla="*/ 866302 w 969399"/>
                <a:gd name="connsiteY27" fmla="*/ 404784 h 1035112"/>
                <a:gd name="connsiteX28" fmla="*/ 969399 w 969399"/>
                <a:gd name="connsiteY28" fmla="*/ 412655 h 1035112"/>
                <a:gd name="connsiteX29" fmla="*/ 968843 w 969399"/>
                <a:gd name="connsiteY29" fmla="*/ 469693 h 1035112"/>
                <a:gd name="connsiteX30" fmla="*/ 887591 w 969399"/>
                <a:gd name="connsiteY30" fmla="*/ 508040 h 1035112"/>
                <a:gd name="connsiteX31" fmla="*/ 859012 w 969399"/>
                <a:gd name="connsiteY31" fmla="*/ 510002 h 1035112"/>
                <a:gd name="connsiteX32" fmla="*/ 818102 w 969399"/>
                <a:gd name="connsiteY32" fmla="*/ 839433 h 1035112"/>
                <a:gd name="connsiteX33" fmla="*/ 868538 w 969399"/>
                <a:gd name="connsiteY33" fmla="*/ 841395 h 1035112"/>
                <a:gd name="connsiteX34" fmla="*/ 865178 w 969399"/>
                <a:gd name="connsiteY34" fmla="*/ 918577 h 1035112"/>
                <a:gd name="connsiteX35" fmla="*/ 813629 w 969399"/>
                <a:gd name="connsiteY35" fmla="*/ 918098 h 1035112"/>
                <a:gd name="connsiteX36" fmla="*/ 814753 w 969399"/>
                <a:gd name="connsiteY36" fmla="*/ 966280 h 1035112"/>
                <a:gd name="connsiteX37" fmla="*/ 725644 w 969399"/>
                <a:gd name="connsiteY37" fmla="*/ 1019869 h 1035112"/>
                <a:gd name="connsiteX38" fmla="*/ 704922 w 969399"/>
                <a:gd name="connsiteY38" fmla="*/ 1010524 h 1035112"/>
                <a:gd name="connsiteX39" fmla="*/ 596772 w 969399"/>
                <a:gd name="connsiteY39" fmla="*/ 1020357 h 1035112"/>
                <a:gd name="connsiteX40" fmla="*/ 568193 w 969399"/>
                <a:gd name="connsiteY40" fmla="*/ 1029204 h 1035112"/>
                <a:gd name="connsiteX41" fmla="*/ 549153 w 969399"/>
                <a:gd name="connsiteY41" fmla="*/ 1035112 h 1035112"/>
                <a:gd name="connsiteX42" fmla="*/ 548029 w 969399"/>
                <a:gd name="connsiteY42" fmla="*/ 1023317 h 1035112"/>
                <a:gd name="connsiteX43" fmla="*/ 531213 w 969399"/>
                <a:gd name="connsiteY43" fmla="*/ 1006599 h 1035112"/>
                <a:gd name="connsiteX44" fmla="*/ 500965 w 969399"/>
                <a:gd name="connsiteY44" fmla="*/ 978075 h 1035112"/>
                <a:gd name="connsiteX45" fmla="*/ 506562 w 969399"/>
                <a:gd name="connsiteY45" fmla="*/ 950548 h 1035112"/>
                <a:gd name="connsiteX46" fmla="*/ 531213 w 969399"/>
                <a:gd name="connsiteY46" fmla="*/ 944639 h 1035112"/>
                <a:gd name="connsiteX47" fmla="*/ 578288 w 969399"/>
                <a:gd name="connsiteY47" fmla="*/ 932844 h 1035112"/>
                <a:gd name="connsiteX48" fmla="*/ 560360 w 969399"/>
                <a:gd name="connsiteY48" fmla="*/ 911204 h 1035112"/>
                <a:gd name="connsiteX49" fmla="*/ 531213 w 969399"/>
                <a:gd name="connsiteY49" fmla="*/ 909242 h 1035112"/>
                <a:gd name="connsiteX50" fmla="*/ 525615 w 969399"/>
                <a:gd name="connsiteY50" fmla="*/ 896460 h 1035112"/>
                <a:gd name="connsiteX51" fmla="*/ 509923 w 969399"/>
                <a:gd name="connsiteY51" fmla="*/ 896460 h 1035112"/>
                <a:gd name="connsiteX52" fmla="*/ 509923 w 969399"/>
                <a:gd name="connsiteY52" fmla="*/ 885641 h 1035112"/>
                <a:gd name="connsiteX53" fmla="*/ 493120 w 969399"/>
                <a:gd name="connsiteY53" fmla="*/ 884664 h 1035112"/>
                <a:gd name="connsiteX54" fmla="*/ 477428 w 969399"/>
                <a:gd name="connsiteY54" fmla="*/ 872868 h 1035112"/>
                <a:gd name="connsiteX55" fmla="*/ 459499 w 969399"/>
                <a:gd name="connsiteY55" fmla="*/ 878755 h 1035112"/>
                <a:gd name="connsiteX56" fmla="*/ 441571 w 969399"/>
                <a:gd name="connsiteY56" fmla="*/ 904330 h 1035112"/>
                <a:gd name="connsiteX57" fmla="*/ 424755 w 969399"/>
                <a:gd name="connsiteY57" fmla="*/ 903344 h 1035112"/>
                <a:gd name="connsiteX58" fmla="*/ 428127 w 969399"/>
                <a:gd name="connsiteY58" fmla="*/ 918098 h 1035112"/>
                <a:gd name="connsiteX59" fmla="*/ 385537 w 969399"/>
                <a:gd name="connsiteY59" fmla="*/ 931857 h 1035112"/>
                <a:gd name="connsiteX60" fmla="*/ 377691 w 969399"/>
                <a:gd name="connsiteY60" fmla="*/ 925959 h 1035112"/>
                <a:gd name="connsiteX61" fmla="*/ 362000 w 969399"/>
                <a:gd name="connsiteY61" fmla="*/ 941690 h 1035112"/>
                <a:gd name="connsiteX62" fmla="*/ 314924 w 969399"/>
                <a:gd name="connsiteY62" fmla="*/ 939728 h 1035112"/>
                <a:gd name="connsiteX63" fmla="*/ 308202 w 969399"/>
                <a:gd name="connsiteY63" fmla="*/ 914164 h 1035112"/>
                <a:gd name="connsiteX64" fmla="*/ 292522 w 969399"/>
                <a:gd name="connsiteY64" fmla="*/ 923997 h 1035112"/>
                <a:gd name="connsiteX65" fmla="*/ 263375 w 969399"/>
                <a:gd name="connsiteY65" fmla="*/ 923011 h 1035112"/>
                <a:gd name="connsiteX66" fmla="*/ 242087 w 969399"/>
                <a:gd name="connsiteY66" fmla="*/ 910229 h 1035112"/>
                <a:gd name="connsiteX67" fmla="*/ 246572 w 969399"/>
                <a:gd name="connsiteY67" fmla="*/ 891548 h 1035112"/>
                <a:gd name="connsiteX68" fmla="*/ 244335 w 969399"/>
                <a:gd name="connsiteY68" fmla="*/ 883677 h 1035112"/>
                <a:gd name="connsiteX69" fmla="*/ 228631 w 969399"/>
                <a:gd name="connsiteY69" fmla="*/ 884654 h 1035112"/>
                <a:gd name="connsiteX70" fmla="*/ 264500 w 969399"/>
                <a:gd name="connsiteY70" fmla="*/ 845320 h 1035112"/>
                <a:gd name="connsiteX71" fmla="*/ 274583 w 969399"/>
                <a:gd name="connsiteY71" fmla="*/ 854178 h 1035112"/>
                <a:gd name="connsiteX72" fmla="*/ 317173 w 969399"/>
                <a:gd name="connsiteY72" fmla="*/ 854178 h 1035112"/>
                <a:gd name="connsiteX73" fmla="*/ 327255 w 969399"/>
                <a:gd name="connsiteY73" fmla="*/ 842372 h 1035112"/>
                <a:gd name="connsiteX74" fmla="*/ 319421 w 969399"/>
                <a:gd name="connsiteY74" fmla="*/ 821729 h 1035112"/>
                <a:gd name="connsiteX75" fmla="*/ 329503 w 969399"/>
                <a:gd name="connsiteY75" fmla="*/ 822704 h 1035112"/>
                <a:gd name="connsiteX76" fmla="*/ 342948 w 969399"/>
                <a:gd name="connsiteY76" fmla="*/ 818780 h 1035112"/>
                <a:gd name="connsiteX77" fmla="*/ 348545 w 969399"/>
                <a:gd name="connsiteY77" fmla="*/ 798127 h 1035112"/>
                <a:gd name="connsiteX78" fmla="*/ 325007 w 969399"/>
                <a:gd name="connsiteY78" fmla="*/ 785344 h 1035112"/>
                <a:gd name="connsiteX79" fmla="*/ 313812 w 969399"/>
                <a:gd name="connsiteY79" fmla="*/ 767640 h 1035112"/>
                <a:gd name="connsiteX80" fmla="*/ 328379 w 969399"/>
                <a:gd name="connsiteY80" fmla="*/ 747974 h 1035112"/>
                <a:gd name="connsiteX81" fmla="*/ 317173 w 969399"/>
                <a:gd name="connsiteY81" fmla="*/ 742076 h 1035112"/>
                <a:gd name="connsiteX82" fmla="*/ 310439 w 969399"/>
                <a:gd name="connsiteY82" fmla="*/ 728308 h 1035112"/>
                <a:gd name="connsiteX83" fmla="*/ 296996 w 969399"/>
                <a:gd name="connsiteY83" fmla="*/ 727321 h 1035112"/>
                <a:gd name="connsiteX84" fmla="*/ 248797 w 969399"/>
                <a:gd name="connsiteY84" fmla="*/ 682090 h 1035112"/>
                <a:gd name="connsiteX85" fmla="*/ 227507 w 969399"/>
                <a:gd name="connsiteY85" fmla="*/ 686025 h 1035112"/>
                <a:gd name="connsiteX86" fmla="*/ 200609 w 969399"/>
                <a:gd name="connsiteY86" fmla="*/ 672257 h 1035112"/>
                <a:gd name="connsiteX87" fmla="*/ 175958 w 969399"/>
                <a:gd name="connsiteY87" fmla="*/ 680117 h 1035112"/>
                <a:gd name="connsiteX88" fmla="*/ 161391 w 969399"/>
                <a:gd name="connsiteY88" fmla="*/ 699794 h 1035112"/>
                <a:gd name="connsiteX89" fmla="*/ 137853 w 969399"/>
                <a:gd name="connsiteY89" fmla="*/ 686025 h 1035112"/>
                <a:gd name="connsiteX90" fmla="*/ 104233 w 969399"/>
                <a:gd name="connsiteY90" fmla="*/ 696845 h 1035112"/>
                <a:gd name="connsiteX91" fmla="*/ 103108 w 969399"/>
                <a:gd name="connsiteY91" fmla="*/ 707654 h 1035112"/>
                <a:gd name="connsiteX92" fmla="*/ 60530 w 969399"/>
                <a:gd name="connsiteY92" fmla="*/ 718475 h 1035112"/>
                <a:gd name="connsiteX93" fmla="*/ 50437 w 969399"/>
                <a:gd name="connsiteY93" fmla="*/ 733219 h 1035112"/>
                <a:gd name="connsiteX94" fmla="*/ 31395 w 969399"/>
                <a:gd name="connsiteY94" fmla="*/ 730280 h 1035112"/>
                <a:gd name="connsiteX95" fmla="*/ 11219 w 969399"/>
                <a:gd name="connsiteY95" fmla="*/ 707654 h 1035112"/>
                <a:gd name="connsiteX96" fmla="*/ 26898 w 969399"/>
                <a:gd name="connsiteY96" fmla="*/ 694872 h 1035112"/>
                <a:gd name="connsiteX97" fmla="*/ 24662 w 969399"/>
                <a:gd name="connsiteY97" fmla="*/ 667345 h 1035112"/>
                <a:gd name="connsiteX98" fmla="*/ 10094 w 969399"/>
                <a:gd name="connsiteY98" fmla="*/ 671270 h 1035112"/>
                <a:gd name="connsiteX99" fmla="*/ 5621 w 969399"/>
                <a:gd name="connsiteY99" fmla="*/ 662424 h 1035112"/>
                <a:gd name="connsiteX100" fmla="*/ 17940 w 969399"/>
                <a:gd name="connsiteY100" fmla="*/ 654563 h 1035112"/>
                <a:gd name="connsiteX101" fmla="*/ 3928 w 969399"/>
                <a:gd name="connsiteY101" fmla="*/ 635872 h 1035112"/>
                <a:gd name="connsiteX102" fmla="*/ 0 w 969399"/>
                <a:gd name="connsiteY102" fmla="*/ 621128 h 1035112"/>
                <a:gd name="connsiteX103" fmla="*/ 7858 w 969399"/>
                <a:gd name="connsiteY103" fmla="*/ 614233 h 1035112"/>
                <a:gd name="connsiteX104" fmla="*/ 41478 w 969399"/>
                <a:gd name="connsiteY104" fmla="*/ 604400 h 1035112"/>
                <a:gd name="connsiteX105" fmla="*/ 67253 w 969399"/>
                <a:gd name="connsiteY105" fmla="*/ 571951 h 1035112"/>
                <a:gd name="connsiteX106" fmla="*/ 82944 w 969399"/>
                <a:gd name="connsiteY106" fmla="*/ 576873 h 1035112"/>
                <a:gd name="connsiteX107" fmla="*/ 122717 w 969399"/>
                <a:gd name="connsiteY107" fmla="*/ 559169 h 1035112"/>
                <a:gd name="connsiteX108" fmla="*/ 147936 w 969399"/>
                <a:gd name="connsiteY108" fmla="*/ 549325 h 1035112"/>
                <a:gd name="connsiteX109" fmla="*/ 176515 w 969399"/>
                <a:gd name="connsiteY109" fmla="*/ 550809 h 1035112"/>
                <a:gd name="connsiteX110" fmla="*/ 189402 w 969399"/>
                <a:gd name="connsiteY110" fmla="*/ 523772 h 1035112"/>
                <a:gd name="connsiteX111" fmla="*/ 159154 w 969399"/>
                <a:gd name="connsiteY111" fmla="*/ 492298 h 1035112"/>
                <a:gd name="connsiteX112" fmla="*/ 200608 w 969399"/>
                <a:gd name="connsiteY112" fmla="*/ 487387 h 1035112"/>
                <a:gd name="connsiteX113" fmla="*/ 229755 w 969399"/>
                <a:gd name="connsiteY113" fmla="*/ 498197 h 1035112"/>
                <a:gd name="connsiteX114" fmla="*/ 263376 w 969399"/>
                <a:gd name="connsiteY114" fmla="*/ 461812 h 1035112"/>
                <a:gd name="connsiteX115" fmla="*/ 282428 w 969399"/>
                <a:gd name="connsiteY115" fmla="*/ 476567 h 1035112"/>
                <a:gd name="connsiteX116" fmla="*/ 328378 w 969399"/>
                <a:gd name="connsiteY116" fmla="*/ 481978 h 1035112"/>
                <a:gd name="connsiteX117" fmla="*/ 385525 w 969399"/>
                <a:gd name="connsiteY117" fmla="*/ 515901 h 1035112"/>
                <a:gd name="connsiteX118" fmla="*/ 328379 w 969399"/>
                <a:gd name="connsiteY118" fmla="*/ 481977 h 1035112"/>
                <a:gd name="connsiteX119" fmla="*/ 386649 w 969399"/>
                <a:gd name="connsiteY119" fmla="*/ 463775 h 1035112"/>
                <a:gd name="connsiteX120" fmla="*/ 400104 w 969399"/>
                <a:gd name="connsiteY120" fmla="*/ 417556 h 1035112"/>
                <a:gd name="connsiteX121" fmla="*/ 375778 w 969399"/>
                <a:gd name="connsiteY121" fmla="*/ 339119 h 1035112"/>
                <a:gd name="connsiteX122" fmla="*/ 409856 w 969399"/>
                <a:gd name="connsiteY122" fmla="*/ 346273 h 1035112"/>
                <a:gd name="connsiteX123" fmla="*/ 429666 w 969399"/>
                <a:gd name="connsiteY123" fmla="*/ 317064 h 1035112"/>
                <a:gd name="connsiteX124" fmla="*/ 472457 w 969399"/>
                <a:gd name="connsiteY124" fmla="*/ 326108 h 1035112"/>
                <a:gd name="connsiteX125" fmla="*/ 487510 w 969399"/>
                <a:gd name="connsiteY125" fmla="*/ 270483 h 1035112"/>
                <a:gd name="connsiteX126" fmla="*/ 504148 w 969399"/>
                <a:gd name="connsiteY126" fmla="*/ 259351 h 1035112"/>
                <a:gd name="connsiteX127" fmla="*/ 615091 w 969399"/>
                <a:gd name="connsiteY127" fmla="*/ 283691 h 1035112"/>
                <a:gd name="connsiteX128" fmla="*/ 629363 w 969399"/>
                <a:gd name="connsiteY128" fmla="*/ 264221 h 1035112"/>
                <a:gd name="connsiteX129" fmla="*/ 623020 w 969399"/>
                <a:gd name="connsiteY129" fmla="*/ 251013 h 1035112"/>
                <a:gd name="connsiteX130" fmla="*/ 630937 w 969399"/>
                <a:gd name="connsiteY130" fmla="*/ 235023 h 1035112"/>
                <a:gd name="connsiteX131" fmla="*/ 631730 w 969399"/>
                <a:gd name="connsiteY131" fmla="*/ 64658 h 1035112"/>
                <a:gd name="connsiteX132" fmla="*/ 626180 w 969399"/>
                <a:gd name="connsiteY132" fmla="*/ 6251 h 1035112"/>
                <a:gd name="connsiteX133" fmla="*/ 639659 w 969399"/>
                <a:gd name="connsiteY133" fmla="*/ 11120 h 1035112"/>
                <a:gd name="connsiteX134" fmla="*/ 661847 w 969399"/>
                <a:gd name="connsiteY134" fmla="*/ 0 h 1035112"/>
                <a:gd name="connsiteX0" fmla="*/ 186926 w 969399"/>
                <a:gd name="connsiteY0" fmla="*/ 579553 h 1035112"/>
                <a:gd name="connsiteX1" fmla="*/ 191650 w 969399"/>
                <a:gd name="connsiteY1" fmla="*/ 592594 h 1035112"/>
                <a:gd name="connsiteX2" fmla="*/ 190685 w 969399"/>
                <a:gd name="connsiteY2" fmla="*/ 604839 h 1035112"/>
                <a:gd name="connsiteX3" fmla="*/ 191650 w 969399"/>
                <a:gd name="connsiteY3" fmla="*/ 592594 h 1035112"/>
                <a:gd name="connsiteX4" fmla="*/ 186926 w 969399"/>
                <a:gd name="connsiteY4" fmla="*/ 579553 h 1035112"/>
                <a:gd name="connsiteX5" fmla="*/ 375774 w 969399"/>
                <a:gd name="connsiteY5" fmla="*/ 339109 h 1035112"/>
                <a:gd name="connsiteX6" fmla="*/ 375778 w 969399"/>
                <a:gd name="connsiteY6" fmla="*/ 339119 h 1035112"/>
                <a:gd name="connsiteX7" fmla="*/ 375774 w 969399"/>
                <a:gd name="connsiteY7" fmla="*/ 339118 h 1035112"/>
                <a:gd name="connsiteX8" fmla="*/ 375774 w 969399"/>
                <a:gd name="connsiteY8" fmla="*/ 339109 h 1035112"/>
                <a:gd name="connsiteX9" fmla="*/ 661847 w 969399"/>
                <a:gd name="connsiteY9" fmla="*/ 0 h 1035112"/>
                <a:gd name="connsiteX10" fmla="*/ 671361 w 969399"/>
                <a:gd name="connsiteY10" fmla="*/ 13903 h 1035112"/>
                <a:gd name="connsiteX11" fmla="*/ 718118 w 969399"/>
                <a:gd name="connsiteY11" fmla="*/ 18078 h 1035112"/>
                <a:gd name="connsiteX12" fmla="*/ 742283 w 969399"/>
                <a:gd name="connsiteY12" fmla="*/ 7995 h 1035112"/>
                <a:gd name="connsiteX13" fmla="*/ 771997 w 969399"/>
                <a:gd name="connsiteY13" fmla="*/ 12512 h 1035112"/>
                <a:gd name="connsiteX14" fmla="*/ 766448 w 969399"/>
                <a:gd name="connsiteY14" fmla="*/ 162711 h 1035112"/>
                <a:gd name="connsiteX15" fmla="*/ 850456 w 969399"/>
                <a:gd name="connsiteY15" fmla="*/ 165484 h 1035112"/>
                <a:gd name="connsiteX16" fmla="*/ 850456 w 969399"/>
                <a:gd name="connsiteY16" fmla="*/ 201650 h 1035112"/>
                <a:gd name="connsiteX17" fmla="*/ 803700 w 969399"/>
                <a:gd name="connsiteY17" fmla="*/ 201650 h 1035112"/>
                <a:gd name="connsiteX18" fmla="*/ 803700 w 969399"/>
                <a:gd name="connsiteY18" fmla="*/ 292735 h 1035112"/>
                <a:gd name="connsiteX19" fmla="*/ 769618 w 969399"/>
                <a:gd name="connsiteY19" fmla="*/ 292735 h 1035112"/>
                <a:gd name="connsiteX20" fmla="*/ 769618 w 969399"/>
                <a:gd name="connsiteY20" fmla="*/ 310813 h 1035112"/>
                <a:gd name="connsiteX21" fmla="*/ 770412 w 969399"/>
                <a:gd name="connsiteY21" fmla="*/ 326804 h 1035112"/>
                <a:gd name="connsiteX22" fmla="*/ 737123 w 969399"/>
                <a:gd name="connsiteY22" fmla="*/ 342794 h 1035112"/>
                <a:gd name="connsiteX23" fmla="*/ 742685 w 969399"/>
                <a:gd name="connsiteY23" fmla="*/ 366428 h 1035112"/>
                <a:gd name="connsiteX24" fmla="*/ 728413 w 969399"/>
                <a:gd name="connsiteY24" fmla="*/ 369211 h 1035112"/>
                <a:gd name="connsiteX25" fmla="*/ 736294 w 969399"/>
                <a:gd name="connsiteY25" fmla="*/ 381183 h 1035112"/>
                <a:gd name="connsiteX26" fmla="*/ 865178 w 969399"/>
                <a:gd name="connsiteY26" fmla="*/ 392989 h 1035112"/>
                <a:gd name="connsiteX27" fmla="*/ 866302 w 969399"/>
                <a:gd name="connsiteY27" fmla="*/ 404784 h 1035112"/>
                <a:gd name="connsiteX28" fmla="*/ 969399 w 969399"/>
                <a:gd name="connsiteY28" fmla="*/ 412655 h 1035112"/>
                <a:gd name="connsiteX29" fmla="*/ 968843 w 969399"/>
                <a:gd name="connsiteY29" fmla="*/ 469693 h 1035112"/>
                <a:gd name="connsiteX30" fmla="*/ 887591 w 969399"/>
                <a:gd name="connsiteY30" fmla="*/ 508040 h 1035112"/>
                <a:gd name="connsiteX31" fmla="*/ 859012 w 969399"/>
                <a:gd name="connsiteY31" fmla="*/ 510002 h 1035112"/>
                <a:gd name="connsiteX32" fmla="*/ 818102 w 969399"/>
                <a:gd name="connsiteY32" fmla="*/ 839433 h 1035112"/>
                <a:gd name="connsiteX33" fmla="*/ 868538 w 969399"/>
                <a:gd name="connsiteY33" fmla="*/ 841395 h 1035112"/>
                <a:gd name="connsiteX34" fmla="*/ 865178 w 969399"/>
                <a:gd name="connsiteY34" fmla="*/ 918577 h 1035112"/>
                <a:gd name="connsiteX35" fmla="*/ 813629 w 969399"/>
                <a:gd name="connsiteY35" fmla="*/ 918098 h 1035112"/>
                <a:gd name="connsiteX36" fmla="*/ 814753 w 969399"/>
                <a:gd name="connsiteY36" fmla="*/ 966280 h 1035112"/>
                <a:gd name="connsiteX37" fmla="*/ 725644 w 969399"/>
                <a:gd name="connsiteY37" fmla="*/ 1019869 h 1035112"/>
                <a:gd name="connsiteX38" fmla="*/ 704922 w 969399"/>
                <a:gd name="connsiteY38" fmla="*/ 1010524 h 1035112"/>
                <a:gd name="connsiteX39" fmla="*/ 596772 w 969399"/>
                <a:gd name="connsiteY39" fmla="*/ 1020357 h 1035112"/>
                <a:gd name="connsiteX40" fmla="*/ 568193 w 969399"/>
                <a:gd name="connsiteY40" fmla="*/ 1029204 h 1035112"/>
                <a:gd name="connsiteX41" fmla="*/ 549153 w 969399"/>
                <a:gd name="connsiteY41" fmla="*/ 1035112 h 1035112"/>
                <a:gd name="connsiteX42" fmla="*/ 548029 w 969399"/>
                <a:gd name="connsiteY42" fmla="*/ 1023317 h 1035112"/>
                <a:gd name="connsiteX43" fmla="*/ 531213 w 969399"/>
                <a:gd name="connsiteY43" fmla="*/ 1006599 h 1035112"/>
                <a:gd name="connsiteX44" fmla="*/ 500965 w 969399"/>
                <a:gd name="connsiteY44" fmla="*/ 978075 h 1035112"/>
                <a:gd name="connsiteX45" fmla="*/ 506562 w 969399"/>
                <a:gd name="connsiteY45" fmla="*/ 950548 h 1035112"/>
                <a:gd name="connsiteX46" fmla="*/ 531213 w 969399"/>
                <a:gd name="connsiteY46" fmla="*/ 944639 h 1035112"/>
                <a:gd name="connsiteX47" fmla="*/ 578288 w 969399"/>
                <a:gd name="connsiteY47" fmla="*/ 932844 h 1035112"/>
                <a:gd name="connsiteX48" fmla="*/ 560360 w 969399"/>
                <a:gd name="connsiteY48" fmla="*/ 911204 h 1035112"/>
                <a:gd name="connsiteX49" fmla="*/ 531213 w 969399"/>
                <a:gd name="connsiteY49" fmla="*/ 909242 h 1035112"/>
                <a:gd name="connsiteX50" fmla="*/ 525615 w 969399"/>
                <a:gd name="connsiteY50" fmla="*/ 896460 h 1035112"/>
                <a:gd name="connsiteX51" fmla="*/ 509923 w 969399"/>
                <a:gd name="connsiteY51" fmla="*/ 896460 h 1035112"/>
                <a:gd name="connsiteX52" fmla="*/ 509923 w 969399"/>
                <a:gd name="connsiteY52" fmla="*/ 885641 h 1035112"/>
                <a:gd name="connsiteX53" fmla="*/ 493120 w 969399"/>
                <a:gd name="connsiteY53" fmla="*/ 884664 h 1035112"/>
                <a:gd name="connsiteX54" fmla="*/ 477428 w 969399"/>
                <a:gd name="connsiteY54" fmla="*/ 872868 h 1035112"/>
                <a:gd name="connsiteX55" fmla="*/ 459499 w 969399"/>
                <a:gd name="connsiteY55" fmla="*/ 878755 h 1035112"/>
                <a:gd name="connsiteX56" fmla="*/ 441571 w 969399"/>
                <a:gd name="connsiteY56" fmla="*/ 904330 h 1035112"/>
                <a:gd name="connsiteX57" fmla="*/ 424755 w 969399"/>
                <a:gd name="connsiteY57" fmla="*/ 903344 h 1035112"/>
                <a:gd name="connsiteX58" fmla="*/ 428127 w 969399"/>
                <a:gd name="connsiteY58" fmla="*/ 918098 h 1035112"/>
                <a:gd name="connsiteX59" fmla="*/ 385537 w 969399"/>
                <a:gd name="connsiteY59" fmla="*/ 931857 h 1035112"/>
                <a:gd name="connsiteX60" fmla="*/ 377691 w 969399"/>
                <a:gd name="connsiteY60" fmla="*/ 925959 h 1035112"/>
                <a:gd name="connsiteX61" fmla="*/ 362000 w 969399"/>
                <a:gd name="connsiteY61" fmla="*/ 941690 h 1035112"/>
                <a:gd name="connsiteX62" fmla="*/ 314924 w 969399"/>
                <a:gd name="connsiteY62" fmla="*/ 939728 h 1035112"/>
                <a:gd name="connsiteX63" fmla="*/ 308202 w 969399"/>
                <a:gd name="connsiteY63" fmla="*/ 914164 h 1035112"/>
                <a:gd name="connsiteX64" fmla="*/ 292522 w 969399"/>
                <a:gd name="connsiteY64" fmla="*/ 923997 h 1035112"/>
                <a:gd name="connsiteX65" fmla="*/ 263375 w 969399"/>
                <a:gd name="connsiteY65" fmla="*/ 923011 h 1035112"/>
                <a:gd name="connsiteX66" fmla="*/ 242087 w 969399"/>
                <a:gd name="connsiteY66" fmla="*/ 910229 h 1035112"/>
                <a:gd name="connsiteX67" fmla="*/ 246572 w 969399"/>
                <a:gd name="connsiteY67" fmla="*/ 891548 h 1035112"/>
                <a:gd name="connsiteX68" fmla="*/ 244335 w 969399"/>
                <a:gd name="connsiteY68" fmla="*/ 883677 h 1035112"/>
                <a:gd name="connsiteX69" fmla="*/ 228631 w 969399"/>
                <a:gd name="connsiteY69" fmla="*/ 884654 h 1035112"/>
                <a:gd name="connsiteX70" fmla="*/ 264500 w 969399"/>
                <a:gd name="connsiteY70" fmla="*/ 845320 h 1035112"/>
                <a:gd name="connsiteX71" fmla="*/ 274583 w 969399"/>
                <a:gd name="connsiteY71" fmla="*/ 854178 h 1035112"/>
                <a:gd name="connsiteX72" fmla="*/ 317173 w 969399"/>
                <a:gd name="connsiteY72" fmla="*/ 854178 h 1035112"/>
                <a:gd name="connsiteX73" fmla="*/ 327255 w 969399"/>
                <a:gd name="connsiteY73" fmla="*/ 842372 h 1035112"/>
                <a:gd name="connsiteX74" fmla="*/ 319421 w 969399"/>
                <a:gd name="connsiteY74" fmla="*/ 821729 h 1035112"/>
                <a:gd name="connsiteX75" fmla="*/ 329503 w 969399"/>
                <a:gd name="connsiteY75" fmla="*/ 822704 h 1035112"/>
                <a:gd name="connsiteX76" fmla="*/ 342948 w 969399"/>
                <a:gd name="connsiteY76" fmla="*/ 818780 h 1035112"/>
                <a:gd name="connsiteX77" fmla="*/ 348545 w 969399"/>
                <a:gd name="connsiteY77" fmla="*/ 798127 h 1035112"/>
                <a:gd name="connsiteX78" fmla="*/ 325007 w 969399"/>
                <a:gd name="connsiteY78" fmla="*/ 785344 h 1035112"/>
                <a:gd name="connsiteX79" fmla="*/ 313812 w 969399"/>
                <a:gd name="connsiteY79" fmla="*/ 767640 h 1035112"/>
                <a:gd name="connsiteX80" fmla="*/ 328379 w 969399"/>
                <a:gd name="connsiteY80" fmla="*/ 747974 h 1035112"/>
                <a:gd name="connsiteX81" fmla="*/ 317173 w 969399"/>
                <a:gd name="connsiteY81" fmla="*/ 742076 h 1035112"/>
                <a:gd name="connsiteX82" fmla="*/ 310439 w 969399"/>
                <a:gd name="connsiteY82" fmla="*/ 728308 h 1035112"/>
                <a:gd name="connsiteX83" fmla="*/ 296996 w 969399"/>
                <a:gd name="connsiteY83" fmla="*/ 727321 h 1035112"/>
                <a:gd name="connsiteX84" fmla="*/ 248797 w 969399"/>
                <a:gd name="connsiteY84" fmla="*/ 682090 h 1035112"/>
                <a:gd name="connsiteX85" fmla="*/ 227507 w 969399"/>
                <a:gd name="connsiteY85" fmla="*/ 686025 h 1035112"/>
                <a:gd name="connsiteX86" fmla="*/ 200609 w 969399"/>
                <a:gd name="connsiteY86" fmla="*/ 672257 h 1035112"/>
                <a:gd name="connsiteX87" fmla="*/ 175958 w 969399"/>
                <a:gd name="connsiteY87" fmla="*/ 680117 h 1035112"/>
                <a:gd name="connsiteX88" fmla="*/ 161391 w 969399"/>
                <a:gd name="connsiteY88" fmla="*/ 699794 h 1035112"/>
                <a:gd name="connsiteX89" fmla="*/ 137853 w 969399"/>
                <a:gd name="connsiteY89" fmla="*/ 686025 h 1035112"/>
                <a:gd name="connsiteX90" fmla="*/ 104233 w 969399"/>
                <a:gd name="connsiteY90" fmla="*/ 696845 h 1035112"/>
                <a:gd name="connsiteX91" fmla="*/ 103108 w 969399"/>
                <a:gd name="connsiteY91" fmla="*/ 707654 h 1035112"/>
                <a:gd name="connsiteX92" fmla="*/ 60530 w 969399"/>
                <a:gd name="connsiteY92" fmla="*/ 718475 h 1035112"/>
                <a:gd name="connsiteX93" fmla="*/ 50437 w 969399"/>
                <a:gd name="connsiteY93" fmla="*/ 733219 h 1035112"/>
                <a:gd name="connsiteX94" fmla="*/ 31395 w 969399"/>
                <a:gd name="connsiteY94" fmla="*/ 730280 h 1035112"/>
                <a:gd name="connsiteX95" fmla="*/ 11219 w 969399"/>
                <a:gd name="connsiteY95" fmla="*/ 707654 h 1035112"/>
                <a:gd name="connsiteX96" fmla="*/ 26898 w 969399"/>
                <a:gd name="connsiteY96" fmla="*/ 694872 h 1035112"/>
                <a:gd name="connsiteX97" fmla="*/ 24662 w 969399"/>
                <a:gd name="connsiteY97" fmla="*/ 667345 h 1035112"/>
                <a:gd name="connsiteX98" fmla="*/ 10094 w 969399"/>
                <a:gd name="connsiteY98" fmla="*/ 671270 h 1035112"/>
                <a:gd name="connsiteX99" fmla="*/ 5621 w 969399"/>
                <a:gd name="connsiteY99" fmla="*/ 662424 h 1035112"/>
                <a:gd name="connsiteX100" fmla="*/ 17940 w 969399"/>
                <a:gd name="connsiteY100" fmla="*/ 654563 h 1035112"/>
                <a:gd name="connsiteX101" fmla="*/ 3928 w 969399"/>
                <a:gd name="connsiteY101" fmla="*/ 635872 h 1035112"/>
                <a:gd name="connsiteX102" fmla="*/ 0 w 969399"/>
                <a:gd name="connsiteY102" fmla="*/ 621128 h 1035112"/>
                <a:gd name="connsiteX103" fmla="*/ 7858 w 969399"/>
                <a:gd name="connsiteY103" fmla="*/ 614233 h 1035112"/>
                <a:gd name="connsiteX104" fmla="*/ 41478 w 969399"/>
                <a:gd name="connsiteY104" fmla="*/ 604400 h 1035112"/>
                <a:gd name="connsiteX105" fmla="*/ 67253 w 969399"/>
                <a:gd name="connsiteY105" fmla="*/ 571951 h 1035112"/>
                <a:gd name="connsiteX106" fmla="*/ 82944 w 969399"/>
                <a:gd name="connsiteY106" fmla="*/ 576873 h 1035112"/>
                <a:gd name="connsiteX107" fmla="*/ 122717 w 969399"/>
                <a:gd name="connsiteY107" fmla="*/ 559169 h 1035112"/>
                <a:gd name="connsiteX108" fmla="*/ 147936 w 969399"/>
                <a:gd name="connsiteY108" fmla="*/ 549325 h 1035112"/>
                <a:gd name="connsiteX109" fmla="*/ 176515 w 969399"/>
                <a:gd name="connsiteY109" fmla="*/ 550809 h 1035112"/>
                <a:gd name="connsiteX110" fmla="*/ 189402 w 969399"/>
                <a:gd name="connsiteY110" fmla="*/ 523772 h 1035112"/>
                <a:gd name="connsiteX111" fmla="*/ 159154 w 969399"/>
                <a:gd name="connsiteY111" fmla="*/ 492298 h 1035112"/>
                <a:gd name="connsiteX112" fmla="*/ 200608 w 969399"/>
                <a:gd name="connsiteY112" fmla="*/ 487387 h 1035112"/>
                <a:gd name="connsiteX113" fmla="*/ 229755 w 969399"/>
                <a:gd name="connsiteY113" fmla="*/ 498197 h 1035112"/>
                <a:gd name="connsiteX114" fmla="*/ 263376 w 969399"/>
                <a:gd name="connsiteY114" fmla="*/ 461812 h 1035112"/>
                <a:gd name="connsiteX115" fmla="*/ 282428 w 969399"/>
                <a:gd name="connsiteY115" fmla="*/ 476567 h 1035112"/>
                <a:gd name="connsiteX116" fmla="*/ 328378 w 969399"/>
                <a:gd name="connsiteY116" fmla="*/ 481978 h 1035112"/>
                <a:gd name="connsiteX117" fmla="*/ 328379 w 969399"/>
                <a:gd name="connsiteY117" fmla="*/ 481977 h 1035112"/>
                <a:gd name="connsiteX118" fmla="*/ 386649 w 969399"/>
                <a:gd name="connsiteY118" fmla="*/ 463775 h 1035112"/>
                <a:gd name="connsiteX119" fmla="*/ 400104 w 969399"/>
                <a:gd name="connsiteY119" fmla="*/ 417556 h 1035112"/>
                <a:gd name="connsiteX120" fmla="*/ 375778 w 969399"/>
                <a:gd name="connsiteY120" fmla="*/ 339119 h 1035112"/>
                <a:gd name="connsiteX121" fmla="*/ 409856 w 969399"/>
                <a:gd name="connsiteY121" fmla="*/ 346273 h 1035112"/>
                <a:gd name="connsiteX122" fmla="*/ 429666 w 969399"/>
                <a:gd name="connsiteY122" fmla="*/ 317064 h 1035112"/>
                <a:gd name="connsiteX123" fmla="*/ 472457 w 969399"/>
                <a:gd name="connsiteY123" fmla="*/ 326108 h 1035112"/>
                <a:gd name="connsiteX124" fmla="*/ 487510 w 969399"/>
                <a:gd name="connsiteY124" fmla="*/ 270483 h 1035112"/>
                <a:gd name="connsiteX125" fmla="*/ 504148 w 969399"/>
                <a:gd name="connsiteY125" fmla="*/ 259351 h 1035112"/>
                <a:gd name="connsiteX126" fmla="*/ 615091 w 969399"/>
                <a:gd name="connsiteY126" fmla="*/ 283691 h 1035112"/>
                <a:gd name="connsiteX127" fmla="*/ 629363 w 969399"/>
                <a:gd name="connsiteY127" fmla="*/ 264221 h 1035112"/>
                <a:gd name="connsiteX128" fmla="*/ 623020 w 969399"/>
                <a:gd name="connsiteY128" fmla="*/ 251013 h 1035112"/>
                <a:gd name="connsiteX129" fmla="*/ 630937 w 969399"/>
                <a:gd name="connsiteY129" fmla="*/ 235023 h 1035112"/>
                <a:gd name="connsiteX130" fmla="*/ 631730 w 969399"/>
                <a:gd name="connsiteY130" fmla="*/ 64658 h 1035112"/>
                <a:gd name="connsiteX131" fmla="*/ 626180 w 969399"/>
                <a:gd name="connsiteY131" fmla="*/ 6251 h 1035112"/>
                <a:gd name="connsiteX132" fmla="*/ 639659 w 969399"/>
                <a:gd name="connsiteY132" fmla="*/ 11120 h 1035112"/>
                <a:gd name="connsiteX133" fmla="*/ 661847 w 969399"/>
                <a:gd name="connsiteY133" fmla="*/ 0 h 1035112"/>
                <a:gd name="connsiteX0" fmla="*/ 186926 w 969399"/>
                <a:gd name="connsiteY0" fmla="*/ 579553 h 1035112"/>
                <a:gd name="connsiteX1" fmla="*/ 191650 w 969399"/>
                <a:gd name="connsiteY1" fmla="*/ 592594 h 1035112"/>
                <a:gd name="connsiteX2" fmla="*/ 191650 w 969399"/>
                <a:gd name="connsiteY2" fmla="*/ 592594 h 1035112"/>
                <a:gd name="connsiteX3" fmla="*/ 186926 w 969399"/>
                <a:gd name="connsiteY3" fmla="*/ 579553 h 1035112"/>
                <a:gd name="connsiteX4" fmla="*/ 375774 w 969399"/>
                <a:gd name="connsiteY4" fmla="*/ 339109 h 1035112"/>
                <a:gd name="connsiteX5" fmla="*/ 375778 w 969399"/>
                <a:gd name="connsiteY5" fmla="*/ 339119 h 1035112"/>
                <a:gd name="connsiteX6" fmla="*/ 375774 w 969399"/>
                <a:gd name="connsiteY6" fmla="*/ 339118 h 1035112"/>
                <a:gd name="connsiteX7" fmla="*/ 375774 w 969399"/>
                <a:gd name="connsiteY7" fmla="*/ 339109 h 1035112"/>
                <a:gd name="connsiteX8" fmla="*/ 661847 w 969399"/>
                <a:gd name="connsiteY8" fmla="*/ 0 h 1035112"/>
                <a:gd name="connsiteX9" fmla="*/ 671361 w 969399"/>
                <a:gd name="connsiteY9" fmla="*/ 13903 h 1035112"/>
                <a:gd name="connsiteX10" fmla="*/ 718118 w 969399"/>
                <a:gd name="connsiteY10" fmla="*/ 18078 h 1035112"/>
                <a:gd name="connsiteX11" fmla="*/ 742283 w 969399"/>
                <a:gd name="connsiteY11" fmla="*/ 7995 h 1035112"/>
                <a:gd name="connsiteX12" fmla="*/ 771997 w 969399"/>
                <a:gd name="connsiteY12" fmla="*/ 12512 h 1035112"/>
                <a:gd name="connsiteX13" fmla="*/ 766448 w 969399"/>
                <a:gd name="connsiteY13" fmla="*/ 162711 h 1035112"/>
                <a:gd name="connsiteX14" fmla="*/ 850456 w 969399"/>
                <a:gd name="connsiteY14" fmla="*/ 165484 h 1035112"/>
                <a:gd name="connsiteX15" fmla="*/ 850456 w 969399"/>
                <a:gd name="connsiteY15" fmla="*/ 201650 h 1035112"/>
                <a:gd name="connsiteX16" fmla="*/ 803700 w 969399"/>
                <a:gd name="connsiteY16" fmla="*/ 201650 h 1035112"/>
                <a:gd name="connsiteX17" fmla="*/ 803700 w 969399"/>
                <a:gd name="connsiteY17" fmla="*/ 292735 h 1035112"/>
                <a:gd name="connsiteX18" fmla="*/ 769618 w 969399"/>
                <a:gd name="connsiteY18" fmla="*/ 292735 h 1035112"/>
                <a:gd name="connsiteX19" fmla="*/ 769618 w 969399"/>
                <a:gd name="connsiteY19" fmla="*/ 310813 h 1035112"/>
                <a:gd name="connsiteX20" fmla="*/ 770412 w 969399"/>
                <a:gd name="connsiteY20" fmla="*/ 326804 h 1035112"/>
                <a:gd name="connsiteX21" fmla="*/ 737123 w 969399"/>
                <a:gd name="connsiteY21" fmla="*/ 342794 h 1035112"/>
                <a:gd name="connsiteX22" fmla="*/ 742685 w 969399"/>
                <a:gd name="connsiteY22" fmla="*/ 366428 h 1035112"/>
                <a:gd name="connsiteX23" fmla="*/ 728413 w 969399"/>
                <a:gd name="connsiteY23" fmla="*/ 369211 h 1035112"/>
                <a:gd name="connsiteX24" fmla="*/ 736294 w 969399"/>
                <a:gd name="connsiteY24" fmla="*/ 381183 h 1035112"/>
                <a:gd name="connsiteX25" fmla="*/ 865178 w 969399"/>
                <a:gd name="connsiteY25" fmla="*/ 392989 h 1035112"/>
                <a:gd name="connsiteX26" fmla="*/ 866302 w 969399"/>
                <a:gd name="connsiteY26" fmla="*/ 404784 h 1035112"/>
                <a:gd name="connsiteX27" fmla="*/ 969399 w 969399"/>
                <a:gd name="connsiteY27" fmla="*/ 412655 h 1035112"/>
                <a:gd name="connsiteX28" fmla="*/ 968843 w 969399"/>
                <a:gd name="connsiteY28" fmla="*/ 469693 h 1035112"/>
                <a:gd name="connsiteX29" fmla="*/ 887591 w 969399"/>
                <a:gd name="connsiteY29" fmla="*/ 508040 h 1035112"/>
                <a:gd name="connsiteX30" fmla="*/ 859012 w 969399"/>
                <a:gd name="connsiteY30" fmla="*/ 510002 h 1035112"/>
                <a:gd name="connsiteX31" fmla="*/ 818102 w 969399"/>
                <a:gd name="connsiteY31" fmla="*/ 839433 h 1035112"/>
                <a:gd name="connsiteX32" fmla="*/ 868538 w 969399"/>
                <a:gd name="connsiteY32" fmla="*/ 841395 h 1035112"/>
                <a:gd name="connsiteX33" fmla="*/ 865178 w 969399"/>
                <a:gd name="connsiteY33" fmla="*/ 918577 h 1035112"/>
                <a:gd name="connsiteX34" fmla="*/ 813629 w 969399"/>
                <a:gd name="connsiteY34" fmla="*/ 918098 h 1035112"/>
                <a:gd name="connsiteX35" fmla="*/ 814753 w 969399"/>
                <a:gd name="connsiteY35" fmla="*/ 966280 h 1035112"/>
                <a:gd name="connsiteX36" fmla="*/ 725644 w 969399"/>
                <a:gd name="connsiteY36" fmla="*/ 1019869 h 1035112"/>
                <a:gd name="connsiteX37" fmla="*/ 704922 w 969399"/>
                <a:gd name="connsiteY37" fmla="*/ 1010524 h 1035112"/>
                <a:gd name="connsiteX38" fmla="*/ 596772 w 969399"/>
                <a:gd name="connsiteY38" fmla="*/ 1020357 h 1035112"/>
                <a:gd name="connsiteX39" fmla="*/ 568193 w 969399"/>
                <a:gd name="connsiteY39" fmla="*/ 1029204 h 1035112"/>
                <a:gd name="connsiteX40" fmla="*/ 549153 w 969399"/>
                <a:gd name="connsiteY40" fmla="*/ 1035112 h 1035112"/>
                <a:gd name="connsiteX41" fmla="*/ 548029 w 969399"/>
                <a:gd name="connsiteY41" fmla="*/ 1023317 h 1035112"/>
                <a:gd name="connsiteX42" fmla="*/ 531213 w 969399"/>
                <a:gd name="connsiteY42" fmla="*/ 1006599 h 1035112"/>
                <a:gd name="connsiteX43" fmla="*/ 500965 w 969399"/>
                <a:gd name="connsiteY43" fmla="*/ 978075 h 1035112"/>
                <a:gd name="connsiteX44" fmla="*/ 506562 w 969399"/>
                <a:gd name="connsiteY44" fmla="*/ 950548 h 1035112"/>
                <a:gd name="connsiteX45" fmla="*/ 531213 w 969399"/>
                <a:gd name="connsiteY45" fmla="*/ 944639 h 1035112"/>
                <a:gd name="connsiteX46" fmla="*/ 578288 w 969399"/>
                <a:gd name="connsiteY46" fmla="*/ 932844 h 1035112"/>
                <a:gd name="connsiteX47" fmla="*/ 560360 w 969399"/>
                <a:gd name="connsiteY47" fmla="*/ 911204 h 1035112"/>
                <a:gd name="connsiteX48" fmla="*/ 531213 w 969399"/>
                <a:gd name="connsiteY48" fmla="*/ 909242 h 1035112"/>
                <a:gd name="connsiteX49" fmla="*/ 525615 w 969399"/>
                <a:gd name="connsiteY49" fmla="*/ 896460 h 1035112"/>
                <a:gd name="connsiteX50" fmla="*/ 509923 w 969399"/>
                <a:gd name="connsiteY50" fmla="*/ 896460 h 1035112"/>
                <a:gd name="connsiteX51" fmla="*/ 509923 w 969399"/>
                <a:gd name="connsiteY51" fmla="*/ 885641 h 1035112"/>
                <a:gd name="connsiteX52" fmla="*/ 493120 w 969399"/>
                <a:gd name="connsiteY52" fmla="*/ 884664 h 1035112"/>
                <a:gd name="connsiteX53" fmla="*/ 477428 w 969399"/>
                <a:gd name="connsiteY53" fmla="*/ 872868 h 1035112"/>
                <a:gd name="connsiteX54" fmla="*/ 459499 w 969399"/>
                <a:gd name="connsiteY54" fmla="*/ 878755 h 1035112"/>
                <a:gd name="connsiteX55" fmla="*/ 441571 w 969399"/>
                <a:gd name="connsiteY55" fmla="*/ 904330 h 1035112"/>
                <a:gd name="connsiteX56" fmla="*/ 424755 w 969399"/>
                <a:gd name="connsiteY56" fmla="*/ 903344 h 1035112"/>
                <a:gd name="connsiteX57" fmla="*/ 428127 w 969399"/>
                <a:gd name="connsiteY57" fmla="*/ 918098 h 1035112"/>
                <a:gd name="connsiteX58" fmla="*/ 385537 w 969399"/>
                <a:gd name="connsiteY58" fmla="*/ 931857 h 1035112"/>
                <a:gd name="connsiteX59" fmla="*/ 377691 w 969399"/>
                <a:gd name="connsiteY59" fmla="*/ 925959 h 1035112"/>
                <a:gd name="connsiteX60" fmla="*/ 362000 w 969399"/>
                <a:gd name="connsiteY60" fmla="*/ 941690 h 1035112"/>
                <a:gd name="connsiteX61" fmla="*/ 314924 w 969399"/>
                <a:gd name="connsiteY61" fmla="*/ 939728 h 1035112"/>
                <a:gd name="connsiteX62" fmla="*/ 308202 w 969399"/>
                <a:gd name="connsiteY62" fmla="*/ 914164 h 1035112"/>
                <a:gd name="connsiteX63" fmla="*/ 292522 w 969399"/>
                <a:gd name="connsiteY63" fmla="*/ 923997 h 1035112"/>
                <a:gd name="connsiteX64" fmla="*/ 263375 w 969399"/>
                <a:gd name="connsiteY64" fmla="*/ 923011 h 1035112"/>
                <a:gd name="connsiteX65" fmla="*/ 242087 w 969399"/>
                <a:gd name="connsiteY65" fmla="*/ 910229 h 1035112"/>
                <a:gd name="connsiteX66" fmla="*/ 246572 w 969399"/>
                <a:gd name="connsiteY66" fmla="*/ 891548 h 1035112"/>
                <a:gd name="connsiteX67" fmla="*/ 244335 w 969399"/>
                <a:gd name="connsiteY67" fmla="*/ 883677 h 1035112"/>
                <a:gd name="connsiteX68" fmla="*/ 228631 w 969399"/>
                <a:gd name="connsiteY68" fmla="*/ 884654 h 1035112"/>
                <a:gd name="connsiteX69" fmla="*/ 264500 w 969399"/>
                <a:gd name="connsiteY69" fmla="*/ 845320 h 1035112"/>
                <a:gd name="connsiteX70" fmla="*/ 274583 w 969399"/>
                <a:gd name="connsiteY70" fmla="*/ 854178 h 1035112"/>
                <a:gd name="connsiteX71" fmla="*/ 317173 w 969399"/>
                <a:gd name="connsiteY71" fmla="*/ 854178 h 1035112"/>
                <a:gd name="connsiteX72" fmla="*/ 327255 w 969399"/>
                <a:gd name="connsiteY72" fmla="*/ 842372 h 1035112"/>
                <a:gd name="connsiteX73" fmla="*/ 319421 w 969399"/>
                <a:gd name="connsiteY73" fmla="*/ 821729 h 1035112"/>
                <a:gd name="connsiteX74" fmla="*/ 329503 w 969399"/>
                <a:gd name="connsiteY74" fmla="*/ 822704 h 1035112"/>
                <a:gd name="connsiteX75" fmla="*/ 342948 w 969399"/>
                <a:gd name="connsiteY75" fmla="*/ 818780 h 1035112"/>
                <a:gd name="connsiteX76" fmla="*/ 348545 w 969399"/>
                <a:gd name="connsiteY76" fmla="*/ 798127 h 1035112"/>
                <a:gd name="connsiteX77" fmla="*/ 325007 w 969399"/>
                <a:gd name="connsiteY77" fmla="*/ 785344 h 1035112"/>
                <a:gd name="connsiteX78" fmla="*/ 313812 w 969399"/>
                <a:gd name="connsiteY78" fmla="*/ 767640 h 1035112"/>
                <a:gd name="connsiteX79" fmla="*/ 328379 w 969399"/>
                <a:gd name="connsiteY79" fmla="*/ 747974 h 1035112"/>
                <a:gd name="connsiteX80" fmla="*/ 317173 w 969399"/>
                <a:gd name="connsiteY80" fmla="*/ 742076 h 1035112"/>
                <a:gd name="connsiteX81" fmla="*/ 310439 w 969399"/>
                <a:gd name="connsiteY81" fmla="*/ 728308 h 1035112"/>
                <a:gd name="connsiteX82" fmla="*/ 296996 w 969399"/>
                <a:gd name="connsiteY82" fmla="*/ 727321 h 1035112"/>
                <a:gd name="connsiteX83" fmla="*/ 248797 w 969399"/>
                <a:gd name="connsiteY83" fmla="*/ 682090 h 1035112"/>
                <a:gd name="connsiteX84" fmla="*/ 227507 w 969399"/>
                <a:gd name="connsiteY84" fmla="*/ 686025 h 1035112"/>
                <a:gd name="connsiteX85" fmla="*/ 200609 w 969399"/>
                <a:gd name="connsiteY85" fmla="*/ 672257 h 1035112"/>
                <a:gd name="connsiteX86" fmla="*/ 175958 w 969399"/>
                <a:gd name="connsiteY86" fmla="*/ 680117 h 1035112"/>
                <a:gd name="connsiteX87" fmla="*/ 161391 w 969399"/>
                <a:gd name="connsiteY87" fmla="*/ 699794 h 1035112"/>
                <a:gd name="connsiteX88" fmla="*/ 137853 w 969399"/>
                <a:gd name="connsiteY88" fmla="*/ 686025 h 1035112"/>
                <a:gd name="connsiteX89" fmla="*/ 104233 w 969399"/>
                <a:gd name="connsiteY89" fmla="*/ 696845 h 1035112"/>
                <a:gd name="connsiteX90" fmla="*/ 103108 w 969399"/>
                <a:gd name="connsiteY90" fmla="*/ 707654 h 1035112"/>
                <a:gd name="connsiteX91" fmla="*/ 60530 w 969399"/>
                <a:gd name="connsiteY91" fmla="*/ 718475 h 1035112"/>
                <a:gd name="connsiteX92" fmla="*/ 50437 w 969399"/>
                <a:gd name="connsiteY92" fmla="*/ 733219 h 1035112"/>
                <a:gd name="connsiteX93" fmla="*/ 31395 w 969399"/>
                <a:gd name="connsiteY93" fmla="*/ 730280 h 1035112"/>
                <a:gd name="connsiteX94" fmla="*/ 11219 w 969399"/>
                <a:gd name="connsiteY94" fmla="*/ 707654 h 1035112"/>
                <a:gd name="connsiteX95" fmla="*/ 26898 w 969399"/>
                <a:gd name="connsiteY95" fmla="*/ 694872 h 1035112"/>
                <a:gd name="connsiteX96" fmla="*/ 24662 w 969399"/>
                <a:gd name="connsiteY96" fmla="*/ 667345 h 1035112"/>
                <a:gd name="connsiteX97" fmla="*/ 10094 w 969399"/>
                <a:gd name="connsiteY97" fmla="*/ 671270 h 1035112"/>
                <a:gd name="connsiteX98" fmla="*/ 5621 w 969399"/>
                <a:gd name="connsiteY98" fmla="*/ 662424 h 1035112"/>
                <a:gd name="connsiteX99" fmla="*/ 17940 w 969399"/>
                <a:gd name="connsiteY99" fmla="*/ 654563 h 1035112"/>
                <a:gd name="connsiteX100" fmla="*/ 3928 w 969399"/>
                <a:gd name="connsiteY100" fmla="*/ 635872 h 1035112"/>
                <a:gd name="connsiteX101" fmla="*/ 0 w 969399"/>
                <a:gd name="connsiteY101" fmla="*/ 621128 h 1035112"/>
                <a:gd name="connsiteX102" fmla="*/ 7858 w 969399"/>
                <a:gd name="connsiteY102" fmla="*/ 614233 h 1035112"/>
                <a:gd name="connsiteX103" fmla="*/ 41478 w 969399"/>
                <a:gd name="connsiteY103" fmla="*/ 604400 h 1035112"/>
                <a:gd name="connsiteX104" fmla="*/ 67253 w 969399"/>
                <a:gd name="connsiteY104" fmla="*/ 571951 h 1035112"/>
                <a:gd name="connsiteX105" fmla="*/ 82944 w 969399"/>
                <a:gd name="connsiteY105" fmla="*/ 576873 h 1035112"/>
                <a:gd name="connsiteX106" fmla="*/ 122717 w 969399"/>
                <a:gd name="connsiteY106" fmla="*/ 559169 h 1035112"/>
                <a:gd name="connsiteX107" fmla="*/ 147936 w 969399"/>
                <a:gd name="connsiteY107" fmla="*/ 549325 h 1035112"/>
                <a:gd name="connsiteX108" fmla="*/ 176515 w 969399"/>
                <a:gd name="connsiteY108" fmla="*/ 550809 h 1035112"/>
                <a:gd name="connsiteX109" fmla="*/ 189402 w 969399"/>
                <a:gd name="connsiteY109" fmla="*/ 523772 h 1035112"/>
                <a:gd name="connsiteX110" fmla="*/ 159154 w 969399"/>
                <a:gd name="connsiteY110" fmla="*/ 492298 h 1035112"/>
                <a:gd name="connsiteX111" fmla="*/ 200608 w 969399"/>
                <a:gd name="connsiteY111" fmla="*/ 487387 h 1035112"/>
                <a:gd name="connsiteX112" fmla="*/ 229755 w 969399"/>
                <a:gd name="connsiteY112" fmla="*/ 498197 h 1035112"/>
                <a:gd name="connsiteX113" fmla="*/ 263376 w 969399"/>
                <a:gd name="connsiteY113" fmla="*/ 461812 h 1035112"/>
                <a:gd name="connsiteX114" fmla="*/ 282428 w 969399"/>
                <a:gd name="connsiteY114" fmla="*/ 476567 h 1035112"/>
                <a:gd name="connsiteX115" fmla="*/ 328378 w 969399"/>
                <a:gd name="connsiteY115" fmla="*/ 481978 h 1035112"/>
                <a:gd name="connsiteX116" fmla="*/ 328379 w 969399"/>
                <a:gd name="connsiteY116" fmla="*/ 481977 h 1035112"/>
                <a:gd name="connsiteX117" fmla="*/ 386649 w 969399"/>
                <a:gd name="connsiteY117" fmla="*/ 463775 h 1035112"/>
                <a:gd name="connsiteX118" fmla="*/ 400104 w 969399"/>
                <a:gd name="connsiteY118" fmla="*/ 417556 h 1035112"/>
                <a:gd name="connsiteX119" fmla="*/ 375778 w 969399"/>
                <a:gd name="connsiteY119" fmla="*/ 339119 h 1035112"/>
                <a:gd name="connsiteX120" fmla="*/ 409856 w 969399"/>
                <a:gd name="connsiteY120" fmla="*/ 346273 h 1035112"/>
                <a:gd name="connsiteX121" fmla="*/ 429666 w 969399"/>
                <a:gd name="connsiteY121" fmla="*/ 317064 h 1035112"/>
                <a:gd name="connsiteX122" fmla="*/ 472457 w 969399"/>
                <a:gd name="connsiteY122" fmla="*/ 326108 h 1035112"/>
                <a:gd name="connsiteX123" fmla="*/ 487510 w 969399"/>
                <a:gd name="connsiteY123" fmla="*/ 270483 h 1035112"/>
                <a:gd name="connsiteX124" fmla="*/ 504148 w 969399"/>
                <a:gd name="connsiteY124" fmla="*/ 259351 h 1035112"/>
                <a:gd name="connsiteX125" fmla="*/ 615091 w 969399"/>
                <a:gd name="connsiteY125" fmla="*/ 283691 h 1035112"/>
                <a:gd name="connsiteX126" fmla="*/ 629363 w 969399"/>
                <a:gd name="connsiteY126" fmla="*/ 264221 h 1035112"/>
                <a:gd name="connsiteX127" fmla="*/ 623020 w 969399"/>
                <a:gd name="connsiteY127" fmla="*/ 251013 h 1035112"/>
                <a:gd name="connsiteX128" fmla="*/ 630937 w 969399"/>
                <a:gd name="connsiteY128" fmla="*/ 235023 h 1035112"/>
                <a:gd name="connsiteX129" fmla="*/ 631730 w 969399"/>
                <a:gd name="connsiteY129" fmla="*/ 64658 h 1035112"/>
                <a:gd name="connsiteX130" fmla="*/ 626180 w 969399"/>
                <a:gd name="connsiteY130" fmla="*/ 6251 h 1035112"/>
                <a:gd name="connsiteX131" fmla="*/ 639659 w 969399"/>
                <a:gd name="connsiteY131" fmla="*/ 11120 h 1035112"/>
                <a:gd name="connsiteX132" fmla="*/ 661847 w 969399"/>
                <a:gd name="connsiteY132" fmla="*/ 0 h 1035112"/>
                <a:gd name="connsiteX0" fmla="*/ 191650 w 969399"/>
                <a:gd name="connsiteY0" fmla="*/ 592594 h 1035112"/>
                <a:gd name="connsiteX1" fmla="*/ 191650 w 969399"/>
                <a:gd name="connsiteY1" fmla="*/ 592594 h 1035112"/>
                <a:gd name="connsiteX2" fmla="*/ 191650 w 969399"/>
                <a:gd name="connsiteY2" fmla="*/ 592594 h 1035112"/>
                <a:gd name="connsiteX3" fmla="*/ 375774 w 969399"/>
                <a:gd name="connsiteY3" fmla="*/ 339109 h 1035112"/>
                <a:gd name="connsiteX4" fmla="*/ 375778 w 969399"/>
                <a:gd name="connsiteY4" fmla="*/ 339119 h 1035112"/>
                <a:gd name="connsiteX5" fmla="*/ 375774 w 969399"/>
                <a:gd name="connsiteY5" fmla="*/ 339118 h 1035112"/>
                <a:gd name="connsiteX6" fmla="*/ 375774 w 969399"/>
                <a:gd name="connsiteY6" fmla="*/ 339109 h 1035112"/>
                <a:gd name="connsiteX7" fmla="*/ 661847 w 969399"/>
                <a:gd name="connsiteY7" fmla="*/ 0 h 1035112"/>
                <a:gd name="connsiteX8" fmla="*/ 671361 w 969399"/>
                <a:gd name="connsiteY8" fmla="*/ 13903 h 1035112"/>
                <a:gd name="connsiteX9" fmla="*/ 718118 w 969399"/>
                <a:gd name="connsiteY9" fmla="*/ 18078 h 1035112"/>
                <a:gd name="connsiteX10" fmla="*/ 742283 w 969399"/>
                <a:gd name="connsiteY10" fmla="*/ 7995 h 1035112"/>
                <a:gd name="connsiteX11" fmla="*/ 771997 w 969399"/>
                <a:gd name="connsiteY11" fmla="*/ 12512 h 1035112"/>
                <a:gd name="connsiteX12" fmla="*/ 766448 w 969399"/>
                <a:gd name="connsiteY12" fmla="*/ 162711 h 1035112"/>
                <a:gd name="connsiteX13" fmla="*/ 850456 w 969399"/>
                <a:gd name="connsiteY13" fmla="*/ 165484 h 1035112"/>
                <a:gd name="connsiteX14" fmla="*/ 850456 w 969399"/>
                <a:gd name="connsiteY14" fmla="*/ 201650 h 1035112"/>
                <a:gd name="connsiteX15" fmla="*/ 803700 w 969399"/>
                <a:gd name="connsiteY15" fmla="*/ 201650 h 1035112"/>
                <a:gd name="connsiteX16" fmla="*/ 803700 w 969399"/>
                <a:gd name="connsiteY16" fmla="*/ 292735 h 1035112"/>
                <a:gd name="connsiteX17" fmla="*/ 769618 w 969399"/>
                <a:gd name="connsiteY17" fmla="*/ 292735 h 1035112"/>
                <a:gd name="connsiteX18" fmla="*/ 769618 w 969399"/>
                <a:gd name="connsiteY18" fmla="*/ 310813 h 1035112"/>
                <a:gd name="connsiteX19" fmla="*/ 770412 w 969399"/>
                <a:gd name="connsiteY19" fmla="*/ 326804 h 1035112"/>
                <a:gd name="connsiteX20" fmla="*/ 737123 w 969399"/>
                <a:gd name="connsiteY20" fmla="*/ 342794 h 1035112"/>
                <a:gd name="connsiteX21" fmla="*/ 742685 w 969399"/>
                <a:gd name="connsiteY21" fmla="*/ 366428 h 1035112"/>
                <a:gd name="connsiteX22" fmla="*/ 728413 w 969399"/>
                <a:gd name="connsiteY22" fmla="*/ 369211 h 1035112"/>
                <a:gd name="connsiteX23" fmla="*/ 736294 w 969399"/>
                <a:gd name="connsiteY23" fmla="*/ 381183 h 1035112"/>
                <a:gd name="connsiteX24" fmla="*/ 865178 w 969399"/>
                <a:gd name="connsiteY24" fmla="*/ 392989 h 1035112"/>
                <a:gd name="connsiteX25" fmla="*/ 866302 w 969399"/>
                <a:gd name="connsiteY25" fmla="*/ 404784 h 1035112"/>
                <a:gd name="connsiteX26" fmla="*/ 969399 w 969399"/>
                <a:gd name="connsiteY26" fmla="*/ 412655 h 1035112"/>
                <a:gd name="connsiteX27" fmla="*/ 968843 w 969399"/>
                <a:gd name="connsiteY27" fmla="*/ 469693 h 1035112"/>
                <a:gd name="connsiteX28" fmla="*/ 887591 w 969399"/>
                <a:gd name="connsiteY28" fmla="*/ 508040 h 1035112"/>
                <a:gd name="connsiteX29" fmla="*/ 859012 w 969399"/>
                <a:gd name="connsiteY29" fmla="*/ 510002 h 1035112"/>
                <a:gd name="connsiteX30" fmla="*/ 818102 w 969399"/>
                <a:gd name="connsiteY30" fmla="*/ 839433 h 1035112"/>
                <a:gd name="connsiteX31" fmla="*/ 868538 w 969399"/>
                <a:gd name="connsiteY31" fmla="*/ 841395 h 1035112"/>
                <a:gd name="connsiteX32" fmla="*/ 865178 w 969399"/>
                <a:gd name="connsiteY32" fmla="*/ 918577 h 1035112"/>
                <a:gd name="connsiteX33" fmla="*/ 813629 w 969399"/>
                <a:gd name="connsiteY33" fmla="*/ 918098 h 1035112"/>
                <a:gd name="connsiteX34" fmla="*/ 814753 w 969399"/>
                <a:gd name="connsiteY34" fmla="*/ 966280 h 1035112"/>
                <a:gd name="connsiteX35" fmla="*/ 725644 w 969399"/>
                <a:gd name="connsiteY35" fmla="*/ 1019869 h 1035112"/>
                <a:gd name="connsiteX36" fmla="*/ 704922 w 969399"/>
                <a:gd name="connsiteY36" fmla="*/ 1010524 h 1035112"/>
                <a:gd name="connsiteX37" fmla="*/ 596772 w 969399"/>
                <a:gd name="connsiteY37" fmla="*/ 1020357 h 1035112"/>
                <a:gd name="connsiteX38" fmla="*/ 568193 w 969399"/>
                <a:gd name="connsiteY38" fmla="*/ 1029204 h 1035112"/>
                <a:gd name="connsiteX39" fmla="*/ 549153 w 969399"/>
                <a:gd name="connsiteY39" fmla="*/ 1035112 h 1035112"/>
                <a:gd name="connsiteX40" fmla="*/ 548029 w 969399"/>
                <a:gd name="connsiteY40" fmla="*/ 1023317 h 1035112"/>
                <a:gd name="connsiteX41" fmla="*/ 531213 w 969399"/>
                <a:gd name="connsiteY41" fmla="*/ 1006599 h 1035112"/>
                <a:gd name="connsiteX42" fmla="*/ 500965 w 969399"/>
                <a:gd name="connsiteY42" fmla="*/ 978075 h 1035112"/>
                <a:gd name="connsiteX43" fmla="*/ 506562 w 969399"/>
                <a:gd name="connsiteY43" fmla="*/ 950548 h 1035112"/>
                <a:gd name="connsiteX44" fmla="*/ 531213 w 969399"/>
                <a:gd name="connsiteY44" fmla="*/ 944639 h 1035112"/>
                <a:gd name="connsiteX45" fmla="*/ 578288 w 969399"/>
                <a:gd name="connsiteY45" fmla="*/ 932844 h 1035112"/>
                <a:gd name="connsiteX46" fmla="*/ 560360 w 969399"/>
                <a:gd name="connsiteY46" fmla="*/ 911204 h 1035112"/>
                <a:gd name="connsiteX47" fmla="*/ 531213 w 969399"/>
                <a:gd name="connsiteY47" fmla="*/ 909242 h 1035112"/>
                <a:gd name="connsiteX48" fmla="*/ 525615 w 969399"/>
                <a:gd name="connsiteY48" fmla="*/ 896460 h 1035112"/>
                <a:gd name="connsiteX49" fmla="*/ 509923 w 969399"/>
                <a:gd name="connsiteY49" fmla="*/ 896460 h 1035112"/>
                <a:gd name="connsiteX50" fmla="*/ 509923 w 969399"/>
                <a:gd name="connsiteY50" fmla="*/ 885641 h 1035112"/>
                <a:gd name="connsiteX51" fmla="*/ 493120 w 969399"/>
                <a:gd name="connsiteY51" fmla="*/ 884664 h 1035112"/>
                <a:gd name="connsiteX52" fmla="*/ 477428 w 969399"/>
                <a:gd name="connsiteY52" fmla="*/ 872868 h 1035112"/>
                <a:gd name="connsiteX53" fmla="*/ 459499 w 969399"/>
                <a:gd name="connsiteY53" fmla="*/ 878755 h 1035112"/>
                <a:gd name="connsiteX54" fmla="*/ 441571 w 969399"/>
                <a:gd name="connsiteY54" fmla="*/ 904330 h 1035112"/>
                <a:gd name="connsiteX55" fmla="*/ 424755 w 969399"/>
                <a:gd name="connsiteY55" fmla="*/ 903344 h 1035112"/>
                <a:gd name="connsiteX56" fmla="*/ 428127 w 969399"/>
                <a:gd name="connsiteY56" fmla="*/ 918098 h 1035112"/>
                <a:gd name="connsiteX57" fmla="*/ 385537 w 969399"/>
                <a:gd name="connsiteY57" fmla="*/ 931857 h 1035112"/>
                <a:gd name="connsiteX58" fmla="*/ 377691 w 969399"/>
                <a:gd name="connsiteY58" fmla="*/ 925959 h 1035112"/>
                <a:gd name="connsiteX59" fmla="*/ 362000 w 969399"/>
                <a:gd name="connsiteY59" fmla="*/ 941690 h 1035112"/>
                <a:gd name="connsiteX60" fmla="*/ 314924 w 969399"/>
                <a:gd name="connsiteY60" fmla="*/ 939728 h 1035112"/>
                <a:gd name="connsiteX61" fmla="*/ 308202 w 969399"/>
                <a:gd name="connsiteY61" fmla="*/ 914164 h 1035112"/>
                <a:gd name="connsiteX62" fmla="*/ 292522 w 969399"/>
                <a:gd name="connsiteY62" fmla="*/ 923997 h 1035112"/>
                <a:gd name="connsiteX63" fmla="*/ 263375 w 969399"/>
                <a:gd name="connsiteY63" fmla="*/ 923011 h 1035112"/>
                <a:gd name="connsiteX64" fmla="*/ 242087 w 969399"/>
                <a:gd name="connsiteY64" fmla="*/ 910229 h 1035112"/>
                <a:gd name="connsiteX65" fmla="*/ 246572 w 969399"/>
                <a:gd name="connsiteY65" fmla="*/ 891548 h 1035112"/>
                <a:gd name="connsiteX66" fmla="*/ 244335 w 969399"/>
                <a:gd name="connsiteY66" fmla="*/ 883677 h 1035112"/>
                <a:gd name="connsiteX67" fmla="*/ 228631 w 969399"/>
                <a:gd name="connsiteY67" fmla="*/ 884654 h 1035112"/>
                <a:gd name="connsiteX68" fmla="*/ 264500 w 969399"/>
                <a:gd name="connsiteY68" fmla="*/ 845320 h 1035112"/>
                <a:gd name="connsiteX69" fmla="*/ 274583 w 969399"/>
                <a:gd name="connsiteY69" fmla="*/ 854178 h 1035112"/>
                <a:gd name="connsiteX70" fmla="*/ 317173 w 969399"/>
                <a:gd name="connsiteY70" fmla="*/ 854178 h 1035112"/>
                <a:gd name="connsiteX71" fmla="*/ 327255 w 969399"/>
                <a:gd name="connsiteY71" fmla="*/ 842372 h 1035112"/>
                <a:gd name="connsiteX72" fmla="*/ 319421 w 969399"/>
                <a:gd name="connsiteY72" fmla="*/ 821729 h 1035112"/>
                <a:gd name="connsiteX73" fmla="*/ 329503 w 969399"/>
                <a:gd name="connsiteY73" fmla="*/ 822704 h 1035112"/>
                <a:gd name="connsiteX74" fmla="*/ 342948 w 969399"/>
                <a:gd name="connsiteY74" fmla="*/ 818780 h 1035112"/>
                <a:gd name="connsiteX75" fmla="*/ 348545 w 969399"/>
                <a:gd name="connsiteY75" fmla="*/ 798127 h 1035112"/>
                <a:gd name="connsiteX76" fmla="*/ 325007 w 969399"/>
                <a:gd name="connsiteY76" fmla="*/ 785344 h 1035112"/>
                <a:gd name="connsiteX77" fmla="*/ 313812 w 969399"/>
                <a:gd name="connsiteY77" fmla="*/ 767640 h 1035112"/>
                <a:gd name="connsiteX78" fmla="*/ 328379 w 969399"/>
                <a:gd name="connsiteY78" fmla="*/ 747974 h 1035112"/>
                <a:gd name="connsiteX79" fmla="*/ 317173 w 969399"/>
                <a:gd name="connsiteY79" fmla="*/ 742076 h 1035112"/>
                <a:gd name="connsiteX80" fmla="*/ 310439 w 969399"/>
                <a:gd name="connsiteY80" fmla="*/ 728308 h 1035112"/>
                <a:gd name="connsiteX81" fmla="*/ 296996 w 969399"/>
                <a:gd name="connsiteY81" fmla="*/ 727321 h 1035112"/>
                <a:gd name="connsiteX82" fmla="*/ 248797 w 969399"/>
                <a:gd name="connsiteY82" fmla="*/ 682090 h 1035112"/>
                <a:gd name="connsiteX83" fmla="*/ 227507 w 969399"/>
                <a:gd name="connsiteY83" fmla="*/ 686025 h 1035112"/>
                <a:gd name="connsiteX84" fmla="*/ 200609 w 969399"/>
                <a:gd name="connsiteY84" fmla="*/ 672257 h 1035112"/>
                <a:gd name="connsiteX85" fmla="*/ 175958 w 969399"/>
                <a:gd name="connsiteY85" fmla="*/ 680117 h 1035112"/>
                <a:gd name="connsiteX86" fmla="*/ 161391 w 969399"/>
                <a:gd name="connsiteY86" fmla="*/ 699794 h 1035112"/>
                <a:gd name="connsiteX87" fmla="*/ 137853 w 969399"/>
                <a:gd name="connsiteY87" fmla="*/ 686025 h 1035112"/>
                <a:gd name="connsiteX88" fmla="*/ 104233 w 969399"/>
                <a:gd name="connsiteY88" fmla="*/ 696845 h 1035112"/>
                <a:gd name="connsiteX89" fmla="*/ 103108 w 969399"/>
                <a:gd name="connsiteY89" fmla="*/ 707654 h 1035112"/>
                <a:gd name="connsiteX90" fmla="*/ 60530 w 969399"/>
                <a:gd name="connsiteY90" fmla="*/ 718475 h 1035112"/>
                <a:gd name="connsiteX91" fmla="*/ 50437 w 969399"/>
                <a:gd name="connsiteY91" fmla="*/ 733219 h 1035112"/>
                <a:gd name="connsiteX92" fmla="*/ 31395 w 969399"/>
                <a:gd name="connsiteY92" fmla="*/ 730280 h 1035112"/>
                <a:gd name="connsiteX93" fmla="*/ 11219 w 969399"/>
                <a:gd name="connsiteY93" fmla="*/ 707654 h 1035112"/>
                <a:gd name="connsiteX94" fmla="*/ 26898 w 969399"/>
                <a:gd name="connsiteY94" fmla="*/ 694872 h 1035112"/>
                <a:gd name="connsiteX95" fmla="*/ 24662 w 969399"/>
                <a:gd name="connsiteY95" fmla="*/ 667345 h 1035112"/>
                <a:gd name="connsiteX96" fmla="*/ 10094 w 969399"/>
                <a:gd name="connsiteY96" fmla="*/ 671270 h 1035112"/>
                <a:gd name="connsiteX97" fmla="*/ 5621 w 969399"/>
                <a:gd name="connsiteY97" fmla="*/ 662424 h 1035112"/>
                <a:gd name="connsiteX98" fmla="*/ 17940 w 969399"/>
                <a:gd name="connsiteY98" fmla="*/ 654563 h 1035112"/>
                <a:gd name="connsiteX99" fmla="*/ 3928 w 969399"/>
                <a:gd name="connsiteY99" fmla="*/ 635872 h 1035112"/>
                <a:gd name="connsiteX100" fmla="*/ 0 w 969399"/>
                <a:gd name="connsiteY100" fmla="*/ 621128 h 1035112"/>
                <a:gd name="connsiteX101" fmla="*/ 7858 w 969399"/>
                <a:gd name="connsiteY101" fmla="*/ 614233 h 1035112"/>
                <a:gd name="connsiteX102" fmla="*/ 41478 w 969399"/>
                <a:gd name="connsiteY102" fmla="*/ 604400 h 1035112"/>
                <a:gd name="connsiteX103" fmla="*/ 67253 w 969399"/>
                <a:gd name="connsiteY103" fmla="*/ 571951 h 1035112"/>
                <a:gd name="connsiteX104" fmla="*/ 82944 w 969399"/>
                <a:gd name="connsiteY104" fmla="*/ 576873 h 1035112"/>
                <a:gd name="connsiteX105" fmla="*/ 122717 w 969399"/>
                <a:gd name="connsiteY105" fmla="*/ 559169 h 1035112"/>
                <a:gd name="connsiteX106" fmla="*/ 147936 w 969399"/>
                <a:gd name="connsiteY106" fmla="*/ 549325 h 1035112"/>
                <a:gd name="connsiteX107" fmla="*/ 176515 w 969399"/>
                <a:gd name="connsiteY107" fmla="*/ 550809 h 1035112"/>
                <a:gd name="connsiteX108" fmla="*/ 189402 w 969399"/>
                <a:gd name="connsiteY108" fmla="*/ 523772 h 1035112"/>
                <a:gd name="connsiteX109" fmla="*/ 159154 w 969399"/>
                <a:gd name="connsiteY109" fmla="*/ 492298 h 1035112"/>
                <a:gd name="connsiteX110" fmla="*/ 200608 w 969399"/>
                <a:gd name="connsiteY110" fmla="*/ 487387 h 1035112"/>
                <a:gd name="connsiteX111" fmla="*/ 229755 w 969399"/>
                <a:gd name="connsiteY111" fmla="*/ 498197 h 1035112"/>
                <a:gd name="connsiteX112" fmla="*/ 263376 w 969399"/>
                <a:gd name="connsiteY112" fmla="*/ 461812 h 1035112"/>
                <a:gd name="connsiteX113" fmla="*/ 282428 w 969399"/>
                <a:gd name="connsiteY113" fmla="*/ 476567 h 1035112"/>
                <a:gd name="connsiteX114" fmla="*/ 328378 w 969399"/>
                <a:gd name="connsiteY114" fmla="*/ 481978 h 1035112"/>
                <a:gd name="connsiteX115" fmla="*/ 328379 w 969399"/>
                <a:gd name="connsiteY115" fmla="*/ 481977 h 1035112"/>
                <a:gd name="connsiteX116" fmla="*/ 386649 w 969399"/>
                <a:gd name="connsiteY116" fmla="*/ 463775 h 1035112"/>
                <a:gd name="connsiteX117" fmla="*/ 400104 w 969399"/>
                <a:gd name="connsiteY117" fmla="*/ 417556 h 1035112"/>
                <a:gd name="connsiteX118" fmla="*/ 375778 w 969399"/>
                <a:gd name="connsiteY118" fmla="*/ 339119 h 1035112"/>
                <a:gd name="connsiteX119" fmla="*/ 409856 w 969399"/>
                <a:gd name="connsiteY119" fmla="*/ 346273 h 1035112"/>
                <a:gd name="connsiteX120" fmla="*/ 429666 w 969399"/>
                <a:gd name="connsiteY120" fmla="*/ 317064 h 1035112"/>
                <a:gd name="connsiteX121" fmla="*/ 472457 w 969399"/>
                <a:gd name="connsiteY121" fmla="*/ 326108 h 1035112"/>
                <a:gd name="connsiteX122" fmla="*/ 487510 w 969399"/>
                <a:gd name="connsiteY122" fmla="*/ 270483 h 1035112"/>
                <a:gd name="connsiteX123" fmla="*/ 504148 w 969399"/>
                <a:gd name="connsiteY123" fmla="*/ 259351 h 1035112"/>
                <a:gd name="connsiteX124" fmla="*/ 615091 w 969399"/>
                <a:gd name="connsiteY124" fmla="*/ 283691 h 1035112"/>
                <a:gd name="connsiteX125" fmla="*/ 629363 w 969399"/>
                <a:gd name="connsiteY125" fmla="*/ 264221 h 1035112"/>
                <a:gd name="connsiteX126" fmla="*/ 623020 w 969399"/>
                <a:gd name="connsiteY126" fmla="*/ 251013 h 1035112"/>
                <a:gd name="connsiteX127" fmla="*/ 630937 w 969399"/>
                <a:gd name="connsiteY127" fmla="*/ 235023 h 1035112"/>
                <a:gd name="connsiteX128" fmla="*/ 631730 w 969399"/>
                <a:gd name="connsiteY128" fmla="*/ 64658 h 1035112"/>
                <a:gd name="connsiteX129" fmla="*/ 626180 w 969399"/>
                <a:gd name="connsiteY129" fmla="*/ 6251 h 1035112"/>
                <a:gd name="connsiteX130" fmla="*/ 639659 w 969399"/>
                <a:gd name="connsiteY130" fmla="*/ 11120 h 1035112"/>
                <a:gd name="connsiteX131" fmla="*/ 661847 w 969399"/>
                <a:gd name="connsiteY131" fmla="*/ 0 h 1035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969399" h="1035112">
                  <a:moveTo>
                    <a:pt x="191650" y="592594"/>
                  </a:moveTo>
                  <a:lnTo>
                    <a:pt x="191650" y="592594"/>
                  </a:lnTo>
                  <a:lnTo>
                    <a:pt x="191650" y="592594"/>
                  </a:lnTo>
                  <a:close/>
                  <a:moveTo>
                    <a:pt x="375774" y="339109"/>
                  </a:moveTo>
                  <a:cubicBezTo>
                    <a:pt x="375775" y="339112"/>
                    <a:pt x="375777" y="339116"/>
                    <a:pt x="375778" y="339119"/>
                  </a:cubicBezTo>
                  <a:cubicBezTo>
                    <a:pt x="375777" y="339119"/>
                    <a:pt x="375775" y="339118"/>
                    <a:pt x="375774" y="339118"/>
                  </a:cubicBezTo>
                  <a:lnTo>
                    <a:pt x="375774" y="339109"/>
                  </a:lnTo>
                  <a:close/>
                  <a:moveTo>
                    <a:pt x="661847" y="0"/>
                  </a:moveTo>
                  <a:lnTo>
                    <a:pt x="671361" y="13903"/>
                  </a:lnTo>
                  <a:lnTo>
                    <a:pt x="718118" y="18078"/>
                  </a:lnTo>
                  <a:lnTo>
                    <a:pt x="742283" y="7995"/>
                  </a:lnTo>
                  <a:lnTo>
                    <a:pt x="771997" y="12512"/>
                  </a:lnTo>
                  <a:lnTo>
                    <a:pt x="766448" y="162711"/>
                  </a:lnTo>
                  <a:lnTo>
                    <a:pt x="850456" y="165484"/>
                  </a:lnTo>
                  <a:lnTo>
                    <a:pt x="850456" y="201650"/>
                  </a:lnTo>
                  <a:lnTo>
                    <a:pt x="803700" y="201650"/>
                  </a:lnTo>
                  <a:lnTo>
                    <a:pt x="803700" y="292735"/>
                  </a:lnTo>
                  <a:lnTo>
                    <a:pt x="769618" y="292735"/>
                  </a:lnTo>
                  <a:lnTo>
                    <a:pt x="769618" y="310813"/>
                  </a:lnTo>
                  <a:cubicBezTo>
                    <a:pt x="769883" y="316143"/>
                    <a:pt x="770147" y="321474"/>
                    <a:pt x="770412" y="326804"/>
                  </a:cubicBezTo>
                  <a:lnTo>
                    <a:pt x="737123" y="342794"/>
                  </a:lnTo>
                  <a:lnTo>
                    <a:pt x="742685" y="366428"/>
                  </a:lnTo>
                  <a:lnTo>
                    <a:pt x="728413" y="369211"/>
                  </a:lnTo>
                  <a:lnTo>
                    <a:pt x="736294" y="381183"/>
                  </a:lnTo>
                  <a:lnTo>
                    <a:pt x="865178" y="392989"/>
                  </a:lnTo>
                  <a:lnTo>
                    <a:pt x="866302" y="404784"/>
                  </a:lnTo>
                  <a:lnTo>
                    <a:pt x="969399" y="412655"/>
                  </a:lnTo>
                  <a:cubicBezTo>
                    <a:pt x="969214" y="431668"/>
                    <a:pt x="969028" y="450680"/>
                    <a:pt x="968843" y="469693"/>
                  </a:cubicBezTo>
                  <a:lnTo>
                    <a:pt x="887591" y="508040"/>
                  </a:lnTo>
                  <a:lnTo>
                    <a:pt x="859012" y="510002"/>
                  </a:lnTo>
                  <a:lnTo>
                    <a:pt x="818102" y="839433"/>
                  </a:lnTo>
                  <a:lnTo>
                    <a:pt x="868538" y="841395"/>
                  </a:lnTo>
                  <a:lnTo>
                    <a:pt x="865178" y="918577"/>
                  </a:lnTo>
                  <a:lnTo>
                    <a:pt x="813629" y="918098"/>
                  </a:lnTo>
                  <a:cubicBezTo>
                    <a:pt x="814004" y="934159"/>
                    <a:pt x="814378" y="950219"/>
                    <a:pt x="814753" y="966280"/>
                  </a:cubicBezTo>
                  <a:lnTo>
                    <a:pt x="725644" y="1019869"/>
                  </a:lnTo>
                  <a:lnTo>
                    <a:pt x="704922" y="1010524"/>
                  </a:lnTo>
                  <a:lnTo>
                    <a:pt x="596772" y="1020357"/>
                  </a:lnTo>
                  <a:lnTo>
                    <a:pt x="568193" y="1029204"/>
                  </a:lnTo>
                  <a:lnTo>
                    <a:pt x="549153" y="1035112"/>
                  </a:lnTo>
                  <a:lnTo>
                    <a:pt x="548029" y="1023317"/>
                  </a:lnTo>
                  <a:lnTo>
                    <a:pt x="531213" y="1006599"/>
                  </a:lnTo>
                  <a:lnTo>
                    <a:pt x="500965" y="978075"/>
                  </a:lnTo>
                  <a:lnTo>
                    <a:pt x="506562" y="950548"/>
                  </a:lnTo>
                  <a:lnTo>
                    <a:pt x="531213" y="944639"/>
                  </a:lnTo>
                  <a:lnTo>
                    <a:pt x="578288" y="932844"/>
                  </a:lnTo>
                  <a:lnTo>
                    <a:pt x="560360" y="911204"/>
                  </a:lnTo>
                  <a:lnTo>
                    <a:pt x="531213" y="909242"/>
                  </a:lnTo>
                  <a:lnTo>
                    <a:pt x="525615" y="896460"/>
                  </a:lnTo>
                  <a:lnTo>
                    <a:pt x="509923" y="896460"/>
                  </a:lnTo>
                  <a:lnTo>
                    <a:pt x="509923" y="885641"/>
                  </a:lnTo>
                  <a:lnTo>
                    <a:pt x="493120" y="884664"/>
                  </a:lnTo>
                  <a:lnTo>
                    <a:pt x="477428" y="872868"/>
                  </a:lnTo>
                  <a:lnTo>
                    <a:pt x="459499" y="878755"/>
                  </a:lnTo>
                  <a:lnTo>
                    <a:pt x="441571" y="904330"/>
                  </a:lnTo>
                  <a:lnTo>
                    <a:pt x="424755" y="903344"/>
                  </a:lnTo>
                  <a:lnTo>
                    <a:pt x="428127" y="918098"/>
                  </a:lnTo>
                  <a:lnTo>
                    <a:pt x="385537" y="931857"/>
                  </a:lnTo>
                  <a:lnTo>
                    <a:pt x="377691" y="925959"/>
                  </a:lnTo>
                  <a:lnTo>
                    <a:pt x="362000" y="941690"/>
                  </a:lnTo>
                  <a:lnTo>
                    <a:pt x="314924" y="939728"/>
                  </a:lnTo>
                  <a:lnTo>
                    <a:pt x="308202" y="914164"/>
                  </a:lnTo>
                  <a:lnTo>
                    <a:pt x="292522" y="923997"/>
                  </a:lnTo>
                  <a:lnTo>
                    <a:pt x="263375" y="923011"/>
                  </a:lnTo>
                  <a:lnTo>
                    <a:pt x="242087" y="910229"/>
                  </a:lnTo>
                  <a:lnTo>
                    <a:pt x="246572" y="891548"/>
                  </a:lnTo>
                  <a:lnTo>
                    <a:pt x="244335" y="883677"/>
                  </a:lnTo>
                  <a:lnTo>
                    <a:pt x="228631" y="884654"/>
                  </a:lnTo>
                  <a:lnTo>
                    <a:pt x="264500" y="845320"/>
                  </a:lnTo>
                  <a:lnTo>
                    <a:pt x="274583" y="854178"/>
                  </a:lnTo>
                  <a:lnTo>
                    <a:pt x="317173" y="854178"/>
                  </a:lnTo>
                  <a:lnTo>
                    <a:pt x="327255" y="842372"/>
                  </a:lnTo>
                  <a:lnTo>
                    <a:pt x="319421" y="821729"/>
                  </a:lnTo>
                  <a:lnTo>
                    <a:pt x="329503" y="822704"/>
                  </a:lnTo>
                  <a:lnTo>
                    <a:pt x="342948" y="818780"/>
                  </a:lnTo>
                  <a:lnTo>
                    <a:pt x="348545" y="798127"/>
                  </a:lnTo>
                  <a:lnTo>
                    <a:pt x="325007" y="785344"/>
                  </a:lnTo>
                  <a:lnTo>
                    <a:pt x="313812" y="767640"/>
                  </a:lnTo>
                  <a:lnTo>
                    <a:pt x="328379" y="747974"/>
                  </a:lnTo>
                  <a:lnTo>
                    <a:pt x="317173" y="742076"/>
                  </a:lnTo>
                  <a:lnTo>
                    <a:pt x="310439" y="728308"/>
                  </a:lnTo>
                  <a:lnTo>
                    <a:pt x="296996" y="727321"/>
                  </a:lnTo>
                  <a:lnTo>
                    <a:pt x="248797" y="682090"/>
                  </a:lnTo>
                  <a:lnTo>
                    <a:pt x="227507" y="686025"/>
                  </a:lnTo>
                  <a:lnTo>
                    <a:pt x="200609" y="672257"/>
                  </a:lnTo>
                  <a:lnTo>
                    <a:pt x="175958" y="680117"/>
                  </a:lnTo>
                  <a:lnTo>
                    <a:pt x="161391" y="699794"/>
                  </a:lnTo>
                  <a:lnTo>
                    <a:pt x="137853" y="686025"/>
                  </a:lnTo>
                  <a:lnTo>
                    <a:pt x="104233" y="696845"/>
                  </a:lnTo>
                  <a:lnTo>
                    <a:pt x="103108" y="707654"/>
                  </a:lnTo>
                  <a:lnTo>
                    <a:pt x="60530" y="718475"/>
                  </a:lnTo>
                  <a:lnTo>
                    <a:pt x="50437" y="733219"/>
                  </a:lnTo>
                  <a:lnTo>
                    <a:pt x="31395" y="730280"/>
                  </a:lnTo>
                  <a:lnTo>
                    <a:pt x="11219" y="707654"/>
                  </a:lnTo>
                  <a:lnTo>
                    <a:pt x="26898" y="694872"/>
                  </a:lnTo>
                  <a:lnTo>
                    <a:pt x="24662" y="667345"/>
                  </a:lnTo>
                  <a:lnTo>
                    <a:pt x="10094" y="671270"/>
                  </a:lnTo>
                  <a:lnTo>
                    <a:pt x="5621" y="662424"/>
                  </a:lnTo>
                  <a:lnTo>
                    <a:pt x="17940" y="654563"/>
                  </a:lnTo>
                  <a:lnTo>
                    <a:pt x="3928" y="635872"/>
                  </a:lnTo>
                  <a:lnTo>
                    <a:pt x="0" y="621128"/>
                  </a:lnTo>
                  <a:lnTo>
                    <a:pt x="7858" y="614233"/>
                  </a:lnTo>
                  <a:lnTo>
                    <a:pt x="41478" y="604400"/>
                  </a:lnTo>
                  <a:lnTo>
                    <a:pt x="67253" y="571951"/>
                  </a:lnTo>
                  <a:lnTo>
                    <a:pt x="82944" y="576873"/>
                  </a:lnTo>
                  <a:lnTo>
                    <a:pt x="122717" y="559169"/>
                  </a:lnTo>
                  <a:lnTo>
                    <a:pt x="147936" y="549325"/>
                  </a:lnTo>
                  <a:lnTo>
                    <a:pt x="176515" y="550809"/>
                  </a:lnTo>
                  <a:lnTo>
                    <a:pt x="189402" y="523772"/>
                  </a:lnTo>
                  <a:lnTo>
                    <a:pt x="159154" y="492298"/>
                  </a:lnTo>
                  <a:lnTo>
                    <a:pt x="200608" y="487387"/>
                  </a:lnTo>
                  <a:lnTo>
                    <a:pt x="229755" y="498197"/>
                  </a:lnTo>
                  <a:lnTo>
                    <a:pt x="263376" y="461812"/>
                  </a:lnTo>
                  <a:lnTo>
                    <a:pt x="282428" y="476567"/>
                  </a:lnTo>
                  <a:lnTo>
                    <a:pt x="328378" y="481978"/>
                  </a:lnTo>
                  <a:lnTo>
                    <a:pt x="328379" y="481977"/>
                  </a:lnTo>
                  <a:lnTo>
                    <a:pt x="386649" y="463775"/>
                  </a:lnTo>
                  <a:lnTo>
                    <a:pt x="400104" y="417556"/>
                  </a:lnTo>
                  <a:lnTo>
                    <a:pt x="375778" y="339119"/>
                  </a:lnTo>
                  <a:lnTo>
                    <a:pt x="409856" y="346273"/>
                  </a:lnTo>
                  <a:lnTo>
                    <a:pt x="429666" y="317064"/>
                  </a:lnTo>
                  <a:lnTo>
                    <a:pt x="472457" y="326108"/>
                  </a:lnTo>
                  <a:lnTo>
                    <a:pt x="487510" y="270483"/>
                  </a:lnTo>
                  <a:lnTo>
                    <a:pt x="504148" y="259351"/>
                  </a:lnTo>
                  <a:lnTo>
                    <a:pt x="615091" y="283691"/>
                  </a:lnTo>
                  <a:lnTo>
                    <a:pt x="629363" y="264221"/>
                  </a:lnTo>
                  <a:lnTo>
                    <a:pt x="623020" y="251013"/>
                  </a:lnTo>
                  <a:lnTo>
                    <a:pt x="630937" y="235023"/>
                  </a:lnTo>
                  <a:cubicBezTo>
                    <a:pt x="631201" y="178235"/>
                    <a:pt x="631466" y="121446"/>
                    <a:pt x="631730" y="64658"/>
                  </a:cubicBezTo>
                  <a:lnTo>
                    <a:pt x="626180" y="6251"/>
                  </a:lnTo>
                  <a:lnTo>
                    <a:pt x="639659" y="11120"/>
                  </a:lnTo>
                  <a:lnTo>
                    <a:pt x="661847" y="0"/>
                  </a:lnTo>
                  <a:close/>
                </a:path>
              </a:pathLst>
            </a:custGeom>
            <a:grpFill/>
            <a:ln w="9525" cap="rnd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</a:ln>
          </p:spPr>
          <p:txBody>
            <a:bodyPr wrap="square" rtlCol="0" anchor="ctr"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sng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1" name="Полилиния: фигура 29">
              <a:extLst>
                <a:ext uri="{FF2B5EF4-FFF2-40B4-BE49-F238E27FC236}">
                  <a16:creationId xmlns:a16="http://schemas.microsoft.com/office/drawing/2014/main" id="{063EBA9F-F46C-4E82-7D44-0665F40AAE45}"/>
                </a:ext>
              </a:extLst>
            </p:cNvPr>
            <p:cNvSpPr/>
            <p:nvPr/>
          </p:nvSpPr>
          <p:spPr>
            <a:xfrm>
              <a:off x="4593390" y="4431263"/>
              <a:ext cx="695012" cy="694219"/>
            </a:xfrm>
            <a:custGeom>
              <a:avLst/>
              <a:gdLst>
                <a:gd name="connsiteX0" fmla="*/ 656463 w 678789"/>
                <a:gd name="connsiteY0" fmla="*/ 421024 h 667502"/>
                <a:gd name="connsiteX1" fmla="*/ 662550 w 678789"/>
                <a:gd name="connsiteY1" fmla="*/ 407718 h 667502"/>
                <a:gd name="connsiteX2" fmla="*/ 678790 w 678789"/>
                <a:gd name="connsiteY2" fmla="*/ 404117 h 667502"/>
                <a:gd name="connsiteX3" fmla="*/ 669769 w 678789"/>
                <a:gd name="connsiteY3" fmla="*/ 385620 h 667502"/>
                <a:gd name="connsiteX4" fmla="*/ 671570 w 678789"/>
                <a:gd name="connsiteY4" fmla="*/ 355407 h 667502"/>
                <a:gd name="connsiteX5" fmla="*/ 653977 w 678789"/>
                <a:gd name="connsiteY5" fmla="*/ 327441 h 667502"/>
                <a:gd name="connsiteX6" fmla="*/ 649376 w 678789"/>
                <a:gd name="connsiteY6" fmla="*/ 314687 h 667502"/>
                <a:gd name="connsiteX7" fmla="*/ 628326 w 678789"/>
                <a:gd name="connsiteY7" fmla="*/ 275139 h 667502"/>
                <a:gd name="connsiteX8" fmla="*/ 627050 w 678789"/>
                <a:gd name="connsiteY8" fmla="*/ 255375 h 667502"/>
                <a:gd name="connsiteX9" fmla="*/ 600904 w 678789"/>
                <a:gd name="connsiteY9" fmla="*/ 252184 h 667502"/>
                <a:gd name="connsiteX10" fmla="*/ 573691 w 678789"/>
                <a:gd name="connsiteY10" fmla="*/ 231372 h 667502"/>
                <a:gd name="connsiteX11" fmla="*/ 576405 w 678789"/>
                <a:gd name="connsiteY11" fmla="*/ 207016 h 667502"/>
                <a:gd name="connsiteX12" fmla="*/ 565575 w 678789"/>
                <a:gd name="connsiteY12" fmla="*/ 207016 h 667502"/>
                <a:gd name="connsiteX13" fmla="*/ 541677 w 678789"/>
                <a:gd name="connsiteY13" fmla="*/ 96060 h 667502"/>
                <a:gd name="connsiteX14" fmla="*/ 524980 w 678789"/>
                <a:gd name="connsiteY14" fmla="*/ 59084 h 667502"/>
                <a:gd name="connsiteX15" fmla="*/ 456429 w 678789"/>
                <a:gd name="connsiteY15" fmla="*/ 73514 h 667502"/>
                <a:gd name="connsiteX16" fmla="*/ 428473 w 678789"/>
                <a:gd name="connsiteY16" fmla="*/ 70809 h 667502"/>
                <a:gd name="connsiteX17" fmla="*/ 422148 w 678789"/>
                <a:gd name="connsiteY17" fmla="*/ 50064 h 667502"/>
                <a:gd name="connsiteX18" fmla="*/ 401403 w 678789"/>
                <a:gd name="connsiteY18" fmla="*/ 29318 h 667502"/>
                <a:gd name="connsiteX19" fmla="*/ 377952 w 678789"/>
                <a:gd name="connsiteY19" fmla="*/ 29318 h 667502"/>
                <a:gd name="connsiteX20" fmla="*/ 363522 w 678789"/>
                <a:gd name="connsiteY20" fmla="*/ 42844 h 667502"/>
                <a:gd name="connsiteX21" fmla="*/ 334651 w 678789"/>
                <a:gd name="connsiteY21" fmla="*/ 43748 h 667502"/>
                <a:gd name="connsiteX22" fmla="*/ 315706 w 678789"/>
                <a:gd name="connsiteY22" fmla="*/ 49159 h 667502"/>
                <a:gd name="connsiteX23" fmla="*/ 286845 w 678789"/>
                <a:gd name="connsiteY23" fmla="*/ 34728 h 667502"/>
                <a:gd name="connsiteX24" fmla="*/ 256175 w 678789"/>
                <a:gd name="connsiteY24" fmla="*/ 10373 h 667502"/>
                <a:gd name="connsiteX25" fmla="*/ 223704 w 678789"/>
                <a:gd name="connsiteY25" fmla="*/ 13983 h 667502"/>
                <a:gd name="connsiteX26" fmla="*/ 178603 w 678789"/>
                <a:gd name="connsiteY26" fmla="*/ 0 h 667502"/>
                <a:gd name="connsiteX27" fmla="*/ 159658 w 678789"/>
                <a:gd name="connsiteY27" fmla="*/ 448 h 667502"/>
                <a:gd name="connsiteX28" fmla="*/ 147933 w 678789"/>
                <a:gd name="connsiteY28" fmla="*/ 95164 h 667502"/>
                <a:gd name="connsiteX29" fmla="*/ 106432 w 678789"/>
                <a:gd name="connsiteY29" fmla="*/ 87944 h 667502"/>
                <a:gd name="connsiteX30" fmla="*/ 0 w 678789"/>
                <a:gd name="connsiteY30" fmla="*/ 84344 h 667502"/>
                <a:gd name="connsiteX31" fmla="*/ 0 w 678789"/>
                <a:gd name="connsiteY31" fmla="*/ 119520 h 667502"/>
                <a:gd name="connsiteX32" fmla="*/ 35176 w 678789"/>
                <a:gd name="connsiteY32" fmla="*/ 147485 h 667502"/>
                <a:gd name="connsiteX33" fmla="*/ 27061 w 678789"/>
                <a:gd name="connsiteY33" fmla="*/ 179956 h 667502"/>
                <a:gd name="connsiteX34" fmla="*/ 40586 w 678789"/>
                <a:gd name="connsiteY34" fmla="*/ 188976 h 667502"/>
                <a:gd name="connsiteX35" fmla="*/ 33366 w 678789"/>
                <a:gd name="connsiteY35" fmla="*/ 214236 h 667502"/>
                <a:gd name="connsiteX36" fmla="*/ 20745 w 678789"/>
                <a:gd name="connsiteY36" fmla="*/ 224161 h 667502"/>
                <a:gd name="connsiteX37" fmla="*/ 27061 w 678789"/>
                <a:gd name="connsiteY37" fmla="*/ 241287 h 667502"/>
                <a:gd name="connsiteX38" fmla="*/ 56826 w 678789"/>
                <a:gd name="connsiteY38" fmla="*/ 233172 h 667502"/>
                <a:gd name="connsiteX39" fmla="*/ 61331 w 678789"/>
                <a:gd name="connsiteY39" fmla="*/ 265652 h 667502"/>
                <a:gd name="connsiteX40" fmla="*/ 48711 w 678789"/>
                <a:gd name="connsiteY40" fmla="*/ 259328 h 667502"/>
                <a:gd name="connsiteX41" fmla="*/ 33376 w 678789"/>
                <a:gd name="connsiteY41" fmla="*/ 277378 h 667502"/>
                <a:gd name="connsiteX42" fmla="*/ 47806 w 678789"/>
                <a:gd name="connsiteY42" fmla="*/ 290903 h 667502"/>
                <a:gd name="connsiteX43" fmla="*/ 47806 w 678789"/>
                <a:gd name="connsiteY43" fmla="*/ 309848 h 667502"/>
                <a:gd name="connsiteX44" fmla="*/ 34271 w 678789"/>
                <a:gd name="connsiteY44" fmla="*/ 321574 h 667502"/>
                <a:gd name="connsiteX45" fmla="*/ 39691 w 678789"/>
                <a:gd name="connsiteY45" fmla="*/ 331499 h 667502"/>
                <a:gd name="connsiteX46" fmla="*/ 29766 w 678789"/>
                <a:gd name="connsiteY46" fmla="*/ 338709 h 667502"/>
                <a:gd name="connsiteX47" fmla="*/ 48711 w 678789"/>
                <a:gd name="connsiteY47" fmla="*/ 351339 h 667502"/>
                <a:gd name="connsiteX48" fmla="*/ 29766 w 678789"/>
                <a:gd name="connsiteY48" fmla="*/ 377504 h 667502"/>
                <a:gd name="connsiteX49" fmla="*/ 71257 w 678789"/>
                <a:gd name="connsiteY49" fmla="*/ 449666 h 667502"/>
                <a:gd name="connsiteX50" fmla="*/ 79381 w 678789"/>
                <a:gd name="connsiteY50" fmla="*/ 451466 h 667502"/>
                <a:gd name="connsiteX51" fmla="*/ 98317 w 678789"/>
                <a:gd name="connsiteY51" fmla="*/ 467706 h 667502"/>
                <a:gd name="connsiteX52" fmla="*/ 90202 w 678789"/>
                <a:gd name="connsiteY52" fmla="*/ 481232 h 667502"/>
                <a:gd name="connsiteX53" fmla="*/ 106442 w 678789"/>
                <a:gd name="connsiteY53" fmla="*/ 504692 h 667502"/>
                <a:gd name="connsiteX54" fmla="*/ 117262 w 678789"/>
                <a:gd name="connsiteY54" fmla="*/ 501082 h 667502"/>
                <a:gd name="connsiteX55" fmla="*/ 126282 w 678789"/>
                <a:gd name="connsiteY55" fmla="*/ 520922 h 667502"/>
                <a:gd name="connsiteX56" fmla="*/ 129892 w 678789"/>
                <a:gd name="connsiteY56" fmla="*/ 549793 h 667502"/>
                <a:gd name="connsiteX57" fmla="*/ 143418 w 678789"/>
                <a:gd name="connsiteY57" fmla="*/ 557003 h 667502"/>
                <a:gd name="connsiteX58" fmla="*/ 175889 w 678789"/>
                <a:gd name="connsiteY58" fmla="*/ 559708 h 667502"/>
                <a:gd name="connsiteX59" fmla="*/ 182213 w 678789"/>
                <a:gd name="connsiteY59" fmla="*/ 580463 h 667502"/>
                <a:gd name="connsiteX60" fmla="*/ 166878 w 678789"/>
                <a:gd name="connsiteY60" fmla="*/ 590379 h 667502"/>
                <a:gd name="connsiteX61" fmla="*/ 123577 w 678789"/>
                <a:gd name="connsiteY61" fmla="*/ 577748 h 667502"/>
                <a:gd name="connsiteX62" fmla="*/ 103737 w 678789"/>
                <a:gd name="connsiteY62" fmla="*/ 593093 h 667502"/>
                <a:gd name="connsiteX63" fmla="*/ 114557 w 678789"/>
                <a:gd name="connsiteY63" fmla="*/ 608419 h 667502"/>
                <a:gd name="connsiteX64" fmla="*/ 121777 w 678789"/>
                <a:gd name="connsiteY64" fmla="*/ 627364 h 667502"/>
                <a:gd name="connsiteX65" fmla="*/ 159658 w 678789"/>
                <a:gd name="connsiteY65" fmla="*/ 651720 h 667502"/>
                <a:gd name="connsiteX66" fmla="*/ 175898 w 678789"/>
                <a:gd name="connsiteY66" fmla="*/ 647205 h 667502"/>
                <a:gd name="connsiteX67" fmla="*/ 194843 w 678789"/>
                <a:gd name="connsiteY67" fmla="*/ 665245 h 667502"/>
                <a:gd name="connsiteX68" fmla="*/ 267005 w 678789"/>
                <a:gd name="connsiteY68" fmla="*/ 650824 h 667502"/>
                <a:gd name="connsiteX69" fmla="*/ 340976 w 678789"/>
                <a:gd name="connsiteY69" fmla="*/ 651720 h 667502"/>
                <a:gd name="connsiteX70" fmla="*/ 460048 w 678789"/>
                <a:gd name="connsiteY70" fmla="*/ 667503 h 667502"/>
                <a:gd name="connsiteX71" fmla="*/ 459143 w 678789"/>
                <a:gd name="connsiteY71" fmla="*/ 631879 h 667502"/>
                <a:gd name="connsiteX72" fmla="*/ 477174 w 678789"/>
                <a:gd name="connsiteY72" fmla="*/ 576853 h 667502"/>
                <a:gd name="connsiteX73" fmla="*/ 476279 w 678789"/>
                <a:gd name="connsiteY73" fmla="*/ 551593 h 667502"/>
                <a:gd name="connsiteX74" fmla="*/ 458238 w 678789"/>
                <a:gd name="connsiteY74" fmla="*/ 547992 h 667502"/>
                <a:gd name="connsiteX75" fmla="*/ 470868 w 678789"/>
                <a:gd name="connsiteY75" fmla="*/ 524542 h 667502"/>
                <a:gd name="connsiteX76" fmla="*/ 534000 w 678789"/>
                <a:gd name="connsiteY76" fmla="*/ 528142 h 667502"/>
                <a:gd name="connsiteX77" fmla="*/ 542125 w 678789"/>
                <a:gd name="connsiteY77" fmla="*/ 521827 h 667502"/>
                <a:gd name="connsiteX78" fmla="*/ 537620 w 678789"/>
                <a:gd name="connsiteY78" fmla="*/ 507397 h 667502"/>
                <a:gd name="connsiteX79" fmla="*/ 557460 w 678789"/>
                <a:gd name="connsiteY79" fmla="*/ 503787 h 667502"/>
                <a:gd name="connsiteX80" fmla="*/ 568290 w 678789"/>
                <a:gd name="connsiteY80" fmla="*/ 479441 h 667502"/>
                <a:gd name="connsiteX81" fmla="*/ 577301 w 678789"/>
                <a:gd name="connsiteY81" fmla="*/ 474021 h 667502"/>
                <a:gd name="connsiteX82" fmla="*/ 573700 w 678789"/>
                <a:gd name="connsiteY82" fmla="*/ 457781 h 667502"/>
                <a:gd name="connsiteX83" fmla="*/ 563775 w 678789"/>
                <a:gd name="connsiteY83" fmla="*/ 457781 h 667502"/>
                <a:gd name="connsiteX84" fmla="*/ 560175 w 678789"/>
                <a:gd name="connsiteY84" fmla="*/ 449666 h 667502"/>
                <a:gd name="connsiteX85" fmla="*/ 565585 w 678789"/>
                <a:gd name="connsiteY85" fmla="*/ 441551 h 667502"/>
                <a:gd name="connsiteX86" fmla="*/ 561070 w 678789"/>
                <a:gd name="connsiteY86" fmla="*/ 430721 h 667502"/>
                <a:gd name="connsiteX87" fmla="*/ 548440 w 678789"/>
                <a:gd name="connsiteY87" fmla="*/ 430721 h 667502"/>
                <a:gd name="connsiteX88" fmla="*/ 534019 w 678789"/>
                <a:gd name="connsiteY88" fmla="*/ 418995 h 667502"/>
                <a:gd name="connsiteX89" fmla="*/ 546640 w 678789"/>
                <a:gd name="connsiteY89" fmla="*/ 412680 h 667502"/>
                <a:gd name="connsiteX90" fmla="*/ 597160 w 678789"/>
                <a:gd name="connsiteY90" fmla="*/ 431625 h 667502"/>
                <a:gd name="connsiteX91" fmla="*/ 646767 w 678789"/>
                <a:gd name="connsiteY91" fmla="*/ 417195 h 667502"/>
                <a:gd name="connsiteX92" fmla="*/ 656463 w 678789"/>
                <a:gd name="connsiteY92" fmla="*/ 421034 h 667502"/>
                <a:gd name="connsiteX93" fmla="*/ 656463 w 678789"/>
                <a:gd name="connsiteY93" fmla="*/ 421024 h 667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678789" h="667502">
                  <a:moveTo>
                    <a:pt x="656463" y="421024"/>
                  </a:moveTo>
                  <a:lnTo>
                    <a:pt x="662550" y="407718"/>
                  </a:lnTo>
                  <a:lnTo>
                    <a:pt x="678790" y="404117"/>
                  </a:lnTo>
                  <a:lnTo>
                    <a:pt x="669769" y="385620"/>
                  </a:lnTo>
                  <a:lnTo>
                    <a:pt x="671570" y="355407"/>
                  </a:lnTo>
                  <a:lnTo>
                    <a:pt x="653977" y="327441"/>
                  </a:lnTo>
                  <a:lnTo>
                    <a:pt x="649376" y="314687"/>
                  </a:lnTo>
                  <a:lnTo>
                    <a:pt x="628326" y="275139"/>
                  </a:lnTo>
                  <a:lnTo>
                    <a:pt x="627050" y="255375"/>
                  </a:lnTo>
                  <a:lnTo>
                    <a:pt x="600904" y="252184"/>
                  </a:lnTo>
                  <a:lnTo>
                    <a:pt x="573691" y="231372"/>
                  </a:lnTo>
                  <a:lnTo>
                    <a:pt x="576405" y="207016"/>
                  </a:lnTo>
                  <a:lnTo>
                    <a:pt x="565575" y="207016"/>
                  </a:lnTo>
                  <a:lnTo>
                    <a:pt x="541677" y="96060"/>
                  </a:lnTo>
                  <a:lnTo>
                    <a:pt x="524980" y="59084"/>
                  </a:lnTo>
                  <a:lnTo>
                    <a:pt x="456429" y="73514"/>
                  </a:lnTo>
                  <a:lnTo>
                    <a:pt x="428473" y="70809"/>
                  </a:lnTo>
                  <a:lnTo>
                    <a:pt x="422148" y="50064"/>
                  </a:lnTo>
                  <a:lnTo>
                    <a:pt x="401403" y="29318"/>
                  </a:lnTo>
                  <a:lnTo>
                    <a:pt x="377952" y="29318"/>
                  </a:lnTo>
                  <a:lnTo>
                    <a:pt x="363522" y="42844"/>
                  </a:lnTo>
                  <a:lnTo>
                    <a:pt x="334651" y="43748"/>
                  </a:lnTo>
                  <a:lnTo>
                    <a:pt x="315706" y="49159"/>
                  </a:lnTo>
                  <a:lnTo>
                    <a:pt x="286845" y="34728"/>
                  </a:lnTo>
                  <a:lnTo>
                    <a:pt x="256175" y="10373"/>
                  </a:lnTo>
                  <a:lnTo>
                    <a:pt x="223704" y="13983"/>
                  </a:lnTo>
                  <a:lnTo>
                    <a:pt x="178603" y="0"/>
                  </a:lnTo>
                  <a:lnTo>
                    <a:pt x="159658" y="448"/>
                  </a:lnTo>
                  <a:lnTo>
                    <a:pt x="147933" y="95164"/>
                  </a:lnTo>
                  <a:lnTo>
                    <a:pt x="106432" y="87944"/>
                  </a:lnTo>
                  <a:lnTo>
                    <a:pt x="0" y="84344"/>
                  </a:lnTo>
                  <a:lnTo>
                    <a:pt x="0" y="119520"/>
                  </a:lnTo>
                  <a:lnTo>
                    <a:pt x="35176" y="147485"/>
                  </a:lnTo>
                  <a:lnTo>
                    <a:pt x="27061" y="179956"/>
                  </a:lnTo>
                  <a:lnTo>
                    <a:pt x="40586" y="188976"/>
                  </a:lnTo>
                  <a:lnTo>
                    <a:pt x="33366" y="214236"/>
                  </a:lnTo>
                  <a:lnTo>
                    <a:pt x="20745" y="224161"/>
                  </a:lnTo>
                  <a:lnTo>
                    <a:pt x="27061" y="241287"/>
                  </a:lnTo>
                  <a:lnTo>
                    <a:pt x="56826" y="233172"/>
                  </a:lnTo>
                  <a:lnTo>
                    <a:pt x="61331" y="265652"/>
                  </a:lnTo>
                  <a:lnTo>
                    <a:pt x="48711" y="259328"/>
                  </a:lnTo>
                  <a:lnTo>
                    <a:pt x="33376" y="277378"/>
                  </a:lnTo>
                  <a:lnTo>
                    <a:pt x="47806" y="290903"/>
                  </a:lnTo>
                  <a:lnTo>
                    <a:pt x="47806" y="309848"/>
                  </a:lnTo>
                  <a:lnTo>
                    <a:pt x="34271" y="321574"/>
                  </a:lnTo>
                  <a:lnTo>
                    <a:pt x="39691" y="331499"/>
                  </a:lnTo>
                  <a:lnTo>
                    <a:pt x="29766" y="338709"/>
                  </a:lnTo>
                  <a:lnTo>
                    <a:pt x="48711" y="351339"/>
                  </a:lnTo>
                  <a:lnTo>
                    <a:pt x="29766" y="377504"/>
                  </a:lnTo>
                  <a:lnTo>
                    <a:pt x="71257" y="449666"/>
                  </a:lnTo>
                  <a:lnTo>
                    <a:pt x="79381" y="451466"/>
                  </a:lnTo>
                  <a:lnTo>
                    <a:pt x="98317" y="467706"/>
                  </a:lnTo>
                  <a:lnTo>
                    <a:pt x="90202" y="481232"/>
                  </a:lnTo>
                  <a:lnTo>
                    <a:pt x="106442" y="504692"/>
                  </a:lnTo>
                  <a:lnTo>
                    <a:pt x="117262" y="501082"/>
                  </a:lnTo>
                  <a:lnTo>
                    <a:pt x="126282" y="520922"/>
                  </a:lnTo>
                  <a:lnTo>
                    <a:pt x="129892" y="549793"/>
                  </a:lnTo>
                  <a:lnTo>
                    <a:pt x="143418" y="557003"/>
                  </a:lnTo>
                  <a:lnTo>
                    <a:pt x="175889" y="559708"/>
                  </a:lnTo>
                  <a:lnTo>
                    <a:pt x="182213" y="580463"/>
                  </a:lnTo>
                  <a:lnTo>
                    <a:pt x="166878" y="590379"/>
                  </a:lnTo>
                  <a:lnTo>
                    <a:pt x="123577" y="577748"/>
                  </a:lnTo>
                  <a:lnTo>
                    <a:pt x="103737" y="593093"/>
                  </a:lnTo>
                  <a:lnTo>
                    <a:pt x="114557" y="608419"/>
                  </a:lnTo>
                  <a:lnTo>
                    <a:pt x="121777" y="627364"/>
                  </a:lnTo>
                  <a:lnTo>
                    <a:pt x="159658" y="651720"/>
                  </a:lnTo>
                  <a:lnTo>
                    <a:pt x="175898" y="647205"/>
                  </a:lnTo>
                  <a:lnTo>
                    <a:pt x="194843" y="665245"/>
                  </a:lnTo>
                  <a:lnTo>
                    <a:pt x="267005" y="650824"/>
                  </a:lnTo>
                  <a:lnTo>
                    <a:pt x="340976" y="651720"/>
                  </a:lnTo>
                  <a:lnTo>
                    <a:pt x="460048" y="667503"/>
                  </a:lnTo>
                  <a:lnTo>
                    <a:pt x="459143" y="631879"/>
                  </a:lnTo>
                  <a:lnTo>
                    <a:pt x="477174" y="576853"/>
                  </a:lnTo>
                  <a:lnTo>
                    <a:pt x="476279" y="551593"/>
                  </a:lnTo>
                  <a:lnTo>
                    <a:pt x="458238" y="547992"/>
                  </a:lnTo>
                  <a:lnTo>
                    <a:pt x="470868" y="524542"/>
                  </a:lnTo>
                  <a:lnTo>
                    <a:pt x="534000" y="528142"/>
                  </a:lnTo>
                  <a:lnTo>
                    <a:pt x="542125" y="521827"/>
                  </a:lnTo>
                  <a:lnTo>
                    <a:pt x="537620" y="507397"/>
                  </a:lnTo>
                  <a:lnTo>
                    <a:pt x="557460" y="503787"/>
                  </a:lnTo>
                  <a:lnTo>
                    <a:pt x="568290" y="479441"/>
                  </a:lnTo>
                  <a:lnTo>
                    <a:pt x="577301" y="474021"/>
                  </a:lnTo>
                  <a:lnTo>
                    <a:pt x="573700" y="457781"/>
                  </a:lnTo>
                  <a:lnTo>
                    <a:pt x="563775" y="457781"/>
                  </a:lnTo>
                  <a:lnTo>
                    <a:pt x="560175" y="449666"/>
                  </a:lnTo>
                  <a:lnTo>
                    <a:pt x="565585" y="441551"/>
                  </a:lnTo>
                  <a:lnTo>
                    <a:pt x="561070" y="430721"/>
                  </a:lnTo>
                  <a:lnTo>
                    <a:pt x="548440" y="430721"/>
                  </a:lnTo>
                  <a:lnTo>
                    <a:pt x="534019" y="418995"/>
                  </a:lnTo>
                  <a:lnTo>
                    <a:pt x="546640" y="412680"/>
                  </a:lnTo>
                  <a:lnTo>
                    <a:pt x="597160" y="431625"/>
                  </a:lnTo>
                  <a:lnTo>
                    <a:pt x="646767" y="417195"/>
                  </a:lnTo>
                  <a:lnTo>
                    <a:pt x="656463" y="421034"/>
                  </a:lnTo>
                  <a:lnTo>
                    <a:pt x="656463" y="421024"/>
                  </a:lnTo>
                  <a:close/>
                </a:path>
              </a:pathLst>
            </a:custGeom>
            <a:grpFill/>
            <a:ln w="9525" cap="rnd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sng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" name="Полилиния: фигура 30">
              <a:extLst>
                <a:ext uri="{FF2B5EF4-FFF2-40B4-BE49-F238E27FC236}">
                  <a16:creationId xmlns:a16="http://schemas.microsoft.com/office/drawing/2014/main" id="{3C124850-A958-FF90-E1A9-EC7600934151}"/>
                </a:ext>
              </a:extLst>
            </p:cNvPr>
            <p:cNvSpPr/>
            <p:nvPr/>
          </p:nvSpPr>
          <p:spPr>
            <a:xfrm>
              <a:off x="5062570" y="4860460"/>
              <a:ext cx="932822" cy="656692"/>
            </a:xfrm>
            <a:custGeom>
              <a:avLst/>
              <a:gdLst>
                <a:gd name="connsiteX0" fmla="*/ 198234 w 911047"/>
                <a:gd name="connsiteY0" fmla="*/ 8344 h 631421"/>
                <a:gd name="connsiteX1" fmla="*/ 211988 w 911047"/>
                <a:gd name="connsiteY1" fmla="*/ 18040 h 631421"/>
                <a:gd name="connsiteX2" fmla="*/ 213789 w 911047"/>
                <a:gd name="connsiteY2" fmla="*/ 9925 h 631421"/>
                <a:gd name="connsiteX3" fmla="*/ 235439 w 911047"/>
                <a:gd name="connsiteY3" fmla="*/ 11725 h 631421"/>
                <a:gd name="connsiteX4" fmla="*/ 235439 w 911047"/>
                <a:gd name="connsiteY4" fmla="*/ 17135 h 631421"/>
                <a:gd name="connsiteX5" fmla="*/ 222809 w 911047"/>
                <a:gd name="connsiteY5" fmla="*/ 21650 h 631421"/>
                <a:gd name="connsiteX6" fmla="*/ 221904 w 911047"/>
                <a:gd name="connsiteY6" fmla="*/ 32471 h 631421"/>
                <a:gd name="connsiteX7" fmla="*/ 234534 w 911047"/>
                <a:gd name="connsiteY7" fmla="*/ 34271 h 631421"/>
                <a:gd name="connsiteX8" fmla="*/ 247164 w 911047"/>
                <a:gd name="connsiteY8" fmla="*/ 14430 h 631421"/>
                <a:gd name="connsiteX9" fmla="*/ 287303 w 911047"/>
                <a:gd name="connsiteY9" fmla="*/ 17135 h 631421"/>
                <a:gd name="connsiteX10" fmla="*/ 298580 w 911047"/>
                <a:gd name="connsiteY10" fmla="*/ 34271 h 631421"/>
                <a:gd name="connsiteX11" fmla="*/ 288655 w 911047"/>
                <a:gd name="connsiteY11" fmla="*/ 41491 h 631421"/>
                <a:gd name="connsiteX12" fmla="*/ 292265 w 911047"/>
                <a:gd name="connsiteY12" fmla="*/ 49616 h 631421"/>
                <a:gd name="connsiteX13" fmla="*/ 303990 w 911047"/>
                <a:gd name="connsiteY13" fmla="*/ 46006 h 631421"/>
                <a:gd name="connsiteX14" fmla="*/ 305791 w 911047"/>
                <a:gd name="connsiteY14" fmla="*/ 71256 h 631421"/>
                <a:gd name="connsiteX15" fmla="*/ 293160 w 911047"/>
                <a:gd name="connsiteY15" fmla="*/ 82982 h 631421"/>
                <a:gd name="connsiteX16" fmla="*/ 309401 w 911047"/>
                <a:gd name="connsiteY16" fmla="*/ 103727 h 631421"/>
                <a:gd name="connsiteX17" fmla="*/ 324736 w 911047"/>
                <a:gd name="connsiteY17" fmla="*/ 106442 h 631421"/>
                <a:gd name="connsiteX18" fmla="*/ 332851 w 911047"/>
                <a:gd name="connsiteY18" fmla="*/ 92907 h 631421"/>
                <a:gd name="connsiteX19" fmla="*/ 367132 w 911047"/>
                <a:gd name="connsiteY19" fmla="*/ 82982 h 631421"/>
                <a:gd name="connsiteX20" fmla="*/ 368036 w 911047"/>
                <a:gd name="connsiteY20" fmla="*/ 73066 h 631421"/>
                <a:gd name="connsiteX21" fmla="*/ 395097 w 911047"/>
                <a:gd name="connsiteY21" fmla="*/ 63141 h 631421"/>
                <a:gd name="connsiteX22" fmla="*/ 414033 w 911047"/>
                <a:gd name="connsiteY22" fmla="*/ 75771 h 631421"/>
                <a:gd name="connsiteX23" fmla="*/ 425768 w 911047"/>
                <a:gd name="connsiteY23" fmla="*/ 57731 h 631421"/>
                <a:gd name="connsiteX24" fmla="*/ 445608 w 911047"/>
                <a:gd name="connsiteY24" fmla="*/ 50511 h 631421"/>
                <a:gd name="connsiteX25" fmla="*/ 467258 w 911047"/>
                <a:gd name="connsiteY25" fmla="*/ 63132 h 631421"/>
                <a:gd name="connsiteX26" fmla="*/ 484394 w 911047"/>
                <a:gd name="connsiteY26" fmla="*/ 59531 h 631421"/>
                <a:gd name="connsiteX27" fmla="*/ 523180 w 911047"/>
                <a:gd name="connsiteY27" fmla="*/ 101022 h 631421"/>
                <a:gd name="connsiteX28" fmla="*/ 534010 w 911047"/>
                <a:gd name="connsiteY28" fmla="*/ 101927 h 631421"/>
                <a:gd name="connsiteX29" fmla="*/ 539429 w 911047"/>
                <a:gd name="connsiteY29" fmla="*/ 114557 h 631421"/>
                <a:gd name="connsiteX30" fmla="*/ 548450 w 911047"/>
                <a:gd name="connsiteY30" fmla="*/ 119967 h 631421"/>
                <a:gd name="connsiteX31" fmla="*/ 536724 w 911047"/>
                <a:gd name="connsiteY31" fmla="*/ 138008 h 631421"/>
                <a:gd name="connsiteX32" fmla="*/ 545735 w 911047"/>
                <a:gd name="connsiteY32" fmla="*/ 154248 h 631421"/>
                <a:gd name="connsiteX33" fmla="*/ 564680 w 911047"/>
                <a:gd name="connsiteY33" fmla="*/ 165973 h 631421"/>
                <a:gd name="connsiteX34" fmla="*/ 560175 w 911047"/>
                <a:gd name="connsiteY34" fmla="*/ 184918 h 631421"/>
                <a:gd name="connsiteX35" fmla="*/ 549354 w 911047"/>
                <a:gd name="connsiteY35" fmla="*/ 188528 h 631421"/>
                <a:gd name="connsiteX36" fmla="*/ 541230 w 911047"/>
                <a:gd name="connsiteY36" fmla="*/ 187623 h 631421"/>
                <a:gd name="connsiteX37" fmla="*/ 547545 w 911047"/>
                <a:gd name="connsiteY37" fmla="*/ 206569 h 631421"/>
                <a:gd name="connsiteX38" fmla="*/ 539429 w 911047"/>
                <a:gd name="connsiteY38" fmla="*/ 217389 h 631421"/>
                <a:gd name="connsiteX39" fmla="*/ 505149 w 911047"/>
                <a:gd name="connsiteY39" fmla="*/ 217389 h 631421"/>
                <a:gd name="connsiteX40" fmla="*/ 497034 w 911047"/>
                <a:gd name="connsiteY40" fmla="*/ 209274 h 631421"/>
                <a:gd name="connsiteX41" fmla="*/ 468163 w 911047"/>
                <a:gd name="connsiteY41" fmla="*/ 245355 h 631421"/>
                <a:gd name="connsiteX42" fmla="*/ 480793 w 911047"/>
                <a:gd name="connsiteY42" fmla="*/ 244450 h 631421"/>
                <a:gd name="connsiteX43" fmla="*/ 482594 w 911047"/>
                <a:gd name="connsiteY43" fmla="*/ 251660 h 631421"/>
                <a:gd name="connsiteX44" fmla="*/ 478993 w 911047"/>
                <a:gd name="connsiteY44" fmla="*/ 268805 h 631421"/>
                <a:gd name="connsiteX45" fmla="*/ 496129 w 911047"/>
                <a:gd name="connsiteY45" fmla="*/ 280530 h 631421"/>
                <a:gd name="connsiteX46" fmla="*/ 519589 w 911047"/>
                <a:gd name="connsiteY46" fmla="*/ 281435 h 631421"/>
                <a:gd name="connsiteX47" fmla="*/ 532209 w 911047"/>
                <a:gd name="connsiteY47" fmla="*/ 272415 h 631421"/>
                <a:gd name="connsiteX48" fmla="*/ 537620 w 911047"/>
                <a:gd name="connsiteY48" fmla="*/ 295865 h 631421"/>
                <a:gd name="connsiteX49" fmla="*/ 575510 w 911047"/>
                <a:gd name="connsiteY49" fmla="*/ 297666 h 631421"/>
                <a:gd name="connsiteX50" fmla="*/ 588140 w 911047"/>
                <a:gd name="connsiteY50" fmla="*/ 283235 h 631421"/>
                <a:gd name="connsiteX51" fmla="*/ 594455 w 911047"/>
                <a:gd name="connsiteY51" fmla="*/ 288655 h 631421"/>
                <a:gd name="connsiteX52" fmla="*/ 628736 w 911047"/>
                <a:gd name="connsiteY52" fmla="*/ 276025 h 631421"/>
                <a:gd name="connsiteX53" fmla="*/ 626021 w 911047"/>
                <a:gd name="connsiteY53" fmla="*/ 262490 h 631421"/>
                <a:gd name="connsiteX54" fmla="*/ 639556 w 911047"/>
                <a:gd name="connsiteY54" fmla="*/ 263395 h 631421"/>
                <a:gd name="connsiteX55" fmla="*/ 653987 w 911047"/>
                <a:gd name="connsiteY55" fmla="*/ 239944 h 631421"/>
                <a:gd name="connsiteX56" fmla="*/ 668417 w 911047"/>
                <a:gd name="connsiteY56" fmla="*/ 234524 h 631421"/>
                <a:gd name="connsiteX57" fmla="*/ 681047 w 911047"/>
                <a:gd name="connsiteY57" fmla="*/ 245355 h 631421"/>
                <a:gd name="connsiteX58" fmla="*/ 694572 w 911047"/>
                <a:gd name="connsiteY58" fmla="*/ 246259 h 631421"/>
                <a:gd name="connsiteX59" fmla="*/ 694572 w 911047"/>
                <a:gd name="connsiteY59" fmla="*/ 256175 h 631421"/>
                <a:gd name="connsiteX60" fmla="*/ 707203 w 911047"/>
                <a:gd name="connsiteY60" fmla="*/ 256175 h 631421"/>
                <a:gd name="connsiteX61" fmla="*/ 711708 w 911047"/>
                <a:gd name="connsiteY61" fmla="*/ 267910 h 631421"/>
                <a:gd name="connsiteX62" fmla="*/ 735168 w 911047"/>
                <a:gd name="connsiteY62" fmla="*/ 269710 h 631421"/>
                <a:gd name="connsiteX63" fmla="*/ 749589 w 911047"/>
                <a:gd name="connsiteY63" fmla="*/ 289550 h 631421"/>
                <a:gd name="connsiteX64" fmla="*/ 711708 w 911047"/>
                <a:gd name="connsiteY64" fmla="*/ 300380 h 631421"/>
                <a:gd name="connsiteX65" fmla="*/ 691867 w 911047"/>
                <a:gd name="connsiteY65" fmla="*/ 305791 h 631421"/>
                <a:gd name="connsiteX66" fmla="*/ 687353 w 911047"/>
                <a:gd name="connsiteY66" fmla="*/ 331041 h 631421"/>
                <a:gd name="connsiteX67" fmla="*/ 711708 w 911047"/>
                <a:gd name="connsiteY67" fmla="*/ 357206 h 631421"/>
                <a:gd name="connsiteX68" fmla="*/ 725243 w 911047"/>
                <a:gd name="connsiteY68" fmla="*/ 372532 h 631421"/>
                <a:gd name="connsiteX69" fmla="*/ 726138 w 911047"/>
                <a:gd name="connsiteY69" fmla="*/ 383362 h 631421"/>
                <a:gd name="connsiteX70" fmla="*/ 741474 w 911047"/>
                <a:gd name="connsiteY70" fmla="*/ 377952 h 631421"/>
                <a:gd name="connsiteX71" fmla="*/ 764477 w 911047"/>
                <a:gd name="connsiteY71" fmla="*/ 369827 h 631421"/>
                <a:gd name="connsiteX72" fmla="*/ 851516 w 911047"/>
                <a:gd name="connsiteY72" fmla="*/ 360807 h 631421"/>
                <a:gd name="connsiteX73" fmla="*/ 868204 w 911047"/>
                <a:gd name="connsiteY73" fmla="*/ 369380 h 631421"/>
                <a:gd name="connsiteX74" fmla="*/ 911047 w 911047"/>
                <a:gd name="connsiteY74" fmla="*/ 393287 h 631421"/>
                <a:gd name="connsiteX75" fmla="*/ 886701 w 911047"/>
                <a:gd name="connsiteY75" fmla="*/ 481689 h 631421"/>
                <a:gd name="connsiteX76" fmla="*/ 871366 w 911047"/>
                <a:gd name="connsiteY76" fmla="*/ 584521 h 631421"/>
                <a:gd name="connsiteX77" fmla="*/ 854221 w 911047"/>
                <a:gd name="connsiteY77" fmla="*/ 585873 h 631421"/>
                <a:gd name="connsiteX78" fmla="*/ 814530 w 911047"/>
                <a:gd name="connsiteY78" fmla="*/ 583616 h 631421"/>
                <a:gd name="connsiteX79" fmla="*/ 812730 w 911047"/>
                <a:gd name="connsiteY79" fmla="*/ 606171 h 631421"/>
                <a:gd name="connsiteX80" fmla="*/ 714413 w 911047"/>
                <a:gd name="connsiteY80" fmla="*/ 604361 h 631421"/>
                <a:gd name="connsiteX81" fmla="*/ 712613 w 911047"/>
                <a:gd name="connsiteY81" fmla="*/ 562870 h 631421"/>
                <a:gd name="connsiteX82" fmla="*/ 688248 w 911047"/>
                <a:gd name="connsiteY82" fmla="*/ 543020 h 631421"/>
                <a:gd name="connsiteX83" fmla="*/ 687353 w 911047"/>
                <a:gd name="connsiteY83" fmla="*/ 524085 h 631421"/>
                <a:gd name="connsiteX84" fmla="*/ 649462 w 911047"/>
                <a:gd name="connsiteY84" fmla="*/ 524085 h 631421"/>
                <a:gd name="connsiteX85" fmla="*/ 628717 w 911047"/>
                <a:gd name="connsiteY85" fmla="*/ 570081 h 631421"/>
                <a:gd name="connsiteX86" fmla="*/ 597141 w 911047"/>
                <a:gd name="connsiteY86" fmla="*/ 579101 h 631421"/>
                <a:gd name="connsiteX87" fmla="*/ 543925 w 911047"/>
                <a:gd name="connsiteY87" fmla="*/ 613381 h 631421"/>
                <a:gd name="connsiteX88" fmla="*/ 533105 w 911047"/>
                <a:gd name="connsiteY88" fmla="*/ 618792 h 631421"/>
                <a:gd name="connsiteX89" fmla="*/ 524085 w 911047"/>
                <a:gd name="connsiteY89" fmla="*/ 631422 h 631421"/>
                <a:gd name="connsiteX90" fmla="*/ 515960 w 911047"/>
                <a:gd name="connsiteY90" fmla="*/ 627821 h 631421"/>
                <a:gd name="connsiteX91" fmla="*/ 496119 w 911047"/>
                <a:gd name="connsiteY91" fmla="*/ 588131 h 631421"/>
                <a:gd name="connsiteX92" fmla="*/ 450113 w 911047"/>
                <a:gd name="connsiteY92" fmla="*/ 561061 h 631421"/>
                <a:gd name="connsiteX93" fmla="*/ 414033 w 911047"/>
                <a:gd name="connsiteY93" fmla="*/ 507844 h 631421"/>
                <a:gd name="connsiteX94" fmla="*/ 330146 w 911047"/>
                <a:gd name="connsiteY94" fmla="*/ 497919 h 631421"/>
                <a:gd name="connsiteX95" fmla="*/ 302181 w 911047"/>
                <a:gd name="connsiteY95" fmla="*/ 538515 h 631421"/>
                <a:gd name="connsiteX96" fmla="*/ 239039 w 911047"/>
                <a:gd name="connsiteY96" fmla="*/ 589931 h 631421"/>
                <a:gd name="connsiteX97" fmla="*/ 119072 w 911047"/>
                <a:gd name="connsiteY97" fmla="*/ 497024 h 631421"/>
                <a:gd name="connsiteX98" fmla="*/ 115462 w 911047"/>
                <a:gd name="connsiteY98" fmla="*/ 483489 h 631421"/>
                <a:gd name="connsiteX99" fmla="*/ 82991 w 911047"/>
                <a:gd name="connsiteY99" fmla="*/ 423053 h 631421"/>
                <a:gd name="connsiteX100" fmla="*/ 91107 w 911047"/>
                <a:gd name="connsiteY100" fmla="*/ 408622 h 631421"/>
                <a:gd name="connsiteX101" fmla="*/ 80286 w 911047"/>
                <a:gd name="connsiteY101" fmla="*/ 400507 h 631421"/>
                <a:gd name="connsiteX102" fmla="*/ 81182 w 911047"/>
                <a:gd name="connsiteY102" fmla="*/ 392382 h 631421"/>
                <a:gd name="connsiteX103" fmla="*/ 51416 w 911047"/>
                <a:gd name="connsiteY103" fmla="*/ 352692 h 631421"/>
                <a:gd name="connsiteX104" fmla="*/ 30671 w 911047"/>
                <a:gd name="connsiteY104" fmla="*/ 351787 h 631421"/>
                <a:gd name="connsiteX105" fmla="*/ 24355 w 911047"/>
                <a:gd name="connsiteY105" fmla="*/ 344576 h 631421"/>
                <a:gd name="connsiteX106" fmla="*/ 24355 w 911047"/>
                <a:gd name="connsiteY106" fmla="*/ 325631 h 631421"/>
                <a:gd name="connsiteX107" fmla="*/ 15335 w 911047"/>
                <a:gd name="connsiteY107" fmla="*/ 320221 h 631421"/>
                <a:gd name="connsiteX108" fmla="*/ 21650 w 911047"/>
                <a:gd name="connsiteY108" fmla="*/ 260680 h 631421"/>
                <a:gd name="connsiteX109" fmla="*/ 1810 w 911047"/>
                <a:gd name="connsiteY109" fmla="*/ 254822 h 631421"/>
                <a:gd name="connsiteX110" fmla="*/ 905 w 911047"/>
                <a:gd name="connsiteY110" fmla="*/ 219189 h 631421"/>
                <a:gd name="connsiteX111" fmla="*/ 18945 w 911047"/>
                <a:gd name="connsiteY111" fmla="*/ 164163 h 631421"/>
                <a:gd name="connsiteX112" fmla="*/ 18050 w 911047"/>
                <a:gd name="connsiteY112" fmla="*/ 138912 h 631421"/>
                <a:gd name="connsiteX113" fmla="*/ 0 w 911047"/>
                <a:gd name="connsiteY113" fmla="*/ 135303 h 631421"/>
                <a:gd name="connsiteX114" fmla="*/ 12630 w 911047"/>
                <a:gd name="connsiteY114" fmla="*/ 111852 h 631421"/>
                <a:gd name="connsiteX115" fmla="*/ 75771 w 911047"/>
                <a:gd name="connsiteY115" fmla="*/ 115453 h 631421"/>
                <a:gd name="connsiteX116" fmla="*/ 83887 w 911047"/>
                <a:gd name="connsiteY116" fmla="*/ 109147 h 631421"/>
                <a:gd name="connsiteX117" fmla="*/ 79381 w 911047"/>
                <a:gd name="connsiteY117" fmla="*/ 94707 h 631421"/>
                <a:gd name="connsiteX118" fmla="*/ 99231 w 911047"/>
                <a:gd name="connsiteY118" fmla="*/ 91107 h 631421"/>
                <a:gd name="connsiteX119" fmla="*/ 110052 w 911047"/>
                <a:gd name="connsiteY119" fmla="*/ 66751 h 631421"/>
                <a:gd name="connsiteX120" fmla="*/ 119072 w 911047"/>
                <a:gd name="connsiteY120" fmla="*/ 61341 h 631421"/>
                <a:gd name="connsiteX121" fmla="*/ 115462 w 911047"/>
                <a:gd name="connsiteY121" fmla="*/ 45101 h 631421"/>
                <a:gd name="connsiteX122" fmla="*/ 105537 w 911047"/>
                <a:gd name="connsiteY122" fmla="*/ 45101 h 631421"/>
                <a:gd name="connsiteX123" fmla="*/ 101937 w 911047"/>
                <a:gd name="connsiteY123" fmla="*/ 36986 h 631421"/>
                <a:gd name="connsiteX124" fmla="*/ 107347 w 911047"/>
                <a:gd name="connsiteY124" fmla="*/ 28861 h 631421"/>
                <a:gd name="connsiteX125" fmla="*/ 102841 w 911047"/>
                <a:gd name="connsiteY125" fmla="*/ 18040 h 631421"/>
                <a:gd name="connsiteX126" fmla="*/ 90211 w 911047"/>
                <a:gd name="connsiteY126" fmla="*/ 18040 h 631421"/>
                <a:gd name="connsiteX127" fmla="*/ 75781 w 911047"/>
                <a:gd name="connsiteY127" fmla="*/ 6315 h 631421"/>
                <a:gd name="connsiteX128" fmla="*/ 88402 w 911047"/>
                <a:gd name="connsiteY128" fmla="*/ 0 h 631421"/>
                <a:gd name="connsiteX129" fmla="*/ 138922 w 911047"/>
                <a:gd name="connsiteY129" fmla="*/ 18945 h 631421"/>
                <a:gd name="connsiteX130" fmla="*/ 188528 w 911047"/>
                <a:gd name="connsiteY130" fmla="*/ 4505 h 631421"/>
                <a:gd name="connsiteX131" fmla="*/ 198234 w 911047"/>
                <a:gd name="connsiteY131" fmla="*/ 8344 h 631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911047" h="631421">
                  <a:moveTo>
                    <a:pt x="198234" y="8344"/>
                  </a:moveTo>
                  <a:lnTo>
                    <a:pt x="211988" y="18040"/>
                  </a:lnTo>
                  <a:lnTo>
                    <a:pt x="213789" y="9925"/>
                  </a:lnTo>
                  <a:lnTo>
                    <a:pt x="235439" y="11725"/>
                  </a:lnTo>
                  <a:lnTo>
                    <a:pt x="235439" y="17135"/>
                  </a:lnTo>
                  <a:lnTo>
                    <a:pt x="222809" y="21650"/>
                  </a:lnTo>
                  <a:lnTo>
                    <a:pt x="221904" y="32471"/>
                  </a:lnTo>
                  <a:lnTo>
                    <a:pt x="234534" y="34271"/>
                  </a:lnTo>
                  <a:lnTo>
                    <a:pt x="247164" y="14430"/>
                  </a:lnTo>
                  <a:lnTo>
                    <a:pt x="287303" y="17135"/>
                  </a:lnTo>
                  <a:lnTo>
                    <a:pt x="298580" y="34271"/>
                  </a:lnTo>
                  <a:lnTo>
                    <a:pt x="288655" y="41491"/>
                  </a:lnTo>
                  <a:lnTo>
                    <a:pt x="292265" y="49616"/>
                  </a:lnTo>
                  <a:lnTo>
                    <a:pt x="303990" y="46006"/>
                  </a:lnTo>
                  <a:lnTo>
                    <a:pt x="305791" y="71256"/>
                  </a:lnTo>
                  <a:lnTo>
                    <a:pt x="293160" y="82982"/>
                  </a:lnTo>
                  <a:lnTo>
                    <a:pt x="309401" y="103727"/>
                  </a:lnTo>
                  <a:lnTo>
                    <a:pt x="324736" y="106442"/>
                  </a:lnTo>
                  <a:lnTo>
                    <a:pt x="332851" y="92907"/>
                  </a:lnTo>
                  <a:lnTo>
                    <a:pt x="367132" y="82982"/>
                  </a:lnTo>
                  <a:lnTo>
                    <a:pt x="368036" y="73066"/>
                  </a:lnTo>
                  <a:lnTo>
                    <a:pt x="395097" y="63141"/>
                  </a:lnTo>
                  <a:lnTo>
                    <a:pt x="414033" y="75771"/>
                  </a:lnTo>
                  <a:lnTo>
                    <a:pt x="425768" y="57731"/>
                  </a:lnTo>
                  <a:lnTo>
                    <a:pt x="445608" y="50511"/>
                  </a:lnTo>
                  <a:lnTo>
                    <a:pt x="467258" y="63132"/>
                  </a:lnTo>
                  <a:lnTo>
                    <a:pt x="484394" y="59531"/>
                  </a:lnTo>
                  <a:lnTo>
                    <a:pt x="523180" y="101022"/>
                  </a:lnTo>
                  <a:lnTo>
                    <a:pt x="534010" y="101927"/>
                  </a:lnTo>
                  <a:lnTo>
                    <a:pt x="539429" y="114557"/>
                  </a:lnTo>
                  <a:lnTo>
                    <a:pt x="548450" y="119967"/>
                  </a:lnTo>
                  <a:lnTo>
                    <a:pt x="536724" y="138008"/>
                  </a:lnTo>
                  <a:lnTo>
                    <a:pt x="545735" y="154248"/>
                  </a:lnTo>
                  <a:lnTo>
                    <a:pt x="564680" y="165973"/>
                  </a:lnTo>
                  <a:lnTo>
                    <a:pt x="560175" y="184918"/>
                  </a:lnTo>
                  <a:lnTo>
                    <a:pt x="549354" y="188528"/>
                  </a:lnTo>
                  <a:lnTo>
                    <a:pt x="541230" y="187623"/>
                  </a:lnTo>
                  <a:lnTo>
                    <a:pt x="547545" y="206569"/>
                  </a:lnTo>
                  <a:lnTo>
                    <a:pt x="539429" y="217389"/>
                  </a:lnTo>
                  <a:lnTo>
                    <a:pt x="505149" y="217389"/>
                  </a:lnTo>
                  <a:lnTo>
                    <a:pt x="497034" y="209274"/>
                  </a:lnTo>
                  <a:lnTo>
                    <a:pt x="468163" y="245355"/>
                  </a:lnTo>
                  <a:lnTo>
                    <a:pt x="480793" y="244450"/>
                  </a:lnTo>
                  <a:lnTo>
                    <a:pt x="482594" y="251660"/>
                  </a:lnTo>
                  <a:lnTo>
                    <a:pt x="478993" y="268805"/>
                  </a:lnTo>
                  <a:lnTo>
                    <a:pt x="496129" y="280530"/>
                  </a:lnTo>
                  <a:lnTo>
                    <a:pt x="519589" y="281435"/>
                  </a:lnTo>
                  <a:lnTo>
                    <a:pt x="532209" y="272415"/>
                  </a:lnTo>
                  <a:lnTo>
                    <a:pt x="537620" y="295865"/>
                  </a:lnTo>
                  <a:lnTo>
                    <a:pt x="575510" y="297666"/>
                  </a:lnTo>
                  <a:lnTo>
                    <a:pt x="588140" y="283235"/>
                  </a:lnTo>
                  <a:lnTo>
                    <a:pt x="594455" y="288655"/>
                  </a:lnTo>
                  <a:lnTo>
                    <a:pt x="628736" y="276025"/>
                  </a:lnTo>
                  <a:lnTo>
                    <a:pt x="626021" y="262490"/>
                  </a:lnTo>
                  <a:lnTo>
                    <a:pt x="639556" y="263395"/>
                  </a:lnTo>
                  <a:lnTo>
                    <a:pt x="653987" y="239944"/>
                  </a:lnTo>
                  <a:lnTo>
                    <a:pt x="668417" y="234524"/>
                  </a:lnTo>
                  <a:lnTo>
                    <a:pt x="681047" y="245355"/>
                  </a:lnTo>
                  <a:lnTo>
                    <a:pt x="694572" y="246259"/>
                  </a:lnTo>
                  <a:lnTo>
                    <a:pt x="694572" y="256175"/>
                  </a:lnTo>
                  <a:lnTo>
                    <a:pt x="707203" y="256175"/>
                  </a:lnTo>
                  <a:lnTo>
                    <a:pt x="711708" y="267910"/>
                  </a:lnTo>
                  <a:lnTo>
                    <a:pt x="735168" y="269710"/>
                  </a:lnTo>
                  <a:lnTo>
                    <a:pt x="749589" y="289550"/>
                  </a:lnTo>
                  <a:lnTo>
                    <a:pt x="711708" y="300380"/>
                  </a:lnTo>
                  <a:lnTo>
                    <a:pt x="691867" y="305791"/>
                  </a:lnTo>
                  <a:lnTo>
                    <a:pt x="687353" y="331041"/>
                  </a:lnTo>
                  <a:lnTo>
                    <a:pt x="711708" y="357206"/>
                  </a:lnTo>
                  <a:lnTo>
                    <a:pt x="725243" y="372532"/>
                  </a:lnTo>
                  <a:lnTo>
                    <a:pt x="726138" y="383362"/>
                  </a:lnTo>
                  <a:lnTo>
                    <a:pt x="741474" y="377952"/>
                  </a:lnTo>
                  <a:lnTo>
                    <a:pt x="764477" y="369827"/>
                  </a:lnTo>
                  <a:lnTo>
                    <a:pt x="851516" y="360807"/>
                  </a:lnTo>
                  <a:lnTo>
                    <a:pt x="868204" y="369380"/>
                  </a:lnTo>
                  <a:lnTo>
                    <a:pt x="911047" y="393287"/>
                  </a:lnTo>
                  <a:lnTo>
                    <a:pt x="886701" y="481689"/>
                  </a:lnTo>
                  <a:lnTo>
                    <a:pt x="871366" y="584521"/>
                  </a:lnTo>
                  <a:lnTo>
                    <a:pt x="854221" y="585873"/>
                  </a:lnTo>
                  <a:lnTo>
                    <a:pt x="814530" y="583616"/>
                  </a:lnTo>
                  <a:lnTo>
                    <a:pt x="812730" y="606171"/>
                  </a:lnTo>
                  <a:lnTo>
                    <a:pt x="714413" y="604361"/>
                  </a:lnTo>
                  <a:lnTo>
                    <a:pt x="712613" y="562870"/>
                  </a:lnTo>
                  <a:lnTo>
                    <a:pt x="688248" y="543020"/>
                  </a:lnTo>
                  <a:lnTo>
                    <a:pt x="687353" y="524085"/>
                  </a:lnTo>
                  <a:lnTo>
                    <a:pt x="649462" y="524085"/>
                  </a:lnTo>
                  <a:lnTo>
                    <a:pt x="628717" y="570081"/>
                  </a:lnTo>
                  <a:lnTo>
                    <a:pt x="597141" y="579101"/>
                  </a:lnTo>
                  <a:lnTo>
                    <a:pt x="543925" y="613381"/>
                  </a:lnTo>
                  <a:lnTo>
                    <a:pt x="533105" y="618792"/>
                  </a:lnTo>
                  <a:lnTo>
                    <a:pt x="524085" y="631422"/>
                  </a:lnTo>
                  <a:lnTo>
                    <a:pt x="515960" y="627821"/>
                  </a:lnTo>
                  <a:lnTo>
                    <a:pt x="496119" y="588131"/>
                  </a:lnTo>
                  <a:lnTo>
                    <a:pt x="450113" y="561061"/>
                  </a:lnTo>
                  <a:lnTo>
                    <a:pt x="414033" y="507844"/>
                  </a:lnTo>
                  <a:lnTo>
                    <a:pt x="330146" y="497919"/>
                  </a:lnTo>
                  <a:lnTo>
                    <a:pt x="302181" y="538515"/>
                  </a:lnTo>
                  <a:lnTo>
                    <a:pt x="239039" y="589931"/>
                  </a:lnTo>
                  <a:lnTo>
                    <a:pt x="119072" y="497024"/>
                  </a:lnTo>
                  <a:lnTo>
                    <a:pt x="115462" y="483489"/>
                  </a:lnTo>
                  <a:lnTo>
                    <a:pt x="82991" y="423053"/>
                  </a:lnTo>
                  <a:lnTo>
                    <a:pt x="91107" y="408622"/>
                  </a:lnTo>
                  <a:lnTo>
                    <a:pt x="80286" y="400507"/>
                  </a:lnTo>
                  <a:lnTo>
                    <a:pt x="81182" y="392382"/>
                  </a:lnTo>
                  <a:lnTo>
                    <a:pt x="51416" y="352692"/>
                  </a:lnTo>
                  <a:lnTo>
                    <a:pt x="30671" y="351787"/>
                  </a:lnTo>
                  <a:lnTo>
                    <a:pt x="24355" y="344576"/>
                  </a:lnTo>
                  <a:lnTo>
                    <a:pt x="24355" y="325631"/>
                  </a:lnTo>
                  <a:lnTo>
                    <a:pt x="15335" y="320221"/>
                  </a:lnTo>
                  <a:lnTo>
                    <a:pt x="21650" y="260680"/>
                  </a:lnTo>
                  <a:lnTo>
                    <a:pt x="1810" y="254822"/>
                  </a:lnTo>
                  <a:lnTo>
                    <a:pt x="905" y="219189"/>
                  </a:lnTo>
                  <a:lnTo>
                    <a:pt x="18945" y="164163"/>
                  </a:lnTo>
                  <a:lnTo>
                    <a:pt x="18050" y="138912"/>
                  </a:lnTo>
                  <a:lnTo>
                    <a:pt x="0" y="135303"/>
                  </a:lnTo>
                  <a:lnTo>
                    <a:pt x="12630" y="111852"/>
                  </a:lnTo>
                  <a:lnTo>
                    <a:pt x="75771" y="115453"/>
                  </a:lnTo>
                  <a:lnTo>
                    <a:pt x="83887" y="109147"/>
                  </a:lnTo>
                  <a:lnTo>
                    <a:pt x="79381" y="94707"/>
                  </a:lnTo>
                  <a:lnTo>
                    <a:pt x="99231" y="91107"/>
                  </a:lnTo>
                  <a:lnTo>
                    <a:pt x="110052" y="66751"/>
                  </a:lnTo>
                  <a:lnTo>
                    <a:pt x="119072" y="61341"/>
                  </a:lnTo>
                  <a:lnTo>
                    <a:pt x="115462" y="45101"/>
                  </a:lnTo>
                  <a:lnTo>
                    <a:pt x="105537" y="45101"/>
                  </a:lnTo>
                  <a:lnTo>
                    <a:pt x="101937" y="36986"/>
                  </a:lnTo>
                  <a:lnTo>
                    <a:pt x="107347" y="28861"/>
                  </a:lnTo>
                  <a:lnTo>
                    <a:pt x="102841" y="18040"/>
                  </a:lnTo>
                  <a:lnTo>
                    <a:pt x="90211" y="18040"/>
                  </a:lnTo>
                  <a:lnTo>
                    <a:pt x="75781" y="6315"/>
                  </a:lnTo>
                  <a:lnTo>
                    <a:pt x="88402" y="0"/>
                  </a:lnTo>
                  <a:lnTo>
                    <a:pt x="138922" y="18945"/>
                  </a:lnTo>
                  <a:lnTo>
                    <a:pt x="188528" y="4505"/>
                  </a:lnTo>
                  <a:lnTo>
                    <a:pt x="198234" y="8344"/>
                  </a:lnTo>
                  <a:close/>
                </a:path>
              </a:pathLst>
            </a:custGeom>
            <a:grpFill/>
            <a:ln w="9525" cap="rnd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sng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3" name="Полилиния: фигура 31">
              <a:extLst>
                <a:ext uri="{FF2B5EF4-FFF2-40B4-BE49-F238E27FC236}">
                  <a16:creationId xmlns:a16="http://schemas.microsoft.com/office/drawing/2014/main" id="{418F8502-8178-8F1E-1E84-4C9C12655B8A}"/>
                </a:ext>
              </a:extLst>
            </p:cNvPr>
            <p:cNvSpPr/>
            <p:nvPr/>
          </p:nvSpPr>
          <p:spPr>
            <a:xfrm>
              <a:off x="5937228" y="5126887"/>
              <a:ext cx="778585" cy="754259"/>
            </a:xfrm>
            <a:custGeom>
              <a:avLst/>
              <a:gdLst>
                <a:gd name="connsiteX0" fmla="*/ 618335 w 760409"/>
                <a:gd name="connsiteY0" fmla="*/ 13526 h 725233"/>
                <a:gd name="connsiteX1" fmla="*/ 635032 w 760409"/>
                <a:gd name="connsiteY1" fmla="*/ 28870 h 725233"/>
                <a:gd name="connsiteX2" fmla="*/ 665702 w 760409"/>
                <a:gd name="connsiteY2" fmla="*/ 26156 h 725233"/>
                <a:gd name="connsiteX3" fmla="*/ 665702 w 760409"/>
                <a:gd name="connsiteY3" fmla="*/ 53226 h 725233"/>
                <a:gd name="connsiteX4" fmla="*/ 708089 w 760409"/>
                <a:gd name="connsiteY4" fmla="*/ 58636 h 725233"/>
                <a:gd name="connsiteX5" fmla="*/ 709898 w 760409"/>
                <a:gd name="connsiteY5" fmla="*/ 139818 h 725233"/>
                <a:gd name="connsiteX6" fmla="*/ 703583 w 760409"/>
                <a:gd name="connsiteY6" fmla="*/ 133502 h 725233"/>
                <a:gd name="connsiteX7" fmla="*/ 687343 w 760409"/>
                <a:gd name="connsiteY7" fmla="*/ 143428 h 725233"/>
                <a:gd name="connsiteX8" fmla="*/ 683733 w 760409"/>
                <a:gd name="connsiteY8" fmla="*/ 165973 h 725233"/>
                <a:gd name="connsiteX9" fmla="*/ 690953 w 760409"/>
                <a:gd name="connsiteY9" fmla="*/ 185823 h 725233"/>
                <a:gd name="connsiteX10" fmla="*/ 699973 w 760409"/>
                <a:gd name="connsiteY10" fmla="*/ 185823 h 725233"/>
                <a:gd name="connsiteX11" fmla="*/ 699973 w 760409"/>
                <a:gd name="connsiteY11" fmla="*/ 194843 h 725233"/>
                <a:gd name="connsiteX12" fmla="*/ 708089 w 760409"/>
                <a:gd name="connsiteY12" fmla="*/ 195739 h 725233"/>
                <a:gd name="connsiteX13" fmla="*/ 708993 w 760409"/>
                <a:gd name="connsiteY13" fmla="*/ 245355 h 725233"/>
                <a:gd name="connsiteX14" fmla="*/ 760409 w 760409"/>
                <a:gd name="connsiteY14" fmla="*/ 245355 h 725233"/>
                <a:gd name="connsiteX15" fmla="*/ 758600 w 760409"/>
                <a:gd name="connsiteY15" fmla="*/ 261595 h 725233"/>
                <a:gd name="connsiteX16" fmla="*/ 728834 w 760409"/>
                <a:gd name="connsiteY16" fmla="*/ 256175 h 725233"/>
                <a:gd name="connsiteX17" fmla="*/ 726138 w 760409"/>
                <a:gd name="connsiteY17" fmla="*/ 265205 h 725233"/>
                <a:gd name="connsiteX18" fmla="*/ 712603 w 760409"/>
                <a:gd name="connsiteY18" fmla="*/ 262499 h 725233"/>
                <a:gd name="connsiteX19" fmla="*/ 693658 w 760409"/>
                <a:gd name="connsiteY19" fmla="*/ 265205 h 725233"/>
                <a:gd name="connsiteX20" fmla="*/ 684638 w 760409"/>
                <a:gd name="connsiteY20" fmla="*/ 256175 h 725233"/>
                <a:gd name="connsiteX21" fmla="*/ 653063 w 760409"/>
                <a:gd name="connsiteY21" fmla="*/ 259794 h 725233"/>
                <a:gd name="connsiteX22" fmla="*/ 654872 w 760409"/>
                <a:gd name="connsiteY22" fmla="*/ 279635 h 725233"/>
                <a:gd name="connsiteX23" fmla="*/ 670208 w 760409"/>
                <a:gd name="connsiteY23" fmla="*/ 283235 h 725233"/>
                <a:gd name="connsiteX24" fmla="*/ 681933 w 760409"/>
                <a:gd name="connsiteY24" fmla="*/ 313906 h 725233"/>
                <a:gd name="connsiteX25" fmla="*/ 689153 w 760409"/>
                <a:gd name="connsiteY25" fmla="*/ 321126 h 725233"/>
                <a:gd name="connsiteX26" fmla="*/ 702678 w 760409"/>
                <a:gd name="connsiteY26" fmla="*/ 351796 h 725233"/>
                <a:gd name="connsiteX27" fmla="*/ 702678 w 760409"/>
                <a:gd name="connsiteY27" fmla="*/ 392392 h 725233"/>
                <a:gd name="connsiteX28" fmla="*/ 716213 w 760409"/>
                <a:gd name="connsiteY28" fmla="*/ 414033 h 725233"/>
                <a:gd name="connsiteX29" fmla="*/ 708993 w 760409"/>
                <a:gd name="connsiteY29" fmla="*/ 433883 h 725233"/>
                <a:gd name="connsiteX30" fmla="*/ 728834 w 760409"/>
                <a:gd name="connsiteY30" fmla="*/ 455524 h 725233"/>
                <a:gd name="connsiteX31" fmla="*/ 727929 w 760409"/>
                <a:gd name="connsiteY31" fmla="*/ 476279 h 725233"/>
                <a:gd name="connsiteX32" fmla="*/ 708993 w 760409"/>
                <a:gd name="connsiteY32" fmla="*/ 505139 h 725233"/>
                <a:gd name="connsiteX33" fmla="*/ 720719 w 760409"/>
                <a:gd name="connsiteY33" fmla="*/ 515065 h 725233"/>
                <a:gd name="connsiteX34" fmla="*/ 748675 w 760409"/>
                <a:gd name="connsiteY34" fmla="*/ 505139 h 725233"/>
                <a:gd name="connsiteX35" fmla="*/ 758600 w 760409"/>
                <a:gd name="connsiteY35" fmla="*/ 517770 h 725233"/>
                <a:gd name="connsiteX36" fmla="*/ 735149 w 760409"/>
                <a:gd name="connsiteY36" fmla="*/ 533105 h 725233"/>
                <a:gd name="connsiteX37" fmla="*/ 733368 w 760409"/>
                <a:gd name="connsiteY37" fmla="*/ 638156 h 725233"/>
                <a:gd name="connsiteX38" fmla="*/ 706288 w 760409"/>
                <a:gd name="connsiteY38" fmla="*/ 648567 h 725233"/>
                <a:gd name="connsiteX39" fmla="*/ 706288 w 760409"/>
                <a:gd name="connsiteY39" fmla="*/ 660292 h 725233"/>
                <a:gd name="connsiteX40" fmla="*/ 669303 w 760409"/>
                <a:gd name="connsiteY40" fmla="*/ 679237 h 725233"/>
                <a:gd name="connsiteX41" fmla="*/ 654872 w 760409"/>
                <a:gd name="connsiteY41" fmla="*/ 677428 h 725233"/>
                <a:gd name="connsiteX42" fmla="*/ 630517 w 760409"/>
                <a:gd name="connsiteY42" fmla="*/ 712604 h 725233"/>
                <a:gd name="connsiteX43" fmla="*/ 615182 w 760409"/>
                <a:gd name="connsiteY43" fmla="*/ 713508 h 725233"/>
                <a:gd name="connsiteX44" fmla="*/ 599856 w 760409"/>
                <a:gd name="connsiteY44" fmla="*/ 725234 h 725233"/>
                <a:gd name="connsiteX45" fmla="*/ 583616 w 760409"/>
                <a:gd name="connsiteY45" fmla="*/ 704488 h 725233"/>
                <a:gd name="connsiteX46" fmla="*/ 554746 w 760409"/>
                <a:gd name="connsiteY46" fmla="*/ 695468 h 725233"/>
                <a:gd name="connsiteX47" fmla="*/ 548431 w 760409"/>
                <a:gd name="connsiteY47" fmla="*/ 672017 h 725233"/>
                <a:gd name="connsiteX48" fmla="*/ 552040 w 760409"/>
                <a:gd name="connsiteY48" fmla="*/ 652167 h 725233"/>
                <a:gd name="connsiteX49" fmla="*/ 534895 w 760409"/>
                <a:gd name="connsiteY49" fmla="*/ 635032 h 725233"/>
                <a:gd name="connsiteX50" fmla="*/ 491604 w 760409"/>
                <a:gd name="connsiteY50" fmla="*/ 644957 h 725233"/>
                <a:gd name="connsiteX51" fmla="*/ 478079 w 760409"/>
                <a:gd name="connsiteY51" fmla="*/ 656682 h 725233"/>
                <a:gd name="connsiteX52" fmla="*/ 469954 w 760409"/>
                <a:gd name="connsiteY52" fmla="*/ 653072 h 725233"/>
                <a:gd name="connsiteX53" fmla="*/ 412223 w 760409"/>
                <a:gd name="connsiteY53" fmla="*/ 654882 h 725233"/>
                <a:gd name="connsiteX54" fmla="*/ 402298 w 760409"/>
                <a:gd name="connsiteY54" fmla="*/ 646757 h 725233"/>
                <a:gd name="connsiteX55" fmla="*/ 389677 w 760409"/>
                <a:gd name="connsiteY55" fmla="*/ 676523 h 725233"/>
                <a:gd name="connsiteX56" fmla="*/ 378847 w 760409"/>
                <a:gd name="connsiteY56" fmla="*/ 684648 h 725233"/>
                <a:gd name="connsiteX57" fmla="*/ 366217 w 760409"/>
                <a:gd name="connsiteY57" fmla="*/ 652167 h 725233"/>
                <a:gd name="connsiteX58" fmla="*/ 312096 w 760409"/>
                <a:gd name="connsiteY58" fmla="*/ 645862 h 725233"/>
                <a:gd name="connsiteX59" fmla="*/ 289551 w 760409"/>
                <a:gd name="connsiteY59" fmla="*/ 636832 h 725233"/>
                <a:gd name="connsiteX60" fmla="*/ 272405 w 760409"/>
                <a:gd name="connsiteY60" fmla="*/ 616991 h 725233"/>
                <a:gd name="connsiteX61" fmla="*/ 248955 w 760409"/>
                <a:gd name="connsiteY61" fmla="*/ 594446 h 725233"/>
                <a:gd name="connsiteX62" fmla="*/ 211969 w 760409"/>
                <a:gd name="connsiteY62" fmla="*/ 489804 h 725233"/>
                <a:gd name="connsiteX63" fmla="*/ 202949 w 760409"/>
                <a:gd name="connsiteY63" fmla="*/ 469954 h 725233"/>
                <a:gd name="connsiteX64" fmla="*/ 200244 w 760409"/>
                <a:gd name="connsiteY64" fmla="*/ 450114 h 725233"/>
                <a:gd name="connsiteX65" fmla="*/ 187614 w 760409"/>
                <a:gd name="connsiteY65" fmla="*/ 416738 h 725233"/>
                <a:gd name="connsiteX66" fmla="*/ 185814 w 760409"/>
                <a:gd name="connsiteY66" fmla="*/ 395088 h 725233"/>
                <a:gd name="connsiteX67" fmla="*/ 200244 w 760409"/>
                <a:gd name="connsiteY67" fmla="*/ 365322 h 725233"/>
                <a:gd name="connsiteX68" fmla="*/ 136198 w 760409"/>
                <a:gd name="connsiteY68" fmla="*/ 362617 h 725233"/>
                <a:gd name="connsiteX69" fmla="*/ 75762 w 760409"/>
                <a:gd name="connsiteY69" fmla="*/ 368932 h 725233"/>
                <a:gd name="connsiteX70" fmla="*/ 73962 w 760409"/>
                <a:gd name="connsiteY70" fmla="*/ 358112 h 725233"/>
                <a:gd name="connsiteX71" fmla="*/ 59531 w 760409"/>
                <a:gd name="connsiteY71" fmla="*/ 350891 h 725233"/>
                <a:gd name="connsiteX72" fmla="*/ 45101 w 760409"/>
                <a:gd name="connsiteY72" fmla="*/ 355397 h 725233"/>
                <a:gd name="connsiteX73" fmla="*/ 895 w 760409"/>
                <a:gd name="connsiteY73" fmla="*/ 351796 h 725233"/>
                <a:gd name="connsiteX74" fmla="*/ 0 w 760409"/>
                <a:gd name="connsiteY74" fmla="*/ 329698 h 725233"/>
                <a:gd name="connsiteX75" fmla="*/ 17136 w 760409"/>
                <a:gd name="connsiteY75" fmla="*/ 328346 h 725233"/>
                <a:gd name="connsiteX76" fmla="*/ 32471 w 760409"/>
                <a:gd name="connsiteY76" fmla="*/ 225504 h 725233"/>
                <a:gd name="connsiteX77" fmla="*/ 56826 w 760409"/>
                <a:gd name="connsiteY77" fmla="*/ 137112 h 725233"/>
                <a:gd name="connsiteX78" fmla="*/ 13983 w 760409"/>
                <a:gd name="connsiteY78" fmla="*/ 113205 h 725233"/>
                <a:gd name="connsiteX79" fmla="*/ 85687 w 760409"/>
                <a:gd name="connsiteY79" fmla="*/ 64046 h 725233"/>
                <a:gd name="connsiteX80" fmla="*/ 84792 w 760409"/>
                <a:gd name="connsiteY80" fmla="*/ 19850 h 725233"/>
                <a:gd name="connsiteX81" fmla="*/ 126283 w 760409"/>
                <a:gd name="connsiteY81" fmla="*/ 20298 h 725233"/>
                <a:gd name="connsiteX82" fmla="*/ 155153 w 760409"/>
                <a:gd name="connsiteY82" fmla="*/ 21650 h 725233"/>
                <a:gd name="connsiteX83" fmla="*/ 192138 w 760409"/>
                <a:gd name="connsiteY83" fmla="*/ 5410 h 725233"/>
                <a:gd name="connsiteX84" fmla="*/ 242649 w 760409"/>
                <a:gd name="connsiteY84" fmla="*/ 4505 h 725233"/>
                <a:gd name="connsiteX85" fmla="*/ 246250 w 760409"/>
                <a:gd name="connsiteY85" fmla="*/ 34271 h 725233"/>
                <a:gd name="connsiteX86" fmla="*/ 265195 w 760409"/>
                <a:gd name="connsiteY86" fmla="*/ 16231 h 725233"/>
                <a:gd name="connsiteX87" fmla="*/ 281435 w 760409"/>
                <a:gd name="connsiteY87" fmla="*/ 22555 h 725233"/>
                <a:gd name="connsiteX88" fmla="*/ 292265 w 760409"/>
                <a:gd name="connsiteY88" fmla="*/ 8115 h 725233"/>
                <a:gd name="connsiteX89" fmla="*/ 339166 w 760409"/>
                <a:gd name="connsiteY89" fmla="*/ 0 h 725233"/>
                <a:gd name="connsiteX90" fmla="*/ 294065 w 760409"/>
                <a:gd name="connsiteY90" fmla="*/ 175898 h 725233"/>
                <a:gd name="connsiteX91" fmla="*/ 282340 w 760409"/>
                <a:gd name="connsiteY91" fmla="*/ 210179 h 725233"/>
                <a:gd name="connsiteX92" fmla="*/ 318421 w 760409"/>
                <a:gd name="connsiteY92" fmla="*/ 235430 h 725233"/>
                <a:gd name="connsiteX93" fmla="*/ 328336 w 760409"/>
                <a:gd name="connsiteY93" fmla="*/ 216484 h 725233"/>
                <a:gd name="connsiteX94" fmla="*/ 339166 w 760409"/>
                <a:gd name="connsiteY94" fmla="*/ 216484 h 725233"/>
                <a:gd name="connsiteX95" fmla="*/ 357207 w 760409"/>
                <a:gd name="connsiteY95" fmla="*/ 202054 h 725233"/>
                <a:gd name="connsiteX96" fmla="*/ 367132 w 760409"/>
                <a:gd name="connsiteY96" fmla="*/ 203854 h 725233"/>
                <a:gd name="connsiteX97" fmla="*/ 385172 w 760409"/>
                <a:gd name="connsiteY97" fmla="*/ 178603 h 725233"/>
                <a:gd name="connsiteX98" fmla="*/ 454628 w 760409"/>
                <a:gd name="connsiteY98" fmla="*/ 195739 h 725233"/>
                <a:gd name="connsiteX99" fmla="*/ 454628 w 760409"/>
                <a:gd name="connsiteY99" fmla="*/ 186719 h 725233"/>
                <a:gd name="connsiteX100" fmla="*/ 469059 w 760409"/>
                <a:gd name="connsiteY100" fmla="*/ 127187 h 725233"/>
                <a:gd name="connsiteX101" fmla="*/ 480784 w 760409"/>
                <a:gd name="connsiteY101" fmla="*/ 110947 h 725233"/>
                <a:gd name="connsiteX102" fmla="*/ 501539 w 760409"/>
                <a:gd name="connsiteY102" fmla="*/ 135303 h 725233"/>
                <a:gd name="connsiteX103" fmla="*/ 507844 w 760409"/>
                <a:gd name="connsiteY103" fmla="*/ 127187 h 725233"/>
                <a:gd name="connsiteX104" fmla="*/ 541220 w 760409"/>
                <a:gd name="connsiteY104" fmla="*/ 165068 h 725233"/>
                <a:gd name="connsiteX105" fmla="*/ 569185 w 760409"/>
                <a:gd name="connsiteY105" fmla="*/ 169583 h 725233"/>
                <a:gd name="connsiteX106" fmla="*/ 574605 w 760409"/>
                <a:gd name="connsiteY106" fmla="*/ 71256 h 725233"/>
                <a:gd name="connsiteX107" fmla="*/ 566480 w 760409"/>
                <a:gd name="connsiteY107" fmla="*/ 64941 h 725233"/>
                <a:gd name="connsiteX108" fmla="*/ 575501 w 760409"/>
                <a:gd name="connsiteY108" fmla="*/ 10821 h 725233"/>
                <a:gd name="connsiteX109" fmla="*/ 618344 w 760409"/>
                <a:gd name="connsiteY109" fmla="*/ 13526 h 725233"/>
                <a:gd name="connsiteX110" fmla="*/ 618335 w 760409"/>
                <a:gd name="connsiteY110" fmla="*/ 13526 h 725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760409" h="725233">
                  <a:moveTo>
                    <a:pt x="618335" y="13526"/>
                  </a:moveTo>
                  <a:lnTo>
                    <a:pt x="635032" y="28870"/>
                  </a:lnTo>
                  <a:lnTo>
                    <a:pt x="665702" y="26156"/>
                  </a:lnTo>
                  <a:lnTo>
                    <a:pt x="665702" y="53226"/>
                  </a:lnTo>
                  <a:lnTo>
                    <a:pt x="708089" y="58636"/>
                  </a:lnTo>
                  <a:lnTo>
                    <a:pt x="709898" y="139818"/>
                  </a:lnTo>
                  <a:lnTo>
                    <a:pt x="703583" y="133502"/>
                  </a:lnTo>
                  <a:lnTo>
                    <a:pt x="687343" y="143428"/>
                  </a:lnTo>
                  <a:lnTo>
                    <a:pt x="683733" y="165973"/>
                  </a:lnTo>
                  <a:lnTo>
                    <a:pt x="690953" y="185823"/>
                  </a:lnTo>
                  <a:lnTo>
                    <a:pt x="699973" y="185823"/>
                  </a:lnTo>
                  <a:lnTo>
                    <a:pt x="699973" y="194843"/>
                  </a:lnTo>
                  <a:lnTo>
                    <a:pt x="708089" y="195739"/>
                  </a:lnTo>
                  <a:lnTo>
                    <a:pt x="708993" y="245355"/>
                  </a:lnTo>
                  <a:lnTo>
                    <a:pt x="760409" y="245355"/>
                  </a:lnTo>
                  <a:lnTo>
                    <a:pt x="758600" y="261595"/>
                  </a:lnTo>
                  <a:lnTo>
                    <a:pt x="728834" y="256175"/>
                  </a:lnTo>
                  <a:lnTo>
                    <a:pt x="726138" y="265205"/>
                  </a:lnTo>
                  <a:lnTo>
                    <a:pt x="712603" y="262499"/>
                  </a:lnTo>
                  <a:lnTo>
                    <a:pt x="693658" y="265205"/>
                  </a:lnTo>
                  <a:lnTo>
                    <a:pt x="684638" y="256175"/>
                  </a:lnTo>
                  <a:lnTo>
                    <a:pt x="653063" y="259794"/>
                  </a:lnTo>
                  <a:lnTo>
                    <a:pt x="654872" y="279635"/>
                  </a:lnTo>
                  <a:lnTo>
                    <a:pt x="670208" y="283235"/>
                  </a:lnTo>
                  <a:lnTo>
                    <a:pt x="681933" y="313906"/>
                  </a:lnTo>
                  <a:lnTo>
                    <a:pt x="689153" y="321126"/>
                  </a:lnTo>
                  <a:lnTo>
                    <a:pt x="702678" y="351796"/>
                  </a:lnTo>
                  <a:lnTo>
                    <a:pt x="702678" y="392392"/>
                  </a:lnTo>
                  <a:lnTo>
                    <a:pt x="716213" y="414033"/>
                  </a:lnTo>
                  <a:lnTo>
                    <a:pt x="708993" y="433883"/>
                  </a:lnTo>
                  <a:lnTo>
                    <a:pt x="728834" y="455524"/>
                  </a:lnTo>
                  <a:lnTo>
                    <a:pt x="727929" y="476279"/>
                  </a:lnTo>
                  <a:lnTo>
                    <a:pt x="708993" y="505139"/>
                  </a:lnTo>
                  <a:lnTo>
                    <a:pt x="720719" y="515065"/>
                  </a:lnTo>
                  <a:lnTo>
                    <a:pt x="748675" y="505139"/>
                  </a:lnTo>
                  <a:lnTo>
                    <a:pt x="758600" y="517770"/>
                  </a:lnTo>
                  <a:lnTo>
                    <a:pt x="735149" y="533105"/>
                  </a:lnTo>
                  <a:lnTo>
                    <a:pt x="733368" y="638156"/>
                  </a:lnTo>
                  <a:lnTo>
                    <a:pt x="706288" y="648567"/>
                  </a:lnTo>
                  <a:lnTo>
                    <a:pt x="706288" y="660292"/>
                  </a:lnTo>
                  <a:lnTo>
                    <a:pt x="669303" y="679237"/>
                  </a:lnTo>
                  <a:lnTo>
                    <a:pt x="654872" y="677428"/>
                  </a:lnTo>
                  <a:lnTo>
                    <a:pt x="630517" y="712604"/>
                  </a:lnTo>
                  <a:lnTo>
                    <a:pt x="615182" y="713508"/>
                  </a:lnTo>
                  <a:lnTo>
                    <a:pt x="599856" y="725234"/>
                  </a:lnTo>
                  <a:lnTo>
                    <a:pt x="583616" y="704488"/>
                  </a:lnTo>
                  <a:lnTo>
                    <a:pt x="554746" y="695468"/>
                  </a:lnTo>
                  <a:lnTo>
                    <a:pt x="548431" y="672017"/>
                  </a:lnTo>
                  <a:lnTo>
                    <a:pt x="552040" y="652167"/>
                  </a:lnTo>
                  <a:lnTo>
                    <a:pt x="534895" y="635032"/>
                  </a:lnTo>
                  <a:lnTo>
                    <a:pt x="491604" y="644957"/>
                  </a:lnTo>
                  <a:lnTo>
                    <a:pt x="478079" y="656682"/>
                  </a:lnTo>
                  <a:lnTo>
                    <a:pt x="469954" y="653072"/>
                  </a:lnTo>
                  <a:lnTo>
                    <a:pt x="412223" y="654882"/>
                  </a:lnTo>
                  <a:lnTo>
                    <a:pt x="402298" y="646757"/>
                  </a:lnTo>
                  <a:lnTo>
                    <a:pt x="389677" y="676523"/>
                  </a:lnTo>
                  <a:lnTo>
                    <a:pt x="378847" y="684648"/>
                  </a:lnTo>
                  <a:lnTo>
                    <a:pt x="366217" y="652167"/>
                  </a:lnTo>
                  <a:lnTo>
                    <a:pt x="312096" y="645862"/>
                  </a:lnTo>
                  <a:lnTo>
                    <a:pt x="289551" y="636832"/>
                  </a:lnTo>
                  <a:lnTo>
                    <a:pt x="272405" y="616991"/>
                  </a:lnTo>
                  <a:lnTo>
                    <a:pt x="248955" y="594446"/>
                  </a:lnTo>
                  <a:lnTo>
                    <a:pt x="211969" y="489804"/>
                  </a:lnTo>
                  <a:lnTo>
                    <a:pt x="202949" y="469954"/>
                  </a:lnTo>
                  <a:lnTo>
                    <a:pt x="200244" y="450114"/>
                  </a:lnTo>
                  <a:lnTo>
                    <a:pt x="187614" y="416738"/>
                  </a:lnTo>
                  <a:lnTo>
                    <a:pt x="185814" y="395088"/>
                  </a:lnTo>
                  <a:lnTo>
                    <a:pt x="200244" y="365322"/>
                  </a:lnTo>
                  <a:lnTo>
                    <a:pt x="136198" y="362617"/>
                  </a:lnTo>
                  <a:lnTo>
                    <a:pt x="75762" y="368932"/>
                  </a:lnTo>
                  <a:lnTo>
                    <a:pt x="73962" y="358112"/>
                  </a:lnTo>
                  <a:lnTo>
                    <a:pt x="59531" y="350891"/>
                  </a:lnTo>
                  <a:lnTo>
                    <a:pt x="45101" y="355397"/>
                  </a:lnTo>
                  <a:lnTo>
                    <a:pt x="895" y="351796"/>
                  </a:lnTo>
                  <a:lnTo>
                    <a:pt x="0" y="329698"/>
                  </a:lnTo>
                  <a:lnTo>
                    <a:pt x="17136" y="328346"/>
                  </a:lnTo>
                  <a:lnTo>
                    <a:pt x="32471" y="225504"/>
                  </a:lnTo>
                  <a:lnTo>
                    <a:pt x="56826" y="137112"/>
                  </a:lnTo>
                  <a:lnTo>
                    <a:pt x="13983" y="113205"/>
                  </a:lnTo>
                  <a:lnTo>
                    <a:pt x="85687" y="64046"/>
                  </a:lnTo>
                  <a:lnTo>
                    <a:pt x="84792" y="19850"/>
                  </a:lnTo>
                  <a:lnTo>
                    <a:pt x="126283" y="20298"/>
                  </a:lnTo>
                  <a:lnTo>
                    <a:pt x="155153" y="21650"/>
                  </a:lnTo>
                  <a:lnTo>
                    <a:pt x="192138" y="5410"/>
                  </a:lnTo>
                  <a:lnTo>
                    <a:pt x="242649" y="4505"/>
                  </a:lnTo>
                  <a:lnTo>
                    <a:pt x="246250" y="34271"/>
                  </a:lnTo>
                  <a:lnTo>
                    <a:pt x="265195" y="16231"/>
                  </a:lnTo>
                  <a:lnTo>
                    <a:pt x="281435" y="22555"/>
                  </a:lnTo>
                  <a:lnTo>
                    <a:pt x="292265" y="8115"/>
                  </a:lnTo>
                  <a:lnTo>
                    <a:pt x="339166" y="0"/>
                  </a:lnTo>
                  <a:lnTo>
                    <a:pt x="294065" y="175898"/>
                  </a:lnTo>
                  <a:lnTo>
                    <a:pt x="282340" y="210179"/>
                  </a:lnTo>
                  <a:lnTo>
                    <a:pt x="318421" y="235430"/>
                  </a:lnTo>
                  <a:lnTo>
                    <a:pt x="328336" y="216484"/>
                  </a:lnTo>
                  <a:lnTo>
                    <a:pt x="339166" y="216484"/>
                  </a:lnTo>
                  <a:lnTo>
                    <a:pt x="357207" y="202054"/>
                  </a:lnTo>
                  <a:lnTo>
                    <a:pt x="367132" y="203854"/>
                  </a:lnTo>
                  <a:lnTo>
                    <a:pt x="385172" y="178603"/>
                  </a:lnTo>
                  <a:lnTo>
                    <a:pt x="454628" y="195739"/>
                  </a:lnTo>
                  <a:lnTo>
                    <a:pt x="454628" y="186719"/>
                  </a:lnTo>
                  <a:lnTo>
                    <a:pt x="469059" y="127187"/>
                  </a:lnTo>
                  <a:lnTo>
                    <a:pt x="480784" y="110947"/>
                  </a:lnTo>
                  <a:lnTo>
                    <a:pt x="501539" y="135303"/>
                  </a:lnTo>
                  <a:lnTo>
                    <a:pt x="507844" y="127187"/>
                  </a:lnTo>
                  <a:lnTo>
                    <a:pt x="541220" y="165068"/>
                  </a:lnTo>
                  <a:lnTo>
                    <a:pt x="569185" y="169583"/>
                  </a:lnTo>
                  <a:lnTo>
                    <a:pt x="574605" y="71256"/>
                  </a:lnTo>
                  <a:lnTo>
                    <a:pt x="566480" y="64941"/>
                  </a:lnTo>
                  <a:lnTo>
                    <a:pt x="575501" y="10821"/>
                  </a:lnTo>
                  <a:lnTo>
                    <a:pt x="618344" y="13526"/>
                  </a:lnTo>
                  <a:lnTo>
                    <a:pt x="618335" y="13526"/>
                  </a:lnTo>
                  <a:close/>
                </a:path>
              </a:pathLst>
            </a:custGeom>
            <a:grpFill/>
            <a:ln w="9525" cap="rnd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sng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4" name="Полилиния: фигура 32">
              <a:extLst>
                <a:ext uri="{FF2B5EF4-FFF2-40B4-BE49-F238E27FC236}">
                  <a16:creationId xmlns:a16="http://schemas.microsoft.com/office/drawing/2014/main" id="{3EFF7B46-F653-1396-019D-FF8919D17D76}"/>
                </a:ext>
              </a:extLst>
            </p:cNvPr>
            <p:cNvSpPr/>
            <p:nvPr/>
          </p:nvSpPr>
          <p:spPr>
            <a:xfrm>
              <a:off x="6605911" y="5360010"/>
              <a:ext cx="657593" cy="852618"/>
            </a:xfrm>
            <a:custGeom>
              <a:avLst/>
              <a:gdLst>
                <a:gd name="connsiteX0" fmla="*/ 378400 w 642242"/>
                <a:gd name="connsiteY0" fmla="*/ 0 h 819807"/>
                <a:gd name="connsiteX1" fmla="*/ 349987 w 642242"/>
                <a:gd name="connsiteY1" fmla="*/ 8573 h 819807"/>
                <a:gd name="connsiteX2" fmla="*/ 349082 w 642242"/>
                <a:gd name="connsiteY2" fmla="*/ 2257 h 819807"/>
                <a:gd name="connsiteX3" fmla="*/ 336452 w 642242"/>
                <a:gd name="connsiteY3" fmla="*/ 457 h 819807"/>
                <a:gd name="connsiteX4" fmla="*/ 310296 w 642242"/>
                <a:gd name="connsiteY4" fmla="*/ 10373 h 819807"/>
                <a:gd name="connsiteX5" fmla="*/ 305781 w 642242"/>
                <a:gd name="connsiteY5" fmla="*/ 5868 h 819807"/>
                <a:gd name="connsiteX6" fmla="*/ 291360 w 642242"/>
                <a:gd name="connsiteY6" fmla="*/ 15793 h 819807"/>
                <a:gd name="connsiteX7" fmla="*/ 292256 w 642242"/>
                <a:gd name="connsiteY7" fmla="*/ 34738 h 819807"/>
                <a:gd name="connsiteX8" fmla="*/ 301276 w 642242"/>
                <a:gd name="connsiteY8" fmla="*/ 34738 h 819807"/>
                <a:gd name="connsiteX9" fmla="*/ 303981 w 642242"/>
                <a:gd name="connsiteY9" fmla="*/ 42853 h 819807"/>
                <a:gd name="connsiteX10" fmla="*/ 300371 w 642242"/>
                <a:gd name="connsiteY10" fmla="*/ 50073 h 819807"/>
                <a:gd name="connsiteX11" fmla="*/ 257070 w 642242"/>
                <a:gd name="connsiteY11" fmla="*/ 74429 h 819807"/>
                <a:gd name="connsiteX12" fmla="*/ 215579 w 642242"/>
                <a:gd name="connsiteY12" fmla="*/ 56388 h 819807"/>
                <a:gd name="connsiteX13" fmla="*/ 207464 w 642242"/>
                <a:gd name="connsiteY13" fmla="*/ 56388 h 819807"/>
                <a:gd name="connsiteX14" fmla="*/ 194834 w 642242"/>
                <a:gd name="connsiteY14" fmla="*/ 47368 h 819807"/>
                <a:gd name="connsiteX15" fmla="*/ 151543 w 642242"/>
                <a:gd name="connsiteY15" fmla="*/ 41948 h 819807"/>
                <a:gd name="connsiteX16" fmla="*/ 151543 w 642242"/>
                <a:gd name="connsiteY16" fmla="*/ 37443 h 819807"/>
                <a:gd name="connsiteX17" fmla="*/ 128083 w 642242"/>
                <a:gd name="connsiteY17" fmla="*/ 33833 h 819807"/>
                <a:gd name="connsiteX18" fmla="*/ 122672 w 642242"/>
                <a:gd name="connsiteY18" fmla="*/ 42853 h 819807"/>
                <a:gd name="connsiteX19" fmla="*/ 105537 w 642242"/>
                <a:gd name="connsiteY19" fmla="*/ 37433 h 819807"/>
                <a:gd name="connsiteX20" fmla="*/ 75771 w 642242"/>
                <a:gd name="connsiteY20" fmla="*/ 32023 h 819807"/>
                <a:gd name="connsiteX21" fmla="*/ 73066 w 642242"/>
                <a:gd name="connsiteY21" fmla="*/ 41043 h 819807"/>
                <a:gd name="connsiteX22" fmla="*/ 59531 w 642242"/>
                <a:gd name="connsiteY22" fmla="*/ 38338 h 819807"/>
                <a:gd name="connsiteX23" fmla="*/ 40586 w 642242"/>
                <a:gd name="connsiteY23" fmla="*/ 41043 h 819807"/>
                <a:gd name="connsiteX24" fmla="*/ 31566 w 642242"/>
                <a:gd name="connsiteY24" fmla="*/ 32023 h 819807"/>
                <a:gd name="connsiteX25" fmla="*/ 0 w 642242"/>
                <a:gd name="connsiteY25" fmla="*/ 35633 h 819807"/>
                <a:gd name="connsiteX26" fmla="*/ 1800 w 642242"/>
                <a:gd name="connsiteY26" fmla="*/ 55483 h 819807"/>
                <a:gd name="connsiteX27" fmla="*/ 17135 w 642242"/>
                <a:gd name="connsiteY27" fmla="*/ 59084 h 819807"/>
                <a:gd name="connsiteX28" fmla="*/ 28861 w 642242"/>
                <a:gd name="connsiteY28" fmla="*/ 89754 h 819807"/>
                <a:gd name="connsiteX29" fmla="*/ 36081 w 642242"/>
                <a:gd name="connsiteY29" fmla="*/ 96974 h 819807"/>
                <a:gd name="connsiteX30" fmla="*/ 49606 w 642242"/>
                <a:gd name="connsiteY30" fmla="*/ 127645 h 819807"/>
                <a:gd name="connsiteX31" fmla="*/ 49606 w 642242"/>
                <a:gd name="connsiteY31" fmla="*/ 168231 h 819807"/>
                <a:gd name="connsiteX32" fmla="*/ 63141 w 642242"/>
                <a:gd name="connsiteY32" fmla="*/ 189881 h 819807"/>
                <a:gd name="connsiteX33" fmla="*/ 55921 w 642242"/>
                <a:gd name="connsiteY33" fmla="*/ 209722 h 819807"/>
                <a:gd name="connsiteX34" fmla="*/ 75762 w 642242"/>
                <a:gd name="connsiteY34" fmla="*/ 231372 h 819807"/>
                <a:gd name="connsiteX35" fmla="*/ 74867 w 642242"/>
                <a:gd name="connsiteY35" fmla="*/ 252127 h 819807"/>
                <a:gd name="connsiteX36" fmla="*/ 55921 w 642242"/>
                <a:gd name="connsiteY36" fmla="*/ 280988 h 819807"/>
                <a:gd name="connsiteX37" fmla="*/ 67646 w 642242"/>
                <a:gd name="connsiteY37" fmla="*/ 290913 h 819807"/>
                <a:gd name="connsiteX38" fmla="*/ 95612 w 642242"/>
                <a:gd name="connsiteY38" fmla="*/ 280988 h 819807"/>
                <a:gd name="connsiteX39" fmla="*/ 105537 w 642242"/>
                <a:gd name="connsiteY39" fmla="*/ 293618 h 819807"/>
                <a:gd name="connsiteX40" fmla="*/ 82086 w 642242"/>
                <a:gd name="connsiteY40" fmla="*/ 308953 h 819807"/>
                <a:gd name="connsiteX41" fmla="*/ 80305 w 642242"/>
                <a:gd name="connsiteY41" fmla="*/ 414004 h 819807"/>
                <a:gd name="connsiteX42" fmla="*/ 108766 w 642242"/>
                <a:gd name="connsiteY42" fmla="*/ 423720 h 819807"/>
                <a:gd name="connsiteX43" fmla="*/ 108766 w 642242"/>
                <a:gd name="connsiteY43" fmla="*/ 446675 h 819807"/>
                <a:gd name="connsiteX44" fmla="*/ 106213 w 642242"/>
                <a:gd name="connsiteY44" fmla="*/ 467087 h 819807"/>
                <a:gd name="connsiteX45" fmla="*/ 117691 w 642242"/>
                <a:gd name="connsiteY45" fmla="*/ 474745 h 819807"/>
                <a:gd name="connsiteX46" fmla="*/ 111309 w 642242"/>
                <a:gd name="connsiteY46" fmla="*/ 500263 h 819807"/>
                <a:gd name="connsiteX47" fmla="*/ 111309 w 642242"/>
                <a:gd name="connsiteY47" fmla="*/ 556384 h 819807"/>
                <a:gd name="connsiteX48" fmla="*/ 115138 w 642242"/>
                <a:gd name="connsiteY48" fmla="*/ 581901 h 819807"/>
                <a:gd name="connsiteX49" fmla="*/ 148304 w 642242"/>
                <a:gd name="connsiteY49" fmla="*/ 598485 h 819807"/>
                <a:gd name="connsiteX50" fmla="*/ 169993 w 642242"/>
                <a:gd name="connsiteY50" fmla="*/ 592103 h 819807"/>
                <a:gd name="connsiteX51" fmla="*/ 198053 w 642242"/>
                <a:gd name="connsiteY51" fmla="*/ 604856 h 819807"/>
                <a:gd name="connsiteX52" fmla="*/ 201882 w 642242"/>
                <a:gd name="connsiteY52" fmla="*/ 671198 h 819807"/>
                <a:gd name="connsiteX53" fmla="*/ 237601 w 642242"/>
                <a:gd name="connsiteY53" fmla="*/ 703088 h 819807"/>
                <a:gd name="connsiteX54" fmla="*/ 274596 w 642242"/>
                <a:gd name="connsiteY54" fmla="*/ 713299 h 819807"/>
                <a:gd name="connsiteX55" fmla="*/ 279702 w 642242"/>
                <a:gd name="connsiteY55" fmla="*/ 740083 h 819807"/>
                <a:gd name="connsiteX56" fmla="*/ 300114 w 642242"/>
                <a:gd name="connsiteY56" fmla="*/ 765601 h 819807"/>
                <a:gd name="connsiteX57" fmla="*/ 305210 w 642242"/>
                <a:gd name="connsiteY57" fmla="*/ 780907 h 819807"/>
                <a:gd name="connsiteX58" fmla="*/ 348586 w 642242"/>
                <a:gd name="connsiteY58" fmla="*/ 768153 h 819807"/>
                <a:gd name="connsiteX59" fmla="*/ 379200 w 642242"/>
                <a:gd name="connsiteY59" fmla="*/ 768153 h 819807"/>
                <a:gd name="connsiteX60" fmla="*/ 380476 w 642242"/>
                <a:gd name="connsiteY60" fmla="*/ 789832 h 819807"/>
                <a:gd name="connsiteX61" fmla="*/ 430863 w 642242"/>
                <a:gd name="connsiteY61" fmla="*/ 819807 h 819807"/>
                <a:gd name="connsiteX62" fmla="*/ 449361 w 642242"/>
                <a:gd name="connsiteY62" fmla="*/ 793661 h 819807"/>
                <a:gd name="connsiteX63" fmla="*/ 454457 w 642242"/>
                <a:gd name="connsiteY63" fmla="*/ 764315 h 819807"/>
                <a:gd name="connsiteX64" fmla="*/ 468497 w 642242"/>
                <a:gd name="connsiteY64" fmla="*/ 738807 h 819807"/>
                <a:gd name="connsiteX65" fmla="*/ 451914 w 642242"/>
                <a:gd name="connsiteY65" fmla="*/ 691610 h 819807"/>
                <a:gd name="connsiteX66" fmla="*/ 455733 w 642242"/>
                <a:gd name="connsiteY66" fmla="*/ 676294 h 819807"/>
                <a:gd name="connsiteX67" fmla="*/ 435331 w 642242"/>
                <a:gd name="connsiteY67" fmla="*/ 655892 h 819807"/>
                <a:gd name="connsiteX68" fmla="*/ 431501 w 642242"/>
                <a:gd name="connsiteY68" fmla="*/ 621449 h 819807"/>
                <a:gd name="connsiteX69" fmla="*/ 468497 w 642242"/>
                <a:gd name="connsiteY69" fmla="*/ 606133 h 819807"/>
                <a:gd name="connsiteX70" fmla="*/ 467220 w 642242"/>
                <a:gd name="connsiteY70" fmla="*/ 593379 h 819807"/>
                <a:gd name="connsiteX71" fmla="*/ 490175 w 642242"/>
                <a:gd name="connsiteY71" fmla="*/ 571690 h 819807"/>
                <a:gd name="connsiteX72" fmla="*/ 550135 w 642242"/>
                <a:gd name="connsiteY72" fmla="*/ 543630 h 819807"/>
                <a:gd name="connsiteX73" fmla="*/ 590959 w 642242"/>
                <a:gd name="connsiteY73" fmla="*/ 502806 h 819807"/>
                <a:gd name="connsiteX74" fmla="*/ 553964 w 642242"/>
                <a:gd name="connsiteY74" fmla="*/ 490052 h 819807"/>
                <a:gd name="connsiteX75" fmla="*/ 582025 w 642242"/>
                <a:gd name="connsiteY75" fmla="*/ 400755 h 819807"/>
                <a:gd name="connsiteX76" fmla="*/ 553840 w 642242"/>
                <a:gd name="connsiteY76" fmla="*/ 352244 h 819807"/>
                <a:gd name="connsiteX77" fmla="*/ 561956 w 642242"/>
                <a:gd name="connsiteY77" fmla="*/ 287293 h 819807"/>
                <a:gd name="connsiteX78" fmla="*/ 642242 w 642242"/>
                <a:gd name="connsiteY78" fmla="*/ 251222 h 819807"/>
                <a:gd name="connsiteX79" fmla="*/ 635022 w 642242"/>
                <a:gd name="connsiteY79" fmla="*/ 228667 h 819807"/>
                <a:gd name="connsiteX80" fmla="*/ 635022 w 642242"/>
                <a:gd name="connsiteY80" fmla="*/ 211084 h 819807"/>
                <a:gd name="connsiteX81" fmla="*/ 599846 w 642242"/>
                <a:gd name="connsiteY81" fmla="*/ 214236 h 819807"/>
                <a:gd name="connsiteX82" fmla="*/ 581797 w 642242"/>
                <a:gd name="connsiteY82" fmla="*/ 229572 h 819807"/>
                <a:gd name="connsiteX83" fmla="*/ 557451 w 642242"/>
                <a:gd name="connsiteY83" fmla="*/ 206112 h 819807"/>
                <a:gd name="connsiteX84" fmla="*/ 552936 w 642242"/>
                <a:gd name="connsiteY84" fmla="*/ 181766 h 819807"/>
                <a:gd name="connsiteX85" fmla="*/ 519570 w 642242"/>
                <a:gd name="connsiteY85" fmla="*/ 167335 h 819807"/>
                <a:gd name="connsiteX86" fmla="*/ 478069 w 642242"/>
                <a:gd name="connsiteY86" fmla="*/ 81639 h 819807"/>
                <a:gd name="connsiteX87" fmla="*/ 465439 w 642242"/>
                <a:gd name="connsiteY87" fmla="*/ 80734 h 819807"/>
                <a:gd name="connsiteX88" fmla="*/ 440188 w 642242"/>
                <a:gd name="connsiteY88" fmla="*/ 70809 h 819807"/>
                <a:gd name="connsiteX89" fmla="*/ 412223 w 642242"/>
                <a:gd name="connsiteY89" fmla="*/ 69009 h 819807"/>
                <a:gd name="connsiteX90" fmla="*/ 402298 w 642242"/>
                <a:gd name="connsiteY90" fmla="*/ 36538 h 819807"/>
                <a:gd name="connsiteX91" fmla="*/ 378400 w 642242"/>
                <a:gd name="connsiteY91" fmla="*/ 0 h 819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642242" h="819807">
                  <a:moveTo>
                    <a:pt x="378400" y="0"/>
                  </a:moveTo>
                  <a:lnTo>
                    <a:pt x="349987" y="8573"/>
                  </a:lnTo>
                  <a:lnTo>
                    <a:pt x="349082" y="2257"/>
                  </a:lnTo>
                  <a:lnTo>
                    <a:pt x="336452" y="457"/>
                  </a:lnTo>
                  <a:lnTo>
                    <a:pt x="310296" y="10373"/>
                  </a:lnTo>
                  <a:lnTo>
                    <a:pt x="305781" y="5868"/>
                  </a:lnTo>
                  <a:lnTo>
                    <a:pt x="291360" y="15793"/>
                  </a:lnTo>
                  <a:lnTo>
                    <a:pt x="292256" y="34738"/>
                  </a:lnTo>
                  <a:lnTo>
                    <a:pt x="301276" y="34738"/>
                  </a:lnTo>
                  <a:lnTo>
                    <a:pt x="303981" y="42853"/>
                  </a:lnTo>
                  <a:lnTo>
                    <a:pt x="300371" y="50073"/>
                  </a:lnTo>
                  <a:lnTo>
                    <a:pt x="257070" y="74429"/>
                  </a:lnTo>
                  <a:lnTo>
                    <a:pt x="215579" y="56388"/>
                  </a:lnTo>
                  <a:lnTo>
                    <a:pt x="207464" y="56388"/>
                  </a:lnTo>
                  <a:lnTo>
                    <a:pt x="194834" y="47368"/>
                  </a:lnTo>
                  <a:lnTo>
                    <a:pt x="151543" y="41948"/>
                  </a:lnTo>
                  <a:lnTo>
                    <a:pt x="151543" y="37443"/>
                  </a:lnTo>
                  <a:lnTo>
                    <a:pt x="128083" y="33833"/>
                  </a:lnTo>
                  <a:lnTo>
                    <a:pt x="122672" y="42853"/>
                  </a:lnTo>
                  <a:lnTo>
                    <a:pt x="105537" y="37433"/>
                  </a:lnTo>
                  <a:lnTo>
                    <a:pt x="75771" y="32023"/>
                  </a:lnTo>
                  <a:lnTo>
                    <a:pt x="73066" y="41043"/>
                  </a:lnTo>
                  <a:lnTo>
                    <a:pt x="59531" y="38338"/>
                  </a:lnTo>
                  <a:lnTo>
                    <a:pt x="40586" y="41043"/>
                  </a:lnTo>
                  <a:lnTo>
                    <a:pt x="31566" y="32023"/>
                  </a:lnTo>
                  <a:lnTo>
                    <a:pt x="0" y="35633"/>
                  </a:lnTo>
                  <a:lnTo>
                    <a:pt x="1800" y="55483"/>
                  </a:lnTo>
                  <a:lnTo>
                    <a:pt x="17135" y="59084"/>
                  </a:lnTo>
                  <a:lnTo>
                    <a:pt x="28861" y="89754"/>
                  </a:lnTo>
                  <a:lnTo>
                    <a:pt x="36081" y="96974"/>
                  </a:lnTo>
                  <a:lnTo>
                    <a:pt x="49606" y="127645"/>
                  </a:lnTo>
                  <a:lnTo>
                    <a:pt x="49606" y="168231"/>
                  </a:lnTo>
                  <a:lnTo>
                    <a:pt x="63141" y="189881"/>
                  </a:lnTo>
                  <a:lnTo>
                    <a:pt x="55921" y="209722"/>
                  </a:lnTo>
                  <a:lnTo>
                    <a:pt x="75762" y="231372"/>
                  </a:lnTo>
                  <a:lnTo>
                    <a:pt x="74867" y="252127"/>
                  </a:lnTo>
                  <a:lnTo>
                    <a:pt x="55921" y="280988"/>
                  </a:lnTo>
                  <a:lnTo>
                    <a:pt x="67646" y="290913"/>
                  </a:lnTo>
                  <a:lnTo>
                    <a:pt x="95612" y="280988"/>
                  </a:lnTo>
                  <a:lnTo>
                    <a:pt x="105537" y="293618"/>
                  </a:lnTo>
                  <a:lnTo>
                    <a:pt x="82086" y="308953"/>
                  </a:lnTo>
                  <a:lnTo>
                    <a:pt x="80305" y="414004"/>
                  </a:lnTo>
                  <a:lnTo>
                    <a:pt x="108766" y="423720"/>
                  </a:lnTo>
                  <a:lnTo>
                    <a:pt x="108766" y="446675"/>
                  </a:lnTo>
                  <a:lnTo>
                    <a:pt x="106213" y="467087"/>
                  </a:lnTo>
                  <a:lnTo>
                    <a:pt x="117691" y="474745"/>
                  </a:lnTo>
                  <a:lnTo>
                    <a:pt x="111309" y="500263"/>
                  </a:lnTo>
                  <a:lnTo>
                    <a:pt x="111309" y="556384"/>
                  </a:lnTo>
                  <a:lnTo>
                    <a:pt x="115138" y="581901"/>
                  </a:lnTo>
                  <a:lnTo>
                    <a:pt x="148304" y="598485"/>
                  </a:lnTo>
                  <a:lnTo>
                    <a:pt x="169993" y="592103"/>
                  </a:lnTo>
                  <a:lnTo>
                    <a:pt x="198053" y="604856"/>
                  </a:lnTo>
                  <a:lnTo>
                    <a:pt x="201882" y="671198"/>
                  </a:lnTo>
                  <a:lnTo>
                    <a:pt x="237601" y="703088"/>
                  </a:lnTo>
                  <a:lnTo>
                    <a:pt x="274596" y="713299"/>
                  </a:lnTo>
                  <a:lnTo>
                    <a:pt x="279702" y="740083"/>
                  </a:lnTo>
                  <a:lnTo>
                    <a:pt x="300114" y="765601"/>
                  </a:lnTo>
                  <a:lnTo>
                    <a:pt x="305210" y="780907"/>
                  </a:lnTo>
                  <a:lnTo>
                    <a:pt x="348586" y="768153"/>
                  </a:lnTo>
                  <a:lnTo>
                    <a:pt x="379200" y="768153"/>
                  </a:lnTo>
                  <a:lnTo>
                    <a:pt x="380476" y="789832"/>
                  </a:lnTo>
                  <a:lnTo>
                    <a:pt x="430863" y="819807"/>
                  </a:lnTo>
                  <a:lnTo>
                    <a:pt x="449361" y="793661"/>
                  </a:lnTo>
                  <a:lnTo>
                    <a:pt x="454457" y="764315"/>
                  </a:lnTo>
                  <a:lnTo>
                    <a:pt x="468497" y="738807"/>
                  </a:lnTo>
                  <a:lnTo>
                    <a:pt x="451914" y="691610"/>
                  </a:lnTo>
                  <a:lnTo>
                    <a:pt x="455733" y="676294"/>
                  </a:lnTo>
                  <a:lnTo>
                    <a:pt x="435331" y="655892"/>
                  </a:lnTo>
                  <a:lnTo>
                    <a:pt x="431501" y="621449"/>
                  </a:lnTo>
                  <a:lnTo>
                    <a:pt x="468497" y="606133"/>
                  </a:lnTo>
                  <a:lnTo>
                    <a:pt x="467220" y="593379"/>
                  </a:lnTo>
                  <a:lnTo>
                    <a:pt x="490175" y="571690"/>
                  </a:lnTo>
                  <a:lnTo>
                    <a:pt x="550135" y="543630"/>
                  </a:lnTo>
                  <a:lnTo>
                    <a:pt x="590959" y="502806"/>
                  </a:lnTo>
                  <a:lnTo>
                    <a:pt x="553964" y="490052"/>
                  </a:lnTo>
                  <a:lnTo>
                    <a:pt x="582025" y="400755"/>
                  </a:lnTo>
                  <a:lnTo>
                    <a:pt x="553840" y="352244"/>
                  </a:lnTo>
                  <a:lnTo>
                    <a:pt x="561956" y="287293"/>
                  </a:lnTo>
                  <a:lnTo>
                    <a:pt x="642242" y="251222"/>
                  </a:lnTo>
                  <a:lnTo>
                    <a:pt x="635022" y="228667"/>
                  </a:lnTo>
                  <a:lnTo>
                    <a:pt x="635022" y="211084"/>
                  </a:lnTo>
                  <a:lnTo>
                    <a:pt x="599846" y="214236"/>
                  </a:lnTo>
                  <a:lnTo>
                    <a:pt x="581797" y="229572"/>
                  </a:lnTo>
                  <a:lnTo>
                    <a:pt x="557451" y="206112"/>
                  </a:lnTo>
                  <a:lnTo>
                    <a:pt x="552936" y="181766"/>
                  </a:lnTo>
                  <a:lnTo>
                    <a:pt x="519570" y="167335"/>
                  </a:lnTo>
                  <a:lnTo>
                    <a:pt x="478069" y="81639"/>
                  </a:lnTo>
                  <a:lnTo>
                    <a:pt x="465439" y="80734"/>
                  </a:lnTo>
                  <a:lnTo>
                    <a:pt x="440188" y="70809"/>
                  </a:lnTo>
                  <a:lnTo>
                    <a:pt x="412223" y="69009"/>
                  </a:lnTo>
                  <a:lnTo>
                    <a:pt x="402298" y="36538"/>
                  </a:lnTo>
                  <a:lnTo>
                    <a:pt x="378400" y="0"/>
                  </a:lnTo>
                  <a:close/>
                </a:path>
              </a:pathLst>
            </a:custGeom>
            <a:grpFill/>
            <a:ln w="9525" cap="rnd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sng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5" name="Полилиния: фигура 33">
              <a:extLst>
                <a:ext uri="{FF2B5EF4-FFF2-40B4-BE49-F238E27FC236}">
                  <a16:creationId xmlns:a16="http://schemas.microsoft.com/office/drawing/2014/main" id="{A2AF692C-78D7-32F8-E8F4-278421EB7754}"/>
                </a:ext>
              </a:extLst>
            </p:cNvPr>
            <p:cNvSpPr/>
            <p:nvPr/>
          </p:nvSpPr>
          <p:spPr>
            <a:xfrm>
              <a:off x="7445448" y="4127696"/>
              <a:ext cx="697782" cy="789050"/>
            </a:xfrm>
            <a:custGeom>
              <a:avLst/>
              <a:gdLst>
                <a:gd name="connsiteX0" fmla="*/ 147971 w 681494"/>
                <a:gd name="connsiteY0" fmla="*/ 24546 h 758685"/>
                <a:gd name="connsiteX1" fmla="*/ 154353 w 681494"/>
                <a:gd name="connsiteY1" fmla="*/ 39538 h 758685"/>
                <a:gd name="connsiteX2" fmla="*/ 147333 w 681494"/>
                <a:gd name="connsiteY2" fmla="*/ 45920 h 758685"/>
                <a:gd name="connsiteX3" fmla="*/ 147971 w 681494"/>
                <a:gd name="connsiteY3" fmla="*/ 58036 h 758685"/>
                <a:gd name="connsiteX4" fmla="*/ 102689 w 681494"/>
                <a:gd name="connsiteY4" fmla="*/ 109699 h 758685"/>
                <a:gd name="connsiteX5" fmla="*/ 79086 w 681494"/>
                <a:gd name="connsiteY5" fmla="*/ 110337 h 758685"/>
                <a:gd name="connsiteX6" fmla="*/ 88021 w 681494"/>
                <a:gd name="connsiteY6" fmla="*/ 147333 h 758685"/>
                <a:gd name="connsiteX7" fmla="*/ 89935 w 681494"/>
                <a:gd name="connsiteY7" fmla="*/ 181775 h 758685"/>
                <a:gd name="connsiteX8" fmla="*/ 103327 w 681494"/>
                <a:gd name="connsiteY8" fmla="*/ 209836 h 758685"/>
                <a:gd name="connsiteX9" fmla="*/ 100136 w 681494"/>
                <a:gd name="connsiteY9" fmla="*/ 232800 h 758685"/>
                <a:gd name="connsiteX10" fmla="*/ 70790 w 681494"/>
                <a:gd name="connsiteY10" fmla="*/ 284464 h 758685"/>
                <a:gd name="connsiteX11" fmla="*/ 49111 w 681494"/>
                <a:gd name="connsiteY11" fmla="*/ 292122 h 758685"/>
                <a:gd name="connsiteX12" fmla="*/ 32528 w 681494"/>
                <a:gd name="connsiteY12" fmla="*/ 292760 h 758685"/>
                <a:gd name="connsiteX13" fmla="*/ 17221 w 681494"/>
                <a:gd name="connsiteY13" fmla="*/ 305514 h 758685"/>
                <a:gd name="connsiteX14" fmla="*/ 8287 w 681494"/>
                <a:gd name="connsiteY14" fmla="*/ 381419 h 758685"/>
                <a:gd name="connsiteX15" fmla="*/ 58036 w 681494"/>
                <a:gd name="connsiteY15" fmla="*/ 381419 h 758685"/>
                <a:gd name="connsiteX16" fmla="*/ 79724 w 681494"/>
                <a:gd name="connsiteY16" fmla="*/ 454762 h 758685"/>
                <a:gd name="connsiteX17" fmla="*/ 144780 w 681494"/>
                <a:gd name="connsiteY17" fmla="*/ 456676 h 758685"/>
                <a:gd name="connsiteX18" fmla="*/ 142227 w 681494"/>
                <a:gd name="connsiteY18" fmla="*/ 484108 h 758685"/>
                <a:gd name="connsiteX19" fmla="*/ 137770 w 681494"/>
                <a:gd name="connsiteY19" fmla="*/ 507711 h 758685"/>
                <a:gd name="connsiteX20" fmla="*/ 27422 w 681494"/>
                <a:gd name="connsiteY20" fmla="*/ 509626 h 758685"/>
                <a:gd name="connsiteX21" fmla="*/ 0 w 681494"/>
                <a:gd name="connsiteY21" fmla="*/ 531000 h 758685"/>
                <a:gd name="connsiteX22" fmla="*/ 36995 w 681494"/>
                <a:gd name="connsiteY22" fmla="*/ 572767 h 758685"/>
                <a:gd name="connsiteX23" fmla="*/ 41453 w 681494"/>
                <a:gd name="connsiteY23" fmla="*/ 607847 h 758685"/>
                <a:gd name="connsiteX24" fmla="*/ 62503 w 681494"/>
                <a:gd name="connsiteY24" fmla="*/ 635918 h 758685"/>
                <a:gd name="connsiteX25" fmla="*/ 114167 w 681494"/>
                <a:gd name="connsiteY25" fmla="*/ 632727 h 758685"/>
                <a:gd name="connsiteX26" fmla="*/ 234525 w 681494"/>
                <a:gd name="connsiteY26" fmla="*/ 646833 h 758685"/>
                <a:gd name="connsiteX27" fmla="*/ 230924 w 681494"/>
                <a:gd name="connsiteY27" fmla="*/ 722604 h 758685"/>
                <a:gd name="connsiteX28" fmla="*/ 273320 w 681494"/>
                <a:gd name="connsiteY28" fmla="*/ 742445 h 758685"/>
                <a:gd name="connsiteX29" fmla="*/ 273320 w 681494"/>
                <a:gd name="connsiteY29" fmla="*/ 758685 h 758685"/>
                <a:gd name="connsiteX30" fmla="*/ 332851 w 681494"/>
                <a:gd name="connsiteY30" fmla="*/ 757790 h 758685"/>
                <a:gd name="connsiteX31" fmla="*/ 373447 w 681494"/>
                <a:gd name="connsiteY31" fmla="*/ 748312 h 758685"/>
                <a:gd name="connsiteX32" fmla="*/ 365322 w 681494"/>
                <a:gd name="connsiteY32" fmla="*/ 722604 h 758685"/>
                <a:gd name="connsiteX33" fmla="*/ 371637 w 681494"/>
                <a:gd name="connsiteY33" fmla="*/ 722604 h 758685"/>
                <a:gd name="connsiteX34" fmla="*/ 423958 w 681494"/>
                <a:gd name="connsiteY34" fmla="*/ 752370 h 758685"/>
                <a:gd name="connsiteX35" fmla="*/ 476279 w 681494"/>
                <a:gd name="connsiteY35" fmla="*/ 739740 h 758685"/>
                <a:gd name="connsiteX36" fmla="*/ 479879 w 681494"/>
                <a:gd name="connsiteY36" fmla="*/ 716289 h 758685"/>
                <a:gd name="connsiteX37" fmla="*/ 491614 w 681494"/>
                <a:gd name="connsiteY37" fmla="*/ 711784 h 758685"/>
                <a:gd name="connsiteX38" fmla="*/ 497024 w 681494"/>
                <a:gd name="connsiteY38" fmla="*/ 676608 h 758685"/>
                <a:gd name="connsiteX39" fmla="*/ 488899 w 681494"/>
                <a:gd name="connsiteY39" fmla="*/ 650443 h 758685"/>
                <a:gd name="connsiteX40" fmla="*/ 522284 w 681494"/>
                <a:gd name="connsiteY40" fmla="*/ 636918 h 758685"/>
                <a:gd name="connsiteX41" fmla="*/ 531305 w 681494"/>
                <a:gd name="connsiteY41" fmla="*/ 654053 h 758685"/>
                <a:gd name="connsiteX42" fmla="*/ 558355 w 681494"/>
                <a:gd name="connsiteY42" fmla="*/ 666683 h 758685"/>
                <a:gd name="connsiteX43" fmla="*/ 557460 w 681494"/>
                <a:gd name="connsiteY43" fmla="*/ 680209 h 758685"/>
                <a:gd name="connsiteX44" fmla="*/ 568280 w 681494"/>
                <a:gd name="connsiteY44" fmla="*/ 691934 h 758685"/>
                <a:gd name="connsiteX45" fmla="*/ 610686 w 681494"/>
                <a:gd name="connsiteY45" fmla="*/ 695544 h 758685"/>
                <a:gd name="connsiteX46" fmla="*/ 616991 w 681494"/>
                <a:gd name="connsiteY46" fmla="*/ 680209 h 758685"/>
                <a:gd name="connsiteX47" fmla="*/ 612486 w 681494"/>
                <a:gd name="connsiteY47" fmla="*/ 670293 h 758685"/>
                <a:gd name="connsiteX48" fmla="*/ 637737 w 681494"/>
                <a:gd name="connsiteY48" fmla="*/ 656758 h 758685"/>
                <a:gd name="connsiteX49" fmla="*/ 653072 w 681494"/>
                <a:gd name="connsiteY49" fmla="*/ 664873 h 758685"/>
                <a:gd name="connsiteX50" fmla="*/ 681495 w 681494"/>
                <a:gd name="connsiteY50" fmla="*/ 650900 h 758685"/>
                <a:gd name="connsiteX51" fmla="*/ 674723 w 681494"/>
                <a:gd name="connsiteY51" fmla="*/ 617068 h 758685"/>
                <a:gd name="connsiteX52" fmla="*/ 673818 w 681494"/>
                <a:gd name="connsiteY52" fmla="*/ 579187 h 758685"/>
                <a:gd name="connsiteX53" fmla="*/ 661197 w 681494"/>
                <a:gd name="connsiteY53" fmla="*/ 571071 h 758685"/>
                <a:gd name="connsiteX54" fmla="*/ 602561 w 681494"/>
                <a:gd name="connsiteY54" fmla="*/ 562946 h 758685"/>
                <a:gd name="connsiteX55" fmla="*/ 602561 w 681494"/>
                <a:gd name="connsiteY55" fmla="*/ 550326 h 758685"/>
                <a:gd name="connsiteX56" fmla="*/ 566480 w 681494"/>
                <a:gd name="connsiteY56" fmla="*/ 547611 h 758685"/>
                <a:gd name="connsiteX57" fmla="*/ 567376 w 681494"/>
                <a:gd name="connsiteY57" fmla="*/ 486270 h 758685"/>
                <a:gd name="connsiteX58" fmla="*/ 605304 w 681494"/>
                <a:gd name="connsiteY58" fmla="*/ 485384 h 758685"/>
                <a:gd name="connsiteX59" fmla="*/ 624440 w 681494"/>
                <a:gd name="connsiteY59" fmla="*/ 436273 h 758685"/>
                <a:gd name="connsiteX60" fmla="*/ 637832 w 681494"/>
                <a:gd name="connsiteY60" fmla="*/ 438188 h 758685"/>
                <a:gd name="connsiteX61" fmla="*/ 649319 w 681494"/>
                <a:gd name="connsiteY61" fmla="*/ 419062 h 758685"/>
                <a:gd name="connsiteX62" fmla="*/ 641023 w 681494"/>
                <a:gd name="connsiteY62" fmla="*/ 397373 h 758685"/>
                <a:gd name="connsiteX63" fmla="*/ 632736 w 681494"/>
                <a:gd name="connsiteY63" fmla="*/ 403107 h 758685"/>
                <a:gd name="connsiteX64" fmla="*/ 601475 w 681494"/>
                <a:gd name="connsiteY64" fmla="*/ 349529 h 758685"/>
                <a:gd name="connsiteX65" fmla="*/ 592550 w 681494"/>
                <a:gd name="connsiteY65" fmla="*/ 355273 h 758685"/>
                <a:gd name="connsiteX66" fmla="*/ 574053 w 681494"/>
                <a:gd name="connsiteY66" fmla="*/ 348253 h 758685"/>
                <a:gd name="connsiteX67" fmla="*/ 554279 w 681494"/>
                <a:gd name="connsiteY67" fmla="*/ 302971 h 758685"/>
                <a:gd name="connsiteX68" fmla="*/ 572776 w 681494"/>
                <a:gd name="connsiteY68" fmla="*/ 285102 h 758685"/>
                <a:gd name="connsiteX69" fmla="*/ 554279 w 681494"/>
                <a:gd name="connsiteY69" fmla="*/ 256404 h 758685"/>
                <a:gd name="connsiteX70" fmla="*/ 503253 w 681494"/>
                <a:gd name="connsiteY70" fmla="*/ 252574 h 758685"/>
                <a:gd name="connsiteX71" fmla="*/ 448399 w 681494"/>
                <a:gd name="connsiteY71" fmla="*/ 275539 h 758685"/>
                <a:gd name="connsiteX72" fmla="*/ 305524 w 681494"/>
                <a:gd name="connsiteY72" fmla="*/ 144789 h 758685"/>
                <a:gd name="connsiteX73" fmla="*/ 270443 w 681494"/>
                <a:gd name="connsiteY73" fmla="*/ 153076 h 758685"/>
                <a:gd name="connsiteX74" fmla="*/ 229619 w 681494"/>
                <a:gd name="connsiteY74" fmla="*/ 154991 h 758685"/>
                <a:gd name="connsiteX75" fmla="*/ 202197 w 681494"/>
                <a:gd name="connsiteY75" fmla="*/ 142865 h 758685"/>
                <a:gd name="connsiteX76" fmla="*/ 190719 w 681494"/>
                <a:gd name="connsiteY76" fmla="*/ 123101 h 758685"/>
                <a:gd name="connsiteX77" fmla="*/ 218142 w 681494"/>
                <a:gd name="connsiteY77" fmla="*/ 92478 h 758685"/>
                <a:gd name="connsiteX78" fmla="*/ 211760 w 681494"/>
                <a:gd name="connsiteY78" fmla="*/ 77819 h 758685"/>
                <a:gd name="connsiteX79" fmla="*/ 265976 w 681494"/>
                <a:gd name="connsiteY79" fmla="*/ 82277 h 758685"/>
                <a:gd name="connsiteX80" fmla="*/ 289579 w 681494"/>
                <a:gd name="connsiteY80" fmla="*/ 72076 h 758685"/>
                <a:gd name="connsiteX81" fmla="*/ 329127 w 681494"/>
                <a:gd name="connsiteY81" fmla="*/ 73352 h 758685"/>
                <a:gd name="connsiteX82" fmla="*/ 382067 w 681494"/>
                <a:gd name="connsiteY82" fmla="*/ 64418 h 758685"/>
                <a:gd name="connsiteX83" fmla="*/ 523665 w 681494"/>
                <a:gd name="connsiteY83" fmla="*/ 48473 h 758685"/>
                <a:gd name="connsiteX84" fmla="*/ 479022 w 681494"/>
                <a:gd name="connsiteY84" fmla="*/ 13392 h 758685"/>
                <a:gd name="connsiteX85" fmla="*/ 449685 w 681494"/>
                <a:gd name="connsiteY85" fmla="*/ 0 h 758685"/>
                <a:gd name="connsiteX86" fmla="*/ 362931 w 681494"/>
                <a:gd name="connsiteY86" fmla="*/ 12754 h 758685"/>
                <a:gd name="connsiteX87" fmla="*/ 291503 w 681494"/>
                <a:gd name="connsiteY87" fmla="*/ 39548 h 758685"/>
                <a:gd name="connsiteX88" fmla="*/ 213036 w 681494"/>
                <a:gd name="connsiteY88" fmla="*/ 26156 h 758685"/>
                <a:gd name="connsiteX89" fmla="*/ 188166 w 681494"/>
                <a:gd name="connsiteY89" fmla="*/ 34442 h 758685"/>
                <a:gd name="connsiteX90" fmla="*/ 147981 w 681494"/>
                <a:gd name="connsiteY90" fmla="*/ 24555 h 758685"/>
                <a:gd name="connsiteX91" fmla="*/ 147971 w 681494"/>
                <a:gd name="connsiteY91" fmla="*/ 24546 h 7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681494" h="758685">
                  <a:moveTo>
                    <a:pt x="147971" y="24546"/>
                  </a:moveTo>
                  <a:lnTo>
                    <a:pt x="154353" y="39538"/>
                  </a:lnTo>
                  <a:lnTo>
                    <a:pt x="147333" y="45920"/>
                  </a:lnTo>
                  <a:lnTo>
                    <a:pt x="147971" y="58036"/>
                  </a:lnTo>
                  <a:lnTo>
                    <a:pt x="102689" y="109699"/>
                  </a:lnTo>
                  <a:lnTo>
                    <a:pt x="79086" y="110337"/>
                  </a:lnTo>
                  <a:lnTo>
                    <a:pt x="88021" y="147333"/>
                  </a:lnTo>
                  <a:lnTo>
                    <a:pt x="89935" y="181775"/>
                  </a:lnTo>
                  <a:lnTo>
                    <a:pt x="103327" y="209836"/>
                  </a:lnTo>
                  <a:lnTo>
                    <a:pt x="100136" y="232800"/>
                  </a:lnTo>
                  <a:lnTo>
                    <a:pt x="70790" y="284464"/>
                  </a:lnTo>
                  <a:lnTo>
                    <a:pt x="49111" y="292122"/>
                  </a:lnTo>
                  <a:lnTo>
                    <a:pt x="32528" y="292760"/>
                  </a:lnTo>
                  <a:lnTo>
                    <a:pt x="17221" y="305514"/>
                  </a:lnTo>
                  <a:lnTo>
                    <a:pt x="8287" y="381419"/>
                  </a:lnTo>
                  <a:lnTo>
                    <a:pt x="58036" y="381419"/>
                  </a:lnTo>
                  <a:lnTo>
                    <a:pt x="79724" y="454762"/>
                  </a:lnTo>
                  <a:lnTo>
                    <a:pt x="144780" y="456676"/>
                  </a:lnTo>
                  <a:lnTo>
                    <a:pt x="142227" y="484108"/>
                  </a:lnTo>
                  <a:lnTo>
                    <a:pt x="137770" y="507711"/>
                  </a:lnTo>
                  <a:lnTo>
                    <a:pt x="27422" y="509626"/>
                  </a:lnTo>
                  <a:lnTo>
                    <a:pt x="0" y="531000"/>
                  </a:lnTo>
                  <a:lnTo>
                    <a:pt x="36995" y="572767"/>
                  </a:lnTo>
                  <a:lnTo>
                    <a:pt x="41453" y="607847"/>
                  </a:lnTo>
                  <a:lnTo>
                    <a:pt x="62503" y="635918"/>
                  </a:lnTo>
                  <a:lnTo>
                    <a:pt x="114167" y="632727"/>
                  </a:lnTo>
                  <a:lnTo>
                    <a:pt x="234525" y="646833"/>
                  </a:lnTo>
                  <a:lnTo>
                    <a:pt x="230924" y="722604"/>
                  </a:lnTo>
                  <a:lnTo>
                    <a:pt x="273320" y="742445"/>
                  </a:lnTo>
                  <a:lnTo>
                    <a:pt x="273320" y="758685"/>
                  </a:lnTo>
                  <a:lnTo>
                    <a:pt x="332851" y="757790"/>
                  </a:lnTo>
                  <a:lnTo>
                    <a:pt x="373447" y="748312"/>
                  </a:lnTo>
                  <a:lnTo>
                    <a:pt x="365322" y="722604"/>
                  </a:lnTo>
                  <a:lnTo>
                    <a:pt x="371637" y="722604"/>
                  </a:lnTo>
                  <a:lnTo>
                    <a:pt x="423958" y="752370"/>
                  </a:lnTo>
                  <a:lnTo>
                    <a:pt x="476279" y="739740"/>
                  </a:lnTo>
                  <a:lnTo>
                    <a:pt x="479879" y="716289"/>
                  </a:lnTo>
                  <a:lnTo>
                    <a:pt x="491614" y="711784"/>
                  </a:lnTo>
                  <a:lnTo>
                    <a:pt x="497024" y="676608"/>
                  </a:lnTo>
                  <a:lnTo>
                    <a:pt x="488899" y="650443"/>
                  </a:lnTo>
                  <a:lnTo>
                    <a:pt x="522284" y="636918"/>
                  </a:lnTo>
                  <a:lnTo>
                    <a:pt x="531305" y="654053"/>
                  </a:lnTo>
                  <a:lnTo>
                    <a:pt x="558355" y="666683"/>
                  </a:lnTo>
                  <a:lnTo>
                    <a:pt x="557460" y="680209"/>
                  </a:lnTo>
                  <a:lnTo>
                    <a:pt x="568280" y="691934"/>
                  </a:lnTo>
                  <a:lnTo>
                    <a:pt x="610686" y="695544"/>
                  </a:lnTo>
                  <a:lnTo>
                    <a:pt x="616991" y="680209"/>
                  </a:lnTo>
                  <a:lnTo>
                    <a:pt x="612486" y="670293"/>
                  </a:lnTo>
                  <a:lnTo>
                    <a:pt x="637737" y="656758"/>
                  </a:lnTo>
                  <a:lnTo>
                    <a:pt x="653072" y="664873"/>
                  </a:lnTo>
                  <a:lnTo>
                    <a:pt x="681495" y="650900"/>
                  </a:lnTo>
                  <a:lnTo>
                    <a:pt x="674723" y="617068"/>
                  </a:lnTo>
                  <a:lnTo>
                    <a:pt x="673818" y="579187"/>
                  </a:lnTo>
                  <a:lnTo>
                    <a:pt x="661197" y="571071"/>
                  </a:lnTo>
                  <a:lnTo>
                    <a:pt x="602561" y="562946"/>
                  </a:lnTo>
                  <a:lnTo>
                    <a:pt x="602561" y="550326"/>
                  </a:lnTo>
                  <a:lnTo>
                    <a:pt x="566480" y="547611"/>
                  </a:lnTo>
                  <a:lnTo>
                    <a:pt x="567376" y="486270"/>
                  </a:lnTo>
                  <a:lnTo>
                    <a:pt x="605304" y="485384"/>
                  </a:lnTo>
                  <a:lnTo>
                    <a:pt x="624440" y="436273"/>
                  </a:lnTo>
                  <a:lnTo>
                    <a:pt x="637832" y="438188"/>
                  </a:lnTo>
                  <a:lnTo>
                    <a:pt x="649319" y="419062"/>
                  </a:lnTo>
                  <a:lnTo>
                    <a:pt x="641023" y="397373"/>
                  </a:lnTo>
                  <a:lnTo>
                    <a:pt x="632736" y="403107"/>
                  </a:lnTo>
                  <a:lnTo>
                    <a:pt x="601475" y="349529"/>
                  </a:lnTo>
                  <a:lnTo>
                    <a:pt x="592550" y="355273"/>
                  </a:lnTo>
                  <a:lnTo>
                    <a:pt x="574053" y="348253"/>
                  </a:lnTo>
                  <a:lnTo>
                    <a:pt x="554279" y="302971"/>
                  </a:lnTo>
                  <a:lnTo>
                    <a:pt x="572776" y="285102"/>
                  </a:lnTo>
                  <a:lnTo>
                    <a:pt x="554279" y="256404"/>
                  </a:lnTo>
                  <a:lnTo>
                    <a:pt x="503253" y="252574"/>
                  </a:lnTo>
                  <a:lnTo>
                    <a:pt x="448399" y="275539"/>
                  </a:lnTo>
                  <a:lnTo>
                    <a:pt x="305524" y="144789"/>
                  </a:lnTo>
                  <a:lnTo>
                    <a:pt x="270443" y="153076"/>
                  </a:lnTo>
                  <a:lnTo>
                    <a:pt x="229619" y="154991"/>
                  </a:lnTo>
                  <a:lnTo>
                    <a:pt x="202197" y="142865"/>
                  </a:lnTo>
                  <a:lnTo>
                    <a:pt x="190719" y="123101"/>
                  </a:lnTo>
                  <a:lnTo>
                    <a:pt x="218142" y="92478"/>
                  </a:lnTo>
                  <a:lnTo>
                    <a:pt x="211760" y="77819"/>
                  </a:lnTo>
                  <a:lnTo>
                    <a:pt x="265976" y="82277"/>
                  </a:lnTo>
                  <a:lnTo>
                    <a:pt x="289579" y="72076"/>
                  </a:lnTo>
                  <a:lnTo>
                    <a:pt x="329127" y="73352"/>
                  </a:lnTo>
                  <a:lnTo>
                    <a:pt x="382067" y="64418"/>
                  </a:lnTo>
                  <a:lnTo>
                    <a:pt x="523665" y="48473"/>
                  </a:lnTo>
                  <a:lnTo>
                    <a:pt x="479022" y="13392"/>
                  </a:lnTo>
                  <a:lnTo>
                    <a:pt x="449685" y="0"/>
                  </a:lnTo>
                  <a:lnTo>
                    <a:pt x="362931" y="12754"/>
                  </a:lnTo>
                  <a:lnTo>
                    <a:pt x="291503" y="39548"/>
                  </a:lnTo>
                  <a:lnTo>
                    <a:pt x="213036" y="26156"/>
                  </a:lnTo>
                  <a:lnTo>
                    <a:pt x="188166" y="34442"/>
                  </a:lnTo>
                  <a:lnTo>
                    <a:pt x="147981" y="24555"/>
                  </a:lnTo>
                  <a:lnTo>
                    <a:pt x="147971" y="24546"/>
                  </a:lnTo>
                  <a:close/>
                </a:path>
              </a:pathLst>
            </a:custGeom>
            <a:grpFill/>
            <a:ln w="9525" cap="rnd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sng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6" name="Полилиния: фигура 34">
              <a:extLst>
                <a:ext uri="{FF2B5EF4-FFF2-40B4-BE49-F238E27FC236}">
                  <a16:creationId xmlns:a16="http://schemas.microsoft.com/office/drawing/2014/main" id="{38B9922F-B174-A44B-96A6-1FF1D5F49A28}"/>
                </a:ext>
              </a:extLst>
            </p:cNvPr>
            <p:cNvSpPr/>
            <p:nvPr/>
          </p:nvSpPr>
          <p:spPr>
            <a:xfrm>
              <a:off x="7640717" y="3769408"/>
              <a:ext cx="1357297" cy="1035229"/>
            </a:xfrm>
            <a:custGeom>
              <a:avLst/>
              <a:gdLst>
                <a:gd name="connsiteX0" fmla="*/ 631507 w 1325613"/>
                <a:gd name="connsiteY0" fmla="*/ 213779 h 995390"/>
                <a:gd name="connsiteX1" fmla="*/ 634651 w 1325613"/>
                <a:gd name="connsiteY1" fmla="*/ 246259 h 995390"/>
                <a:gd name="connsiteX2" fmla="*/ 653596 w 1325613"/>
                <a:gd name="connsiteY2" fmla="*/ 263395 h 995390"/>
                <a:gd name="connsiteX3" fmla="*/ 653596 w 1325613"/>
                <a:gd name="connsiteY3" fmla="*/ 294970 h 995390"/>
                <a:gd name="connsiteX4" fmla="*/ 624726 w 1325613"/>
                <a:gd name="connsiteY4" fmla="*/ 309391 h 995390"/>
                <a:gd name="connsiteX5" fmla="*/ 580539 w 1325613"/>
                <a:gd name="connsiteY5" fmla="*/ 315716 h 995390"/>
                <a:gd name="connsiteX6" fmla="*/ 580539 w 1325613"/>
                <a:gd name="connsiteY6" fmla="*/ 322021 h 995390"/>
                <a:gd name="connsiteX7" fmla="*/ 538134 w 1325613"/>
                <a:gd name="connsiteY7" fmla="*/ 312106 h 995390"/>
                <a:gd name="connsiteX8" fmla="*/ 539039 w 1325613"/>
                <a:gd name="connsiteY8" fmla="*/ 286855 h 995390"/>
                <a:gd name="connsiteX9" fmla="*/ 523704 w 1325613"/>
                <a:gd name="connsiteY9" fmla="*/ 294065 h 995390"/>
                <a:gd name="connsiteX10" fmla="*/ 522808 w 1325613"/>
                <a:gd name="connsiteY10" fmla="*/ 299485 h 995390"/>
                <a:gd name="connsiteX11" fmla="*/ 499348 w 1325613"/>
                <a:gd name="connsiteY11" fmla="*/ 299485 h 995390"/>
                <a:gd name="connsiteX12" fmla="*/ 489433 w 1325613"/>
                <a:gd name="connsiteY12" fmla="*/ 294065 h 995390"/>
                <a:gd name="connsiteX13" fmla="*/ 482851 w 1325613"/>
                <a:gd name="connsiteY13" fmla="*/ 276244 h 995390"/>
                <a:gd name="connsiteX14" fmla="*/ 358473 w 1325613"/>
                <a:gd name="connsiteY14" fmla="*/ 309420 h 995390"/>
                <a:gd name="connsiteX15" fmla="*/ 361655 w 1325613"/>
                <a:gd name="connsiteY15" fmla="*/ 315792 h 995390"/>
                <a:gd name="connsiteX16" fmla="*/ 351454 w 1325613"/>
                <a:gd name="connsiteY16" fmla="*/ 329184 h 995390"/>
                <a:gd name="connsiteX17" fmla="*/ 350815 w 1325613"/>
                <a:gd name="connsiteY17" fmla="*/ 382133 h 995390"/>
                <a:gd name="connsiteX18" fmla="*/ 345710 w 1325613"/>
                <a:gd name="connsiteY18" fmla="*/ 391058 h 995390"/>
                <a:gd name="connsiteX19" fmla="*/ 332956 w 1325613"/>
                <a:gd name="connsiteY19" fmla="*/ 392973 h 995390"/>
                <a:gd name="connsiteX20" fmla="*/ 191357 w 1325613"/>
                <a:gd name="connsiteY20" fmla="*/ 408918 h 995390"/>
                <a:gd name="connsiteX21" fmla="*/ 138417 w 1325613"/>
                <a:gd name="connsiteY21" fmla="*/ 417852 h 995390"/>
                <a:gd name="connsiteX22" fmla="*/ 98870 w 1325613"/>
                <a:gd name="connsiteY22" fmla="*/ 416576 h 995390"/>
                <a:gd name="connsiteX23" fmla="*/ 75267 w 1325613"/>
                <a:gd name="connsiteY23" fmla="*/ 426777 h 995390"/>
                <a:gd name="connsiteX24" fmla="*/ 21050 w 1325613"/>
                <a:gd name="connsiteY24" fmla="*/ 422310 h 995390"/>
                <a:gd name="connsiteX25" fmla="*/ 27422 w 1325613"/>
                <a:gd name="connsiteY25" fmla="*/ 436978 h 995390"/>
                <a:gd name="connsiteX26" fmla="*/ 0 w 1325613"/>
                <a:gd name="connsiteY26" fmla="*/ 467601 h 995390"/>
                <a:gd name="connsiteX27" fmla="*/ 11487 w 1325613"/>
                <a:gd name="connsiteY27" fmla="*/ 487366 h 995390"/>
                <a:gd name="connsiteX28" fmla="*/ 38910 w 1325613"/>
                <a:gd name="connsiteY28" fmla="*/ 499491 h 995390"/>
                <a:gd name="connsiteX29" fmla="*/ 79734 w 1325613"/>
                <a:gd name="connsiteY29" fmla="*/ 497576 h 995390"/>
                <a:gd name="connsiteX30" fmla="*/ 114805 w 1325613"/>
                <a:gd name="connsiteY30" fmla="*/ 489280 h 995390"/>
                <a:gd name="connsiteX31" fmla="*/ 257689 w 1325613"/>
                <a:gd name="connsiteY31" fmla="*/ 620039 h 995390"/>
                <a:gd name="connsiteX32" fmla="*/ 312544 w 1325613"/>
                <a:gd name="connsiteY32" fmla="*/ 597075 h 995390"/>
                <a:gd name="connsiteX33" fmla="*/ 363569 w 1325613"/>
                <a:gd name="connsiteY33" fmla="*/ 600904 h 995390"/>
                <a:gd name="connsiteX34" fmla="*/ 382067 w 1325613"/>
                <a:gd name="connsiteY34" fmla="*/ 629603 h 995390"/>
                <a:gd name="connsiteX35" fmla="*/ 363569 w 1325613"/>
                <a:gd name="connsiteY35" fmla="*/ 647471 h 995390"/>
                <a:gd name="connsiteX36" fmla="*/ 383334 w 1325613"/>
                <a:gd name="connsiteY36" fmla="*/ 692753 h 995390"/>
                <a:gd name="connsiteX37" fmla="*/ 401841 w 1325613"/>
                <a:gd name="connsiteY37" fmla="*/ 699773 h 995390"/>
                <a:gd name="connsiteX38" fmla="*/ 410766 w 1325613"/>
                <a:gd name="connsiteY38" fmla="*/ 694029 h 995390"/>
                <a:gd name="connsiteX39" fmla="*/ 442017 w 1325613"/>
                <a:gd name="connsiteY39" fmla="*/ 747608 h 995390"/>
                <a:gd name="connsiteX40" fmla="*/ 450314 w 1325613"/>
                <a:gd name="connsiteY40" fmla="*/ 741864 h 995390"/>
                <a:gd name="connsiteX41" fmla="*/ 458600 w 1325613"/>
                <a:gd name="connsiteY41" fmla="*/ 763553 h 995390"/>
                <a:gd name="connsiteX42" fmla="*/ 447122 w 1325613"/>
                <a:gd name="connsiteY42" fmla="*/ 782688 h 995390"/>
                <a:gd name="connsiteX43" fmla="*/ 433731 w 1325613"/>
                <a:gd name="connsiteY43" fmla="*/ 780774 h 995390"/>
                <a:gd name="connsiteX44" fmla="*/ 414595 w 1325613"/>
                <a:gd name="connsiteY44" fmla="*/ 829885 h 995390"/>
                <a:gd name="connsiteX45" fmla="*/ 376666 w 1325613"/>
                <a:gd name="connsiteY45" fmla="*/ 830771 h 995390"/>
                <a:gd name="connsiteX46" fmla="*/ 375761 w 1325613"/>
                <a:gd name="connsiteY46" fmla="*/ 892112 h 995390"/>
                <a:gd name="connsiteX47" fmla="*/ 411852 w 1325613"/>
                <a:gd name="connsiteY47" fmla="*/ 894817 h 995390"/>
                <a:gd name="connsiteX48" fmla="*/ 411852 w 1325613"/>
                <a:gd name="connsiteY48" fmla="*/ 907447 h 995390"/>
                <a:gd name="connsiteX49" fmla="*/ 470487 w 1325613"/>
                <a:gd name="connsiteY49" fmla="*/ 915562 h 995390"/>
                <a:gd name="connsiteX50" fmla="*/ 483108 w 1325613"/>
                <a:gd name="connsiteY50" fmla="*/ 923687 h 995390"/>
                <a:gd name="connsiteX51" fmla="*/ 484013 w 1325613"/>
                <a:gd name="connsiteY51" fmla="*/ 961568 h 995390"/>
                <a:gd name="connsiteX52" fmla="*/ 490785 w 1325613"/>
                <a:gd name="connsiteY52" fmla="*/ 995391 h 995390"/>
                <a:gd name="connsiteX53" fmla="*/ 509273 w 1325613"/>
                <a:gd name="connsiteY53" fmla="*/ 981418 h 995390"/>
                <a:gd name="connsiteX54" fmla="*/ 522799 w 1325613"/>
                <a:gd name="connsiteY54" fmla="*/ 981418 h 995390"/>
                <a:gd name="connsiteX55" fmla="*/ 601275 w 1325613"/>
                <a:gd name="connsiteY55" fmla="*/ 953443 h 995390"/>
                <a:gd name="connsiteX56" fmla="*/ 607590 w 1325613"/>
                <a:gd name="connsiteY56" fmla="*/ 966073 h 995390"/>
                <a:gd name="connsiteX57" fmla="*/ 636461 w 1325613"/>
                <a:gd name="connsiteY57" fmla="*/ 975998 h 995390"/>
                <a:gd name="connsiteX58" fmla="*/ 659016 w 1325613"/>
                <a:gd name="connsiteY58" fmla="*/ 960672 h 995390"/>
                <a:gd name="connsiteX59" fmla="*/ 659016 w 1325613"/>
                <a:gd name="connsiteY59" fmla="*/ 953443 h 995390"/>
                <a:gd name="connsiteX60" fmla="*/ 675246 w 1325613"/>
                <a:gd name="connsiteY60" fmla="*/ 943527 h 995390"/>
                <a:gd name="connsiteX61" fmla="*/ 683362 w 1325613"/>
                <a:gd name="connsiteY61" fmla="*/ 951643 h 995390"/>
                <a:gd name="connsiteX62" fmla="*/ 701412 w 1325613"/>
                <a:gd name="connsiteY62" fmla="*/ 944423 h 995390"/>
                <a:gd name="connsiteX63" fmla="*/ 701412 w 1325613"/>
                <a:gd name="connsiteY63" fmla="*/ 930897 h 995390"/>
                <a:gd name="connsiteX64" fmla="*/ 710432 w 1325613"/>
                <a:gd name="connsiteY64" fmla="*/ 930897 h 995390"/>
                <a:gd name="connsiteX65" fmla="*/ 722157 w 1325613"/>
                <a:gd name="connsiteY65" fmla="*/ 936307 h 995390"/>
                <a:gd name="connsiteX66" fmla="*/ 784393 w 1325613"/>
                <a:gd name="connsiteY66" fmla="*/ 933602 h 995390"/>
                <a:gd name="connsiteX67" fmla="*/ 784393 w 1325613"/>
                <a:gd name="connsiteY67" fmla="*/ 925487 h 995390"/>
                <a:gd name="connsiteX68" fmla="*/ 794318 w 1325613"/>
                <a:gd name="connsiteY68" fmla="*/ 921886 h 995390"/>
                <a:gd name="connsiteX69" fmla="*/ 804234 w 1325613"/>
                <a:gd name="connsiteY69" fmla="*/ 926382 h 995390"/>
                <a:gd name="connsiteX70" fmla="*/ 815959 w 1325613"/>
                <a:gd name="connsiteY70" fmla="*/ 916467 h 995390"/>
                <a:gd name="connsiteX71" fmla="*/ 824979 w 1325613"/>
                <a:gd name="connsiteY71" fmla="*/ 925487 h 995390"/>
                <a:gd name="connsiteX72" fmla="*/ 839419 w 1325613"/>
                <a:gd name="connsiteY72" fmla="*/ 916467 h 995390"/>
                <a:gd name="connsiteX73" fmla="*/ 833104 w 1325613"/>
                <a:gd name="connsiteY73" fmla="*/ 904742 h 995390"/>
                <a:gd name="connsiteX74" fmla="*/ 837609 w 1325613"/>
                <a:gd name="connsiteY74" fmla="*/ 881291 h 995390"/>
                <a:gd name="connsiteX75" fmla="*/ 889930 w 1325613"/>
                <a:gd name="connsiteY75" fmla="*/ 882196 h 995390"/>
                <a:gd name="connsiteX76" fmla="*/ 910676 w 1325613"/>
                <a:gd name="connsiteY76" fmla="*/ 868204 h 995390"/>
                <a:gd name="connsiteX77" fmla="*/ 910676 w 1325613"/>
                <a:gd name="connsiteY77" fmla="*/ 829875 h 995390"/>
                <a:gd name="connsiteX78" fmla="*/ 949462 w 1325613"/>
                <a:gd name="connsiteY78" fmla="*/ 818140 h 995390"/>
                <a:gd name="connsiteX79" fmla="*/ 976532 w 1325613"/>
                <a:gd name="connsiteY79" fmla="*/ 857831 h 995390"/>
                <a:gd name="connsiteX80" fmla="*/ 1042368 w 1325613"/>
                <a:gd name="connsiteY80" fmla="*/ 872271 h 995390"/>
                <a:gd name="connsiteX81" fmla="*/ 1071239 w 1325613"/>
                <a:gd name="connsiteY81" fmla="*/ 855126 h 995390"/>
                <a:gd name="connsiteX82" fmla="*/ 1090184 w 1325613"/>
                <a:gd name="connsiteY82" fmla="*/ 875871 h 995390"/>
                <a:gd name="connsiteX83" fmla="*/ 1137990 w 1325613"/>
                <a:gd name="connsiteY83" fmla="*/ 884891 h 995390"/>
                <a:gd name="connsiteX84" fmla="*/ 1149715 w 1325613"/>
                <a:gd name="connsiteY84" fmla="*/ 866851 h 995390"/>
                <a:gd name="connsiteX85" fmla="*/ 1143400 w 1325613"/>
                <a:gd name="connsiteY85" fmla="*/ 835285 h 995390"/>
                <a:gd name="connsiteX86" fmla="*/ 1173166 w 1325613"/>
                <a:gd name="connsiteY86" fmla="*/ 826256 h 995390"/>
                <a:gd name="connsiteX87" fmla="*/ 1192111 w 1325613"/>
                <a:gd name="connsiteY87" fmla="*/ 836181 h 995390"/>
                <a:gd name="connsiteX88" fmla="*/ 1251642 w 1325613"/>
                <a:gd name="connsiteY88" fmla="*/ 840696 h 995390"/>
                <a:gd name="connsiteX89" fmla="*/ 1265177 w 1325613"/>
                <a:gd name="connsiteY89" fmla="*/ 790184 h 995390"/>
                <a:gd name="connsiteX90" fmla="*/ 1266977 w 1325613"/>
                <a:gd name="connsiteY90" fmla="*/ 754999 h 995390"/>
                <a:gd name="connsiteX91" fmla="*/ 1257957 w 1325613"/>
                <a:gd name="connsiteY91" fmla="*/ 745979 h 995390"/>
                <a:gd name="connsiteX92" fmla="*/ 1279608 w 1325613"/>
                <a:gd name="connsiteY92" fmla="*/ 736959 h 995390"/>
                <a:gd name="connsiteX93" fmla="*/ 1293143 w 1325613"/>
                <a:gd name="connsiteY93" fmla="*/ 744179 h 995390"/>
                <a:gd name="connsiteX94" fmla="*/ 1325613 w 1325613"/>
                <a:gd name="connsiteY94" fmla="*/ 734254 h 995390"/>
                <a:gd name="connsiteX95" fmla="*/ 1323813 w 1325613"/>
                <a:gd name="connsiteY95" fmla="*/ 700878 h 995390"/>
                <a:gd name="connsiteX96" fmla="*/ 1304868 w 1325613"/>
                <a:gd name="connsiteY96" fmla="*/ 598046 h 995390"/>
                <a:gd name="connsiteX97" fmla="*/ 1283218 w 1325613"/>
                <a:gd name="connsiteY97" fmla="*/ 534010 h 995390"/>
                <a:gd name="connsiteX98" fmla="*/ 1088374 w 1325613"/>
                <a:gd name="connsiteY98" fmla="*/ 356302 h 995390"/>
                <a:gd name="connsiteX99" fmla="*/ 1045083 w 1325613"/>
                <a:gd name="connsiteY99" fmla="*/ 248964 h 995390"/>
                <a:gd name="connsiteX100" fmla="*/ 1032453 w 1325613"/>
                <a:gd name="connsiteY100" fmla="*/ 250765 h 995390"/>
                <a:gd name="connsiteX101" fmla="*/ 1018022 w 1325613"/>
                <a:gd name="connsiteY101" fmla="*/ 226409 h 995390"/>
                <a:gd name="connsiteX102" fmla="*/ 973817 w 1325613"/>
                <a:gd name="connsiteY102" fmla="*/ 216494 h 995390"/>
                <a:gd name="connsiteX103" fmla="*/ 966606 w 1325613"/>
                <a:gd name="connsiteY103" fmla="*/ 196644 h 995390"/>
                <a:gd name="connsiteX104" fmla="*/ 952167 w 1325613"/>
                <a:gd name="connsiteY104" fmla="*/ 182213 h 995390"/>
                <a:gd name="connsiteX105" fmla="*/ 952167 w 1325613"/>
                <a:gd name="connsiteY105" fmla="*/ 169583 h 995390"/>
                <a:gd name="connsiteX106" fmla="*/ 944956 w 1325613"/>
                <a:gd name="connsiteY106" fmla="*/ 151543 h 995390"/>
                <a:gd name="connsiteX107" fmla="*/ 954881 w 1325613"/>
                <a:gd name="connsiteY107" fmla="*/ 150638 h 995390"/>
                <a:gd name="connsiteX108" fmla="*/ 960291 w 1325613"/>
                <a:gd name="connsiteY108" fmla="*/ 117272 h 995390"/>
                <a:gd name="connsiteX109" fmla="*/ 931421 w 1325613"/>
                <a:gd name="connsiteY109" fmla="*/ 108252 h 995390"/>
                <a:gd name="connsiteX110" fmla="*/ 940451 w 1325613"/>
                <a:gd name="connsiteY110" fmla="*/ 41500 h 995390"/>
                <a:gd name="connsiteX111" fmla="*/ 926916 w 1325613"/>
                <a:gd name="connsiteY111" fmla="*/ 33376 h 995390"/>
                <a:gd name="connsiteX112" fmla="*/ 912486 w 1325613"/>
                <a:gd name="connsiteY112" fmla="*/ 33376 h 995390"/>
                <a:gd name="connsiteX113" fmla="*/ 907075 w 1325613"/>
                <a:gd name="connsiteY113" fmla="*/ 47806 h 995390"/>
                <a:gd name="connsiteX114" fmla="*/ 886320 w 1325613"/>
                <a:gd name="connsiteY114" fmla="*/ 42396 h 995390"/>
                <a:gd name="connsiteX115" fmla="*/ 888130 w 1325613"/>
                <a:gd name="connsiteY115" fmla="*/ 21650 h 995390"/>
                <a:gd name="connsiteX116" fmla="*/ 897150 w 1325613"/>
                <a:gd name="connsiteY116" fmla="*/ 19850 h 995390"/>
                <a:gd name="connsiteX117" fmla="*/ 902560 w 1325613"/>
                <a:gd name="connsiteY117" fmla="*/ 11725 h 995390"/>
                <a:gd name="connsiteX118" fmla="*/ 892635 w 1325613"/>
                <a:gd name="connsiteY118" fmla="*/ 0 h 995390"/>
                <a:gd name="connsiteX119" fmla="*/ 885415 w 1325613"/>
                <a:gd name="connsiteY119" fmla="*/ 5410 h 995390"/>
                <a:gd name="connsiteX120" fmla="*/ 867385 w 1325613"/>
                <a:gd name="connsiteY120" fmla="*/ 2705 h 995390"/>
                <a:gd name="connsiteX121" fmla="*/ 864670 w 1325613"/>
                <a:gd name="connsiteY121" fmla="*/ 11735 h 995390"/>
                <a:gd name="connsiteX122" fmla="*/ 848440 w 1325613"/>
                <a:gd name="connsiteY122" fmla="*/ 33376 h 995390"/>
                <a:gd name="connsiteX123" fmla="*/ 805139 w 1325613"/>
                <a:gd name="connsiteY123" fmla="*/ 21650 h 995390"/>
                <a:gd name="connsiteX124" fmla="*/ 796119 w 1325613"/>
                <a:gd name="connsiteY124" fmla="*/ 9925 h 995390"/>
                <a:gd name="connsiteX125" fmla="*/ 782593 w 1325613"/>
                <a:gd name="connsiteY125" fmla="*/ 22555 h 995390"/>
                <a:gd name="connsiteX126" fmla="*/ 766353 w 1325613"/>
                <a:gd name="connsiteY126" fmla="*/ 19850 h 995390"/>
                <a:gd name="connsiteX127" fmla="*/ 754628 w 1325613"/>
                <a:gd name="connsiteY127" fmla="*/ 37890 h 995390"/>
                <a:gd name="connsiteX128" fmla="*/ 754628 w 1325613"/>
                <a:gd name="connsiteY128" fmla="*/ 46911 h 995390"/>
                <a:gd name="connsiteX129" fmla="*/ 750122 w 1325613"/>
                <a:gd name="connsiteY129" fmla="*/ 56826 h 995390"/>
                <a:gd name="connsiteX130" fmla="*/ 755532 w 1325613"/>
                <a:gd name="connsiteY130" fmla="*/ 67656 h 995390"/>
                <a:gd name="connsiteX131" fmla="*/ 749217 w 1325613"/>
                <a:gd name="connsiteY131" fmla="*/ 78476 h 995390"/>
                <a:gd name="connsiteX132" fmla="*/ 731177 w 1325613"/>
                <a:gd name="connsiteY132" fmla="*/ 70361 h 995390"/>
                <a:gd name="connsiteX133" fmla="*/ 727567 w 1325613"/>
                <a:gd name="connsiteY133" fmla="*/ 75771 h 995390"/>
                <a:gd name="connsiteX134" fmla="*/ 731177 w 1325613"/>
                <a:gd name="connsiteY134" fmla="*/ 91107 h 995390"/>
                <a:gd name="connsiteX135" fmla="*/ 718547 w 1325613"/>
                <a:gd name="connsiteY135" fmla="*/ 102832 h 995390"/>
                <a:gd name="connsiteX136" fmla="*/ 732072 w 1325613"/>
                <a:gd name="connsiteY136" fmla="*/ 118167 h 995390"/>
                <a:gd name="connsiteX137" fmla="*/ 750122 w 1325613"/>
                <a:gd name="connsiteY137" fmla="*/ 119072 h 995390"/>
                <a:gd name="connsiteX138" fmla="*/ 758238 w 1325613"/>
                <a:gd name="connsiteY138" fmla="*/ 128092 h 995390"/>
                <a:gd name="connsiteX139" fmla="*/ 757333 w 1325613"/>
                <a:gd name="connsiteY139" fmla="*/ 143418 h 995390"/>
                <a:gd name="connsiteX140" fmla="*/ 748312 w 1325613"/>
                <a:gd name="connsiteY140" fmla="*/ 147037 h 995390"/>
                <a:gd name="connsiteX141" fmla="*/ 741102 w 1325613"/>
                <a:gd name="connsiteY141" fmla="*/ 163268 h 995390"/>
                <a:gd name="connsiteX142" fmla="*/ 717642 w 1325613"/>
                <a:gd name="connsiteY142" fmla="*/ 181308 h 995390"/>
                <a:gd name="connsiteX143" fmla="*/ 725757 w 1325613"/>
                <a:gd name="connsiteY143" fmla="*/ 205664 h 995390"/>
                <a:gd name="connsiteX144" fmla="*/ 714937 w 1325613"/>
                <a:gd name="connsiteY144" fmla="*/ 205664 h 995390"/>
                <a:gd name="connsiteX145" fmla="*/ 706822 w 1325613"/>
                <a:gd name="connsiteY145" fmla="*/ 217389 h 995390"/>
                <a:gd name="connsiteX146" fmla="*/ 679761 w 1325613"/>
                <a:gd name="connsiteY146" fmla="*/ 220999 h 995390"/>
                <a:gd name="connsiteX147" fmla="*/ 657206 w 1325613"/>
                <a:gd name="connsiteY147" fmla="*/ 208369 h 995390"/>
                <a:gd name="connsiteX148" fmla="*/ 646386 w 1325613"/>
                <a:gd name="connsiteY148" fmla="*/ 214684 h 995390"/>
                <a:gd name="connsiteX149" fmla="*/ 631507 w 1325613"/>
                <a:gd name="connsiteY149" fmla="*/ 213779 h 995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</a:cxnLst>
              <a:rect l="l" t="t" r="r" b="b"/>
              <a:pathLst>
                <a:path w="1325613" h="995390">
                  <a:moveTo>
                    <a:pt x="631507" y="213779"/>
                  </a:moveTo>
                  <a:lnTo>
                    <a:pt x="634651" y="246259"/>
                  </a:lnTo>
                  <a:lnTo>
                    <a:pt x="653596" y="263395"/>
                  </a:lnTo>
                  <a:lnTo>
                    <a:pt x="653596" y="294970"/>
                  </a:lnTo>
                  <a:lnTo>
                    <a:pt x="624726" y="309391"/>
                  </a:lnTo>
                  <a:lnTo>
                    <a:pt x="580539" y="315716"/>
                  </a:lnTo>
                  <a:lnTo>
                    <a:pt x="580539" y="322021"/>
                  </a:lnTo>
                  <a:lnTo>
                    <a:pt x="538134" y="312106"/>
                  </a:lnTo>
                  <a:lnTo>
                    <a:pt x="539039" y="286855"/>
                  </a:lnTo>
                  <a:lnTo>
                    <a:pt x="523704" y="294065"/>
                  </a:lnTo>
                  <a:lnTo>
                    <a:pt x="522808" y="299485"/>
                  </a:lnTo>
                  <a:lnTo>
                    <a:pt x="499348" y="299485"/>
                  </a:lnTo>
                  <a:lnTo>
                    <a:pt x="489433" y="294065"/>
                  </a:lnTo>
                  <a:lnTo>
                    <a:pt x="482851" y="276244"/>
                  </a:lnTo>
                  <a:lnTo>
                    <a:pt x="358473" y="309420"/>
                  </a:lnTo>
                  <a:lnTo>
                    <a:pt x="361655" y="315792"/>
                  </a:lnTo>
                  <a:lnTo>
                    <a:pt x="351454" y="329184"/>
                  </a:lnTo>
                  <a:lnTo>
                    <a:pt x="350815" y="382133"/>
                  </a:lnTo>
                  <a:lnTo>
                    <a:pt x="345710" y="391058"/>
                  </a:lnTo>
                  <a:lnTo>
                    <a:pt x="332956" y="392973"/>
                  </a:lnTo>
                  <a:lnTo>
                    <a:pt x="191357" y="408918"/>
                  </a:lnTo>
                  <a:lnTo>
                    <a:pt x="138417" y="417852"/>
                  </a:lnTo>
                  <a:lnTo>
                    <a:pt x="98870" y="416576"/>
                  </a:lnTo>
                  <a:lnTo>
                    <a:pt x="75267" y="426777"/>
                  </a:lnTo>
                  <a:lnTo>
                    <a:pt x="21050" y="422310"/>
                  </a:lnTo>
                  <a:lnTo>
                    <a:pt x="27422" y="436978"/>
                  </a:lnTo>
                  <a:lnTo>
                    <a:pt x="0" y="467601"/>
                  </a:lnTo>
                  <a:lnTo>
                    <a:pt x="11487" y="487366"/>
                  </a:lnTo>
                  <a:lnTo>
                    <a:pt x="38910" y="499491"/>
                  </a:lnTo>
                  <a:lnTo>
                    <a:pt x="79734" y="497576"/>
                  </a:lnTo>
                  <a:lnTo>
                    <a:pt x="114805" y="489280"/>
                  </a:lnTo>
                  <a:lnTo>
                    <a:pt x="257689" y="620039"/>
                  </a:lnTo>
                  <a:lnTo>
                    <a:pt x="312544" y="597075"/>
                  </a:lnTo>
                  <a:lnTo>
                    <a:pt x="363569" y="600904"/>
                  </a:lnTo>
                  <a:lnTo>
                    <a:pt x="382067" y="629603"/>
                  </a:lnTo>
                  <a:lnTo>
                    <a:pt x="363569" y="647471"/>
                  </a:lnTo>
                  <a:lnTo>
                    <a:pt x="383334" y="692753"/>
                  </a:lnTo>
                  <a:lnTo>
                    <a:pt x="401841" y="699773"/>
                  </a:lnTo>
                  <a:lnTo>
                    <a:pt x="410766" y="694029"/>
                  </a:lnTo>
                  <a:lnTo>
                    <a:pt x="442017" y="747608"/>
                  </a:lnTo>
                  <a:lnTo>
                    <a:pt x="450314" y="741864"/>
                  </a:lnTo>
                  <a:lnTo>
                    <a:pt x="458600" y="763553"/>
                  </a:lnTo>
                  <a:lnTo>
                    <a:pt x="447122" y="782688"/>
                  </a:lnTo>
                  <a:lnTo>
                    <a:pt x="433731" y="780774"/>
                  </a:lnTo>
                  <a:lnTo>
                    <a:pt x="414595" y="829885"/>
                  </a:lnTo>
                  <a:lnTo>
                    <a:pt x="376666" y="830771"/>
                  </a:lnTo>
                  <a:lnTo>
                    <a:pt x="375761" y="892112"/>
                  </a:lnTo>
                  <a:lnTo>
                    <a:pt x="411852" y="894817"/>
                  </a:lnTo>
                  <a:lnTo>
                    <a:pt x="411852" y="907447"/>
                  </a:lnTo>
                  <a:lnTo>
                    <a:pt x="470487" y="915562"/>
                  </a:lnTo>
                  <a:lnTo>
                    <a:pt x="483108" y="923687"/>
                  </a:lnTo>
                  <a:lnTo>
                    <a:pt x="484013" y="961568"/>
                  </a:lnTo>
                  <a:lnTo>
                    <a:pt x="490785" y="995391"/>
                  </a:lnTo>
                  <a:lnTo>
                    <a:pt x="509273" y="981418"/>
                  </a:lnTo>
                  <a:lnTo>
                    <a:pt x="522799" y="981418"/>
                  </a:lnTo>
                  <a:lnTo>
                    <a:pt x="601275" y="953443"/>
                  </a:lnTo>
                  <a:lnTo>
                    <a:pt x="607590" y="966073"/>
                  </a:lnTo>
                  <a:lnTo>
                    <a:pt x="636461" y="975998"/>
                  </a:lnTo>
                  <a:lnTo>
                    <a:pt x="659016" y="960672"/>
                  </a:lnTo>
                  <a:lnTo>
                    <a:pt x="659016" y="953443"/>
                  </a:lnTo>
                  <a:lnTo>
                    <a:pt x="675246" y="943527"/>
                  </a:lnTo>
                  <a:lnTo>
                    <a:pt x="683362" y="951643"/>
                  </a:lnTo>
                  <a:lnTo>
                    <a:pt x="701412" y="944423"/>
                  </a:lnTo>
                  <a:lnTo>
                    <a:pt x="701412" y="930897"/>
                  </a:lnTo>
                  <a:lnTo>
                    <a:pt x="710432" y="930897"/>
                  </a:lnTo>
                  <a:lnTo>
                    <a:pt x="722157" y="936307"/>
                  </a:lnTo>
                  <a:lnTo>
                    <a:pt x="784393" y="933602"/>
                  </a:lnTo>
                  <a:lnTo>
                    <a:pt x="784393" y="925487"/>
                  </a:lnTo>
                  <a:lnTo>
                    <a:pt x="794318" y="921886"/>
                  </a:lnTo>
                  <a:lnTo>
                    <a:pt x="804234" y="926382"/>
                  </a:lnTo>
                  <a:lnTo>
                    <a:pt x="815959" y="916467"/>
                  </a:lnTo>
                  <a:lnTo>
                    <a:pt x="824979" y="925487"/>
                  </a:lnTo>
                  <a:lnTo>
                    <a:pt x="839419" y="916467"/>
                  </a:lnTo>
                  <a:lnTo>
                    <a:pt x="833104" y="904742"/>
                  </a:lnTo>
                  <a:lnTo>
                    <a:pt x="837609" y="881291"/>
                  </a:lnTo>
                  <a:lnTo>
                    <a:pt x="889930" y="882196"/>
                  </a:lnTo>
                  <a:lnTo>
                    <a:pt x="910676" y="868204"/>
                  </a:lnTo>
                  <a:lnTo>
                    <a:pt x="910676" y="829875"/>
                  </a:lnTo>
                  <a:lnTo>
                    <a:pt x="949462" y="818140"/>
                  </a:lnTo>
                  <a:lnTo>
                    <a:pt x="976532" y="857831"/>
                  </a:lnTo>
                  <a:lnTo>
                    <a:pt x="1042368" y="872271"/>
                  </a:lnTo>
                  <a:lnTo>
                    <a:pt x="1071239" y="855126"/>
                  </a:lnTo>
                  <a:lnTo>
                    <a:pt x="1090184" y="875871"/>
                  </a:lnTo>
                  <a:lnTo>
                    <a:pt x="1137990" y="884891"/>
                  </a:lnTo>
                  <a:lnTo>
                    <a:pt x="1149715" y="866851"/>
                  </a:lnTo>
                  <a:lnTo>
                    <a:pt x="1143400" y="835285"/>
                  </a:lnTo>
                  <a:lnTo>
                    <a:pt x="1173166" y="826256"/>
                  </a:lnTo>
                  <a:lnTo>
                    <a:pt x="1192111" y="836181"/>
                  </a:lnTo>
                  <a:lnTo>
                    <a:pt x="1251642" y="840696"/>
                  </a:lnTo>
                  <a:lnTo>
                    <a:pt x="1265177" y="790184"/>
                  </a:lnTo>
                  <a:lnTo>
                    <a:pt x="1266977" y="754999"/>
                  </a:lnTo>
                  <a:lnTo>
                    <a:pt x="1257957" y="745979"/>
                  </a:lnTo>
                  <a:lnTo>
                    <a:pt x="1279608" y="736959"/>
                  </a:lnTo>
                  <a:lnTo>
                    <a:pt x="1293143" y="744179"/>
                  </a:lnTo>
                  <a:lnTo>
                    <a:pt x="1325613" y="734254"/>
                  </a:lnTo>
                  <a:lnTo>
                    <a:pt x="1323813" y="700878"/>
                  </a:lnTo>
                  <a:lnTo>
                    <a:pt x="1304868" y="598046"/>
                  </a:lnTo>
                  <a:lnTo>
                    <a:pt x="1283218" y="534010"/>
                  </a:lnTo>
                  <a:lnTo>
                    <a:pt x="1088374" y="356302"/>
                  </a:lnTo>
                  <a:lnTo>
                    <a:pt x="1045083" y="248964"/>
                  </a:lnTo>
                  <a:lnTo>
                    <a:pt x="1032453" y="250765"/>
                  </a:lnTo>
                  <a:lnTo>
                    <a:pt x="1018022" y="226409"/>
                  </a:lnTo>
                  <a:lnTo>
                    <a:pt x="973817" y="216494"/>
                  </a:lnTo>
                  <a:lnTo>
                    <a:pt x="966606" y="196644"/>
                  </a:lnTo>
                  <a:lnTo>
                    <a:pt x="952167" y="182213"/>
                  </a:lnTo>
                  <a:lnTo>
                    <a:pt x="952167" y="169583"/>
                  </a:lnTo>
                  <a:lnTo>
                    <a:pt x="944956" y="151543"/>
                  </a:lnTo>
                  <a:lnTo>
                    <a:pt x="954881" y="150638"/>
                  </a:lnTo>
                  <a:lnTo>
                    <a:pt x="960291" y="117272"/>
                  </a:lnTo>
                  <a:lnTo>
                    <a:pt x="931421" y="108252"/>
                  </a:lnTo>
                  <a:lnTo>
                    <a:pt x="940451" y="41500"/>
                  </a:lnTo>
                  <a:lnTo>
                    <a:pt x="926916" y="33376"/>
                  </a:lnTo>
                  <a:lnTo>
                    <a:pt x="912486" y="33376"/>
                  </a:lnTo>
                  <a:lnTo>
                    <a:pt x="907075" y="47806"/>
                  </a:lnTo>
                  <a:lnTo>
                    <a:pt x="886320" y="42396"/>
                  </a:lnTo>
                  <a:lnTo>
                    <a:pt x="888130" y="21650"/>
                  </a:lnTo>
                  <a:lnTo>
                    <a:pt x="897150" y="19850"/>
                  </a:lnTo>
                  <a:lnTo>
                    <a:pt x="902560" y="11725"/>
                  </a:lnTo>
                  <a:lnTo>
                    <a:pt x="892635" y="0"/>
                  </a:lnTo>
                  <a:lnTo>
                    <a:pt x="885415" y="5410"/>
                  </a:lnTo>
                  <a:lnTo>
                    <a:pt x="867385" y="2705"/>
                  </a:lnTo>
                  <a:lnTo>
                    <a:pt x="864670" y="11735"/>
                  </a:lnTo>
                  <a:lnTo>
                    <a:pt x="848440" y="33376"/>
                  </a:lnTo>
                  <a:lnTo>
                    <a:pt x="805139" y="21650"/>
                  </a:lnTo>
                  <a:lnTo>
                    <a:pt x="796119" y="9925"/>
                  </a:lnTo>
                  <a:lnTo>
                    <a:pt x="782593" y="22555"/>
                  </a:lnTo>
                  <a:lnTo>
                    <a:pt x="766353" y="19850"/>
                  </a:lnTo>
                  <a:lnTo>
                    <a:pt x="754628" y="37890"/>
                  </a:lnTo>
                  <a:lnTo>
                    <a:pt x="754628" y="46911"/>
                  </a:lnTo>
                  <a:lnTo>
                    <a:pt x="750122" y="56826"/>
                  </a:lnTo>
                  <a:lnTo>
                    <a:pt x="755532" y="67656"/>
                  </a:lnTo>
                  <a:lnTo>
                    <a:pt x="749217" y="78476"/>
                  </a:lnTo>
                  <a:lnTo>
                    <a:pt x="731177" y="70361"/>
                  </a:lnTo>
                  <a:lnTo>
                    <a:pt x="727567" y="75771"/>
                  </a:lnTo>
                  <a:lnTo>
                    <a:pt x="731177" y="91107"/>
                  </a:lnTo>
                  <a:lnTo>
                    <a:pt x="718547" y="102832"/>
                  </a:lnTo>
                  <a:lnTo>
                    <a:pt x="732072" y="118167"/>
                  </a:lnTo>
                  <a:lnTo>
                    <a:pt x="750122" y="119072"/>
                  </a:lnTo>
                  <a:lnTo>
                    <a:pt x="758238" y="128092"/>
                  </a:lnTo>
                  <a:lnTo>
                    <a:pt x="757333" y="143418"/>
                  </a:lnTo>
                  <a:lnTo>
                    <a:pt x="748312" y="147037"/>
                  </a:lnTo>
                  <a:lnTo>
                    <a:pt x="741102" y="163268"/>
                  </a:lnTo>
                  <a:lnTo>
                    <a:pt x="717642" y="181308"/>
                  </a:lnTo>
                  <a:lnTo>
                    <a:pt x="725757" y="205664"/>
                  </a:lnTo>
                  <a:lnTo>
                    <a:pt x="714937" y="205664"/>
                  </a:lnTo>
                  <a:lnTo>
                    <a:pt x="706822" y="217389"/>
                  </a:lnTo>
                  <a:lnTo>
                    <a:pt x="679761" y="220999"/>
                  </a:lnTo>
                  <a:lnTo>
                    <a:pt x="657206" y="208369"/>
                  </a:lnTo>
                  <a:lnTo>
                    <a:pt x="646386" y="214684"/>
                  </a:lnTo>
                  <a:lnTo>
                    <a:pt x="631507" y="213779"/>
                  </a:lnTo>
                  <a:close/>
                </a:path>
              </a:pathLst>
            </a:custGeom>
            <a:grpFill/>
            <a:ln w="9525" cap="rnd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sng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7" name="Полилиния: фигура 35">
              <a:extLst>
                <a:ext uri="{FF2B5EF4-FFF2-40B4-BE49-F238E27FC236}">
                  <a16:creationId xmlns:a16="http://schemas.microsoft.com/office/drawing/2014/main" id="{DAC6A5C5-13A9-7F83-7284-5012332823BB}"/>
                </a:ext>
              </a:extLst>
            </p:cNvPr>
            <p:cNvSpPr/>
            <p:nvPr/>
          </p:nvSpPr>
          <p:spPr>
            <a:xfrm>
              <a:off x="6993344" y="4679948"/>
              <a:ext cx="965611" cy="1014514"/>
            </a:xfrm>
            <a:custGeom>
              <a:avLst/>
              <a:gdLst>
                <a:gd name="connsiteX0" fmla="*/ 814997 w 943070"/>
                <a:gd name="connsiteY0" fmla="*/ 217313 h 975474"/>
                <a:gd name="connsiteX1" fmla="*/ 774402 w 943070"/>
                <a:gd name="connsiteY1" fmla="*/ 226790 h 975474"/>
                <a:gd name="connsiteX2" fmla="*/ 714870 w 943070"/>
                <a:gd name="connsiteY2" fmla="*/ 227686 h 975474"/>
                <a:gd name="connsiteX3" fmla="*/ 714870 w 943070"/>
                <a:gd name="connsiteY3" fmla="*/ 211446 h 975474"/>
                <a:gd name="connsiteX4" fmla="*/ 672474 w 943070"/>
                <a:gd name="connsiteY4" fmla="*/ 191605 h 975474"/>
                <a:gd name="connsiteX5" fmla="*/ 676085 w 943070"/>
                <a:gd name="connsiteY5" fmla="*/ 115834 h 975474"/>
                <a:gd name="connsiteX6" fmla="*/ 555727 w 943070"/>
                <a:gd name="connsiteY6" fmla="*/ 101727 h 975474"/>
                <a:gd name="connsiteX7" fmla="*/ 504054 w 943070"/>
                <a:gd name="connsiteY7" fmla="*/ 104918 h 975474"/>
                <a:gd name="connsiteX8" fmla="*/ 483013 w 943070"/>
                <a:gd name="connsiteY8" fmla="*/ 76848 h 975474"/>
                <a:gd name="connsiteX9" fmla="*/ 478546 w 943070"/>
                <a:gd name="connsiteY9" fmla="*/ 41767 h 975474"/>
                <a:gd name="connsiteX10" fmla="*/ 441550 w 943070"/>
                <a:gd name="connsiteY10" fmla="*/ 0 h 975474"/>
                <a:gd name="connsiteX11" fmla="*/ 426244 w 943070"/>
                <a:gd name="connsiteY11" fmla="*/ 9239 h 975474"/>
                <a:gd name="connsiteX12" fmla="*/ 361188 w 943070"/>
                <a:gd name="connsiteY12" fmla="*/ 9878 h 975474"/>
                <a:gd name="connsiteX13" fmla="*/ 329289 w 943070"/>
                <a:gd name="connsiteY13" fmla="*/ 23270 h 975474"/>
                <a:gd name="connsiteX14" fmla="*/ 298037 w 943070"/>
                <a:gd name="connsiteY14" fmla="*/ 14345 h 975474"/>
                <a:gd name="connsiteX15" fmla="*/ 294846 w 943070"/>
                <a:gd name="connsiteY15" fmla="*/ 18812 h 975474"/>
                <a:gd name="connsiteX16" fmla="*/ 284007 w 943070"/>
                <a:gd name="connsiteY16" fmla="*/ 13706 h 975474"/>
                <a:gd name="connsiteX17" fmla="*/ 270929 w 943070"/>
                <a:gd name="connsiteY17" fmla="*/ 19764 h 975474"/>
                <a:gd name="connsiteX18" fmla="*/ 260404 w 943070"/>
                <a:gd name="connsiteY18" fmla="*/ 29013 h 975474"/>
                <a:gd name="connsiteX19" fmla="*/ 258489 w 943070"/>
                <a:gd name="connsiteY19" fmla="*/ 23270 h 975474"/>
                <a:gd name="connsiteX20" fmla="*/ 245736 w 943070"/>
                <a:gd name="connsiteY20" fmla="*/ 23270 h 975474"/>
                <a:gd name="connsiteX21" fmla="*/ 245097 w 943070"/>
                <a:gd name="connsiteY21" fmla="*/ 47511 h 975474"/>
                <a:gd name="connsiteX22" fmla="*/ 248926 w 943070"/>
                <a:gd name="connsiteY22" fmla="*/ 72380 h 975474"/>
                <a:gd name="connsiteX23" fmla="*/ 244450 w 943070"/>
                <a:gd name="connsiteY23" fmla="*/ 89611 h 975474"/>
                <a:gd name="connsiteX24" fmla="*/ 241897 w 943070"/>
                <a:gd name="connsiteY24" fmla="*/ 142551 h 975474"/>
                <a:gd name="connsiteX25" fmla="*/ 278254 w 943070"/>
                <a:gd name="connsiteY25" fmla="*/ 149562 h 975474"/>
                <a:gd name="connsiteX26" fmla="*/ 269615 w 943070"/>
                <a:gd name="connsiteY26" fmla="*/ 203245 h 975474"/>
                <a:gd name="connsiteX27" fmla="*/ 240392 w 943070"/>
                <a:gd name="connsiteY27" fmla="*/ 197920 h 975474"/>
                <a:gd name="connsiteX28" fmla="*/ 242192 w 943070"/>
                <a:gd name="connsiteY28" fmla="*/ 217770 h 975474"/>
                <a:gd name="connsiteX29" fmla="*/ 248517 w 943070"/>
                <a:gd name="connsiteY29" fmla="*/ 231296 h 975474"/>
                <a:gd name="connsiteX30" fmla="*/ 238592 w 943070"/>
                <a:gd name="connsiteY30" fmla="*/ 270081 h 975474"/>
                <a:gd name="connsiteX31" fmla="*/ 230467 w 943070"/>
                <a:gd name="connsiteY31" fmla="*/ 311572 h 975474"/>
                <a:gd name="connsiteX32" fmla="*/ 216941 w 943070"/>
                <a:gd name="connsiteY32" fmla="*/ 337738 h 975474"/>
                <a:gd name="connsiteX33" fmla="*/ 133950 w 943070"/>
                <a:gd name="connsiteY33" fmla="*/ 336842 h 975474"/>
                <a:gd name="connsiteX34" fmla="*/ 136665 w 943070"/>
                <a:gd name="connsiteY34" fmla="*/ 316097 h 975474"/>
                <a:gd name="connsiteX35" fmla="*/ 96974 w 943070"/>
                <a:gd name="connsiteY35" fmla="*/ 337738 h 975474"/>
                <a:gd name="connsiteX36" fmla="*/ 98774 w 943070"/>
                <a:gd name="connsiteY36" fmla="*/ 356683 h 975474"/>
                <a:gd name="connsiteX37" fmla="*/ 79829 w 943070"/>
                <a:gd name="connsiteY37" fmla="*/ 398174 h 975474"/>
                <a:gd name="connsiteX38" fmla="*/ 108699 w 943070"/>
                <a:gd name="connsiteY38" fmla="*/ 413509 h 975474"/>
                <a:gd name="connsiteX39" fmla="*/ 103279 w 943070"/>
                <a:gd name="connsiteY39" fmla="*/ 435159 h 975474"/>
                <a:gd name="connsiteX40" fmla="*/ 61789 w 943070"/>
                <a:gd name="connsiteY40" fmla="*/ 428844 h 975474"/>
                <a:gd name="connsiteX41" fmla="*/ 56379 w 943070"/>
                <a:gd name="connsiteY41" fmla="*/ 439664 h 975474"/>
                <a:gd name="connsiteX42" fmla="*/ 43748 w 943070"/>
                <a:gd name="connsiteY42" fmla="*/ 456810 h 975474"/>
                <a:gd name="connsiteX43" fmla="*/ 12173 w 943070"/>
                <a:gd name="connsiteY43" fmla="*/ 492890 h 975474"/>
                <a:gd name="connsiteX44" fmla="*/ 50968 w 943070"/>
                <a:gd name="connsiteY44" fmla="*/ 493795 h 975474"/>
                <a:gd name="connsiteX45" fmla="*/ 51864 w 943070"/>
                <a:gd name="connsiteY45" fmla="*/ 532581 h 975474"/>
                <a:gd name="connsiteX46" fmla="*/ 96069 w 943070"/>
                <a:gd name="connsiteY46" fmla="*/ 533476 h 975474"/>
                <a:gd name="connsiteX47" fmla="*/ 90649 w 943070"/>
                <a:gd name="connsiteY47" fmla="*/ 551517 h 975474"/>
                <a:gd name="connsiteX48" fmla="*/ 97869 w 943070"/>
                <a:gd name="connsiteY48" fmla="*/ 565947 h 975474"/>
                <a:gd name="connsiteX49" fmla="*/ 55474 w 943070"/>
                <a:gd name="connsiteY49" fmla="*/ 583997 h 975474"/>
                <a:gd name="connsiteX50" fmla="*/ 34728 w 943070"/>
                <a:gd name="connsiteY50" fmla="*/ 578577 h 975474"/>
                <a:gd name="connsiteX51" fmla="*/ 16688 w 943070"/>
                <a:gd name="connsiteY51" fmla="*/ 561442 h 975474"/>
                <a:gd name="connsiteX52" fmla="*/ 3153 w 943070"/>
                <a:gd name="connsiteY52" fmla="*/ 576767 h 975474"/>
                <a:gd name="connsiteX53" fmla="*/ 23003 w 943070"/>
                <a:gd name="connsiteY53" fmla="*/ 644423 h 975474"/>
                <a:gd name="connsiteX54" fmla="*/ 0 w 943070"/>
                <a:gd name="connsiteY54" fmla="*/ 653891 h 975474"/>
                <a:gd name="connsiteX55" fmla="*/ 23908 w 943070"/>
                <a:gd name="connsiteY55" fmla="*/ 690429 h 975474"/>
                <a:gd name="connsiteX56" fmla="*/ 33823 w 943070"/>
                <a:gd name="connsiteY56" fmla="*/ 722900 h 975474"/>
                <a:gd name="connsiteX57" fmla="*/ 61789 w 943070"/>
                <a:gd name="connsiteY57" fmla="*/ 724700 h 975474"/>
                <a:gd name="connsiteX58" fmla="*/ 87049 w 943070"/>
                <a:gd name="connsiteY58" fmla="*/ 734625 h 975474"/>
                <a:gd name="connsiteX59" fmla="*/ 99670 w 943070"/>
                <a:gd name="connsiteY59" fmla="*/ 735530 h 975474"/>
                <a:gd name="connsiteX60" fmla="*/ 141161 w 943070"/>
                <a:gd name="connsiteY60" fmla="*/ 821227 h 975474"/>
                <a:gd name="connsiteX61" fmla="*/ 174545 w 943070"/>
                <a:gd name="connsiteY61" fmla="*/ 835657 h 975474"/>
                <a:gd name="connsiteX62" fmla="*/ 179051 w 943070"/>
                <a:gd name="connsiteY62" fmla="*/ 860003 h 975474"/>
                <a:gd name="connsiteX63" fmla="*/ 203406 w 943070"/>
                <a:gd name="connsiteY63" fmla="*/ 883463 h 975474"/>
                <a:gd name="connsiteX64" fmla="*/ 221447 w 943070"/>
                <a:gd name="connsiteY64" fmla="*/ 868128 h 975474"/>
                <a:gd name="connsiteX65" fmla="*/ 256622 w 943070"/>
                <a:gd name="connsiteY65" fmla="*/ 864975 h 975474"/>
                <a:gd name="connsiteX66" fmla="*/ 255718 w 943070"/>
                <a:gd name="connsiteY66" fmla="*/ 849183 h 975474"/>
                <a:gd name="connsiteX67" fmla="*/ 289998 w 943070"/>
                <a:gd name="connsiteY67" fmla="*/ 850087 h 975474"/>
                <a:gd name="connsiteX68" fmla="*/ 312553 w 943070"/>
                <a:gd name="connsiteY68" fmla="*/ 859107 h 975474"/>
                <a:gd name="connsiteX69" fmla="*/ 294504 w 943070"/>
                <a:gd name="connsiteY69" fmla="*/ 902399 h 975474"/>
                <a:gd name="connsiteX70" fmla="*/ 309839 w 943070"/>
                <a:gd name="connsiteY70" fmla="*/ 908723 h 975474"/>
                <a:gd name="connsiteX71" fmla="*/ 309839 w 943070"/>
                <a:gd name="connsiteY71" fmla="*/ 924954 h 975474"/>
                <a:gd name="connsiteX72" fmla="*/ 318868 w 943070"/>
                <a:gd name="connsiteY72" fmla="*/ 935784 h 975474"/>
                <a:gd name="connsiteX73" fmla="*/ 317059 w 943070"/>
                <a:gd name="connsiteY73" fmla="*/ 967350 h 975474"/>
                <a:gd name="connsiteX74" fmla="*/ 334194 w 943070"/>
                <a:gd name="connsiteY74" fmla="*/ 975474 h 975474"/>
                <a:gd name="connsiteX75" fmla="*/ 353139 w 943070"/>
                <a:gd name="connsiteY75" fmla="*/ 943899 h 975474"/>
                <a:gd name="connsiteX76" fmla="*/ 354940 w 943070"/>
                <a:gd name="connsiteY76" fmla="*/ 917743 h 975474"/>
                <a:gd name="connsiteX77" fmla="*/ 372085 w 943070"/>
                <a:gd name="connsiteY77" fmla="*/ 920439 h 975474"/>
                <a:gd name="connsiteX78" fmla="*/ 394630 w 943070"/>
                <a:gd name="connsiteY78" fmla="*/ 925859 h 975474"/>
                <a:gd name="connsiteX79" fmla="*/ 440636 w 943070"/>
                <a:gd name="connsiteY79" fmla="*/ 919544 h 975474"/>
                <a:gd name="connsiteX80" fmla="*/ 500177 w 943070"/>
                <a:gd name="connsiteY80" fmla="*/ 945709 h 975474"/>
                <a:gd name="connsiteX81" fmla="*/ 502872 w 943070"/>
                <a:gd name="connsiteY81" fmla="*/ 928564 h 975474"/>
                <a:gd name="connsiteX82" fmla="*/ 539867 w 943070"/>
                <a:gd name="connsiteY82" fmla="*/ 942994 h 975474"/>
                <a:gd name="connsiteX83" fmla="*/ 552488 w 943070"/>
                <a:gd name="connsiteY83" fmla="*/ 927668 h 975474"/>
                <a:gd name="connsiteX84" fmla="*/ 609314 w 943070"/>
                <a:gd name="connsiteY84" fmla="*/ 925859 h 975474"/>
                <a:gd name="connsiteX85" fmla="*/ 612924 w 943070"/>
                <a:gd name="connsiteY85" fmla="*/ 939384 h 975474"/>
                <a:gd name="connsiteX86" fmla="*/ 693201 w 943070"/>
                <a:gd name="connsiteY86" fmla="*/ 952919 h 975474"/>
                <a:gd name="connsiteX87" fmla="*/ 705841 w 943070"/>
                <a:gd name="connsiteY87" fmla="*/ 929459 h 975474"/>
                <a:gd name="connsiteX88" fmla="*/ 750037 w 943070"/>
                <a:gd name="connsiteY88" fmla="*/ 866327 h 975474"/>
                <a:gd name="connsiteX89" fmla="*/ 773487 w 943070"/>
                <a:gd name="connsiteY89" fmla="*/ 882558 h 975474"/>
                <a:gd name="connsiteX90" fmla="*/ 834828 w 943070"/>
                <a:gd name="connsiteY90" fmla="*/ 866327 h 975474"/>
                <a:gd name="connsiteX91" fmla="*/ 833923 w 943070"/>
                <a:gd name="connsiteY91" fmla="*/ 877148 h 975474"/>
                <a:gd name="connsiteX92" fmla="*/ 880834 w 943070"/>
                <a:gd name="connsiteY92" fmla="*/ 878948 h 975474"/>
                <a:gd name="connsiteX93" fmla="*/ 883539 w 943070"/>
                <a:gd name="connsiteY93" fmla="*/ 824827 h 975474"/>
                <a:gd name="connsiteX94" fmla="*/ 890749 w 943070"/>
                <a:gd name="connsiteY94" fmla="*/ 818512 h 975474"/>
                <a:gd name="connsiteX95" fmla="*/ 899770 w 943070"/>
                <a:gd name="connsiteY95" fmla="*/ 787851 h 975474"/>
                <a:gd name="connsiteX96" fmla="*/ 899770 w 943070"/>
                <a:gd name="connsiteY96" fmla="*/ 769801 h 975474"/>
                <a:gd name="connsiteX97" fmla="*/ 919620 w 943070"/>
                <a:gd name="connsiteY97" fmla="*/ 753571 h 975474"/>
                <a:gd name="connsiteX98" fmla="*/ 943070 w 943070"/>
                <a:gd name="connsiteY98" fmla="*/ 742740 h 975474"/>
                <a:gd name="connsiteX99" fmla="*/ 935860 w 943070"/>
                <a:gd name="connsiteY99" fmla="*/ 694935 h 975474"/>
                <a:gd name="connsiteX100" fmla="*/ 943070 w 943070"/>
                <a:gd name="connsiteY100" fmla="*/ 680504 h 975474"/>
                <a:gd name="connsiteX101" fmla="*/ 889854 w 943070"/>
                <a:gd name="connsiteY101" fmla="*/ 602923 h 975474"/>
                <a:gd name="connsiteX102" fmla="*/ 877224 w 943070"/>
                <a:gd name="connsiteY102" fmla="*/ 605638 h 975474"/>
                <a:gd name="connsiteX103" fmla="*/ 871804 w 943070"/>
                <a:gd name="connsiteY103" fmla="*/ 614658 h 975474"/>
                <a:gd name="connsiteX104" fmla="*/ 854669 w 943070"/>
                <a:gd name="connsiteY104" fmla="*/ 623669 h 975474"/>
                <a:gd name="connsiteX105" fmla="*/ 824903 w 943070"/>
                <a:gd name="connsiteY105" fmla="*/ 554212 h 975474"/>
                <a:gd name="connsiteX106" fmla="*/ 827608 w 943070"/>
                <a:gd name="connsiteY106" fmla="*/ 543392 h 975474"/>
                <a:gd name="connsiteX107" fmla="*/ 822198 w 943070"/>
                <a:gd name="connsiteY107" fmla="*/ 531666 h 975474"/>
                <a:gd name="connsiteX108" fmla="*/ 829408 w 943070"/>
                <a:gd name="connsiteY108" fmla="*/ 495586 h 975474"/>
                <a:gd name="connsiteX109" fmla="*/ 822198 w 943070"/>
                <a:gd name="connsiteY109" fmla="*/ 480260 h 975474"/>
                <a:gd name="connsiteX110" fmla="*/ 822198 w 943070"/>
                <a:gd name="connsiteY110" fmla="*/ 464915 h 975474"/>
                <a:gd name="connsiteX111" fmla="*/ 844744 w 943070"/>
                <a:gd name="connsiteY111" fmla="*/ 458610 h 975474"/>
                <a:gd name="connsiteX112" fmla="*/ 875414 w 943070"/>
                <a:gd name="connsiteY112" fmla="*/ 414404 h 975474"/>
                <a:gd name="connsiteX113" fmla="*/ 890749 w 943070"/>
                <a:gd name="connsiteY113" fmla="*/ 399069 h 975474"/>
                <a:gd name="connsiteX114" fmla="*/ 884434 w 943070"/>
                <a:gd name="connsiteY114" fmla="*/ 369303 h 975474"/>
                <a:gd name="connsiteX115" fmla="*/ 860079 w 943070"/>
                <a:gd name="connsiteY115" fmla="*/ 377419 h 975474"/>
                <a:gd name="connsiteX116" fmla="*/ 856469 w 943070"/>
                <a:gd name="connsiteY116" fmla="*/ 335928 h 975474"/>
                <a:gd name="connsiteX117" fmla="*/ 873614 w 943070"/>
                <a:gd name="connsiteY117" fmla="*/ 325107 h 975474"/>
                <a:gd name="connsiteX118" fmla="*/ 886244 w 943070"/>
                <a:gd name="connsiteY118" fmla="*/ 307962 h 975474"/>
                <a:gd name="connsiteX119" fmla="*/ 883539 w 943070"/>
                <a:gd name="connsiteY119" fmla="*/ 294437 h 975474"/>
                <a:gd name="connsiteX120" fmla="*/ 842038 w 943070"/>
                <a:gd name="connsiteY120" fmla="*/ 294437 h 975474"/>
                <a:gd name="connsiteX121" fmla="*/ 821293 w 943070"/>
                <a:gd name="connsiteY121" fmla="*/ 269177 h 975474"/>
                <a:gd name="connsiteX122" fmla="*/ 829408 w 943070"/>
                <a:gd name="connsiteY122" fmla="*/ 235811 h 975474"/>
                <a:gd name="connsiteX123" fmla="*/ 814978 w 943070"/>
                <a:gd name="connsiteY123" fmla="*/ 217313 h 975474"/>
                <a:gd name="connsiteX124" fmla="*/ 814997 w 943070"/>
                <a:gd name="connsiteY124" fmla="*/ 217313 h 975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943070" h="975474">
                  <a:moveTo>
                    <a:pt x="814997" y="217313"/>
                  </a:moveTo>
                  <a:lnTo>
                    <a:pt x="774402" y="226790"/>
                  </a:lnTo>
                  <a:lnTo>
                    <a:pt x="714870" y="227686"/>
                  </a:lnTo>
                  <a:lnTo>
                    <a:pt x="714870" y="211446"/>
                  </a:lnTo>
                  <a:lnTo>
                    <a:pt x="672474" y="191605"/>
                  </a:lnTo>
                  <a:lnTo>
                    <a:pt x="676085" y="115834"/>
                  </a:lnTo>
                  <a:lnTo>
                    <a:pt x="555727" y="101727"/>
                  </a:lnTo>
                  <a:lnTo>
                    <a:pt x="504054" y="104918"/>
                  </a:lnTo>
                  <a:lnTo>
                    <a:pt x="483013" y="76848"/>
                  </a:lnTo>
                  <a:lnTo>
                    <a:pt x="478546" y="41767"/>
                  </a:lnTo>
                  <a:lnTo>
                    <a:pt x="441550" y="0"/>
                  </a:lnTo>
                  <a:lnTo>
                    <a:pt x="426244" y="9239"/>
                  </a:lnTo>
                  <a:lnTo>
                    <a:pt x="361188" y="9878"/>
                  </a:lnTo>
                  <a:lnTo>
                    <a:pt x="329289" y="23270"/>
                  </a:lnTo>
                  <a:lnTo>
                    <a:pt x="298037" y="14345"/>
                  </a:lnTo>
                  <a:lnTo>
                    <a:pt x="294846" y="18812"/>
                  </a:lnTo>
                  <a:lnTo>
                    <a:pt x="284007" y="13706"/>
                  </a:lnTo>
                  <a:lnTo>
                    <a:pt x="270929" y="19764"/>
                  </a:lnTo>
                  <a:lnTo>
                    <a:pt x="260404" y="29013"/>
                  </a:lnTo>
                  <a:lnTo>
                    <a:pt x="258489" y="23270"/>
                  </a:lnTo>
                  <a:lnTo>
                    <a:pt x="245736" y="23270"/>
                  </a:lnTo>
                  <a:lnTo>
                    <a:pt x="245097" y="47511"/>
                  </a:lnTo>
                  <a:lnTo>
                    <a:pt x="248926" y="72380"/>
                  </a:lnTo>
                  <a:lnTo>
                    <a:pt x="244450" y="89611"/>
                  </a:lnTo>
                  <a:lnTo>
                    <a:pt x="241897" y="142551"/>
                  </a:lnTo>
                  <a:lnTo>
                    <a:pt x="278254" y="149562"/>
                  </a:lnTo>
                  <a:lnTo>
                    <a:pt x="269615" y="203245"/>
                  </a:lnTo>
                  <a:lnTo>
                    <a:pt x="240392" y="197920"/>
                  </a:lnTo>
                  <a:lnTo>
                    <a:pt x="242192" y="217770"/>
                  </a:lnTo>
                  <a:lnTo>
                    <a:pt x="248517" y="231296"/>
                  </a:lnTo>
                  <a:lnTo>
                    <a:pt x="238592" y="270081"/>
                  </a:lnTo>
                  <a:lnTo>
                    <a:pt x="230467" y="311572"/>
                  </a:lnTo>
                  <a:lnTo>
                    <a:pt x="216941" y="337738"/>
                  </a:lnTo>
                  <a:lnTo>
                    <a:pt x="133950" y="336842"/>
                  </a:lnTo>
                  <a:lnTo>
                    <a:pt x="136665" y="316097"/>
                  </a:lnTo>
                  <a:lnTo>
                    <a:pt x="96974" y="337738"/>
                  </a:lnTo>
                  <a:lnTo>
                    <a:pt x="98774" y="356683"/>
                  </a:lnTo>
                  <a:lnTo>
                    <a:pt x="79829" y="398174"/>
                  </a:lnTo>
                  <a:lnTo>
                    <a:pt x="108699" y="413509"/>
                  </a:lnTo>
                  <a:lnTo>
                    <a:pt x="103279" y="435159"/>
                  </a:lnTo>
                  <a:lnTo>
                    <a:pt x="61789" y="428844"/>
                  </a:lnTo>
                  <a:lnTo>
                    <a:pt x="56379" y="439664"/>
                  </a:lnTo>
                  <a:lnTo>
                    <a:pt x="43748" y="456810"/>
                  </a:lnTo>
                  <a:lnTo>
                    <a:pt x="12173" y="492890"/>
                  </a:lnTo>
                  <a:lnTo>
                    <a:pt x="50968" y="493795"/>
                  </a:lnTo>
                  <a:lnTo>
                    <a:pt x="51864" y="532581"/>
                  </a:lnTo>
                  <a:lnTo>
                    <a:pt x="96069" y="533476"/>
                  </a:lnTo>
                  <a:lnTo>
                    <a:pt x="90649" y="551517"/>
                  </a:lnTo>
                  <a:lnTo>
                    <a:pt x="97869" y="565947"/>
                  </a:lnTo>
                  <a:lnTo>
                    <a:pt x="55474" y="583997"/>
                  </a:lnTo>
                  <a:lnTo>
                    <a:pt x="34728" y="578577"/>
                  </a:lnTo>
                  <a:lnTo>
                    <a:pt x="16688" y="561442"/>
                  </a:lnTo>
                  <a:lnTo>
                    <a:pt x="3153" y="576767"/>
                  </a:lnTo>
                  <a:lnTo>
                    <a:pt x="23003" y="644423"/>
                  </a:lnTo>
                  <a:lnTo>
                    <a:pt x="0" y="653891"/>
                  </a:lnTo>
                  <a:lnTo>
                    <a:pt x="23908" y="690429"/>
                  </a:lnTo>
                  <a:lnTo>
                    <a:pt x="33823" y="722900"/>
                  </a:lnTo>
                  <a:lnTo>
                    <a:pt x="61789" y="724700"/>
                  </a:lnTo>
                  <a:lnTo>
                    <a:pt x="87049" y="734625"/>
                  </a:lnTo>
                  <a:lnTo>
                    <a:pt x="99670" y="735530"/>
                  </a:lnTo>
                  <a:lnTo>
                    <a:pt x="141161" y="821227"/>
                  </a:lnTo>
                  <a:lnTo>
                    <a:pt x="174545" y="835657"/>
                  </a:lnTo>
                  <a:lnTo>
                    <a:pt x="179051" y="860003"/>
                  </a:lnTo>
                  <a:lnTo>
                    <a:pt x="203406" y="883463"/>
                  </a:lnTo>
                  <a:lnTo>
                    <a:pt x="221447" y="868128"/>
                  </a:lnTo>
                  <a:lnTo>
                    <a:pt x="256622" y="864975"/>
                  </a:lnTo>
                  <a:lnTo>
                    <a:pt x="255718" y="849183"/>
                  </a:lnTo>
                  <a:lnTo>
                    <a:pt x="289998" y="850087"/>
                  </a:lnTo>
                  <a:lnTo>
                    <a:pt x="312553" y="859107"/>
                  </a:lnTo>
                  <a:lnTo>
                    <a:pt x="294504" y="902399"/>
                  </a:lnTo>
                  <a:lnTo>
                    <a:pt x="309839" y="908723"/>
                  </a:lnTo>
                  <a:lnTo>
                    <a:pt x="309839" y="924954"/>
                  </a:lnTo>
                  <a:lnTo>
                    <a:pt x="318868" y="935784"/>
                  </a:lnTo>
                  <a:lnTo>
                    <a:pt x="317059" y="967350"/>
                  </a:lnTo>
                  <a:lnTo>
                    <a:pt x="334194" y="975474"/>
                  </a:lnTo>
                  <a:lnTo>
                    <a:pt x="353139" y="943899"/>
                  </a:lnTo>
                  <a:lnTo>
                    <a:pt x="354940" y="917743"/>
                  </a:lnTo>
                  <a:lnTo>
                    <a:pt x="372085" y="920439"/>
                  </a:lnTo>
                  <a:lnTo>
                    <a:pt x="394630" y="925859"/>
                  </a:lnTo>
                  <a:lnTo>
                    <a:pt x="440636" y="919544"/>
                  </a:lnTo>
                  <a:lnTo>
                    <a:pt x="500177" y="945709"/>
                  </a:lnTo>
                  <a:lnTo>
                    <a:pt x="502872" y="928564"/>
                  </a:lnTo>
                  <a:lnTo>
                    <a:pt x="539867" y="942994"/>
                  </a:lnTo>
                  <a:lnTo>
                    <a:pt x="552488" y="927668"/>
                  </a:lnTo>
                  <a:lnTo>
                    <a:pt x="609314" y="925859"/>
                  </a:lnTo>
                  <a:lnTo>
                    <a:pt x="612924" y="939384"/>
                  </a:lnTo>
                  <a:lnTo>
                    <a:pt x="693201" y="952919"/>
                  </a:lnTo>
                  <a:lnTo>
                    <a:pt x="705841" y="929459"/>
                  </a:lnTo>
                  <a:lnTo>
                    <a:pt x="750037" y="866327"/>
                  </a:lnTo>
                  <a:lnTo>
                    <a:pt x="773487" y="882558"/>
                  </a:lnTo>
                  <a:lnTo>
                    <a:pt x="834828" y="866327"/>
                  </a:lnTo>
                  <a:lnTo>
                    <a:pt x="833923" y="877148"/>
                  </a:lnTo>
                  <a:lnTo>
                    <a:pt x="880834" y="878948"/>
                  </a:lnTo>
                  <a:lnTo>
                    <a:pt x="883539" y="824827"/>
                  </a:lnTo>
                  <a:lnTo>
                    <a:pt x="890749" y="818512"/>
                  </a:lnTo>
                  <a:lnTo>
                    <a:pt x="899770" y="787851"/>
                  </a:lnTo>
                  <a:lnTo>
                    <a:pt x="899770" y="769801"/>
                  </a:lnTo>
                  <a:lnTo>
                    <a:pt x="919620" y="753571"/>
                  </a:lnTo>
                  <a:lnTo>
                    <a:pt x="943070" y="742740"/>
                  </a:lnTo>
                  <a:lnTo>
                    <a:pt x="935860" y="694935"/>
                  </a:lnTo>
                  <a:lnTo>
                    <a:pt x="943070" y="680504"/>
                  </a:lnTo>
                  <a:lnTo>
                    <a:pt x="889854" y="602923"/>
                  </a:lnTo>
                  <a:lnTo>
                    <a:pt x="877224" y="605638"/>
                  </a:lnTo>
                  <a:lnTo>
                    <a:pt x="871804" y="614658"/>
                  </a:lnTo>
                  <a:lnTo>
                    <a:pt x="854669" y="623669"/>
                  </a:lnTo>
                  <a:lnTo>
                    <a:pt x="824903" y="554212"/>
                  </a:lnTo>
                  <a:lnTo>
                    <a:pt x="827608" y="543392"/>
                  </a:lnTo>
                  <a:lnTo>
                    <a:pt x="822198" y="531666"/>
                  </a:lnTo>
                  <a:lnTo>
                    <a:pt x="829408" y="495586"/>
                  </a:lnTo>
                  <a:lnTo>
                    <a:pt x="822198" y="480260"/>
                  </a:lnTo>
                  <a:lnTo>
                    <a:pt x="822198" y="464915"/>
                  </a:lnTo>
                  <a:lnTo>
                    <a:pt x="844744" y="458610"/>
                  </a:lnTo>
                  <a:lnTo>
                    <a:pt x="875414" y="414404"/>
                  </a:lnTo>
                  <a:lnTo>
                    <a:pt x="890749" y="399069"/>
                  </a:lnTo>
                  <a:lnTo>
                    <a:pt x="884434" y="369303"/>
                  </a:lnTo>
                  <a:lnTo>
                    <a:pt x="860079" y="377419"/>
                  </a:lnTo>
                  <a:lnTo>
                    <a:pt x="856469" y="335928"/>
                  </a:lnTo>
                  <a:lnTo>
                    <a:pt x="873614" y="325107"/>
                  </a:lnTo>
                  <a:lnTo>
                    <a:pt x="886244" y="307962"/>
                  </a:lnTo>
                  <a:lnTo>
                    <a:pt x="883539" y="294437"/>
                  </a:lnTo>
                  <a:lnTo>
                    <a:pt x="842038" y="294437"/>
                  </a:lnTo>
                  <a:lnTo>
                    <a:pt x="821293" y="269177"/>
                  </a:lnTo>
                  <a:lnTo>
                    <a:pt x="829408" y="235811"/>
                  </a:lnTo>
                  <a:lnTo>
                    <a:pt x="814978" y="217313"/>
                  </a:lnTo>
                  <a:lnTo>
                    <a:pt x="814997" y="217313"/>
                  </a:lnTo>
                  <a:close/>
                </a:path>
              </a:pathLst>
            </a:custGeom>
            <a:grpFill/>
            <a:ln w="9525" cap="rnd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sng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8" name="Полилиния: фигура 36">
              <a:extLst>
                <a:ext uri="{FF2B5EF4-FFF2-40B4-BE49-F238E27FC236}">
                  <a16:creationId xmlns:a16="http://schemas.microsoft.com/office/drawing/2014/main" id="{89B8CE0D-4427-176B-DDE6-6D8098EC319F}"/>
                </a:ext>
              </a:extLst>
            </p:cNvPr>
            <p:cNvSpPr/>
            <p:nvPr/>
          </p:nvSpPr>
          <p:spPr>
            <a:xfrm>
              <a:off x="8405060" y="4971162"/>
              <a:ext cx="37868" cy="44092"/>
            </a:xfrm>
            <a:custGeom>
              <a:avLst/>
              <a:gdLst>
                <a:gd name="connsiteX0" fmla="*/ 16240 w 36985"/>
                <a:gd name="connsiteY0" fmla="*/ 42396 h 42395"/>
                <a:gd name="connsiteX1" fmla="*/ 34280 w 36985"/>
                <a:gd name="connsiteY1" fmla="*/ 35176 h 42395"/>
                <a:gd name="connsiteX2" fmla="*/ 36986 w 36985"/>
                <a:gd name="connsiteY2" fmla="*/ 5410 h 42395"/>
                <a:gd name="connsiteX3" fmla="*/ 14440 w 36985"/>
                <a:gd name="connsiteY3" fmla="*/ 0 h 42395"/>
                <a:gd name="connsiteX4" fmla="*/ 8115 w 36985"/>
                <a:gd name="connsiteY4" fmla="*/ 12630 h 42395"/>
                <a:gd name="connsiteX5" fmla="*/ 0 w 36985"/>
                <a:gd name="connsiteY5" fmla="*/ 16231 h 42395"/>
                <a:gd name="connsiteX6" fmla="*/ 16240 w 36985"/>
                <a:gd name="connsiteY6" fmla="*/ 42396 h 42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85" h="42395">
                  <a:moveTo>
                    <a:pt x="16240" y="42396"/>
                  </a:moveTo>
                  <a:lnTo>
                    <a:pt x="34280" y="35176"/>
                  </a:lnTo>
                  <a:lnTo>
                    <a:pt x="36986" y="5410"/>
                  </a:lnTo>
                  <a:lnTo>
                    <a:pt x="14440" y="0"/>
                  </a:lnTo>
                  <a:lnTo>
                    <a:pt x="8115" y="12630"/>
                  </a:lnTo>
                  <a:lnTo>
                    <a:pt x="0" y="16231"/>
                  </a:lnTo>
                  <a:lnTo>
                    <a:pt x="16240" y="42396"/>
                  </a:lnTo>
                  <a:close/>
                </a:path>
              </a:pathLst>
            </a:custGeom>
            <a:grpFill/>
            <a:ln w="9525" cap="rnd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sng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9" name="Полилиния: фигура 37">
              <a:extLst>
                <a:ext uri="{FF2B5EF4-FFF2-40B4-BE49-F238E27FC236}">
                  <a16:creationId xmlns:a16="http://schemas.microsoft.com/office/drawing/2014/main" id="{DBC8794E-EE52-2841-C1EA-FF850EB702F6}"/>
                </a:ext>
              </a:extLst>
            </p:cNvPr>
            <p:cNvSpPr/>
            <p:nvPr/>
          </p:nvSpPr>
          <p:spPr>
            <a:xfrm>
              <a:off x="8393982" y="5398952"/>
              <a:ext cx="76655" cy="81616"/>
            </a:xfrm>
            <a:custGeom>
              <a:avLst/>
              <a:gdLst>
                <a:gd name="connsiteX0" fmla="*/ 17136 w 74866"/>
                <a:gd name="connsiteY0" fmla="*/ 78477 h 78476"/>
                <a:gd name="connsiteX1" fmla="*/ 67646 w 74866"/>
                <a:gd name="connsiteY1" fmla="*/ 73962 h 78476"/>
                <a:gd name="connsiteX2" fmla="*/ 74866 w 74866"/>
                <a:gd name="connsiteY2" fmla="*/ 46006 h 78476"/>
                <a:gd name="connsiteX3" fmla="*/ 74866 w 74866"/>
                <a:gd name="connsiteY3" fmla="*/ 0 h 78476"/>
                <a:gd name="connsiteX4" fmla="*/ 23460 w 74866"/>
                <a:gd name="connsiteY4" fmla="*/ 1800 h 78476"/>
                <a:gd name="connsiteX5" fmla="*/ 23460 w 74866"/>
                <a:gd name="connsiteY5" fmla="*/ 15335 h 78476"/>
                <a:gd name="connsiteX6" fmla="*/ 0 w 74866"/>
                <a:gd name="connsiteY6" fmla="*/ 39691 h 78476"/>
                <a:gd name="connsiteX7" fmla="*/ 14430 w 74866"/>
                <a:gd name="connsiteY7" fmla="*/ 64037 h 78476"/>
                <a:gd name="connsiteX8" fmla="*/ 17136 w 74866"/>
                <a:gd name="connsiteY8" fmla="*/ 78477 h 78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866" h="78476">
                  <a:moveTo>
                    <a:pt x="17136" y="78477"/>
                  </a:moveTo>
                  <a:lnTo>
                    <a:pt x="67646" y="73962"/>
                  </a:lnTo>
                  <a:lnTo>
                    <a:pt x="74866" y="46006"/>
                  </a:lnTo>
                  <a:lnTo>
                    <a:pt x="74866" y="0"/>
                  </a:lnTo>
                  <a:lnTo>
                    <a:pt x="23460" y="1800"/>
                  </a:lnTo>
                  <a:lnTo>
                    <a:pt x="23460" y="15335"/>
                  </a:lnTo>
                  <a:lnTo>
                    <a:pt x="0" y="39691"/>
                  </a:lnTo>
                  <a:lnTo>
                    <a:pt x="14430" y="64037"/>
                  </a:lnTo>
                  <a:lnTo>
                    <a:pt x="17136" y="78477"/>
                  </a:lnTo>
                  <a:close/>
                </a:path>
              </a:pathLst>
            </a:custGeom>
            <a:grpFill/>
            <a:ln w="9525" cap="rnd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sng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0" name="Полилиния: фигура 38">
              <a:extLst>
                <a:ext uri="{FF2B5EF4-FFF2-40B4-BE49-F238E27FC236}">
                  <a16:creationId xmlns:a16="http://schemas.microsoft.com/office/drawing/2014/main" id="{C6776110-7E3A-B57C-1E55-607F9B410161}"/>
                </a:ext>
              </a:extLst>
            </p:cNvPr>
            <p:cNvSpPr/>
            <p:nvPr/>
          </p:nvSpPr>
          <p:spPr>
            <a:xfrm>
              <a:off x="8394909" y="5509644"/>
              <a:ext cx="61880" cy="33780"/>
            </a:xfrm>
            <a:custGeom>
              <a:avLst/>
              <a:gdLst>
                <a:gd name="connsiteX0" fmla="*/ 27956 w 60436"/>
                <a:gd name="connsiteY0" fmla="*/ 30680 h 32480"/>
                <a:gd name="connsiteX1" fmla="*/ 55016 w 60436"/>
                <a:gd name="connsiteY1" fmla="*/ 32480 h 32480"/>
                <a:gd name="connsiteX2" fmla="*/ 60436 w 60436"/>
                <a:gd name="connsiteY2" fmla="*/ 5410 h 32480"/>
                <a:gd name="connsiteX3" fmla="*/ 27061 w 60436"/>
                <a:gd name="connsiteY3" fmla="*/ 0 h 32480"/>
                <a:gd name="connsiteX4" fmla="*/ 0 w 60436"/>
                <a:gd name="connsiteY4" fmla="*/ 6315 h 32480"/>
                <a:gd name="connsiteX5" fmla="*/ 27956 w 60436"/>
                <a:gd name="connsiteY5" fmla="*/ 30671 h 32480"/>
                <a:gd name="connsiteX6" fmla="*/ 27956 w 60436"/>
                <a:gd name="connsiteY6" fmla="*/ 30680 h 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436" h="32480">
                  <a:moveTo>
                    <a:pt x="27956" y="30680"/>
                  </a:moveTo>
                  <a:lnTo>
                    <a:pt x="55016" y="32480"/>
                  </a:lnTo>
                  <a:lnTo>
                    <a:pt x="60436" y="5410"/>
                  </a:lnTo>
                  <a:lnTo>
                    <a:pt x="27061" y="0"/>
                  </a:lnTo>
                  <a:lnTo>
                    <a:pt x="0" y="6315"/>
                  </a:lnTo>
                  <a:lnTo>
                    <a:pt x="27956" y="30671"/>
                  </a:lnTo>
                  <a:lnTo>
                    <a:pt x="27956" y="30680"/>
                  </a:lnTo>
                  <a:close/>
                </a:path>
              </a:pathLst>
            </a:custGeom>
            <a:grpFill/>
            <a:ln w="9525" cap="rnd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sng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1" name="Полилиния: фигура 39">
              <a:extLst>
                <a:ext uri="{FF2B5EF4-FFF2-40B4-BE49-F238E27FC236}">
                  <a16:creationId xmlns:a16="http://schemas.microsoft.com/office/drawing/2014/main" id="{00B0658E-281B-D247-9D34-4C8E90CFBD51}"/>
                </a:ext>
              </a:extLst>
            </p:cNvPr>
            <p:cNvSpPr/>
            <p:nvPr/>
          </p:nvSpPr>
          <p:spPr>
            <a:xfrm>
              <a:off x="7819511" y="4672370"/>
              <a:ext cx="817379" cy="918553"/>
            </a:xfrm>
            <a:custGeom>
              <a:avLst/>
              <a:gdLst>
                <a:gd name="connsiteX0" fmla="*/ 8115 w 798299"/>
                <a:gd name="connsiteY0" fmla="*/ 224599 h 883205"/>
                <a:gd name="connsiteX1" fmla="*/ 0 w 798299"/>
                <a:gd name="connsiteY1" fmla="*/ 198891 h 883205"/>
                <a:gd name="connsiteX2" fmla="*/ 6305 w 798299"/>
                <a:gd name="connsiteY2" fmla="*/ 198891 h 883205"/>
                <a:gd name="connsiteX3" fmla="*/ 58636 w 798299"/>
                <a:gd name="connsiteY3" fmla="*/ 228657 h 883205"/>
                <a:gd name="connsiteX4" fmla="*/ 110947 w 798299"/>
                <a:gd name="connsiteY4" fmla="*/ 216027 h 883205"/>
                <a:gd name="connsiteX5" fmla="*/ 114548 w 798299"/>
                <a:gd name="connsiteY5" fmla="*/ 192576 h 883205"/>
                <a:gd name="connsiteX6" fmla="*/ 126282 w 798299"/>
                <a:gd name="connsiteY6" fmla="*/ 188071 h 883205"/>
                <a:gd name="connsiteX7" fmla="*/ 131693 w 798299"/>
                <a:gd name="connsiteY7" fmla="*/ 152895 h 883205"/>
                <a:gd name="connsiteX8" fmla="*/ 123577 w 798299"/>
                <a:gd name="connsiteY8" fmla="*/ 126730 h 883205"/>
                <a:gd name="connsiteX9" fmla="*/ 156953 w 798299"/>
                <a:gd name="connsiteY9" fmla="*/ 113204 h 883205"/>
                <a:gd name="connsiteX10" fmla="*/ 165973 w 798299"/>
                <a:gd name="connsiteY10" fmla="*/ 130340 h 883205"/>
                <a:gd name="connsiteX11" fmla="*/ 193034 w 798299"/>
                <a:gd name="connsiteY11" fmla="*/ 142970 h 883205"/>
                <a:gd name="connsiteX12" fmla="*/ 192129 w 798299"/>
                <a:gd name="connsiteY12" fmla="*/ 156496 h 883205"/>
                <a:gd name="connsiteX13" fmla="*/ 202949 w 798299"/>
                <a:gd name="connsiteY13" fmla="*/ 168221 h 883205"/>
                <a:gd name="connsiteX14" fmla="*/ 245355 w 798299"/>
                <a:gd name="connsiteY14" fmla="*/ 171831 h 883205"/>
                <a:gd name="connsiteX15" fmla="*/ 251670 w 798299"/>
                <a:gd name="connsiteY15" fmla="*/ 156496 h 883205"/>
                <a:gd name="connsiteX16" fmla="*/ 247155 w 798299"/>
                <a:gd name="connsiteY16" fmla="*/ 146580 h 883205"/>
                <a:gd name="connsiteX17" fmla="*/ 272415 w 798299"/>
                <a:gd name="connsiteY17" fmla="*/ 133045 h 883205"/>
                <a:gd name="connsiteX18" fmla="*/ 287750 w 798299"/>
                <a:gd name="connsiteY18" fmla="*/ 141160 h 883205"/>
                <a:gd name="connsiteX19" fmla="*/ 316163 w 798299"/>
                <a:gd name="connsiteY19" fmla="*/ 127187 h 883205"/>
                <a:gd name="connsiteX20" fmla="*/ 334651 w 798299"/>
                <a:gd name="connsiteY20" fmla="*/ 113204 h 883205"/>
                <a:gd name="connsiteX21" fmla="*/ 348186 w 798299"/>
                <a:gd name="connsiteY21" fmla="*/ 113204 h 883205"/>
                <a:gd name="connsiteX22" fmla="*/ 426663 w 798299"/>
                <a:gd name="connsiteY22" fmla="*/ 85239 h 883205"/>
                <a:gd name="connsiteX23" fmla="*/ 432978 w 798299"/>
                <a:gd name="connsiteY23" fmla="*/ 97860 h 883205"/>
                <a:gd name="connsiteX24" fmla="*/ 461839 w 798299"/>
                <a:gd name="connsiteY24" fmla="*/ 107785 h 883205"/>
                <a:gd name="connsiteX25" fmla="*/ 484394 w 798299"/>
                <a:gd name="connsiteY25" fmla="*/ 92459 h 883205"/>
                <a:gd name="connsiteX26" fmla="*/ 484394 w 798299"/>
                <a:gd name="connsiteY26" fmla="*/ 85239 h 883205"/>
                <a:gd name="connsiteX27" fmla="*/ 500634 w 798299"/>
                <a:gd name="connsiteY27" fmla="*/ 75314 h 883205"/>
                <a:gd name="connsiteX28" fmla="*/ 508749 w 798299"/>
                <a:gd name="connsiteY28" fmla="*/ 83439 h 883205"/>
                <a:gd name="connsiteX29" fmla="*/ 526790 w 798299"/>
                <a:gd name="connsiteY29" fmla="*/ 76219 h 883205"/>
                <a:gd name="connsiteX30" fmla="*/ 526790 w 798299"/>
                <a:gd name="connsiteY30" fmla="*/ 62684 h 883205"/>
                <a:gd name="connsiteX31" fmla="*/ 535810 w 798299"/>
                <a:gd name="connsiteY31" fmla="*/ 62684 h 883205"/>
                <a:gd name="connsiteX32" fmla="*/ 547535 w 798299"/>
                <a:gd name="connsiteY32" fmla="*/ 68104 h 883205"/>
                <a:gd name="connsiteX33" fmla="*/ 609781 w 798299"/>
                <a:gd name="connsiteY33" fmla="*/ 65399 h 883205"/>
                <a:gd name="connsiteX34" fmla="*/ 609781 w 798299"/>
                <a:gd name="connsiteY34" fmla="*/ 57274 h 883205"/>
                <a:gd name="connsiteX35" fmla="*/ 619706 w 798299"/>
                <a:gd name="connsiteY35" fmla="*/ 53673 h 883205"/>
                <a:gd name="connsiteX36" fmla="*/ 629621 w 798299"/>
                <a:gd name="connsiteY36" fmla="*/ 58179 h 883205"/>
                <a:gd name="connsiteX37" fmla="*/ 641347 w 798299"/>
                <a:gd name="connsiteY37" fmla="*/ 48253 h 883205"/>
                <a:gd name="connsiteX38" fmla="*/ 650367 w 798299"/>
                <a:gd name="connsiteY38" fmla="*/ 57274 h 883205"/>
                <a:gd name="connsiteX39" fmla="*/ 664797 w 798299"/>
                <a:gd name="connsiteY39" fmla="*/ 48253 h 883205"/>
                <a:gd name="connsiteX40" fmla="*/ 658482 w 798299"/>
                <a:gd name="connsiteY40" fmla="*/ 36528 h 883205"/>
                <a:gd name="connsiteX41" fmla="*/ 662997 w 798299"/>
                <a:gd name="connsiteY41" fmla="*/ 13078 h 883205"/>
                <a:gd name="connsiteX42" fmla="*/ 715318 w 798299"/>
                <a:gd name="connsiteY42" fmla="*/ 13983 h 883205"/>
                <a:gd name="connsiteX43" fmla="*/ 736063 w 798299"/>
                <a:gd name="connsiteY43" fmla="*/ 0 h 883205"/>
                <a:gd name="connsiteX44" fmla="*/ 798300 w 798299"/>
                <a:gd name="connsiteY44" fmla="*/ 23898 h 883205"/>
                <a:gd name="connsiteX45" fmla="*/ 782964 w 798299"/>
                <a:gd name="connsiteY45" fmla="*/ 123130 h 883205"/>
                <a:gd name="connsiteX46" fmla="*/ 774849 w 798299"/>
                <a:gd name="connsiteY46" fmla="*/ 141170 h 883205"/>
                <a:gd name="connsiteX47" fmla="*/ 736959 w 798299"/>
                <a:gd name="connsiteY47" fmla="*/ 176346 h 883205"/>
                <a:gd name="connsiteX48" fmla="*/ 719823 w 798299"/>
                <a:gd name="connsiteY48" fmla="*/ 208817 h 883205"/>
                <a:gd name="connsiteX49" fmla="*/ 673818 w 798299"/>
                <a:gd name="connsiteY49" fmla="*/ 217837 h 883205"/>
                <a:gd name="connsiteX50" fmla="*/ 661187 w 798299"/>
                <a:gd name="connsiteY50" fmla="*/ 210617 h 883205"/>
                <a:gd name="connsiteX51" fmla="*/ 595341 w 798299"/>
                <a:gd name="connsiteY51" fmla="*/ 225952 h 883205"/>
                <a:gd name="connsiteX52" fmla="*/ 553850 w 798299"/>
                <a:gd name="connsiteY52" fmla="*/ 254822 h 883205"/>
                <a:gd name="connsiteX53" fmla="*/ 590836 w 798299"/>
                <a:gd name="connsiteY53" fmla="*/ 262042 h 883205"/>
                <a:gd name="connsiteX54" fmla="*/ 605266 w 798299"/>
                <a:gd name="connsiteY54" fmla="*/ 238582 h 883205"/>
                <a:gd name="connsiteX55" fmla="*/ 623306 w 798299"/>
                <a:gd name="connsiteY55" fmla="*/ 261137 h 883205"/>
                <a:gd name="connsiteX56" fmla="*/ 625107 w 798299"/>
                <a:gd name="connsiteY56" fmla="*/ 272863 h 883205"/>
                <a:gd name="connsiteX57" fmla="*/ 644052 w 798299"/>
                <a:gd name="connsiteY57" fmla="*/ 278273 h 883205"/>
                <a:gd name="connsiteX58" fmla="*/ 650367 w 798299"/>
                <a:gd name="connsiteY58" fmla="*/ 299018 h 883205"/>
                <a:gd name="connsiteX59" fmla="*/ 681942 w 798299"/>
                <a:gd name="connsiteY59" fmla="*/ 308048 h 883205"/>
                <a:gd name="connsiteX60" fmla="*/ 675627 w 798299"/>
                <a:gd name="connsiteY60" fmla="*/ 333299 h 883205"/>
                <a:gd name="connsiteX61" fmla="*/ 684647 w 798299"/>
                <a:gd name="connsiteY61" fmla="*/ 374799 h 883205"/>
                <a:gd name="connsiteX62" fmla="*/ 697278 w 798299"/>
                <a:gd name="connsiteY62" fmla="*/ 395544 h 883205"/>
                <a:gd name="connsiteX63" fmla="*/ 633231 w 798299"/>
                <a:gd name="connsiteY63" fmla="*/ 397345 h 883205"/>
                <a:gd name="connsiteX64" fmla="*/ 597151 w 798299"/>
                <a:gd name="connsiteY64" fmla="*/ 431625 h 883205"/>
                <a:gd name="connsiteX65" fmla="*/ 557460 w 798299"/>
                <a:gd name="connsiteY65" fmla="*/ 454171 h 883205"/>
                <a:gd name="connsiteX66" fmla="*/ 585426 w 798299"/>
                <a:gd name="connsiteY66" fmla="*/ 501987 h 883205"/>
                <a:gd name="connsiteX67" fmla="*/ 603466 w 798299"/>
                <a:gd name="connsiteY67" fmla="*/ 502882 h 883205"/>
                <a:gd name="connsiteX68" fmla="*/ 616096 w 798299"/>
                <a:gd name="connsiteY68" fmla="*/ 497462 h 883205"/>
                <a:gd name="connsiteX69" fmla="*/ 623306 w 798299"/>
                <a:gd name="connsiteY69" fmla="*/ 521827 h 883205"/>
                <a:gd name="connsiteX70" fmla="*/ 612486 w 798299"/>
                <a:gd name="connsiteY70" fmla="*/ 535353 h 883205"/>
                <a:gd name="connsiteX71" fmla="*/ 654882 w 798299"/>
                <a:gd name="connsiteY71" fmla="*/ 586769 h 883205"/>
                <a:gd name="connsiteX72" fmla="*/ 663902 w 798299"/>
                <a:gd name="connsiteY72" fmla="*/ 583159 h 883205"/>
                <a:gd name="connsiteX73" fmla="*/ 680142 w 798299"/>
                <a:gd name="connsiteY73" fmla="*/ 621954 h 883205"/>
                <a:gd name="connsiteX74" fmla="*/ 681942 w 798299"/>
                <a:gd name="connsiteY74" fmla="*/ 650815 h 883205"/>
                <a:gd name="connsiteX75" fmla="*/ 688257 w 798299"/>
                <a:gd name="connsiteY75" fmla="*/ 659835 h 883205"/>
                <a:gd name="connsiteX76" fmla="*/ 679237 w 798299"/>
                <a:gd name="connsiteY76" fmla="*/ 677875 h 883205"/>
                <a:gd name="connsiteX77" fmla="*/ 665702 w 798299"/>
                <a:gd name="connsiteY77" fmla="*/ 796947 h 883205"/>
                <a:gd name="connsiteX78" fmla="*/ 628726 w 798299"/>
                <a:gd name="connsiteY78" fmla="*/ 869109 h 883205"/>
                <a:gd name="connsiteX79" fmla="*/ 470868 w 798299"/>
                <a:gd name="connsiteY79" fmla="*/ 857383 h 883205"/>
                <a:gd name="connsiteX80" fmla="*/ 462753 w 798299"/>
                <a:gd name="connsiteY80" fmla="*/ 863698 h 883205"/>
                <a:gd name="connsiteX81" fmla="*/ 397802 w 798299"/>
                <a:gd name="connsiteY81" fmla="*/ 862794 h 883205"/>
                <a:gd name="connsiteX82" fmla="*/ 397707 w 798299"/>
                <a:gd name="connsiteY82" fmla="*/ 883206 h 883205"/>
                <a:gd name="connsiteX83" fmla="*/ 251670 w 798299"/>
                <a:gd name="connsiteY83" fmla="*/ 852868 h 883205"/>
                <a:gd name="connsiteX84" fmla="*/ 88230 w 798299"/>
                <a:gd name="connsiteY84" fmla="*/ 810654 h 883205"/>
                <a:gd name="connsiteX85" fmla="*/ 92916 w 798299"/>
                <a:gd name="connsiteY85" fmla="*/ 795138 h 883205"/>
                <a:gd name="connsiteX86" fmla="*/ 92916 w 798299"/>
                <a:gd name="connsiteY86" fmla="*/ 777097 h 883205"/>
                <a:gd name="connsiteX87" fmla="*/ 112757 w 798299"/>
                <a:gd name="connsiteY87" fmla="*/ 760857 h 883205"/>
                <a:gd name="connsiteX88" fmla="*/ 136207 w 798299"/>
                <a:gd name="connsiteY88" fmla="*/ 750037 h 883205"/>
                <a:gd name="connsiteX89" fmla="*/ 128987 w 798299"/>
                <a:gd name="connsiteY89" fmla="*/ 702231 h 883205"/>
                <a:gd name="connsiteX90" fmla="*/ 136207 w 798299"/>
                <a:gd name="connsiteY90" fmla="*/ 687800 h 883205"/>
                <a:gd name="connsiteX91" fmla="*/ 82991 w 798299"/>
                <a:gd name="connsiteY91" fmla="*/ 610228 h 883205"/>
                <a:gd name="connsiteX92" fmla="*/ 70361 w 798299"/>
                <a:gd name="connsiteY92" fmla="*/ 612924 h 883205"/>
                <a:gd name="connsiteX93" fmla="*/ 64951 w 798299"/>
                <a:gd name="connsiteY93" fmla="*/ 621954 h 883205"/>
                <a:gd name="connsiteX94" fmla="*/ 47806 w 798299"/>
                <a:gd name="connsiteY94" fmla="*/ 630974 h 883205"/>
                <a:gd name="connsiteX95" fmla="*/ 18040 w 798299"/>
                <a:gd name="connsiteY95" fmla="*/ 561518 h 883205"/>
                <a:gd name="connsiteX96" fmla="*/ 20745 w 798299"/>
                <a:gd name="connsiteY96" fmla="*/ 550688 h 883205"/>
                <a:gd name="connsiteX97" fmla="*/ 15335 w 798299"/>
                <a:gd name="connsiteY97" fmla="*/ 538962 h 883205"/>
                <a:gd name="connsiteX98" fmla="*/ 22555 w 798299"/>
                <a:gd name="connsiteY98" fmla="*/ 502882 h 883205"/>
                <a:gd name="connsiteX99" fmla="*/ 15335 w 798299"/>
                <a:gd name="connsiteY99" fmla="*/ 487547 h 883205"/>
                <a:gd name="connsiteX100" fmla="*/ 15335 w 798299"/>
                <a:gd name="connsiteY100" fmla="*/ 472221 h 883205"/>
                <a:gd name="connsiteX101" fmla="*/ 37881 w 798299"/>
                <a:gd name="connsiteY101" fmla="*/ 465896 h 883205"/>
                <a:gd name="connsiteX102" fmla="*/ 68551 w 798299"/>
                <a:gd name="connsiteY102" fmla="*/ 421700 h 883205"/>
                <a:gd name="connsiteX103" fmla="*/ 83886 w 798299"/>
                <a:gd name="connsiteY103" fmla="*/ 406365 h 883205"/>
                <a:gd name="connsiteX104" fmla="*/ 77571 w 798299"/>
                <a:gd name="connsiteY104" fmla="*/ 376599 h 883205"/>
                <a:gd name="connsiteX105" fmla="*/ 53216 w 798299"/>
                <a:gd name="connsiteY105" fmla="*/ 384724 h 883205"/>
                <a:gd name="connsiteX106" fmla="*/ 49616 w 798299"/>
                <a:gd name="connsiteY106" fmla="*/ 343224 h 883205"/>
                <a:gd name="connsiteX107" fmla="*/ 66751 w 798299"/>
                <a:gd name="connsiteY107" fmla="*/ 332403 h 883205"/>
                <a:gd name="connsiteX108" fmla="*/ 79381 w 798299"/>
                <a:gd name="connsiteY108" fmla="*/ 315268 h 883205"/>
                <a:gd name="connsiteX109" fmla="*/ 76667 w 798299"/>
                <a:gd name="connsiteY109" fmla="*/ 301733 h 883205"/>
                <a:gd name="connsiteX110" fmla="*/ 35176 w 798299"/>
                <a:gd name="connsiteY110" fmla="*/ 301733 h 883205"/>
                <a:gd name="connsiteX111" fmla="*/ 14430 w 798299"/>
                <a:gd name="connsiteY111" fmla="*/ 276482 h 883205"/>
                <a:gd name="connsiteX112" fmla="*/ 22555 w 798299"/>
                <a:gd name="connsiteY112" fmla="*/ 243097 h 883205"/>
                <a:gd name="connsiteX113" fmla="*/ 8115 w 798299"/>
                <a:gd name="connsiteY113" fmla="*/ 224609 h 883205"/>
                <a:gd name="connsiteX114" fmla="*/ 8115 w 798299"/>
                <a:gd name="connsiteY114" fmla="*/ 224599 h 883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798299" h="883205">
                  <a:moveTo>
                    <a:pt x="8115" y="224599"/>
                  </a:moveTo>
                  <a:lnTo>
                    <a:pt x="0" y="198891"/>
                  </a:lnTo>
                  <a:lnTo>
                    <a:pt x="6305" y="198891"/>
                  </a:lnTo>
                  <a:lnTo>
                    <a:pt x="58636" y="228657"/>
                  </a:lnTo>
                  <a:lnTo>
                    <a:pt x="110947" y="216027"/>
                  </a:lnTo>
                  <a:lnTo>
                    <a:pt x="114548" y="192576"/>
                  </a:lnTo>
                  <a:lnTo>
                    <a:pt x="126282" y="188071"/>
                  </a:lnTo>
                  <a:lnTo>
                    <a:pt x="131693" y="152895"/>
                  </a:lnTo>
                  <a:lnTo>
                    <a:pt x="123577" y="126730"/>
                  </a:lnTo>
                  <a:lnTo>
                    <a:pt x="156953" y="113204"/>
                  </a:lnTo>
                  <a:lnTo>
                    <a:pt x="165973" y="130340"/>
                  </a:lnTo>
                  <a:lnTo>
                    <a:pt x="193034" y="142970"/>
                  </a:lnTo>
                  <a:lnTo>
                    <a:pt x="192129" y="156496"/>
                  </a:lnTo>
                  <a:lnTo>
                    <a:pt x="202949" y="168221"/>
                  </a:lnTo>
                  <a:lnTo>
                    <a:pt x="245355" y="171831"/>
                  </a:lnTo>
                  <a:lnTo>
                    <a:pt x="251670" y="156496"/>
                  </a:lnTo>
                  <a:lnTo>
                    <a:pt x="247155" y="146580"/>
                  </a:lnTo>
                  <a:lnTo>
                    <a:pt x="272415" y="133045"/>
                  </a:lnTo>
                  <a:lnTo>
                    <a:pt x="287750" y="141160"/>
                  </a:lnTo>
                  <a:lnTo>
                    <a:pt x="316163" y="127187"/>
                  </a:lnTo>
                  <a:lnTo>
                    <a:pt x="334651" y="113204"/>
                  </a:lnTo>
                  <a:lnTo>
                    <a:pt x="348186" y="113204"/>
                  </a:lnTo>
                  <a:lnTo>
                    <a:pt x="426663" y="85239"/>
                  </a:lnTo>
                  <a:lnTo>
                    <a:pt x="432978" y="97860"/>
                  </a:lnTo>
                  <a:lnTo>
                    <a:pt x="461839" y="107785"/>
                  </a:lnTo>
                  <a:lnTo>
                    <a:pt x="484394" y="92459"/>
                  </a:lnTo>
                  <a:lnTo>
                    <a:pt x="484394" y="85239"/>
                  </a:lnTo>
                  <a:lnTo>
                    <a:pt x="500634" y="75314"/>
                  </a:lnTo>
                  <a:lnTo>
                    <a:pt x="508749" y="83439"/>
                  </a:lnTo>
                  <a:lnTo>
                    <a:pt x="526790" y="76219"/>
                  </a:lnTo>
                  <a:lnTo>
                    <a:pt x="526790" y="62684"/>
                  </a:lnTo>
                  <a:lnTo>
                    <a:pt x="535810" y="62684"/>
                  </a:lnTo>
                  <a:lnTo>
                    <a:pt x="547535" y="68104"/>
                  </a:lnTo>
                  <a:lnTo>
                    <a:pt x="609781" y="65399"/>
                  </a:lnTo>
                  <a:lnTo>
                    <a:pt x="609781" y="57274"/>
                  </a:lnTo>
                  <a:lnTo>
                    <a:pt x="619706" y="53673"/>
                  </a:lnTo>
                  <a:lnTo>
                    <a:pt x="629621" y="58179"/>
                  </a:lnTo>
                  <a:lnTo>
                    <a:pt x="641347" y="48253"/>
                  </a:lnTo>
                  <a:lnTo>
                    <a:pt x="650367" y="57274"/>
                  </a:lnTo>
                  <a:lnTo>
                    <a:pt x="664797" y="48253"/>
                  </a:lnTo>
                  <a:lnTo>
                    <a:pt x="658482" y="36528"/>
                  </a:lnTo>
                  <a:lnTo>
                    <a:pt x="662997" y="13078"/>
                  </a:lnTo>
                  <a:lnTo>
                    <a:pt x="715318" y="13983"/>
                  </a:lnTo>
                  <a:lnTo>
                    <a:pt x="736063" y="0"/>
                  </a:lnTo>
                  <a:lnTo>
                    <a:pt x="798300" y="23898"/>
                  </a:lnTo>
                  <a:lnTo>
                    <a:pt x="782964" y="123130"/>
                  </a:lnTo>
                  <a:lnTo>
                    <a:pt x="774849" y="141170"/>
                  </a:lnTo>
                  <a:lnTo>
                    <a:pt x="736959" y="176346"/>
                  </a:lnTo>
                  <a:lnTo>
                    <a:pt x="719823" y="208817"/>
                  </a:lnTo>
                  <a:lnTo>
                    <a:pt x="673818" y="217837"/>
                  </a:lnTo>
                  <a:lnTo>
                    <a:pt x="661187" y="210617"/>
                  </a:lnTo>
                  <a:lnTo>
                    <a:pt x="595341" y="225952"/>
                  </a:lnTo>
                  <a:lnTo>
                    <a:pt x="553850" y="254822"/>
                  </a:lnTo>
                  <a:lnTo>
                    <a:pt x="590836" y="262042"/>
                  </a:lnTo>
                  <a:lnTo>
                    <a:pt x="605266" y="238582"/>
                  </a:lnTo>
                  <a:lnTo>
                    <a:pt x="623306" y="261137"/>
                  </a:lnTo>
                  <a:lnTo>
                    <a:pt x="625107" y="272863"/>
                  </a:lnTo>
                  <a:lnTo>
                    <a:pt x="644052" y="278273"/>
                  </a:lnTo>
                  <a:lnTo>
                    <a:pt x="650367" y="299018"/>
                  </a:lnTo>
                  <a:lnTo>
                    <a:pt x="681942" y="308048"/>
                  </a:lnTo>
                  <a:lnTo>
                    <a:pt x="675627" y="333299"/>
                  </a:lnTo>
                  <a:lnTo>
                    <a:pt x="684647" y="374799"/>
                  </a:lnTo>
                  <a:lnTo>
                    <a:pt x="697278" y="395544"/>
                  </a:lnTo>
                  <a:lnTo>
                    <a:pt x="633231" y="397345"/>
                  </a:lnTo>
                  <a:lnTo>
                    <a:pt x="597151" y="431625"/>
                  </a:lnTo>
                  <a:lnTo>
                    <a:pt x="557460" y="454171"/>
                  </a:lnTo>
                  <a:lnTo>
                    <a:pt x="585426" y="501987"/>
                  </a:lnTo>
                  <a:lnTo>
                    <a:pt x="603466" y="502882"/>
                  </a:lnTo>
                  <a:lnTo>
                    <a:pt x="616096" y="497462"/>
                  </a:lnTo>
                  <a:lnTo>
                    <a:pt x="623306" y="521827"/>
                  </a:lnTo>
                  <a:lnTo>
                    <a:pt x="612486" y="535353"/>
                  </a:lnTo>
                  <a:lnTo>
                    <a:pt x="654882" y="586769"/>
                  </a:lnTo>
                  <a:lnTo>
                    <a:pt x="663902" y="583159"/>
                  </a:lnTo>
                  <a:lnTo>
                    <a:pt x="680142" y="621954"/>
                  </a:lnTo>
                  <a:lnTo>
                    <a:pt x="681942" y="650815"/>
                  </a:lnTo>
                  <a:lnTo>
                    <a:pt x="688257" y="659835"/>
                  </a:lnTo>
                  <a:lnTo>
                    <a:pt x="679237" y="677875"/>
                  </a:lnTo>
                  <a:lnTo>
                    <a:pt x="665702" y="796947"/>
                  </a:lnTo>
                  <a:lnTo>
                    <a:pt x="628726" y="869109"/>
                  </a:lnTo>
                  <a:lnTo>
                    <a:pt x="470868" y="857383"/>
                  </a:lnTo>
                  <a:lnTo>
                    <a:pt x="462753" y="863698"/>
                  </a:lnTo>
                  <a:lnTo>
                    <a:pt x="397802" y="862794"/>
                  </a:lnTo>
                  <a:lnTo>
                    <a:pt x="397707" y="883206"/>
                  </a:lnTo>
                  <a:lnTo>
                    <a:pt x="251670" y="852868"/>
                  </a:lnTo>
                  <a:lnTo>
                    <a:pt x="88230" y="810654"/>
                  </a:lnTo>
                  <a:lnTo>
                    <a:pt x="92916" y="795138"/>
                  </a:lnTo>
                  <a:lnTo>
                    <a:pt x="92916" y="777097"/>
                  </a:lnTo>
                  <a:lnTo>
                    <a:pt x="112757" y="760857"/>
                  </a:lnTo>
                  <a:lnTo>
                    <a:pt x="136207" y="750037"/>
                  </a:lnTo>
                  <a:lnTo>
                    <a:pt x="128987" y="702231"/>
                  </a:lnTo>
                  <a:lnTo>
                    <a:pt x="136207" y="687800"/>
                  </a:lnTo>
                  <a:lnTo>
                    <a:pt x="82991" y="610228"/>
                  </a:lnTo>
                  <a:lnTo>
                    <a:pt x="70361" y="612924"/>
                  </a:lnTo>
                  <a:lnTo>
                    <a:pt x="64951" y="621954"/>
                  </a:lnTo>
                  <a:lnTo>
                    <a:pt x="47806" y="630974"/>
                  </a:lnTo>
                  <a:lnTo>
                    <a:pt x="18040" y="561518"/>
                  </a:lnTo>
                  <a:lnTo>
                    <a:pt x="20745" y="550688"/>
                  </a:lnTo>
                  <a:lnTo>
                    <a:pt x="15335" y="538962"/>
                  </a:lnTo>
                  <a:lnTo>
                    <a:pt x="22555" y="502882"/>
                  </a:lnTo>
                  <a:lnTo>
                    <a:pt x="15335" y="487547"/>
                  </a:lnTo>
                  <a:lnTo>
                    <a:pt x="15335" y="472221"/>
                  </a:lnTo>
                  <a:lnTo>
                    <a:pt x="37881" y="465896"/>
                  </a:lnTo>
                  <a:lnTo>
                    <a:pt x="68551" y="421700"/>
                  </a:lnTo>
                  <a:lnTo>
                    <a:pt x="83886" y="406365"/>
                  </a:lnTo>
                  <a:lnTo>
                    <a:pt x="77571" y="376599"/>
                  </a:lnTo>
                  <a:lnTo>
                    <a:pt x="53216" y="384724"/>
                  </a:lnTo>
                  <a:lnTo>
                    <a:pt x="49616" y="343224"/>
                  </a:lnTo>
                  <a:lnTo>
                    <a:pt x="66751" y="332403"/>
                  </a:lnTo>
                  <a:lnTo>
                    <a:pt x="79381" y="315268"/>
                  </a:lnTo>
                  <a:lnTo>
                    <a:pt x="76667" y="301733"/>
                  </a:lnTo>
                  <a:lnTo>
                    <a:pt x="35176" y="301733"/>
                  </a:lnTo>
                  <a:lnTo>
                    <a:pt x="14430" y="276482"/>
                  </a:lnTo>
                  <a:lnTo>
                    <a:pt x="22555" y="243097"/>
                  </a:lnTo>
                  <a:lnTo>
                    <a:pt x="8115" y="224609"/>
                  </a:lnTo>
                  <a:lnTo>
                    <a:pt x="8115" y="224599"/>
                  </a:lnTo>
                  <a:close/>
                </a:path>
              </a:pathLst>
            </a:custGeom>
            <a:grpFill/>
            <a:ln w="9525" cap="rnd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sng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" name="Полилиния: фигура 40">
              <a:extLst>
                <a:ext uri="{FF2B5EF4-FFF2-40B4-BE49-F238E27FC236}">
                  <a16:creationId xmlns:a16="http://schemas.microsoft.com/office/drawing/2014/main" id="{9ED38254-1768-CAED-9BD1-BF94EED8D820}"/>
                </a:ext>
              </a:extLst>
            </p:cNvPr>
            <p:cNvSpPr/>
            <p:nvPr/>
          </p:nvSpPr>
          <p:spPr>
            <a:xfrm>
              <a:off x="7636629" y="5515459"/>
              <a:ext cx="826615" cy="979239"/>
            </a:xfrm>
            <a:custGeom>
              <a:avLst/>
              <a:gdLst>
                <a:gd name="connsiteX0" fmla="*/ 577310 w 807319"/>
                <a:gd name="connsiteY0" fmla="*/ 92735 h 941555"/>
                <a:gd name="connsiteX1" fmla="*/ 576320 w 807319"/>
                <a:gd name="connsiteY1" fmla="*/ 72562 h 941555"/>
                <a:gd name="connsiteX2" fmla="*/ 430273 w 807319"/>
                <a:gd name="connsiteY2" fmla="*/ 42224 h 941555"/>
                <a:gd name="connsiteX3" fmla="*/ 266833 w 807319"/>
                <a:gd name="connsiteY3" fmla="*/ 0 h 941555"/>
                <a:gd name="connsiteX4" fmla="*/ 262490 w 807319"/>
                <a:gd name="connsiteY4" fmla="*/ 15164 h 941555"/>
                <a:gd name="connsiteX5" fmla="*/ 255279 w 807319"/>
                <a:gd name="connsiteY5" fmla="*/ 21469 h 941555"/>
                <a:gd name="connsiteX6" fmla="*/ 252574 w 807319"/>
                <a:gd name="connsiteY6" fmla="*/ 75600 h 941555"/>
                <a:gd name="connsiteX7" fmla="*/ 205664 w 807319"/>
                <a:gd name="connsiteY7" fmla="*/ 73790 h 941555"/>
                <a:gd name="connsiteX8" fmla="*/ 206569 w 807319"/>
                <a:gd name="connsiteY8" fmla="*/ 62970 h 941555"/>
                <a:gd name="connsiteX9" fmla="*/ 145228 w 807319"/>
                <a:gd name="connsiteY9" fmla="*/ 79210 h 941555"/>
                <a:gd name="connsiteX10" fmla="*/ 121777 w 807319"/>
                <a:gd name="connsiteY10" fmla="*/ 62970 h 941555"/>
                <a:gd name="connsiteX11" fmla="*/ 77572 w 807319"/>
                <a:gd name="connsiteY11" fmla="*/ 126111 h 941555"/>
                <a:gd name="connsiteX12" fmla="*/ 96517 w 807319"/>
                <a:gd name="connsiteY12" fmla="*/ 142351 h 941555"/>
                <a:gd name="connsiteX13" fmla="*/ 133502 w 807319"/>
                <a:gd name="connsiteY13" fmla="*/ 256908 h 941555"/>
                <a:gd name="connsiteX14" fmla="*/ 92907 w 807319"/>
                <a:gd name="connsiteY14" fmla="*/ 280359 h 941555"/>
                <a:gd name="connsiteX15" fmla="*/ 98327 w 807319"/>
                <a:gd name="connsiteY15" fmla="*/ 301104 h 941555"/>
                <a:gd name="connsiteX16" fmla="*/ 122682 w 807319"/>
                <a:gd name="connsiteY16" fmla="*/ 331775 h 941555"/>
                <a:gd name="connsiteX17" fmla="*/ 90202 w 807319"/>
                <a:gd name="connsiteY17" fmla="*/ 412966 h 941555"/>
                <a:gd name="connsiteX18" fmla="*/ 90202 w 807319"/>
                <a:gd name="connsiteY18" fmla="*/ 448132 h 941555"/>
                <a:gd name="connsiteX19" fmla="*/ 81182 w 807319"/>
                <a:gd name="connsiteY19" fmla="*/ 464373 h 941555"/>
                <a:gd name="connsiteX20" fmla="*/ 96517 w 807319"/>
                <a:gd name="connsiteY20" fmla="*/ 504063 h 941555"/>
                <a:gd name="connsiteX21" fmla="*/ 53226 w 807319"/>
                <a:gd name="connsiteY21" fmla="*/ 556384 h 941555"/>
                <a:gd name="connsiteX22" fmla="*/ 55026 w 807319"/>
                <a:gd name="connsiteY22" fmla="*/ 588854 h 941555"/>
                <a:gd name="connsiteX23" fmla="*/ 43301 w 807319"/>
                <a:gd name="connsiteY23" fmla="*/ 607800 h 941555"/>
                <a:gd name="connsiteX24" fmla="*/ 0 w 807319"/>
                <a:gd name="connsiteY24" fmla="*/ 610505 h 941555"/>
                <a:gd name="connsiteX25" fmla="*/ 1800 w 807319"/>
                <a:gd name="connsiteY25" fmla="*/ 629450 h 941555"/>
                <a:gd name="connsiteX26" fmla="*/ 33376 w 807319"/>
                <a:gd name="connsiteY26" fmla="*/ 672741 h 941555"/>
                <a:gd name="connsiteX27" fmla="*/ 31566 w 807319"/>
                <a:gd name="connsiteY27" fmla="*/ 688982 h 941555"/>
                <a:gd name="connsiteX28" fmla="*/ 40139 w 807319"/>
                <a:gd name="connsiteY28" fmla="*/ 709279 h 941555"/>
                <a:gd name="connsiteX29" fmla="*/ 94717 w 807319"/>
                <a:gd name="connsiteY29" fmla="*/ 708822 h 941555"/>
                <a:gd name="connsiteX30" fmla="*/ 102832 w 807319"/>
                <a:gd name="connsiteY30" fmla="*/ 721462 h 941555"/>
                <a:gd name="connsiteX31" fmla="*/ 126292 w 807319"/>
                <a:gd name="connsiteY31" fmla="*/ 723262 h 941555"/>
                <a:gd name="connsiteX32" fmla="*/ 133502 w 807319"/>
                <a:gd name="connsiteY32" fmla="*/ 741302 h 941555"/>
                <a:gd name="connsiteX33" fmla="*/ 179499 w 807319"/>
                <a:gd name="connsiteY33" fmla="*/ 771972 h 941555"/>
                <a:gd name="connsiteX34" fmla="*/ 232724 w 807319"/>
                <a:gd name="connsiteY34" fmla="*/ 871195 h 941555"/>
                <a:gd name="connsiteX35" fmla="*/ 303990 w 807319"/>
                <a:gd name="connsiteY35" fmla="*/ 871195 h 941555"/>
                <a:gd name="connsiteX36" fmla="*/ 329241 w 807319"/>
                <a:gd name="connsiteY36" fmla="*/ 909980 h 941555"/>
                <a:gd name="connsiteX37" fmla="*/ 383362 w 807319"/>
                <a:gd name="connsiteY37" fmla="*/ 927116 h 941555"/>
                <a:gd name="connsiteX38" fmla="*/ 395992 w 807319"/>
                <a:gd name="connsiteY38" fmla="*/ 941556 h 941555"/>
                <a:gd name="connsiteX39" fmla="*/ 410423 w 807319"/>
                <a:gd name="connsiteY39" fmla="*/ 941556 h 941555"/>
                <a:gd name="connsiteX40" fmla="*/ 448313 w 807319"/>
                <a:gd name="connsiteY40" fmla="*/ 887425 h 941555"/>
                <a:gd name="connsiteX41" fmla="*/ 517770 w 807319"/>
                <a:gd name="connsiteY41" fmla="*/ 860374 h 941555"/>
                <a:gd name="connsiteX42" fmla="*/ 521380 w 807319"/>
                <a:gd name="connsiteY42" fmla="*/ 819779 h 941555"/>
                <a:gd name="connsiteX43" fmla="*/ 559718 w 807319"/>
                <a:gd name="connsiteY43" fmla="*/ 776935 h 941555"/>
                <a:gd name="connsiteX44" fmla="*/ 574596 w 807319"/>
                <a:gd name="connsiteY44" fmla="*/ 761143 h 941555"/>
                <a:gd name="connsiteX45" fmla="*/ 580911 w 807319"/>
                <a:gd name="connsiteY45" fmla="*/ 727767 h 941555"/>
                <a:gd name="connsiteX46" fmla="*/ 559260 w 807319"/>
                <a:gd name="connsiteY46" fmla="*/ 664626 h 941555"/>
                <a:gd name="connsiteX47" fmla="*/ 544830 w 807319"/>
                <a:gd name="connsiteY47" fmla="*/ 639365 h 941555"/>
                <a:gd name="connsiteX48" fmla="*/ 605266 w 807319"/>
                <a:gd name="connsiteY48" fmla="*/ 555489 h 941555"/>
                <a:gd name="connsiteX49" fmla="*/ 626916 w 807319"/>
                <a:gd name="connsiteY49" fmla="*/ 539239 h 941555"/>
                <a:gd name="connsiteX50" fmla="*/ 673818 w 807319"/>
                <a:gd name="connsiteY50" fmla="*/ 532933 h 941555"/>
                <a:gd name="connsiteX51" fmla="*/ 694563 w 807319"/>
                <a:gd name="connsiteY51" fmla="*/ 539239 h 941555"/>
                <a:gd name="connsiteX52" fmla="*/ 718928 w 807319"/>
                <a:gd name="connsiteY52" fmla="*/ 461667 h 941555"/>
                <a:gd name="connsiteX53" fmla="*/ 743274 w 807319"/>
                <a:gd name="connsiteY53" fmla="*/ 430997 h 941555"/>
                <a:gd name="connsiteX54" fmla="*/ 743274 w 807319"/>
                <a:gd name="connsiteY54" fmla="*/ 403945 h 941555"/>
                <a:gd name="connsiteX55" fmla="*/ 719823 w 807319"/>
                <a:gd name="connsiteY55" fmla="*/ 383191 h 941555"/>
                <a:gd name="connsiteX56" fmla="*/ 677428 w 807319"/>
                <a:gd name="connsiteY56" fmla="*/ 384095 h 941555"/>
                <a:gd name="connsiteX57" fmla="*/ 624211 w 807319"/>
                <a:gd name="connsiteY57" fmla="*/ 353425 h 941555"/>
                <a:gd name="connsiteX58" fmla="*/ 605266 w 807319"/>
                <a:gd name="connsiteY58" fmla="*/ 301104 h 941555"/>
                <a:gd name="connsiteX59" fmla="*/ 613381 w 807319"/>
                <a:gd name="connsiteY59" fmla="*/ 251498 h 941555"/>
                <a:gd name="connsiteX60" fmla="*/ 641347 w 807319"/>
                <a:gd name="connsiteY60" fmla="*/ 220828 h 941555"/>
                <a:gd name="connsiteX61" fmla="*/ 641347 w 807319"/>
                <a:gd name="connsiteY61" fmla="*/ 209102 h 941555"/>
                <a:gd name="connsiteX62" fmla="*/ 621506 w 807319"/>
                <a:gd name="connsiteY62" fmla="*/ 188357 h 941555"/>
                <a:gd name="connsiteX63" fmla="*/ 629622 w 807319"/>
                <a:gd name="connsiteY63" fmla="*/ 172117 h 941555"/>
                <a:gd name="connsiteX64" fmla="*/ 683743 w 807319"/>
                <a:gd name="connsiteY64" fmla="*/ 164897 h 941555"/>
                <a:gd name="connsiteX65" fmla="*/ 685543 w 807319"/>
                <a:gd name="connsiteY65" fmla="*/ 177527 h 941555"/>
                <a:gd name="connsiteX66" fmla="*/ 717118 w 807319"/>
                <a:gd name="connsiteY66" fmla="*/ 181137 h 941555"/>
                <a:gd name="connsiteX67" fmla="*/ 754999 w 807319"/>
                <a:gd name="connsiteY67" fmla="*/ 150466 h 941555"/>
                <a:gd name="connsiteX68" fmla="*/ 777554 w 807319"/>
                <a:gd name="connsiteY68" fmla="*/ 153172 h 941555"/>
                <a:gd name="connsiteX69" fmla="*/ 807320 w 807319"/>
                <a:gd name="connsiteY69" fmla="*/ 141446 h 941555"/>
                <a:gd name="connsiteX70" fmla="*/ 769439 w 807319"/>
                <a:gd name="connsiteY70" fmla="*/ 114386 h 941555"/>
                <a:gd name="connsiteX71" fmla="*/ 699983 w 807319"/>
                <a:gd name="connsiteY71" fmla="*/ 132426 h 941555"/>
                <a:gd name="connsiteX72" fmla="*/ 658483 w 807319"/>
                <a:gd name="connsiteY72" fmla="*/ 132426 h 941555"/>
                <a:gd name="connsiteX73" fmla="*/ 644052 w 807319"/>
                <a:gd name="connsiteY73" fmla="*/ 147752 h 941555"/>
                <a:gd name="connsiteX74" fmla="*/ 600761 w 807319"/>
                <a:gd name="connsiteY74" fmla="*/ 123406 h 941555"/>
                <a:gd name="connsiteX75" fmla="*/ 569186 w 807319"/>
                <a:gd name="connsiteY75" fmla="*/ 113481 h 941555"/>
                <a:gd name="connsiteX76" fmla="*/ 569186 w 807319"/>
                <a:gd name="connsiteY76" fmla="*/ 99050 h 941555"/>
                <a:gd name="connsiteX77" fmla="*/ 577301 w 807319"/>
                <a:gd name="connsiteY77" fmla="*/ 92735 h 941555"/>
                <a:gd name="connsiteX78" fmla="*/ 577310 w 807319"/>
                <a:gd name="connsiteY78" fmla="*/ 92735 h 941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07319" h="941555">
                  <a:moveTo>
                    <a:pt x="577310" y="92735"/>
                  </a:moveTo>
                  <a:lnTo>
                    <a:pt x="576320" y="72562"/>
                  </a:lnTo>
                  <a:lnTo>
                    <a:pt x="430273" y="42224"/>
                  </a:lnTo>
                  <a:lnTo>
                    <a:pt x="266833" y="0"/>
                  </a:lnTo>
                  <a:lnTo>
                    <a:pt x="262490" y="15164"/>
                  </a:lnTo>
                  <a:lnTo>
                    <a:pt x="255279" y="21469"/>
                  </a:lnTo>
                  <a:lnTo>
                    <a:pt x="252574" y="75600"/>
                  </a:lnTo>
                  <a:lnTo>
                    <a:pt x="205664" y="73790"/>
                  </a:lnTo>
                  <a:lnTo>
                    <a:pt x="206569" y="62970"/>
                  </a:lnTo>
                  <a:lnTo>
                    <a:pt x="145228" y="79210"/>
                  </a:lnTo>
                  <a:lnTo>
                    <a:pt x="121777" y="62970"/>
                  </a:lnTo>
                  <a:lnTo>
                    <a:pt x="77572" y="126111"/>
                  </a:lnTo>
                  <a:lnTo>
                    <a:pt x="96517" y="142351"/>
                  </a:lnTo>
                  <a:lnTo>
                    <a:pt x="133502" y="256908"/>
                  </a:lnTo>
                  <a:lnTo>
                    <a:pt x="92907" y="280359"/>
                  </a:lnTo>
                  <a:lnTo>
                    <a:pt x="98327" y="301104"/>
                  </a:lnTo>
                  <a:lnTo>
                    <a:pt x="122682" y="331775"/>
                  </a:lnTo>
                  <a:lnTo>
                    <a:pt x="90202" y="412966"/>
                  </a:lnTo>
                  <a:lnTo>
                    <a:pt x="90202" y="448132"/>
                  </a:lnTo>
                  <a:lnTo>
                    <a:pt x="81182" y="464373"/>
                  </a:lnTo>
                  <a:lnTo>
                    <a:pt x="96517" y="504063"/>
                  </a:lnTo>
                  <a:lnTo>
                    <a:pt x="53226" y="556384"/>
                  </a:lnTo>
                  <a:lnTo>
                    <a:pt x="55026" y="588854"/>
                  </a:lnTo>
                  <a:lnTo>
                    <a:pt x="43301" y="607800"/>
                  </a:lnTo>
                  <a:lnTo>
                    <a:pt x="0" y="610505"/>
                  </a:lnTo>
                  <a:lnTo>
                    <a:pt x="1800" y="629450"/>
                  </a:lnTo>
                  <a:lnTo>
                    <a:pt x="33376" y="672741"/>
                  </a:lnTo>
                  <a:lnTo>
                    <a:pt x="31566" y="688982"/>
                  </a:lnTo>
                  <a:lnTo>
                    <a:pt x="40139" y="709279"/>
                  </a:lnTo>
                  <a:lnTo>
                    <a:pt x="94717" y="708822"/>
                  </a:lnTo>
                  <a:lnTo>
                    <a:pt x="102832" y="721462"/>
                  </a:lnTo>
                  <a:lnTo>
                    <a:pt x="126292" y="723262"/>
                  </a:lnTo>
                  <a:lnTo>
                    <a:pt x="133502" y="741302"/>
                  </a:lnTo>
                  <a:lnTo>
                    <a:pt x="179499" y="771972"/>
                  </a:lnTo>
                  <a:lnTo>
                    <a:pt x="232724" y="871195"/>
                  </a:lnTo>
                  <a:lnTo>
                    <a:pt x="303990" y="871195"/>
                  </a:lnTo>
                  <a:lnTo>
                    <a:pt x="329241" y="909980"/>
                  </a:lnTo>
                  <a:lnTo>
                    <a:pt x="383362" y="927116"/>
                  </a:lnTo>
                  <a:lnTo>
                    <a:pt x="395992" y="941556"/>
                  </a:lnTo>
                  <a:lnTo>
                    <a:pt x="410423" y="941556"/>
                  </a:lnTo>
                  <a:lnTo>
                    <a:pt x="448313" y="887425"/>
                  </a:lnTo>
                  <a:lnTo>
                    <a:pt x="517770" y="860374"/>
                  </a:lnTo>
                  <a:lnTo>
                    <a:pt x="521380" y="819779"/>
                  </a:lnTo>
                  <a:lnTo>
                    <a:pt x="559718" y="776935"/>
                  </a:lnTo>
                  <a:lnTo>
                    <a:pt x="574596" y="761143"/>
                  </a:lnTo>
                  <a:lnTo>
                    <a:pt x="580911" y="727767"/>
                  </a:lnTo>
                  <a:lnTo>
                    <a:pt x="559260" y="664626"/>
                  </a:lnTo>
                  <a:lnTo>
                    <a:pt x="544830" y="639365"/>
                  </a:lnTo>
                  <a:lnTo>
                    <a:pt x="605266" y="555489"/>
                  </a:lnTo>
                  <a:lnTo>
                    <a:pt x="626916" y="539239"/>
                  </a:lnTo>
                  <a:lnTo>
                    <a:pt x="673818" y="532933"/>
                  </a:lnTo>
                  <a:lnTo>
                    <a:pt x="694563" y="539239"/>
                  </a:lnTo>
                  <a:lnTo>
                    <a:pt x="718928" y="461667"/>
                  </a:lnTo>
                  <a:lnTo>
                    <a:pt x="743274" y="430997"/>
                  </a:lnTo>
                  <a:lnTo>
                    <a:pt x="743274" y="403945"/>
                  </a:lnTo>
                  <a:lnTo>
                    <a:pt x="719823" y="383191"/>
                  </a:lnTo>
                  <a:lnTo>
                    <a:pt x="677428" y="384095"/>
                  </a:lnTo>
                  <a:lnTo>
                    <a:pt x="624211" y="353425"/>
                  </a:lnTo>
                  <a:lnTo>
                    <a:pt x="605266" y="301104"/>
                  </a:lnTo>
                  <a:lnTo>
                    <a:pt x="613381" y="251498"/>
                  </a:lnTo>
                  <a:lnTo>
                    <a:pt x="641347" y="220828"/>
                  </a:lnTo>
                  <a:lnTo>
                    <a:pt x="641347" y="209102"/>
                  </a:lnTo>
                  <a:lnTo>
                    <a:pt x="621506" y="188357"/>
                  </a:lnTo>
                  <a:lnTo>
                    <a:pt x="629622" y="172117"/>
                  </a:lnTo>
                  <a:lnTo>
                    <a:pt x="683743" y="164897"/>
                  </a:lnTo>
                  <a:lnTo>
                    <a:pt x="685543" y="177527"/>
                  </a:lnTo>
                  <a:lnTo>
                    <a:pt x="717118" y="181137"/>
                  </a:lnTo>
                  <a:lnTo>
                    <a:pt x="754999" y="150466"/>
                  </a:lnTo>
                  <a:lnTo>
                    <a:pt x="777554" y="153172"/>
                  </a:lnTo>
                  <a:lnTo>
                    <a:pt x="807320" y="141446"/>
                  </a:lnTo>
                  <a:lnTo>
                    <a:pt x="769439" y="114386"/>
                  </a:lnTo>
                  <a:lnTo>
                    <a:pt x="699983" y="132426"/>
                  </a:lnTo>
                  <a:lnTo>
                    <a:pt x="658483" y="132426"/>
                  </a:lnTo>
                  <a:lnTo>
                    <a:pt x="644052" y="147752"/>
                  </a:lnTo>
                  <a:lnTo>
                    <a:pt x="600761" y="123406"/>
                  </a:lnTo>
                  <a:lnTo>
                    <a:pt x="569186" y="113481"/>
                  </a:lnTo>
                  <a:lnTo>
                    <a:pt x="569186" y="99050"/>
                  </a:lnTo>
                  <a:lnTo>
                    <a:pt x="577301" y="92735"/>
                  </a:lnTo>
                  <a:lnTo>
                    <a:pt x="577310" y="92735"/>
                  </a:lnTo>
                  <a:close/>
                </a:path>
              </a:pathLst>
            </a:custGeom>
            <a:grpFill/>
            <a:ln w="9525" cap="rnd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sng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3" name="Полилиния: фигура 41">
              <a:extLst>
                <a:ext uri="{FF2B5EF4-FFF2-40B4-BE49-F238E27FC236}">
                  <a16:creationId xmlns:a16="http://schemas.microsoft.com/office/drawing/2014/main" id="{DE720CC4-B293-10AA-ECE6-389D7E5CDEE5}"/>
                </a:ext>
              </a:extLst>
            </p:cNvPr>
            <p:cNvSpPr/>
            <p:nvPr/>
          </p:nvSpPr>
          <p:spPr>
            <a:xfrm>
              <a:off x="7043805" y="5563119"/>
              <a:ext cx="729517" cy="741728"/>
            </a:xfrm>
            <a:custGeom>
              <a:avLst/>
              <a:gdLst>
                <a:gd name="connsiteX0" fmla="*/ 3191 w 712488"/>
                <a:gd name="connsiteY0" fmla="*/ 624526 h 713184"/>
                <a:gd name="connsiteX1" fmla="*/ 0 w 712488"/>
                <a:gd name="connsiteY1" fmla="*/ 652586 h 713184"/>
                <a:gd name="connsiteX2" fmla="*/ 23603 w 712488"/>
                <a:gd name="connsiteY2" fmla="*/ 661673 h 713184"/>
                <a:gd name="connsiteX3" fmla="*/ 48473 w 712488"/>
                <a:gd name="connsiteY3" fmla="*/ 636641 h 713184"/>
                <a:gd name="connsiteX4" fmla="*/ 67618 w 712488"/>
                <a:gd name="connsiteY4" fmla="*/ 639194 h 713184"/>
                <a:gd name="connsiteX5" fmla="*/ 119910 w 712488"/>
                <a:gd name="connsiteY5" fmla="*/ 671084 h 713184"/>
                <a:gd name="connsiteX6" fmla="*/ 184966 w 712488"/>
                <a:gd name="connsiteY6" fmla="*/ 713184 h 713184"/>
                <a:gd name="connsiteX7" fmla="*/ 186242 w 712488"/>
                <a:gd name="connsiteY7" fmla="*/ 696601 h 713184"/>
                <a:gd name="connsiteX8" fmla="*/ 182423 w 712488"/>
                <a:gd name="connsiteY8" fmla="*/ 681285 h 713184"/>
                <a:gd name="connsiteX9" fmla="*/ 183689 w 712488"/>
                <a:gd name="connsiteY9" fmla="*/ 651948 h 713184"/>
                <a:gd name="connsiteX10" fmla="*/ 154353 w 712488"/>
                <a:gd name="connsiteY10" fmla="*/ 634089 h 713184"/>
                <a:gd name="connsiteX11" fmla="*/ 165840 w 712488"/>
                <a:gd name="connsiteY11" fmla="*/ 551173 h 713184"/>
                <a:gd name="connsiteX12" fmla="*/ 192624 w 712488"/>
                <a:gd name="connsiteY12" fmla="*/ 549897 h 713184"/>
                <a:gd name="connsiteX13" fmla="*/ 193900 w 712488"/>
                <a:gd name="connsiteY13" fmla="*/ 575415 h 713184"/>
                <a:gd name="connsiteX14" fmla="*/ 239820 w 712488"/>
                <a:gd name="connsiteY14" fmla="*/ 570309 h 713184"/>
                <a:gd name="connsiteX15" fmla="*/ 311086 w 712488"/>
                <a:gd name="connsiteY15" fmla="*/ 614296 h 713184"/>
                <a:gd name="connsiteX16" fmla="*/ 337242 w 712488"/>
                <a:gd name="connsiteY16" fmla="*/ 678332 h 713184"/>
                <a:gd name="connsiteX17" fmla="*/ 418433 w 712488"/>
                <a:gd name="connsiteY17" fmla="*/ 650367 h 713184"/>
                <a:gd name="connsiteX18" fmla="*/ 436473 w 712488"/>
                <a:gd name="connsiteY18" fmla="*/ 618791 h 713184"/>
                <a:gd name="connsiteX19" fmla="*/ 473450 w 712488"/>
                <a:gd name="connsiteY19" fmla="*/ 624211 h 713184"/>
                <a:gd name="connsiteX20" fmla="*/ 469849 w 712488"/>
                <a:gd name="connsiteY20" fmla="*/ 655787 h 713184"/>
                <a:gd name="connsiteX21" fmla="*/ 495100 w 712488"/>
                <a:gd name="connsiteY21" fmla="*/ 670217 h 713184"/>
                <a:gd name="connsiteX22" fmla="*/ 506835 w 712488"/>
                <a:gd name="connsiteY22" fmla="*/ 668407 h 713184"/>
                <a:gd name="connsiteX23" fmla="*/ 547421 w 712488"/>
                <a:gd name="connsiteY23" fmla="*/ 678332 h 713184"/>
                <a:gd name="connsiteX24" fmla="*/ 560051 w 712488"/>
                <a:gd name="connsiteY24" fmla="*/ 660292 h 713184"/>
                <a:gd name="connsiteX25" fmla="*/ 619134 w 712488"/>
                <a:gd name="connsiteY25" fmla="*/ 663445 h 713184"/>
                <a:gd name="connsiteX26" fmla="*/ 610562 w 712488"/>
                <a:gd name="connsiteY26" fmla="*/ 643157 h 713184"/>
                <a:gd name="connsiteX27" fmla="*/ 612362 w 712488"/>
                <a:gd name="connsiteY27" fmla="*/ 626916 h 713184"/>
                <a:gd name="connsiteX28" fmla="*/ 580796 w 712488"/>
                <a:gd name="connsiteY28" fmla="*/ 583616 h 713184"/>
                <a:gd name="connsiteX29" fmla="*/ 578996 w 712488"/>
                <a:gd name="connsiteY29" fmla="*/ 564671 h 713184"/>
                <a:gd name="connsiteX30" fmla="*/ 622287 w 712488"/>
                <a:gd name="connsiteY30" fmla="*/ 561975 h 713184"/>
                <a:gd name="connsiteX31" fmla="*/ 634012 w 712488"/>
                <a:gd name="connsiteY31" fmla="*/ 543030 h 713184"/>
                <a:gd name="connsiteX32" fmla="*/ 632212 w 712488"/>
                <a:gd name="connsiteY32" fmla="*/ 510550 h 713184"/>
                <a:gd name="connsiteX33" fmla="*/ 675513 w 712488"/>
                <a:gd name="connsiteY33" fmla="*/ 458228 h 713184"/>
                <a:gd name="connsiteX34" fmla="*/ 660178 w 712488"/>
                <a:gd name="connsiteY34" fmla="*/ 418538 h 713184"/>
                <a:gd name="connsiteX35" fmla="*/ 669198 w 712488"/>
                <a:gd name="connsiteY35" fmla="*/ 402307 h 713184"/>
                <a:gd name="connsiteX36" fmla="*/ 669198 w 712488"/>
                <a:gd name="connsiteY36" fmla="*/ 367132 h 713184"/>
                <a:gd name="connsiteX37" fmla="*/ 701669 w 712488"/>
                <a:gd name="connsiteY37" fmla="*/ 285950 h 713184"/>
                <a:gd name="connsiteX38" fmla="*/ 677313 w 712488"/>
                <a:gd name="connsiteY38" fmla="*/ 255279 h 713184"/>
                <a:gd name="connsiteX39" fmla="*/ 671893 w 712488"/>
                <a:gd name="connsiteY39" fmla="*/ 234534 h 713184"/>
                <a:gd name="connsiteX40" fmla="*/ 712489 w 712488"/>
                <a:gd name="connsiteY40" fmla="*/ 211074 h 713184"/>
                <a:gd name="connsiteX41" fmla="*/ 675513 w 712488"/>
                <a:gd name="connsiteY41" fmla="*/ 96517 h 713184"/>
                <a:gd name="connsiteX42" fmla="*/ 656568 w 712488"/>
                <a:gd name="connsiteY42" fmla="*/ 80276 h 713184"/>
                <a:gd name="connsiteX43" fmla="*/ 643937 w 712488"/>
                <a:gd name="connsiteY43" fmla="*/ 103737 h 713184"/>
                <a:gd name="connsiteX44" fmla="*/ 563651 w 712488"/>
                <a:gd name="connsiteY44" fmla="*/ 90202 h 713184"/>
                <a:gd name="connsiteX45" fmla="*/ 560051 w 712488"/>
                <a:gd name="connsiteY45" fmla="*/ 76676 h 713184"/>
                <a:gd name="connsiteX46" fmla="*/ 503215 w 712488"/>
                <a:gd name="connsiteY46" fmla="*/ 78476 h 713184"/>
                <a:gd name="connsiteX47" fmla="*/ 490594 w 712488"/>
                <a:gd name="connsiteY47" fmla="*/ 93812 h 713184"/>
                <a:gd name="connsiteX48" fmla="*/ 453609 w 712488"/>
                <a:gd name="connsiteY48" fmla="*/ 79381 h 713184"/>
                <a:gd name="connsiteX49" fmla="*/ 450904 w 712488"/>
                <a:gd name="connsiteY49" fmla="*/ 96517 h 713184"/>
                <a:gd name="connsiteX50" fmla="*/ 391373 w 712488"/>
                <a:gd name="connsiteY50" fmla="*/ 70352 h 713184"/>
                <a:gd name="connsiteX51" fmla="*/ 345367 w 712488"/>
                <a:gd name="connsiteY51" fmla="*/ 76676 h 713184"/>
                <a:gd name="connsiteX52" fmla="*/ 322812 w 712488"/>
                <a:gd name="connsiteY52" fmla="*/ 71256 h 713184"/>
                <a:gd name="connsiteX53" fmla="*/ 305676 w 712488"/>
                <a:gd name="connsiteY53" fmla="*/ 68551 h 713184"/>
                <a:gd name="connsiteX54" fmla="*/ 303866 w 712488"/>
                <a:gd name="connsiteY54" fmla="*/ 94716 h 713184"/>
                <a:gd name="connsiteX55" fmla="*/ 284931 w 712488"/>
                <a:gd name="connsiteY55" fmla="*/ 126292 h 713184"/>
                <a:gd name="connsiteX56" fmla="*/ 267786 w 712488"/>
                <a:gd name="connsiteY56" fmla="*/ 118167 h 713184"/>
                <a:gd name="connsiteX57" fmla="*/ 269595 w 712488"/>
                <a:gd name="connsiteY57" fmla="*/ 86601 h 713184"/>
                <a:gd name="connsiteX58" fmla="*/ 260575 w 712488"/>
                <a:gd name="connsiteY58" fmla="*/ 75771 h 713184"/>
                <a:gd name="connsiteX59" fmla="*/ 260575 w 712488"/>
                <a:gd name="connsiteY59" fmla="*/ 59531 h 713184"/>
                <a:gd name="connsiteX60" fmla="*/ 245240 w 712488"/>
                <a:gd name="connsiteY60" fmla="*/ 53216 h 713184"/>
                <a:gd name="connsiteX61" fmla="*/ 263280 w 712488"/>
                <a:gd name="connsiteY61" fmla="*/ 9915 h 713184"/>
                <a:gd name="connsiteX62" fmla="*/ 240735 w 712488"/>
                <a:gd name="connsiteY62" fmla="*/ 895 h 713184"/>
                <a:gd name="connsiteX63" fmla="*/ 206454 w 712488"/>
                <a:gd name="connsiteY63" fmla="*/ 0 h 713184"/>
                <a:gd name="connsiteX64" fmla="*/ 207350 w 712488"/>
                <a:gd name="connsiteY64" fmla="*/ 15783 h 713184"/>
                <a:gd name="connsiteX65" fmla="*/ 207359 w 712488"/>
                <a:gd name="connsiteY65" fmla="*/ 33376 h 713184"/>
                <a:gd name="connsiteX66" fmla="*/ 214579 w 712488"/>
                <a:gd name="connsiteY66" fmla="*/ 55921 h 713184"/>
                <a:gd name="connsiteX67" fmla="*/ 134293 w 712488"/>
                <a:gd name="connsiteY67" fmla="*/ 92002 h 713184"/>
                <a:gd name="connsiteX68" fmla="*/ 126177 w 712488"/>
                <a:gd name="connsiteY68" fmla="*/ 156943 h 713184"/>
                <a:gd name="connsiteX69" fmla="*/ 154362 w 712488"/>
                <a:gd name="connsiteY69" fmla="*/ 205454 h 713184"/>
                <a:gd name="connsiteX70" fmla="*/ 126292 w 712488"/>
                <a:gd name="connsiteY70" fmla="*/ 294751 h 713184"/>
                <a:gd name="connsiteX71" fmla="*/ 163287 w 712488"/>
                <a:gd name="connsiteY71" fmla="*/ 307505 h 713184"/>
                <a:gd name="connsiteX72" fmla="*/ 122472 w 712488"/>
                <a:gd name="connsiteY72" fmla="*/ 348339 h 713184"/>
                <a:gd name="connsiteX73" fmla="*/ 62512 w 712488"/>
                <a:gd name="connsiteY73" fmla="*/ 376399 h 713184"/>
                <a:gd name="connsiteX74" fmla="*/ 39557 w 712488"/>
                <a:gd name="connsiteY74" fmla="*/ 398088 h 713184"/>
                <a:gd name="connsiteX75" fmla="*/ 40824 w 712488"/>
                <a:gd name="connsiteY75" fmla="*/ 410842 h 713184"/>
                <a:gd name="connsiteX76" fmla="*/ 3829 w 712488"/>
                <a:gd name="connsiteY76" fmla="*/ 426148 h 713184"/>
                <a:gd name="connsiteX77" fmla="*/ 7658 w 712488"/>
                <a:gd name="connsiteY77" fmla="*/ 460600 h 713184"/>
                <a:gd name="connsiteX78" fmla="*/ 28070 w 712488"/>
                <a:gd name="connsiteY78" fmla="*/ 481003 h 713184"/>
                <a:gd name="connsiteX79" fmla="*/ 24251 w 712488"/>
                <a:gd name="connsiteY79" fmla="*/ 496319 h 713184"/>
                <a:gd name="connsiteX80" fmla="*/ 40824 w 712488"/>
                <a:gd name="connsiteY80" fmla="*/ 543516 h 713184"/>
                <a:gd name="connsiteX81" fmla="*/ 26794 w 712488"/>
                <a:gd name="connsiteY81" fmla="*/ 569023 h 713184"/>
                <a:gd name="connsiteX82" fmla="*/ 21698 w 712488"/>
                <a:gd name="connsiteY82" fmla="*/ 598370 h 713184"/>
                <a:gd name="connsiteX83" fmla="*/ 3200 w 712488"/>
                <a:gd name="connsiteY83" fmla="*/ 624516 h 713184"/>
                <a:gd name="connsiteX84" fmla="*/ 3191 w 712488"/>
                <a:gd name="connsiteY84" fmla="*/ 624526 h 713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712488" h="713184">
                  <a:moveTo>
                    <a:pt x="3191" y="624526"/>
                  </a:moveTo>
                  <a:lnTo>
                    <a:pt x="0" y="652586"/>
                  </a:lnTo>
                  <a:lnTo>
                    <a:pt x="23603" y="661673"/>
                  </a:lnTo>
                  <a:lnTo>
                    <a:pt x="48473" y="636641"/>
                  </a:lnTo>
                  <a:lnTo>
                    <a:pt x="67618" y="639194"/>
                  </a:lnTo>
                  <a:lnTo>
                    <a:pt x="119910" y="671084"/>
                  </a:lnTo>
                  <a:lnTo>
                    <a:pt x="184966" y="713184"/>
                  </a:lnTo>
                  <a:lnTo>
                    <a:pt x="186242" y="696601"/>
                  </a:lnTo>
                  <a:lnTo>
                    <a:pt x="182423" y="681285"/>
                  </a:lnTo>
                  <a:lnTo>
                    <a:pt x="183689" y="651948"/>
                  </a:lnTo>
                  <a:lnTo>
                    <a:pt x="154353" y="634089"/>
                  </a:lnTo>
                  <a:lnTo>
                    <a:pt x="165840" y="551173"/>
                  </a:lnTo>
                  <a:lnTo>
                    <a:pt x="192624" y="549897"/>
                  </a:lnTo>
                  <a:lnTo>
                    <a:pt x="193900" y="575415"/>
                  </a:lnTo>
                  <a:lnTo>
                    <a:pt x="239820" y="570309"/>
                  </a:lnTo>
                  <a:lnTo>
                    <a:pt x="311086" y="614296"/>
                  </a:lnTo>
                  <a:lnTo>
                    <a:pt x="337242" y="678332"/>
                  </a:lnTo>
                  <a:lnTo>
                    <a:pt x="418433" y="650367"/>
                  </a:lnTo>
                  <a:lnTo>
                    <a:pt x="436473" y="618791"/>
                  </a:lnTo>
                  <a:lnTo>
                    <a:pt x="473450" y="624211"/>
                  </a:lnTo>
                  <a:lnTo>
                    <a:pt x="469849" y="655787"/>
                  </a:lnTo>
                  <a:lnTo>
                    <a:pt x="495100" y="670217"/>
                  </a:lnTo>
                  <a:lnTo>
                    <a:pt x="506835" y="668407"/>
                  </a:lnTo>
                  <a:lnTo>
                    <a:pt x="547421" y="678332"/>
                  </a:lnTo>
                  <a:lnTo>
                    <a:pt x="560051" y="660292"/>
                  </a:lnTo>
                  <a:lnTo>
                    <a:pt x="619134" y="663445"/>
                  </a:lnTo>
                  <a:lnTo>
                    <a:pt x="610562" y="643157"/>
                  </a:lnTo>
                  <a:lnTo>
                    <a:pt x="612362" y="626916"/>
                  </a:lnTo>
                  <a:lnTo>
                    <a:pt x="580796" y="583616"/>
                  </a:lnTo>
                  <a:lnTo>
                    <a:pt x="578996" y="564671"/>
                  </a:lnTo>
                  <a:lnTo>
                    <a:pt x="622287" y="561975"/>
                  </a:lnTo>
                  <a:lnTo>
                    <a:pt x="634012" y="543030"/>
                  </a:lnTo>
                  <a:lnTo>
                    <a:pt x="632212" y="510550"/>
                  </a:lnTo>
                  <a:lnTo>
                    <a:pt x="675513" y="458228"/>
                  </a:lnTo>
                  <a:lnTo>
                    <a:pt x="660178" y="418538"/>
                  </a:lnTo>
                  <a:lnTo>
                    <a:pt x="669198" y="402307"/>
                  </a:lnTo>
                  <a:lnTo>
                    <a:pt x="669198" y="367132"/>
                  </a:lnTo>
                  <a:lnTo>
                    <a:pt x="701669" y="285950"/>
                  </a:lnTo>
                  <a:lnTo>
                    <a:pt x="677313" y="255279"/>
                  </a:lnTo>
                  <a:lnTo>
                    <a:pt x="671893" y="234534"/>
                  </a:lnTo>
                  <a:lnTo>
                    <a:pt x="712489" y="211074"/>
                  </a:lnTo>
                  <a:lnTo>
                    <a:pt x="675513" y="96517"/>
                  </a:lnTo>
                  <a:lnTo>
                    <a:pt x="656568" y="80276"/>
                  </a:lnTo>
                  <a:lnTo>
                    <a:pt x="643937" y="103737"/>
                  </a:lnTo>
                  <a:lnTo>
                    <a:pt x="563651" y="90202"/>
                  </a:lnTo>
                  <a:lnTo>
                    <a:pt x="560051" y="76676"/>
                  </a:lnTo>
                  <a:lnTo>
                    <a:pt x="503215" y="78476"/>
                  </a:lnTo>
                  <a:lnTo>
                    <a:pt x="490594" y="93812"/>
                  </a:lnTo>
                  <a:lnTo>
                    <a:pt x="453609" y="79381"/>
                  </a:lnTo>
                  <a:lnTo>
                    <a:pt x="450904" y="96517"/>
                  </a:lnTo>
                  <a:lnTo>
                    <a:pt x="391373" y="70352"/>
                  </a:lnTo>
                  <a:lnTo>
                    <a:pt x="345367" y="76676"/>
                  </a:lnTo>
                  <a:lnTo>
                    <a:pt x="322812" y="71256"/>
                  </a:lnTo>
                  <a:lnTo>
                    <a:pt x="305676" y="68551"/>
                  </a:lnTo>
                  <a:lnTo>
                    <a:pt x="303866" y="94716"/>
                  </a:lnTo>
                  <a:lnTo>
                    <a:pt x="284931" y="126292"/>
                  </a:lnTo>
                  <a:lnTo>
                    <a:pt x="267786" y="118167"/>
                  </a:lnTo>
                  <a:lnTo>
                    <a:pt x="269595" y="86601"/>
                  </a:lnTo>
                  <a:lnTo>
                    <a:pt x="260575" y="75771"/>
                  </a:lnTo>
                  <a:lnTo>
                    <a:pt x="260575" y="59531"/>
                  </a:lnTo>
                  <a:lnTo>
                    <a:pt x="245240" y="53216"/>
                  </a:lnTo>
                  <a:lnTo>
                    <a:pt x="263280" y="9915"/>
                  </a:lnTo>
                  <a:lnTo>
                    <a:pt x="240735" y="895"/>
                  </a:lnTo>
                  <a:lnTo>
                    <a:pt x="206454" y="0"/>
                  </a:lnTo>
                  <a:lnTo>
                    <a:pt x="207350" y="15783"/>
                  </a:lnTo>
                  <a:lnTo>
                    <a:pt x="207359" y="33376"/>
                  </a:lnTo>
                  <a:lnTo>
                    <a:pt x="214579" y="55921"/>
                  </a:lnTo>
                  <a:lnTo>
                    <a:pt x="134293" y="92002"/>
                  </a:lnTo>
                  <a:lnTo>
                    <a:pt x="126177" y="156943"/>
                  </a:lnTo>
                  <a:lnTo>
                    <a:pt x="154362" y="205454"/>
                  </a:lnTo>
                  <a:lnTo>
                    <a:pt x="126292" y="294751"/>
                  </a:lnTo>
                  <a:lnTo>
                    <a:pt x="163287" y="307505"/>
                  </a:lnTo>
                  <a:lnTo>
                    <a:pt x="122472" y="348339"/>
                  </a:lnTo>
                  <a:lnTo>
                    <a:pt x="62512" y="376399"/>
                  </a:lnTo>
                  <a:lnTo>
                    <a:pt x="39557" y="398088"/>
                  </a:lnTo>
                  <a:lnTo>
                    <a:pt x="40824" y="410842"/>
                  </a:lnTo>
                  <a:lnTo>
                    <a:pt x="3829" y="426148"/>
                  </a:lnTo>
                  <a:lnTo>
                    <a:pt x="7658" y="460600"/>
                  </a:lnTo>
                  <a:lnTo>
                    <a:pt x="28070" y="481003"/>
                  </a:lnTo>
                  <a:lnTo>
                    <a:pt x="24251" y="496319"/>
                  </a:lnTo>
                  <a:lnTo>
                    <a:pt x="40824" y="543516"/>
                  </a:lnTo>
                  <a:lnTo>
                    <a:pt x="26794" y="569023"/>
                  </a:lnTo>
                  <a:lnTo>
                    <a:pt x="21698" y="598370"/>
                  </a:lnTo>
                  <a:lnTo>
                    <a:pt x="3200" y="624516"/>
                  </a:lnTo>
                  <a:lnTo>
                    <a:pt x="3191" y="624526"/>
                  </a:lnTo>
                  <a:close/>
                </a:path>
              </a:pathLst>
            </a:custGeom>
            <a:grpFill/>
            <a:ln w="9525" cap="rnd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sng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4" name="Полилиния: фигура 42">
              <a:extLst>
                <a:ext uri="{FF2B5EF4-FFF2-40B4-BE49-F238E27FC236}">
                  <a16:creationId xmlns:a16="http://schemas.microsoft.com/office/drawing/2014/main" id="{11EAFD36-0E23-FBAD-CFB9-5E1897BD7FB1}"/>
                </a:ext>
              </a:extLst>
            </p:cNvPr>
            <p:cNvSpPr/>
            <p:nvPr/>
          </p:nvSpPr>
          <p:spPr>
            <a:xfrm>
              <a:off x="6697663" y="2629382"/>
              <a:ext cx="251667" cy="273748"/>
            </a:xfrm>
            <a:custGeom>
              <a:avLst/>
              <a:gdLst>
                <a:gd name="connsiteX0" fmla="*/ 132398 w 245792"/>
                <a:gd name="connsiteY0" fmla="*/ 0 h 263213"/>
                <a:gd name="connsiteX1" fmla="*/ 127035 w 245792"/>
                <a:gd name="connsiteY1" fmla="*/ 2905 h 263213"/>
                <a:gd name="connsiteX2" fmla="*/ 127483 w 245792"/>
                <a:gd name="connsiteY2" fmla="*/ 13621 h 263213"/>
                <a:gd name="connsiteX3" fmla="*/ 118996 w 245792"/>
                <a:gd name="connsiteY3" fmla="*/ 13392 h 263213"/>
                <a:gd name="connsiteX4" fmla="*/ 116091 w 245792"/>
                <a:gd name="connsiteY4" fmla="*/ 21879 h 263213"/>
                <a:gd name="connsiteX5" fmla="*/ 104042 w 245792"/>
                <a:gd name="connsiteY5" fmla="*/ 25013 h 263213"/>
                <a:gd name="connsiteX6" fmla="*/ 92650 w 245792"/>
                <a:gd name="connsiteY6" fmla="*/ 33490 h 263213"/>
                <a:gd name="connsiteX7" fmla="*/ 89078 w 245792"/>
                <a:gd name="connsiteY7" fmla="*/ 27461 h 263213"/>
                <a:gd name="connsiteX8" fmla="*/ 82163 w 245792"/>
                <a:gd name="connsiteY8" fmla="*/ 36176 h 263213"/>
                <a:gd name="connsiteX9" fmla="*/ 70561 w 245792"/>
                <a:gd name="connsiteY9" fmla="*/ 35947 h 263213"/>
                <a:gd name="connsiteX10" fmla="*/ 55597 w 245792"/>
                <a:gd name="connsiteY10" fmla="*/ 21879 h 263213"/>
                <a:gd name="connsiteX11" fmla="*/ 38624 w 245792"/>
                <a:gd name="connsiteY11" fmla="*/ 17193 h 263213"/>
                <a:gd name="connsiteX12" fmla="*/ 27908 w 245792"/>
                <a:gd name="connsiteY12" fmla="*/ 13630 h 263213"/>
                <a:gd name="connsiteX13" fmla="*/ 17421 w 245792"/>
                <a:gd name="connsiteY13" fmla="*/ 21212 h 263213"/>
                <a:gd name="connsiteX14" fmla="*/ 16974 w 245792"/>
                <a:gd name="connsiteY14" fmla="*/ 25013 h 263213"/>
                <a:gd name="connsiteX15" fmla="*/ 31042 w 245792"/>
                <a:gd name="connsiteY15" fmla="*/ 25460 h 263213"/>
                <a:gd name="connsiteX16" fmla="*/ 42643 w 245792"/>
                <a:gd name="connsiteY16" fmla="*/ 41757 h 263213"/>
                <a:gd name="connsiteX17" fmla="*/ 52473 w 245792"/>
                <a:gd name="connsiteY17" fmla="*/ 67646 h 263213"/>
                <a:gd name="connsiteX18" fmla="*/ 35281 w 245792"/>
                <a:gd name="connsiteY18" fmla="*/ 75686 h 263213"/>
                <a:gd name="connsiteX19" fmla="*/ 39519 w 245792"/>
                <a:gd name="connsiteY19" fmla="*/ 81267 h 263213"/>
                <a:gd name="connsiteX20" fmla="*/ 37738 w 245792"/>
                <a:gd name="connsiteY20" fmla="*/ 87525 h 263213"/>
                <a:gd name="connsiteX21" fmla="*/ 41758 w 245792"/>
                <a:gd name="connsiteY21" fmla="*/ 96231 h 263213"/>
                <a:gd name="connsiteX22" fmla="*/ 40862 w 245792"/>
                <a:gd name="connsiteY22" fmla="*/ 111852 h 263213"/>
                <a:gd name="connsiteX23" fmla="*/ 54026 w 245792"/>
                <a:gd name="connsiteY23" fmla="*/ 117881 h 263213"/>
                <a:gd name="connsiteX24" fmla="*/ 47111 w 245792"/>
                <a:gd name="connsiteY24" fmla="*/ 139084 h 263213"/>
                <a:gd name="connsiteX25" fmla="*/ 48673 w 245792"/>
                <a:gd name="connsiteY25" fmla="*/ 141770 h 263213"/>
                <a:gd name="connsiteX26" fmla="*/ 43539 w 245792"/>
                <a:gd name="connsiteY26" fmla="*/ 150476 h 263213"/>
                <a:gd name="connsiteX27" fmla="*/ 35062 w 245792"/>
                <a:gd name="connsiteY27" fmla="*/ 152486 h 263213"/>
                <a:gd name="connsiteX28" fmla="*/ 32595 w 245792"/>
                <a:gd name="connsiteY28" fmla="*/ 141094 h 263213"/>
                <a:gd name="connsiteX29" fmla="*/ 24555 w 245792"/>
                <a:gd name="connsiteY29" fmla="*/ 148466 h 263213"/>
                <a:gd name="connsiteX30" fmla="*/ 13173 w 245792"/>
                <a:gd name="connsiteY30" fmla="*/ 141770 h 263213"/>
                <a:gd name="connsiteX31" fmla="*/ 0 w 245792"/>
                <a:gd name="connsiteY31" fmla="*/ 163868 h 263213"/>
                <a:gd name="connsiteX32" fmla="*/ 1114 w 245792"/>
                <a:gd name="connsiteY32" fmla="*/ 166554 h 263213"/>
                <a:gd name="connsiteX33" fmla="*/ 8934 w 245792"/>
                <a:gd name="connsiteY33" fmla="*/ 162535 h 263213"/>
                <a:gd name="connsiteX34" fmla="*/ 5591 w 245792"/>
                <a:gd name="connsiteY34" fmla="*/ 166773 h 263213"/>
                <a:gd name="connsiteX35" fmla="*/ 20317 w 245792"/>
                <a:gd name="connsiteY35" fmla="*/ 178165 h 263213"/>
                <a:gd name="connsiteX36" fmla="*/ 25899 w 245792"/>
                <a:gd name="connsiteY36" fmla="*/ 162982 h 263213"/>
                <a:gd name="connsiteX37" fmla="*/ 40634 w 245792"/>
                <a:gd name="connsiteY37" fmla="*/ 158734 h 263213"/>
                <a:gd name="connsiteX38" fmla="*/ 44653 w 245792"/>
                <a:gd name="connsiteY38" fmla="*/ 161639 h 263213"/>
                <a:gd name="connsiteX39" fmla="*/ 40405 w 245792"/>
                <a:gd name="connsiteY39" fmla="*/ 172803 h 263213"/>
                <a:gd name="connsiteX40" fmla="*/ 44872 w 245792"/>
                <a:gd name="connsiteY40" fmla="*/ 198930 h 263213"/>
                <a:gd name="connsiteX41" fmla="*/ 76800 w 245792"/>
                <a:gd name="connsiteY41" fmla="*/ 205616 h 263213"/>
                <a:gd name="connsiteX42" fmla="*/ 85058 w 245792"/>
                <a:gd name="connsiteY42" fmla="*/ 189100 h 263213"/>
                <a:gd name="connsiteX43" fmla="*/ 89078 w 245792"/>
                <a:gd name="connsiteY43" fmla="*/ 170793 h 263213"/>
                <a:gd name="connsiteX44" fmla="*/ 97784 w 245792"/>
                <a:gd name="connsiteY44" fmla="*/ 170793 h 263213"/>
                <a:gd name="connsiteX45" fmla="*/ 122339 w 245792"/>
                <a:gd name="connsiteY45" fmla="*/ 197139 h 263213"/>
                <a:gd name="connsiteX46" fmla="*/ 114081 w 245792"/>
                <a:gd name="connsiteY46" fmla="*/ 207635 h 263213"/>
                <a:gd name="connsiteX47" fmla="*/ 120110 w 245792"/>
                <a:gd name="connsiteY47" fmla="*/ 212769 h 263213"/>
                <a:gd name="connsiteX48" fmla="*/ 112738 w 245792"/>
                <a:gd name="connsiteY48" fmla="*/ 240220 h 263213"/>
                <a:gd name="connsiteX49" fmla="*/ 104032 w 245792"/>
                <a:gd name="connsiteY49" fmla="*/ 245583 h 263213"/>
                <a:gd name="connsiteX50" fmla="*/ 110061 w 245792"/>
                <a:gd name="connsiteY50" fmla="*/ 263214 h 263213"/>
                <a:gd name="connsiteX51" fmla="*/ 133721 w 245792"/>
                <a:gd name="connsiteY51" fmla="*/ 263214 h 263213"/>
                <a:gd name="connsiteX52" fmla="*/ 166764 w 245792"/>
                <a:gd name="connsiteY52" fmla="*/ 246478 h 263213"/>
                <a:gd name="connsiteX53" fmla="*/ 165649 w 245792"/>
                <a:gd name="connsiteY53" fmla="*/ 243573 h 263213"/>
                <a:gd name="connsiteX54" fmla="*/ 134845 w 245792"/>
                <a:gd name="connsiteY54" fmla="*/ 250717 h 263213"/>
                <a:gd name="connsiteX55" fmla="*/ 131045 w 245792"/>
                <a:gd name="connsiteY55" fmla="*/ 241344 h 263213"/>
                <a:gd name="connsiteX56" fmla="*/ 130597 w 245792"/>
                <a:gd name="connsiteY56" fmla="*/ 217675 h 263213"/>
                <a:gd name="connsiteX57" fmla="*/ 136398 w 245792"/>
                <a:gd name="connsiteY57" fmla="*/ 198930 h 263213"/>
                <a:gd name="connsiteX58" fmla="*/ 124797 w 245792"/>
                <a:gd name="connsiteY58" fmla="*/ 192900 h 263213"/>
                <a:gd name="connsiteX59" fmla="*/ 111843 w 245792"/>
                <a:gd name="connsiteY59" fmla="*/ 179498 h 263213"/>
                <a:gd name="connsiteX60" fmla="*/ 117424 w 245792"/>
                <a:gd name="connsiteY60" fmla="*/ 168783 h 263213"/>
                <a:gd name="connsiteX61" fmla="*/ 121663 w 245792"/>
                <a:gd name="connsiteY61" fmla="*/ 167449 h 263213"/>
                <a:gd name="connsiteX62" fmla="*/ 117872 w 245792"/>
                <a:gd name="connsiteY62" fmla="*/ 164773 h 263213"/>
                <a:gd name="connsiteX63" fmla="*/ 130150 w 245792"/>
                <a:gd name="connsiteY63" fmla="*/ 151819 h 263213"/>
                <a:gd name="connsiteX64" fmla="*/ 139532 w 245792"/>
                <a:gd name="connsiteY64" fmla="*/ 153381 h 263213"/>
                <a:gd name="connsiteX65" fmla="*/ 145333 w 245792"/>
                <a:gd name="connsiteY65" fmla="*/ 147580 h 263213"/>
                <a:gd name="connsiteX66" fmla="*/ 161630 w 245792"/>
                <a:gd name="connsiteY66" fmla="*/ 147580 h 263213"/>
                <a:gd name="connsiteX67" fmla="*/ 202930 w 245792"/>
                <a:gd name="connsiteY67" fmla="*/ 146018 h 263213"/>
                <a:gd name="connsiteX68" fmla="*/ 210969 w 245792"/>
                <a:gd name="connsiteY68" fmla="*/ 134188 h 263213"/>
                <a:gd name="connsiteX69" fmla="*/ 210750 w 245792"/>
                <a:gd name="connsiteY69" fmla="*/ 133740 h 263213"/>
                <a:gd name="connsiteX70" fmla="*/ 242888 w 245792"/>
                <a:gd name="connsiteY70" fmla="*/ 125701 h 263213"/>
                <a:gd name="connsiteX71" fmla="*/ 245793 w 245792"/>
                <a:gd name="connsiteY71" fmla="*/ 115653 h 263213"/>
                <a:gd name="connsiteX72" fmla="*/ 234410 w 245792"/>
                <a:gd name="connsiteY72" fmla="*/ 86858 h 263213"/>
                <a:gd name="connsiteX73" fmla="*/ 231277 w 245792"/>
                <a:gd name="connsiteY73" fmla="*/ 87087 h 263213"/>
                <a:gd name="connsiteX74" fmla="*/ 225704 w 245792"/>
                <a:gd name="connsiteY74" fmla="*/ 69447 h 263213"/>
                <a:gd name="connsiteX75" fmla="*/ 237525 w 245792"/>
                <a:gd name="connsiteY75" fmla="*/ 28594 h 263213"/>
                <a:gd name="connsiteX76" fmla="*/ 210293 w 245792"/>
                <a:gd name="connsiteY76" fmla="*/ 30375 h 263213"/>
                <a:gd name="connsiteX77" fmla="*/ 176803 w 245792"/>
                <a:gd name="connsiteY77" fmla="*/ 49349 h 263213"/>
                <a:gd name="connsiteX78" fmla="*/ 167659 w 245792"/>
                <a:gd name="connsiteY78" fmla="*/ 42424 h 263213"/>
                <a:gd name="connsiteX79" fmla="*/ 154486 w 245792"/>
                <a:gd name="connsiteY79" fmla="*/ 55378 h 263213"/>
                <a:gd name="connsiteX80" fmla="*/ 156715 w 245792"/>
                <a:gd name="connsiteY80" fmla="*/ 64313 h 263213"/>
                <a:gd name="connsiteX81" fmla="*/ 146895 w 245792"/>
                <a:gd name="connsiteY81" fmla="*/ 74362 h 263213"/>
                <a:gd name="connsiteX82" fmla="*/ 149352 w 245792"/>
                <a:gd name="connsiteY82" fmla="*/ 80610 h 263213"/>
                <a:gd name="connsiteX83" fmla="*/ 141094 w 245792"/>
                <a:gd name="connsiteY83" fmla="*/ 86411 h 263213"/>
                <a:gd name="connsiteX84" fmla="*/ 135512 w 245792"/>
                <a:gd name="connsiteY84" fmla="*/ 94898 h 263213"/>
                <a:gd name="connsiteX85" fmla="*/ 132836 w 245792"/>
                <a:gd name="connsiteY85" fmla="*/ 90430 h 263213"/>
                <a:gd name="connsiteX86" fmla="*/ 139751 w 245792"/>
                <a:gd name="connsiteY86" fmla="*/ 78372 h 263213"/>
                <a:gd name="connsiteX87" fmla="*/ 135960 w 245792"/>
                <a:gd name="connsiteY87" fmla="*/ 66989 h 263213"/>
                <a:gd name="connsiteX88" fmla="*/ 143332 w 245792"/>
                <a:gd name="connsiteY88" fmla="*/ 61408 h 263213"/>
                <a:gd name="connsiteX89" fmla="*/ 143104 w 245792"/>
                <a:gd name="connsiteY89" fmla="*/ 52473 h 263213"/>
                <a:gd name="connsiteX90" fmla="*/ 149800 w 245792"/>
                <a:gd name="connsiteY90" fmla="*/ 51140 h 263213"/>
                <a:gd name="connsiteX91" fmla="*/ 132388 w 245792"/>
                <a:gd name="connsiteY91" fmla="*/ 19 h 263213"/>
                <a:gd name="connsiteX92" fmla="*/ 132398 w 245792"/>
                <a:gd name="connsiteY92" fmla="*/ 0 h 26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792" h="263213">
                  <a:moveTo>
                    <a:pt x="132398" y="0"/>
                  </a:moveTo>
                  <a:lnTo>
                    <a:pt x="127035" y="2905"/>
                  </a:lnTo>
                  <a:lnTo>
                    <a:pt x="127483" y="13621"/>
                  </a:lnTo>
                  <a:lnTo>
                    <a:pt x="118996" y="13392"/>
                  </a:lnTo>
                  <a:lnTo>
                    <a:pt x="116091" y="21879"/>
                  </a:lnTo>
                  <a:lnTo>
                    <a:pt x="104042" y="25013"/>
                  </a:lnTo>
                  <a:lnTo>
                    <a:pt x="92650" y="33490"/>
                  </a:lnTo>
                  <a:lnTo>
                    <a:pt x="89078" y="27461"/>
                  </a:lnTo>
                  <a:lnTo>
                    <a:pt x="82163" y="36176"/>
                  </a:lnTo>
                  <a:lnTo>
                    <a:pt x="70561" y="35947"/>
                  </a:lnTo>
                  <a:lnTo>
                    <a:pt x="55597" y="21879"/>
                  </a:lnTo>
                  <a:lnTo>
                    <a:pt x="38624" y="17193"/>
                  </a:lnTo>
                  <a:lnTo>
                    <a:pt x="27908" y="13630"/>
                  </a:lnTo>
                  <a:lnTo>
                    <a:pt x="17421" y="21212"/>
                  </a:lnTo>
                  <a:lnTo>
                    <a:pt x="16974" y="25013"/>
                  </a:lnTo>
                  <a:lnTo>
                    <a:pt x="31042" y="25460"/>
                  </a:lnTo>
                  <a:lnTo>
                    <a:pt x="42643" y="41757"/>
                  </a:lnTo>
                  <a:lnTo>
                    <a:pt x="52473" y="67646"/>
                  </a:lnTo>
                  <a:lnTo>
                    <a:pt x="35281" y="75686"/>
                  </a:lnTo>
                  <a:lnTo>
                    <a:pt x="39519" y="81267"/>
                  </a:lnTo>
                  <a:lnTo>
                    <a:pt x="37738" y="87525"/>
                  </a:lnTo>
                  <a:lnTo>
                    <a:pt x="41758" y="96231"/>
                  </a:lnTo>
                  <a:lnTo>
                    <a:pt x="40862" y="111852"/>
                  </a:lnTo>
                  <a:lnTo>
                    <a:pt x="54026" y="117881"/>
                  </a:lnTo>
                  <a:lnTo>
                    <a:pt x="47111" y="139084"/>
                  </a:lnTo>
                  <a:lnTo>
                    <a:pt x="48673" y="141770"/>
                  </a:lnTo>
                  <a:lnTo>
                    <a:pt x="43539" y="150476"/>
                  </a:lnTo>
                  <a:lnTo>
                    <a:pt x="35062" y="152486"/>
                  </a:lnTo>
                  <a:lnTo>
                    <a:pt x="32595" y="141094"/>
                  </a:lnTo>
                  <a:lnTo>
                    <a:pt x="24555" y="148466"/>
                  </a:lnTo>
                  <a:lnTo>
                    <a:pt x="13173" y="141770"/>
                  </a:lnTo>
                  <a:lnTo>
                    <a:pt x="0" y="163868"/>
                  </a:lnTo>
                  <a:lnTo>
                    <a:pt x="1114" y="166554"/>
                  </a:lnTo>
                  <a:lnTo>
                    <a:pt x="8934" y="162535"/>
                  </a:lnTo>
                  <a:lnTo>
                    <a:pt x="5591" y="166773"/>
                  </a:lnTo>
                  <a:lnTo>
                    <a:pt x="20317" y="178165"/>
                  </a:lnTo>
                  <a:lnTo>
                    <a:pt x="25899" y="162982"/>
                  </a:lnTo>
                  <a:lnTo>
                    <a:pt x="40634" y="158734"/>
                  </a:lnTo>
                  <a:lnTo>
                    <a:pt x="44653" y="161639"/>
                  </a:lnTo>
                  <a:lnTo>
                    <a:pt x="40405" y="172803"/>
                  </a:lnTo>
                  <a:lnTo>
                    <a:pt x="44872" y="198930"/>
                  </a:lnTo>
                  <a:lnTo>
                    <a:pt x="76800" y="205616"/>
                  </a:lnTo>
                  <a:lnTo>
                    <a:pt x="85058" y="189100"/>
                  </a:lnTo>
                  <a:lnTo>
                    <a:pt x="89078" y="170793"/>
                  </a:lnTo>
                  <a:lnTo>
                    <a:pt x="97784" y="170793"/>
                  </a:lnTo>
                  <a:lnTo>
                    <a:pt x="122339" y="197139"/>
                  </a:lnTo>
                  <a:lnTo>
                    <a:pt x="114081" y="207635"/>
                  </a:lnTo>
                  <a:lnTo>
                    <a:pt x="120110" y="212769"/>
                  </a:lnTo>
                  <a:lnTo>
                    <a:pt x="112738" y="240220"/>
                  </a:lnTo>
                  <a:lnTo>
                    <a:pt x="104032" y="245583"/>
                  </a:lnTo>
                  <a:lnTo>
                    <a:pt x="110061" y="263214"/>
                  </a:lnTo>
                  <a:lnTo>
                    <a:pt x="133721" y="263214"/>
                  </a:lnTo>
                  <a:lnTo>
                    <a:pt x="166764" y="246478"/>
                  </a:lnTo>
                  <a:lnTo>
                    <a:pt x="165649" y="243573"/>
                  </a:lnTo>
                  <a:lnTo>
                    <a:pt x="134845" y="250717"/>
                  </a:lnTo>
                  <a:lnTo>
                    <a:pt x="131045" y="241344"/>
                  </a:lnTo>
                  <a:lnTo>
                    <a:pt x="130597" y="217675"/>
                  </a:lnTo>
                  <a:lnTo>
                    <a:pt x="136398" y="198930"/>
                  </a:lnTo>
                  <a:lnTo>
                    <a:pt x="124797" y="192900"/>
                  </a:lnTo>
                  <a:lnTo>
                    <a:pt x="111843" y="179498"/>
                  </a:lnTo>
                  <a:lnTo>
                    <a:pt x="117424" y="168783"/>
                  </a:lnTo>
                  <a:lnTo>
                    <a:pt x="121663" y="167449"/>
                  </a:lnTo>
                  <a:lnTo>
                    <a:pt x="117872" y="164773"/>
                  </a:lnTo>
                  <a:lnTo>
                    <a:pt x="130150" y="151819"/>
                  </a:lnTo>
                  <a:lnTo>
                    <a:pt x="139532" y="153381"/>
                  </a:lnTo>
                  <a:lnTo>
                    <a:pt x="145333" y="147580"/>
                  </a:lnTo>
                  <a:lnTo>
                    <a:pt x="161630" y="147580"/>
                  </a:lnTo>
                  <a:lnTo>
                    <a:pt x="202930" y="146018"/>
                  </a:lnTo>
                  <a:lnTo>
                    <a:pt x="210969" y="134188"/>
                  </a:lnTo>
                  <a:lnTo>
                    <a:pt x="210750" y="133740"/>
                  </a:lnTo>
                  <a:lnTo>
                    <a:pt x="242888" y="125701"/>
                  </a:lnTo>
                  <a:lnTo>
                    <a:pt x="245793" y="115653"/>
                  </a:lnTo>
                  <a:lnTo>
                    <a:pt x="234410" y="86858"/>
                  </a:lnTo>
                  <a:lnTo>
                    <a:pt x="231277" y="87087"/>
                  </a:lnTo>
                  <a:lnTo>
                    <a:pt x="225704" y="69447"/>
                  </a:lnTo>
                  <a:lnTo>
                    <a:pt x="237525" y="28594"/>
                  </a:lnTo>
                  <a:lnTo>
                    <a:pt x="210293" y="30375"/>
                  </a:lnTo>
                  <a:lnTo>
                    <a:pt x="176803" y="49349"/>
                  </a:lnTo>
                  <a:lnTo>
                    <a:pt x="167659" y="42424"/>
                  </a:lnTo>
                  <a:lnTo>
                    <a:pt x="154486" y="55378"/>
                  </a:lnTo>
                  <a:lnTo>
                    <a:pt x="156715" y="64313"/>
                  </a:lnTo>
                  <a:lnTo>
                    <a:pt x="146895" y="74362"/>
                  </a:lnTo>
                  <a:lnTo>
                    <a:pt x="149352" y="80610"/>
                  </a:lnTo>
                  <a:lnTo>
                    <a:pt x="141094" y="86411"/>
                  </a:lnTo>
                  <a:lnTo>
                    <a:pt x="135512" y="94898"/>
                  </a:lnTo>
                  <a:lnTo>
                    <a:pt x="132836" y="90430"/>
                  </a:lnTo>
                  <a:lnTo>
                    <a:pt x="139751" y="78372"/>
                  </a:lnTo>
                  <a:lnTo>
                    <a:pt x="135960" y="66989"/>
                  </a:lnTo>
                  <a:lnTo>
                    <a:pt x="143332" y="61408"/>
                  </a:lnTo>
                  <a:lnTo>
                    <a:pt x="143104" y="52473"/>
                  </a:lnTo>
                  <a:lnTo>
                    <a:pt x="149800" y="51140"/>
                  </a:lnTo>
                  <a:lnTo>
                    <a:pt x="132388" y="19"/>
                  </a:lnTo>
                  <a:lnTo>
                    <a:pt x="132398" y="0"/>
                  </a:lnTo>
                  <a:close/>
                </a:path>
              </a:pathLst>
            </a:custGeom>
            <a:grpFill/>
            <a:ln w="9525" cap="rnd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sng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5" name="Полилиния: фигура 43">
              <a:extLst>
                <a:ext uri="{FF2B5EF4-FFF2-40B4-BE49-F238E27FC236}">
                  <a16:creationId xmlns:a16="http://schemas.microsoft.com/office/drawing/2014/main" id="{5C289141-1D69-B134-A09E-ACFBC032BA0D}"/>
                </a:ext>
              </a:extLst>
            </p:cNvPr>
            <p:cNvSpPr/>
            <p:nvPr/>
          </p:nvSpPr>
          <p:spPr>
            <a:xfrm>
              <a:off x="4808016" y="3862933"/>
              <a:ext cx="389044" cy="383559"/>
            </a:xfrm>
            <a:custGeom>
              <a:avLst/>
              <a:gdLst>
                <a:gd name="connsiteX0" fmla="*/ 271691 w 379961"/>
                <a:gd name="connsiteY0" fmla="*/ 0 h 368798"/>
                <a:gd name="connsiteX1" fmla="*/ 232172 w 379961"/>
                <a:gd name="connsiteY1" fmla="*/ 8496 h 368798"/>
                <a:gd name="connsiteX2" fmla="*/ 163868 w 379961"/>
                <a:gd name="connsiteY2" fmla="*/ 4477 h 368798"/>
                <a:gd name="connsiteX3" fmla="*/ 138417 w 379961"/>
                <a:gd name="connsiteY3" fmla="*/ 8935 h 368798"/>
                <a:gd name="connsiteX4" fmla="*/ 100022 w 379961"/>
                <a:gd name="connsiteY4" fmla="*/ 8496 h 368798"/>
                <a:gd name="connsiteX5" fmla="*/ 98898 w 379961"/>
                <a:gd name="connsiteY5" fmla="*/ 3581 h 368798"/>
                <a:gd name="connsiteX6" fmla="*/ 91307 w 379961"/>
                <a:gd name="connsiteY6" fmla="*/ 5363 h 368798"/>
                <a:gd name="connsiteX7" fmla="*/ 79038 w 379961"/>
                <a:gd name="connsiteY7" fmla="*/ 10725 h 368798"/>
                <a:gd name="connsiteX8" fmla="*/ 62293 w 379961"/>
                <a:gd name="connsiteY8" fmla="*/ 1572 h 368798"/>
                <a:gd name="connsiteX9" fmla="*/ 28575 w 379961"/>
                <a:gd name="connsiteY9" fmla="*/ 16745 h 368798"/>
                <a:gd name="connsiteX10" fmla="*/ 20764 w 379961"/>
                <a:gd name="connsiteY10" fmla="*/ 18088 h 368798"/>
                <a:gd name="connsiteX11" fmla="*/ 17193 w 379961"/>
                <a:gd name="connsiteY11" fmla="*/ 22993 h 368798"/>
                <a:gd name="connsiteX12" fmla="*/ 2457 w 379961"/>
                <a:gd name="connsiteY12" fmla="*/ 25899 h 368798"/>
                <a:gd name="connsiteX13" fmla="*/ 14068 w 379961"/>
                <a:gd name="connsiteY13" fmla="*/ 32823 h 368798"/>
                <a:gd name="connsiteX14" fmla="*/ 39738 w 379961"/>
                <a:gd name="connsiteY14" fmla="*/ 36395 h 368798"/>
                <a:gd name="connsiteX15" fmla="*/ 40415 w 379961"/>
                <a:gd name="connsiteY15" fmla="*/ 27022 h 368798"/>
                <a:gd name="connsiteX16" fmla="*/ 71885 w 379961"/>
                <a:gd name="connsiteY16" fmla="*/ 25899 h 368798"/>
                <a:gd name="connsiteX17" fmla="*/ 87963 w 379961"/>
                <a:gd name="connsiteY17" fmla="*/ 24565 h 368798"/>
                <a:gd name="connsiteX18" fmla="*/ 88411 w 379961"/>
                <a:gd name="connsiteY18" fmla="*/ 41310 h 368798"/>
                <a:gd name="connsiteX19" fmla="*/ 75457 w 379961"/>
                <a:gd name="connsiteY19" fmla="*/ 35719 h 368798"/>
                <a:gd name="connsiteX20" fmla="*/ 68542 w 379961"/>
                <a:gd name="connsiteY20" fmla="*/ 40634 h 368798"/>
                <a:gd name="connsiteX21" fmla="*/ 67866 w 379961"/>
                <a:gd name="connsiteY21" fmla="*/ 50911 h 368798"/>
                <a:gd name="connsiteX22" fmla="*/ 54254 w 379961"/>
                <a:gd name="connsiteY22" fmla="*/ 49568 h 368798"/>
                <a:gd name="connsiteX23" fmla="*/ 20984 w 379961"/>
                <a:gd name="connsiteY23" fmla="*/ 49568 h 368798"/>
                <a:gd name="connsiteX24" fmla="*/ 21888 w 379961"/>
                <a:gd name="connsiteY24" fmla="*/ 61846 h 368798"/>
                <a:gd name="connsiteX25" fmla="*/ 30594 w 379961"/>
                <a:gd name="connsiteY25" fmla="*/ 69428 h 368798"/>
                <a:gd name="connsiteX26" fmla="*/ 49568 w 379961"/>
                <a:gd name="connsiteY26" fmla="*/ 69209 h 368798"/>
                <a:gd name="connsiteX27" fmla="*/ 50016 w 379961"/>
                <a:gd name="connsiteY27" fmla="*/ 64075 h 368798"/>
                <a:gd name="connsiteX28" fmla="*/ 63408 w 379961"/>
                <a:gd name="connsiteY28" fmla="*/ 63856 h 368798"/>
                <a:gd name="connsiteX29" fmla="*/ 66313 w 379961"/>
                <a:gd name="connsiteY29" fmla="*/ 61846 h 368798"/>
                <a:gd name="connsiteX30" fmla="*/ 70542 w 379961"/>
                <a:gd name="connsiteY30" fmla="*/ 65189 h 368798"/>
                <a:gd name="connsiteX31" fmla="*/ 79705 w 379961"/>
                <a:gd name="connsiteY31" fmla="*/ 62294 h 368798"/>
                <a:gd name="connsiteX32" fmla="*/ 77695 w 379961"/>
                <a:gd name="connsiteY32" fmla="*/ 57379 h 368798"/>
                <a:gd name="connsiteX33" fmla="*/ 83277 w 379961"/>
                <a:gd name="connsiteY33" fmla="*/ 54931 h 368798"/>
                <a:gd name="connsiteX34" fmla="*/ 92869 w 379961"/>
                <a:gd name="connsiteY34" fmla="*/ 58941 h 368798"/>
                <a:gd name="connsiteX35" fmla="*/ 96450 w 379961"/>
                <a:gd name="connsiteY35" fmla="*/ 68323 h 368798"/>
                <a:gd name="connsiteX36" fmla="*/ 109614 w 379961"/>
                <a:gd name="connsiteY36" fmla="*/ 77467 h 368798"/>
                <a:gd name="connsiteX37" fmla="*/ 104708 w 379961"/>
                <a:gd name="connsiteY37" fmla="*/ 91755 h 368798"/>
                <a:gd name="connsiteX38" fmla="*/ 96669 w 379961"/>
                <a:gd name="connsiteY38" fmla="*/ 96450 h 368798"/>
                <a:gd name="connsiteX39" fmla="*/ 85287 w 379961"/>
                <a:gd name="connsiteY39" fmla="*/ 94440 h 368798"/>
                <a:gd name="connsiteX40" fmla="*/ 74124 w 379961"/>
                <a:gd name="connsiteY40" fmla="*/ 102699 h 368798"/>
                <a:gd name="connsiteX41" fmla="*/ 73447 w 379961"/>
                <a:gd name="connsiteY41" fmla="*/ 113633 h 368798"/>
                <a:gd name="connsiteX42" fmla="*/ 66084 w 379961"/>
                <a:gd name="connsiteY42" fmla="*/ 116539 h 368798"/>
                <a:gd name="connsiteX43" fmla="*/ 63179 w 379961"/>
                <a:gd name="connsiteY43" fmla="*/ 116986 h 368798"/>
                <a:gd name="connsiteX44" fmla="*/ 62293 w 379961"/>
                <a:gd name="connsiteY44" fmla="*/ 112967 h 368798"/>
                <a:gd name="connsiteX45" fmla="*/ 57607 w 379961"/>
                <a:gd name="connsiteY45" fmla="*/ 113414 h 368798"/>
                <a:gd name="connsiteX46" fmla="*/ 56036 w 379961"/>
                <a:gd name="connsiteY46" fmla="*/ 119882 h 368798"/>
                <a:gd name="connsiteX47" fmla="*/ 50235 w 379961"/>
                <a:gd name="connsiteY47" fmla="*/ 118548 h 368798"/>
                <a:gd name="connsiteX48" fmla="*/ 42643 w 379961"/>
                <a:gd name="connsiteY48" fmla="*/ 125244 h 368798"/>
                <a:gd name="connsiteX49" fmla="*/ 40862 w 379961"/>
                <a:gd name="connsiteY49" fmla="*/ 128149 h 368798"/>
                <a:gd name="connsiteX50" fmla="*/ 19421 w 379961"/>
                <a:gd name="connsiteY50" fmla="*/ 108728 h 368798"/>
                <a:gd name="connsiteX51" fmla="*/ 17193 w 379961"/>
                <a:gd name="connsiteY51" fmla="*/ 116091 h 368798"/>
                <a:gd name="connsiteX52" fmla="*/ 13621 w 379961"/>
                <a:gd name="connsiteY52" fmla="*/ 121673 h 368798"/>
                <a:gd name="connsiteX53" fmla="*/ 9830 w 379961"/>
                <a:gd name="connsiteY53" fmla="*/ 139980 h 368798"/>
                <a:gd name="connsiteX54" fmla="*/ 10497 w 379961"/>
                <a:gd name="connsiteY54" fmla="*/ 144894 h 368798"/>
                <a:gd name="connsiteX55" fmla="*/ 8039 w 379961"/>
                <a:gd name="connsiteY55" fmla="*/ 163868 h 368798"/>
                <a:gd name="connsiteX56" fmla="*/ 0 w 379961"/>
                <a:gd name="connsiteY56" fmla="*/ 173022 h 368798"/>
                <a:gd name="connsiteX57" fmla="*/ 4915 w 379961"/>
                <a:gd name="connsiteY57" fmla="*/ 178603 h 368798"/>
                <a:gd name="connsiteX58" fmla="*/ 10716 w 379961"/>
                <a:gd name="connsiteY58" fmla="*/ 170336 h 368798"/>
                <a:gd name="connsiteX59" fmla="*/ 14964 w 379961"/>
                <a:gd name="connsiteY59" fmla="*/ 167888 h 368798"/>
                <a:gd name="connsiteX60" fmla="*/ 16078 w 379961"/>
                <a:gd name="connsiteY60" fmla="*/ 175251 h 368798"/>
                <a:gd name="connsiteX61" fmla="*/ 14297 w 379961"/>
                <a:gd name="connsiteY61" fmla="*/ 184404 h 368798"/>
                <a:gd name="connsiteX62" fmla="*/ 16745 w 379961"/>
                <a:gd name="connsiteY62" fmla="*/ 185299 h 368798"/>
                <a:gd name="connsiteX63" fmla="*/ 18536 w 379961"/>
                <a:gd name="connsiteY63" fmla="*/ 183290 h 368798"/>
                <a:gd name="connsiteX64" fmla="*/ 23441 w 379961"/>
                <a:gd name="connsiteY64" fmla="*/ 177708 h 368798"/>
                <a:gd name="connsiteX65" fmla="*/ 32823 w 379961"/>
                <a:gd name="connsiteY65" fmla="*/ 171012 h 368798"/>
                <a:gd name="connsiteX66" fmla="*/ 43091 w 379961"/>
                <a:gd name="connsiteY66" fmla="*/ 172126 h 368798"/>
                <a:gd name="connsiteX67" fmla="*/ 42643 w 379961"/>
                <a:gd name="connsiteY67" fmla="*/ 176594 h 368798"/>
                <a:gd name="connsiteX68" fmla="*/ 46663 w 379961"/>
                <a:gd name="connsiteY68" fmla="*/ 178603 h 368798"/>
                <a:gd name="connsiteX69" fmla="*/ 42415 w 379961"/>
                <a:gd name="connsiteY69" fmla="*/ 182623 h 368798"/>
                <a:gd name="connsiteX70" fmla="*/ 46434 w 379961"/>
                <a:gd name="connsiteY70" fmla="*/ 184852 h 368798"/>
                <a:gd name="connsiteX71" fmla="*/ 45101 w 379961"/>
                <a:gd name="connsiteY71" fmla="*/ 189091 h 368798"/>
                <a:gd name="connsiteX72" fmla="*/ 57379 w 379961"/>
                <a:gd name="connsiteY72" fmla="*/ 198920 h 368798"/>
                <a:gd name="connsiteX73" fmla="*/ 58493 w 379961"/>
                <a:gd name="connsiteY73" fmla="*/ 212979 h 368798"/>
                <a:gd name="connsiteX74" fmla="*/ 54473 w 379961"/>
                <a:gd name="connsiteY74" fmla="*/ 219008 h 368798"/>
                <a:gd name="connsiteX75" fmla="*/ 58941 w 379961"/>
                <a:gd name="connsiteY75" fmla="*/ 237535 h 368798"/>
                <a:gd name="connsiteX76" fmla="*/ 102470 w 379961"/>
                <a:gd name="connsiteY76" fmla="*/ 228152 h 368798"/>
                <a:gd name="connsiteX77" fmla="*/ 136627 w 379961"/>
                <a:gd name="connsiteY77" fmla="*/ 214989 h 368798"/>
                <a:gd name="connsiteX78" fmla="*/ 137074 w 379961"/>
                <a:gd name="connsiteY78" fmla="*/ 219008 h 368798"/>
                <a:gd name="connsiteX79" fmla="*/ 141094 w 379961"/>
                <a:gd name="connsiteY79" fmla="*/ 216780 h 368798"/>
                <a:gd name="connsiteX80" fmla="*/ 146666 w 379961"/>
                <a:gd name="connsiteY80" fmla="*/ 221913 h 368798"/>
                <a:gd name="connsiteX81" fmla="*/ 137970 w 379961"/>
                <a:gd name="connsiteY81" fmla="*/ 233067 h 368798"/>
                <a:gd name="connsiteX82" fmla="*/ 133274 w 379961"/>
                <a:gd name="connsiteY82" fmla="*/ 232401 h 368798"/>
                <a:gd name="connsiteX83" fmla="*/ 127254 w 379961"/>
                <a:gd name="connsiteY83" fmla="*/ 240211 h 368798"/>
                <a:gd name="connsiteX84" fmla="*/ 111852 w 379961"/>
                <a:gd name="connsiteY84" fmla="*/ 248031 h 368798"/>
                <a:gd name="connsiteX85" fmla="*/ 171898 w 379961"/>
                <a:gd name="connsiteY85" fmla="*/ 248698 h 368798"/>
                <a:gd name="connsiteX86" fmla="*/ 182613 w 379961"/>
                <a:gd name="connsiteY86" fmla="*/ 247803 h 368798"/>
                <a:gd name="connsiteX87" fmla="*/ 189090 w 379961"/>
                <a:gd name="connsiteY87" fmla="*/ 244459 h 368798"/>
                <a:gd name="connsiteX88" fmla="*/ 187747 w 379961"/>
                <a:gd name="connsiteY88" fmla="*/ 235973 h 368798"/>
                <a:gd name="connsiteX89" fmla="*/ 189538 w 379961"/>
                <a:gd name="connsiteY89" fmla="*/ 236420 h 368798"/>
                <a:gd name="connsiteX90" fmla="*/ 194672 w 379961"/>
                <a:gd name="connsiteY90" fmla="*/ 239097 h 368798"/>
                <a:gd name="connsiteX91" fmla="*/ 192434 w 379961"/>
                <a:gd name="connsiteY91" fmla="*/ 244012 h 368798"/>
                <a:gd name="connsiteX92" fmla="*/ 197577 w 379961"/>
                <a:gd name="connsiteY92" fmla="*/ 255404 h 368798"/>
                <a:gd name="connsiteX93" fmla="*/ 198463 w 379961"/>
                <a:gd name="connsiteY93" fmla="*/ 261423 h 368798"/>
                <a:gd name="connsiteX94" fmla="*/ 188414 w 379961"/>
                <a:gd name="connsiteY94" fmla="*/ 259642 h 368798"/>
                <a:gd name="connsiteX95" fmla="*/ 180832 w 379961"/>
                <a:gd name="connsiteY95" fmla="*/ 269900 h 368798"/>
                <a:gd name="connsiteX96" fmla="*/ 168107 w 379961"/>
                <a:gd name="connsiteY96" fmla="*/ 265662 h 368798"/>
                <a:gd name="connsiteX97" fmla="*/ 169669 w 379961"/>
                <a:gd name="connsiteY97" fmla="*/ 259414 h 368798"/>
                <a:gd name="connsiteX98" fmla="*/ 154038 w 379961"/>
                <a:gd name="connsiteY98" fmla="*/ 258747 h 368798"/>
                <a:gd name="connsiteX99" fmla="*/ 142885 w 379961"/>
                <a:gd name="connsiteY99" fmla="*/ 253832 h 368798"/>
                <a:gd name="connsiteX100" fmla="*/ 141541 w 379961"/>
                <a:gd name="connsiteY100" fmla="*/ 260090 h 368798"/>
                <a:gd name="connsiteX101" fmla="*/ 145780 w 379961"/>
                <a:gd name="connsiteY101" fmla="*/ 262985 h 368798"/>
                <a:gd name="connsiteX102" fmla="*/ 131045 w 379961"/>
                <a:gd name="connsiteY102" fmla="*/ 267900 h 368798"/>
                <a:gd name="connsiteX103" fmla="*/ 131045 w 379961"/>
                <a:gd name="connsiteY103" fmla="*/ 287989 h 368798"/>
                <a:gd name="connsiteX104" fmla="*/ 110728 w 379961"/>
                <a:gd name="connsiteY104" fmla="*/ 289331 h 368798"/>
                <a:gd name="connsiteX105" fmla="*/ 107833 w 379961"/>
                <a:gd name="connsiteY105" fmla="*/ 296475 h 368798"/>
                <a:gd name="connsiteX106" fmla="*/ 103813 w 379961"/>
                <a:gd name="connsiteY106" fmla="*/ 296475 h 368798"/>
                <a:gd name="connsiteX107" fmla="*/ 92869 w 379961"/>
                <a:gd name="connsiteY107" fmla="*/ 346929 h 368798"/>
                <a:gd name="connsiteX108" fmla="*/ 81934 w 379961"/>
                <a:gd name="connsiteY108" fmla="*/ 347367 h 368798"/>
                <a:gd name="connsiteX109" fmla="*/ 81267 w 379961"/>
                <a:gd name="connsiteY109" fmla="*/ 362998 h 368798"/>
                <a:gd name="connsiteX110" fmla="*/ 141980 w 379961"/>
                <a:gd name="connsiteY110" fmla="*/ 368799 h 368798"/>
                <a:gd name="connsiteX111" fmla="*/ 160296 w 379961"/>
                <a:gd name="connsiteY111" fmla="*/ 331070 h 368798"/>
                <a:gd name="connsiteX112" fmla="*/ 161858 w 379961"/>
                <a:gd name="connsiteY112" fmla="*/ 320812 h 368798"/>
                <a:gd name="connsiteX113" fmla="*/ 156715 w 379961"/>
                <a:gd name="connsiteY113" fmla="*/ 297590 h 368798"/>
                <a:gd name="connsiteX114" fmla="*/ 161858 w 379961"/>
                <a:gd name="connsiteY114" fmla="*/ 283302 h 368798"/>
                <a:gd name="connsiteX115" fmla="*/ 170564 w 379961"/>
                <a:gd name="connsiteY115" fmla="*/ 288436 h 368798"/>
                <a:gd name="connsiteX116" fmla="*/ 178375 w 379961"/>
                <a:gd name="connsiteY116" fmla="*/ 284864 h 368798"/>
                <a:gd name="connsiteX117" fmla="*/ 187528 w 379961"/>
                <a:gd name="connsiteY117" fmla="*/ 293342 h 368798"/>
                <a:gd name="connsiteX118" fmla="*/ 209407 w 379961"/>
                <a:gd name="connsiteY118" fmla="*/ 293342 h 368798"/>
                <a:gd name="connsiteX119" fmla="*/ 220789 w 379961"/>
                <a:gd name="connsiteY119" fmla="*/ 285093 h 368798"/>
                <a:gd name="connsiteX120" fmla="*/ 219227 w 379961"/>
                <a:gd name="connsiteY120" fmla="*/ 280178 h 368798"/>
                <a:gd name="connsiteX121" fmla="*/ 241106 w 379961"/>
                <a:gd name="connsiteY121" fmla="*/ 276597 h 368798"/>
                <a:gd name="connsiteX122" fmla="*/ 239097 w 379961"/>
                <a:gd name="connsiteY122" fmla="*/ 272587 h 368798"/>
                <a:gd name="connsiteX123" fmla="*/ 240440 w 379961"/>
                <a:gd name="connsiteY123" fmla="*/ 271691 h 368798"/>
                <a:gd name="connsiteX124" fmla="*/ 249364 w 379961"/>
                <a:gd name="connsiteY124" fmla="*/ 277940 h 368798"/>
                <a:gd name="connsiteX125" fmla="*/ 249584 w 379961"/>
                <a:gd name="connsiteY125" fmla="*/ 271691 h 368798"/>
                <a:gd name="connsiteX126" fmla="*/ 271472 w 379961"/>
                <a:gd name="connsiteY126" fmla="*/ 271244 h 368798"/>
                <a:gd name="connsiteX127" fmla="*/ 277044 w 379961"/>
                <a:gd name="connsiteY127" fmla="*/ 279283 h 368798"/>
                <a:gd name="connsiteX128" fmla="*/ 282626 w 379961"/>
                <a:gd name="connsiteY128" fmla="*/ 279502 h 368798"/>
                <a:gd name="connsiteX129" fmla="*/ 285302 w 379961"/>
                <a:gd name="connsiteY129" fmla="*/ 268119 h 368798"/>
                <a:gd name="connsiteX130" fmla="*/ 301381 w 379961"/>
                <a:gd name="connsiteY130" fmla="*/ 289998 h 368798"/>
                <a:gd name="connsiteX131" fmla="*/ 304952 w 379961"/>
                <a:gd name="connsiteY131" fmla="*/ 289551 h 368798"/>
                <a:gd name="connsiteX132" fmla="*/ 312544 w 379961"/>
                <a:gd name="connsiteY132" fmla="*/ 278616 h 368798"/>
                <a:gd name="connsiteX133" fmla="*/ 319916 w 379961"/>
                <a:gd name="connsiteY133" fmla="*/ 279949 h 368798"/>
                <a:gd name="connsiteX134" fmla="*/ 323031 w 379961"/>
                <a:gd name="connsiteY134" fmla="*/ 274587 h 368798"/>
                <a:gd name="connsiteX135" fmla="*/ 340004 w 379961"/>
                <a:gd name="connsiteY135" fmla="*/ 279502 h 368798"/>
                <a:gd name="connsiteX136" fmla="*/ 343348 w 379961"/>
                <a:gd name="connsiteY136" fmla="*/ 273482 h 368798"/>
                <a:gd name="connsiteX137" fmla="*/ 340223 w 379961"/>
                <a:gd name="connsiteY137" fmla="*/ 267900 h 368798"/>
                <a:gd name="connsiteX138" fmla="*/ 335985 w 379961"/>
                <a:gd name="connsiteY138" fmla="*/ 264328 h 368798"/>
                <a:gd name="connsiteX139" fmla="*/ 335318 w 379961"/>
                <a:gd name="connsiteY139" fmla="*/ 240211 h 368798"/>
                <a:gd name="connsiteX140" fmla="*/ 329956 w 379961"/>
                <a:gd name="connsiteY140" fmla="*/ 231963 h 368798"/>
                <a:gd name="connsiteX141" fmla="*/ 313887 w 379961"/>
                <a:gd name="connsiteY141" fmla="*/ 229953 h 368798"/>
                <a:gd name="connsiteX142" fmla="*/ 312544 w 379961"/>
                <a:gd name="connsiteY142" fmla="*/ 225257 h 368798"/>
                <a:gd name="connsiteX143" fmla="*/ 315887 w 379961"/>
                <a:gd name="connsiteY143" fmla="*/ 216999 h 368798"/>
                <a:gd name="connsiteX144" fmla="*/ 316335 w 379961"/>
                <a:gd name="connsiteY144" fmla="*/ 208293 h 368798"/>
                <a:gd name="connsiteX145" fmla="*/ 307191 w 379961"/>
                <a:gd name="connsiteY145" fmla="*/ 191100 h 368798"/>
                <a:gd name="connsiteX146" fmla="*/ 300266 w 379961"/>
                <a:gd name="connsiteY146" fmla="*/ 191767 h 368798"/>
                <a:gd name="connsiteX147" fmla="*/ 297361 w 379961"/>
                <a:gd name="connsiteY147" fmla="*/ 196463 h 368798"/>
                <a:gd name="connsiteX148" fmla="*/ 291998 w 379961"/>
                <a:gd name="connsiteY148" fmla="*/ 194234 h 368798"/>
                <a:gd name="connsiteX149" fmla="*/ 294465 w 379961"/>
                <a:gd name="connsiteY149" fmla="*/ 180165 h 368798"/>
                <a:gd name="connsiteX150" fmla="*/ 291779 w 379961"/>
                <a:gd name="connsiteY150" fmla="*/ 174803 h 368798"/>
                <a:gd name="connsiteX151" fmla="*/ 282178 w 379961"/>
                <a:gd name="connsiteY151" fmla="*/ 175479 h 368798"/>
                <a:gd name="connsiteX152" fmla="*/ 269681 w 379961"/>
                <a:gd name="connsiteY152" fmla="*/ 168555 h 368798"/>
                <a:gd name="connsiteX153" fmla="*/ 265662 w 379961"/>
                <a:gd name="connsiteY153" fmla="*/ 159620 h 368798"/>
                <a:gd name="connsiteX154" fmla="*/ 354292 w 379961"/>
                <a:gd name="connsiteY154" fmla="*/ 173241 h 368798"/>
                <a:gd name="connsiteX155" fmla="*/ 352730 w 379961"/>
                <a:gd name="connsiteY155" fmla="*/ 165878 h 368798"/>
                <a:gd name="connsiteX156" fmla="*/ 347815 w 379961"/>
                <a:gd name="connsiteY156" fmla="*/ 165878 h 368798"/>
                <a:gd name="connsiteX157" fmla="*/ 348929 w 379961"/>
                <a:gd name="connsiteY157" fmla="*/ 156048 h 368798"/>
                <a:gd name="connsiteX158" fmla="*/ 352054 w 379961"/>
                <a:gd name="connsiteY158" fmla="*/ 154934 h 368798"/>
                <a:gd name="connsiteX159" fmla="*/ 356302 w 379961"/>
                <a:gd name="connsiteY159" fmla="*/ 146009 h 368798"/>
                <a:gd name="connsiteX160" fmla="*/ 352054 w 379961"/>
                <a:gd name="connsiteY160" fmla="*/ 144666 h 368798"/>
                <a:gd name="connsiteX161" fmla="*/ 351615 w 379961"/>
                <a:gd name="connsiteY161" fmla="*/ 128369 h 368798"/>
                <a:gd name="connsiteX162" fmla="*/ 362998 w 379961"/>
                <a:gd name="connsiteY162" fmla="*/ 121901 h 368798"/>
                <a:gd name="connsiteX163" fmla="*/ 365446 w 379961"/>
                <a:gd name="connsiteY163" fmla="*/ 115643 h 368798"/>
                <a:gd name="connsiteX164" fmla="*/ 362998 w 379961"/>
                <a:gd name="connsiteY164" fmla="*/ 105604 h 368798"/>
                <a:gd name="connsiteX165" fmla="*/ 372599 w 379961"/>
                <a:gd name="connsiteY165" fmla="*/ 106271 h 368798"/>
                <a:gd name="connsiteX166" fmla="*/ 379962 w 379961"/>
                <a:gd name="connsiteY166" fmla="*/ 102032 h 368798"/>
                <a:gd name="connsiteX167" fmla="*/ 351158 w 379961"/>
                <a:gd name="connsiteY167" fmla="*/ 99574 h 368798"/>
                <a:gd name="connsiteX168" fmla="*/ 349377 w 379961"/>
                <a:gd name="connsiteY168" fmla="*/ 69657 h 368798"/>
                <a:gd name="connsiteX169" fmla="*/ 327946 w 379961"/>
                <a:gd name="connsiteY169" fmla="*/ 60731 h 368798"/>
                <a:gd name="connsiteX170" fmla="*/ 327727 w 379961"/>
                <a:gd name="connsiteY170" fmla="*/ 53359 h 368798"/>
                <a:gd name="connsiteX171" fmla="*/ 352501 w 379961"/>
                <a:gd name="connsiteY171" fmla="*/ 54474 h 368798"/>
                <a:gd name="connsiteX172" fmla="*/ 354511 w 379961"/>
                <a:gd name="connsiteY172" fmla="*/ 45996 h 368798"/>
                <a:gd name="connsiteX173" fmla="*/ 340900 w 379961"/>
                <a:gd name="connsiteY173" fmla="*/ 44653 h 368798"/>
                <a:gd name="connsiteX174" fmla="*/ 342005 w 379961"/>
                <a:gd name="connsiteY174" fmla="*/ 39739 h 368798"/>
                <a:gd name="connsiteX175" fmla="*/ 333080 w 379961"/>
                <a:gd name="connsiteY175" fmla="*/ 24117 h 368798"/>
                <a:gd name="connsiteX176" fmla="*/ 327279 w 379961"/>
                <a:gd name="connsiteY176" fmla="*/ 18755 h 368798"/>
                <a:gd name="connsiteX177" fmla="*/ 327498 w 379961"/>
                <a:gd name="connsiteY177" fmla="*/ 10049 h 368798"/>
                <a:gd name="connsiteX178" fmla="*/ 325936 w 379961"/>
                <a:gd name="connsiteY178" fmla="*/ 1124 h 368798"/>
                <a:gd name="connsiteX179" fmla="*/ 320354 w 379961"/>
                <a:gd name="connsiteY179" fmla="*/ 6030 h 368798"/>
                <a:gd name="connsiteX180" fmla="*/ 283750 w 379961"/>
                <a:gd name="connsiteY180" fmla="*/ 2467 h 368798"/>
                <a:gd name="connsiteX181" fmla="*/ 284197 w 379961"/>
                <a:gd name="connsiteY181" fmla="*/ 8496 h 368798"/>
                <a:gd name="connsiteX182" fmla="*/ 273025 w 379961"/>
                <a:gd name="connsiteY182" fmla="*/ 6925 h 368798"/>
                <a:gd name="connsiteX183" fmla="*/ 271691 w 379961"/>
                <a:gd name="connsiteY183" fmla="*/ 0 h 368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379961" h="368798">
                  <a:moveTo>
                    <a:pt x="271691" y="0"/>
                  </a:moveTo>
                  <a:lnTo>
                    <a:pt x="232172" y="8496"/>
                  </a:lnTo>
                  <a:lnTo>
                    <a:pt x="163868" y="4477"/>
                  </a:lnTo>
                  <a:lnTo>
                    <a:pt x="138417" y="8935"/>
                  </a:lnTo>
                  <a:lnTo>
                    <a:pt x="100022" y="8496"/>
                  </a:lnTo>
                  <a:lnTo>
                    <a:pt x="98898" y="3581"/>
                  </a:lnTo>
                  <a:lnTo>
                    <a:pt x="91307" y="5363"/>
                  </a:lnTo>
                  <a:lnTo>
                    <a:pt x="79038" y="10725"/>
                  </a:lnTo>
                  <a:lnTo>
                    <a:pt x="62293" y="1572"/>
                  </a:lnTo>
                  <a:lnTo>
                    <a:pt x="28575" y="16745"/>
                  </a:lnTo>
                  <a:lnTo>
                    <a:pt x="20764" y="18088"/>
                  </a:lnTo>
                  <a:lnTo>
                    <a:pt x="17193" y="22993"/>
                  </a:lnTo>
                  <a:lnTo>
                    <a:pt x="2457" y="25899"/>
                  </a:lnTo>
                  <a:lnTo>
                    <a:pt x="14068" y="32823"/>
                  </a:lnTo>
                  <a:lnTo>
                    <a:pt x="39738" y="36395"/>
                  </a:lnTo>
                  <a:lnTo>
                    <a:pt x="40415" y="27022"/>
                  </a:lnTo>
                  <a:lnTo>
                    <a:pt x="71885" y="25899"/>
                  </a:lnTo>
                  <a:lnTo>
                    <a:pt x="87963" y="24565"/>
                  </a:lnTo>
                  <a:lnTo>
                    <a:pt x="88411" y="41310"/>
                  </a:lnTo>
                  <a:lnTo>
                    <a:pt x="75457" y="35719"/>
                  </a:lnTo>
                  <a:lnTo>
                    <a:pt x="68542" y="40634"/>
                  </a:lnTo>
                  <a:lnTo>
                    <a:pt x="67866" y="50911"/>
                  </a:lnTo>
                  <a:lnTo>
                    <a:pt x="54254" y="49568"/>
                  </a:lnTo>
                  <a:lnTo>
                    <a:pt x="20984" y="49568"/>
                  </a:lnTo>
                  <a:lnTo>
                    <a:pt x="21888" y="61846"/>
                  </a:lnTo>
                  <a:lnTo>
                    <a:pt x="30594" y="69428"/>
                  </a:lnTo>
                  <a:lnTo>
                    <a:pt x="49568" y="69209"/>
                  </a:lnTo>
                  <a:lnTo>
                    <a:pt x="50016" y="64075"/>
                  </a:lnTo>
                  <a:lnTo>
                    <a:pt x="63408" y="63856"/>
                  </a:lnTo>
                  <a:lnTo>
                    <a:pt x="66313" y="61846"/>
                  </a:lnTo>
                  <a:lnTo>
                    <a:pt x="70542" y="65189"/>
                  </a:lnTo>
                  <a:lnTo>
                    <a:pt x="79705" y="62294"/>
                  </a:lnTo>
                  <a:lnTo>
                    <a:pt x="77695" y="57379"/>
                  </a:lnTo>
                  <a:lnTo>
                    <a:pt x="83277" y="54931"/>
                  </a:lnTo>
                  <a:lnTo>
                    <a:pt x="92869" y="58941"/>
                  </a:lnTo>
                  <a:lnTo>
                    <a:pt x="96450" y="68323"/>
                  </a:lnTo>
                  <a:lnTo>
                    <a:pt x="109614" y="77467"/>
                  </a:lnTo>
                  <a:lnTo>
                    <a:pt x="104708" y="91755"/>
                  </a:lnTo>
                  <a:lnTo>
                    <a:pt x="96669" y="96450"/>
                  </a:lnTo>
                  <a:lnTo>
                    <a:pt x="85287" y="94440"/>
                  </a:lnTo>
                  <a:lnTo>
                    <a:pt x="74124" y="102699"/>
                  </a:lnTo>
                  <a:lnTo>
                    <a:pt x="73447" y="113633"/>
                  </a:lnTo>
                  <a:lnTo>
                    <a:pt x="66084" y="116539"/>
                  </a:lnTo>
                  <a:lnTo>
                    <a:pt x="63179" y="116986"/>
                  </a:lnTo>
                  <a:lnTo>
                    <a:pt x="62293" y="112967"/>
                  </a:lnTo>
                  <a:lnTo>
                    <a:pt x="57607" y="113414"/>
                  </a:lnTo>
                  <a:lnTo>
                    <a:pt x="56036" y="119882"/>
                  </a:lnTo>
                  <a:lnTo>
                    <a:pt x="50235" y="118548"/>
                  </a:lnTo>
                  <a:lnTo>
                    <a:pt x="42643" y="125244"/>
                  </a:lnTo>
                  <a:lnTo>
                    <a:pt x="40862" y="128149"/>
                  </a:lnTo>
                  <a:lnTo>
                    <a:pt x="19421" y="108728"/>
                  </a:lnTo>
                  <a:lnTo>
                    <a:pt x="17193" y="116091"/>
                  </a:lnTo>
                  <a:lnTo>
                    <a:pt x="13621" y="121673"/>
                  </a:lnTo>
                  <a:lnTo>
                    <a:pt x="9830" y="139980"/>
                  </a:lnTo>
                  <a:lnTo>
                    <a:pt x="10497" y="144894"/>
                  </a:lnTo>
                  <a:lnTo>
                    <a:pt x="8039" y="163868"/>
                  </a:lnTo>
                  <a:lnTo>
                    <a:pt x="0" y="173022"/>
                  </a:lnTo>
                  <a:lnTo>
                    <a:pt x="4915" y="178603"/>
                  </a:lnTo>
                  <a:lnTo>
                    <a:pt x="10716" y="170336"/>
                  </a:lnTo>
                  <a:lnTo>
                    <a:pt x="14964" y="167888"/>
                  </a:lnTo>
                  <a:lnTo>
                    <a:pt x="16078" y="175251"/>
                  </a:lnTo>
                  <a:lnTo>
                    <a:pt x="14297" y="184404"/>
                  </a:lnTo>
                  <a:lnTo>
                    <a:pt x="16745" y="185299"/>
                  </a:lnTo>
                  <a:lnTo>
                    <a:pt x="18536" y="183290"/>
                  </a:lnTo>
                  <a:lnTo>
                    <a:pt x="23441" y="177708"/>
                  </a:lnTo>
                  <a:lnTo>
                    <a:pt x="32823" y="171012"/>
                  </a:lnTo>
                  <a:lnTo>
                    <a:pt x="43091" y="172126"/>
                  </a:lnTo>
                  <a:lnTo>
                    <a:pt x="42643" y="176594"/>
                  </a:lnTo>
                  <a:lnTo>
                    <a:pt x="46663" y="178603"/>
                  </a:lnTo>
                  <a:lnTo>
                    <a:pt x="42415" y="182623"/>
                  </a:lnTo>
                  <a:lnTo>
                    <a:pt x="46434" y="184852"/>
                  </a:lnTo>
                  <a:lnTo>
                    <a:pt x="45101" y="189091"/>
                  </a:lnTo>
                  <a:lnTo>
                    <a:pt x="57379" y="198920"/>
                  </a:lnTo>
                  <a:lnTo>
                    <a:pt x="58493" y="212979"/>
                  </a:lnTo>
                  <a:lnTo>
                    <a:pt x="54473" y="219008"/>
                  </a:lnTo>
                  <a:lnTo>
                    <a:pt x="58941" y="237535"/>
                  </a:lnTo>
                  <a:lnTo>
                    <a:pt x="102470" y="228152"/>
                  </a:lnTo>
                  <a:lnTo>
                    <a:pt x="136627" y="214989"/>
                  </a:lnTo>
                  <a:lnTo>
                    <a:pt x="137074" y="219008"/>
                  </a:lnTo>
                  <a:lnTo>
                    <a:pt x="141094" y="216780"/>
                  </a:lnTo>
                  <a:lnTo>
                    <a:pt x="146666" y="221913"/>
                  </a:lnTo>
                  <a:lnTo>
                    <a:pt x="137970" y="233067"/>
                  </a:lnTo>
                  <a:lnTo>
                    <a:pt x="133274" y="232401"/>
                  </a:lnTo>
                  <a:lnTo>
                    <a:pt x="127254" y="240211"/>
                  </a:lnTo>
                  <a:lnTo>
                    <a:pt x="111852" y="248031"/>
                  </a:lnTo>
                  <a:lnTo>
                    <a:pt x="171898" y="248698"/>
                  </a:lnTo>
                  <a:lnTo>
                    <a:pt x="182613" y="247803"/>
                  </a:lnTo>
                  <a:lnTo>
                    <a:pt x="189090" y="244459"/>
                  </a:lnTo>
                  <a:lnTo>
                    <a:pt x="187747" y="235973"/>
                  </a:lnTo>
                  <a:lnTo>
                    <a:pt x="189538" y="236420"/>
                  </a:lnTo>
                  <a:lnTo>
                    <a:pt x="194672" y="239097"/>
                  </a:lnTo>
                  <a:lnTo>
                    <a:pt x="192434" y="244012"/>
                  </a:lnTo>
                  <a:lnTo>
                    <a:pt x="197577" y="255404"/>
                  </a:lnTo>
                  <a:lnTo>
                    <a:pt x="198463" y="261423"/>
                  </a:lnTo>
                  <a:lnTo>
                    <a:pt x="188414" y="259642"/>
                  </a:lnTo>
                  <a:lnTo>
                    <a:pt x="180832" y="269900"/>
                  </a:lnTo>
                  <a:lnTo>
                    <a:pt x="168107" y="265662"/>
                  </a:lnTo>
                  <a:lnTo>
                    <a:pt x="169669" y="259414"/>
                  </a:lnTo>
                  <a:lnTo>
                    <a:pt x="154038" y="258747"/>
                  </a:lnTo>
                  <a:lnTo>
                    <a:pt x="142885" y="253832"/>
                  </a:lnTo>
                  <a:lnTo>
                    <a:pt x="141541" y="260090"/>
                  </a:lnTo>
                  <a:lnTo>
                    <a:pt x="145780" y="262985"/>
                  </a:lnTo>
                  <a:lnTo>
                    <a:pt x="131045" y="267900"/>
                  </a:lnTo>
                  <a:lnTo>
                    <a:pt x="131045" y="287989"/>
                  </a:lnTo>
                  <a:lnTo>
                    <a:pt x="110728" y="289331"/>
                  </a:lnTo>
                  <a:lnTo>
                    <a:pt x="107833" y="296475"/>
                  </a:lnTo>
                  <a:lnTo>
                    <a:pt x="103813" y="296475"/>
                  </a:lnTo>
                  <a:lnTo>
                    <a:pt x="92869" y="346929"/>
                  </a:lnTo>
                  <a:lnTo>
                    <a:pt x="81934" y="347367"/>
                  </a:lnTo>
                  <a:lnTo>
                    <a:pt x="81267" y="362998"/>
                  </a:lnTo>
                  <a:lnTo>
                    <a:pt x="141980" y="368799"/>
                  </a:lnTo>
                  <a:lnTo>
                    <a:pt x="160296" y="331070"/>
                  </a:lnTo>
                  <a:lnTo>
                    <a:pt x="161858" y="320812"/>
                  </a:lnTo>
                  <a:lnTo>
                    <a:pt x="156715" y="297590"/>
                  </a:lnTo>
                  <a:lnTo>
                    <a:pt x="161858" y="283302"/>
                  </a:lnTo>
                  <a:lnTo>
                    <a:pt x="170564" y="288436"/>
                  </a:lnTo>
                  <a:lnTo>
                    <a:pt x="178375" y="284864"/>
                  </a:lnTo>
                  <a:lnTo>
                    <a:pt x="187528" y="293342"/>
                  </a:lnTo>
                  <a:lnTo>
                    <a:pt x="209407" y="293342"/>
                  </a:lnTo>
                  <a:lnTo>
                    <a:pt x="220789" y="285093"/>
                  </a:lnTo>
                  <a:lnTo>
                    <a:pt x="219227" y="280178"/>
                  </a:lnTo>
                  <a:lnTo>
                    <a:pt x="241106" y="276597"/>
                  </a:lnTo>
                  <a:lnTo>
                    <a:pt x="239097" y="272587"/>
                  </a:lnTo>
                  <a:lnTo>
                    <a:pt x="240440" y="271691"/>
                  </a:lnTo>
                  <a:lnTo>
                    <a:pt x="249364" y="277940"/>
                  </a:lnTo>
                  <a:lnTo>
                    <a:pt x="249584" y="271691"/>
                  </a:lnTo>
                  <a:lnTo>
                    <a:pt x="271472" y="271244"/>
                  </a:lnTo>
                  <a:lnTo>
                    <a:pt x="277044" y="279283"/>
                  </a:lnTo>
                  <a:lnTo>
                    <a:pt x="282626" y="279502"/>
                  </a:lnTo>
                  <a:lnTo>
                    <a:pt x="285302" y="268119"/>
                  </a:lnTo>
                  <a:lnTo>
                    <a:pt x="301381" y="289998"/>
                  </a:lnTo>
                  <a:lnTo>
                    <a:pt x="304952" y="289551"/>
                  </a:lnTo>
                  <a:lnTo>
                    <a:pt x="312544" y="278616"/>
                  </a:lnTo>
                  <a:lnTo>
                    <a:pt x="319916" y="279949"/>
                  </a:lnTo>
                  <a:lnTo>
                    <a:pt x="323031" y="274587"/>
                  </a:lnTo>
                  <a:lnTo>
                    <a:pt x="340004" y="279502"/>
                  </a:lnTo>
                  <a:lnTo>
                    <a:pt x="343348" y="273482"/>
                  </a:lnTo>
                  <a:lnTo>
                    <a:pt x="340223" y="267900"/>
                  </a:lnTo>
                  <a:lnTo>
                    <a:pt x="335985" y="264328"/>
                  </a:lnTo>
                  <a:lnTo>
                    <a:pt x="335318" y="240211"/>
                  </a:lnTo>
                  <a:lnTo>
                    <a:pt x="329956" y="231963"/>
                  </a:lnTo>
                  <a:lnTo>
                    <a:pt x="313887" y="229953"/>
                  </a:lnTo>
                  <a:lnTo>
                    <a:pt x="312544" y="225257"/>
                  </a:lnTo>
                  <a:lnTo>
                    <a:pt x="315887" y="216999"/>
                  </a:lnTo>
                  <a:lnTo>
                    <a:pt x="316335" y="208293"/>
                  </a:lnTo>
                  <a:lnTo>
                    <a:pt x="307191" y="191100"/>
                  </a:lnTo>
                  <a:lnTo>
                    <a:pt x="300266" y="191767"/>
                  </a:lnTo>
                  <a:lnTo>
                    <a:pt x="297361" y="196463"/>
                  </a:lnTo>
                  <a:lnTo>
                    <a:pt x="291998" y="194234"/>
                  </a:lnTo>
                  <a:lnTo>
                    <a:pt x="294465" y="180165"/>
                  </a:lnTo>
                  <a:lnTo>
                    <a:pt x="291779" y="174803"/>
                  </a:lnTo>
                  <a:lnTo>
                    <a:pt x="282178" y="175479"/>
                  </a:lnTo>
                  <a:lnTo>
                    <a:pt x="269681" y="168555"/>
                  </a:lnTo>
                  <a:lnTo>
                    <a:pt x="265662" y="159620"/>
                  </a:lnTo>
                  <a:lnTo>
                    <a:pt x="354292" y="173241"/>
                  </a:lnTo>
                  <a:lnTo>
                    <a:pt x="352730" y="165878"/>
                  </a:lnTo>
                  <a:lnTo>
                    <a:pt x="347815" y="165878"/>
                  </a:lnTo>
                  <a:lnTo>
                    <a:pt x="348929" y="156048"/>
                  </a:lnTo>
                  <a:lnTo>
                    <a:pt x="352054" y="154934"/>
                  </a:lnTo>
                  <a:lnTo>
                    <a:pt x="356302" y="146009"/>
                  </a:lnTo>
                  <a:lnTo>
                    <a:pt x="352054" y="144666"/>
                  </a:lnTo>
                  <a:lnTo>
                    <a:pt x="351615" y="128369"/>
                  </a:lnTo>
                  <a:lnTo>
                    <a:pt x="362998" y="121901"/>
                  </a:lnTo>
                  <a:lnTo>
                    <a:pt x="365446" y="115643"/>
                  </a:lnTo>
                  <a:lnTo>
                    <a:pt x="362998" y="105604"/>
                  </a:lnTo>
                  <a:lnTo>
                    <a:pt x="372599" y="106271"/>
                  </a:lnTo>
                  <a:lnTo>
                    <a:pt x="379962" y="102032"/>
                  </a:lnTo>
                  <a:lnTo>
                    <a:pt x="351158" y="99574"/>
                  </a:lnTo>
                  <a:lnTo>
                    <a:pt x="349377" y="69657"/>
                  </a:lnTo>
                  <a:lnTo>
                    <a:pt x="327946" y="60731"/>
                  </a:lnTo>
                  <a:lnTo>
                    <a:pt x="327727" y="53359"/>
                  </a:lnTo>
                  <a:lnTo>
                    <a:pt x="352501" y="54474"/>
                  </a:lnTo>
                  <a:lnTo>
                    <a:pt x="354511" y="45996"/>
                  </a:lnTo>
                  <a:lnTo>
                    <a:pt x="340900" y="44653"/>
                  </a:lnTo>
                  <a:lnTo>
                    <a:pt x="342005" y="39739"/>
                  </a:lnTo>
                  <a:lnTo>
                    <a:pt x="333080" y="24117"/>
                  </a:lnTo>
                  <a:lnTo>
                    <a:pt x="327279" y="18755"/>
                  </a:lnTo>
                  <a:lnTo>
                    <a:pt x="327498" y="10049"/>
                  </a:lnTo>
                  <a:lnTo>
                    <a:pt x="325936" y="1124"/>
                  </a:lnTo>
                  <a:lnTo>
                    <a:pt x="320354" y="6030"/>
                  </a:lnTo>
                  <a:lnTo>
                    <a:pt x="283750" y="2467"/>
                  </a:lnTo>
                  <a:lnTo>
                    <a:pt x="284197" y="8496"/>
                  </a:lnTo>
                  <a:lnTo>
                    <a:pt x="273025" y="6925"/>
                  </a:lnTo>
                  <a:lnTo>
                    <a:pt x="271691" y="0"/>
                  </a:lnTo>
                  <a:close/>
                </a:path>
              </a:pathLst>
            </a:custGeom>
            <a:grpFill/>
            <a:ln w="9525" cap="rnd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sng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6" name="Полилиния: фигура 44">
              <a:extLst>
                <a:ext uri="{FF2B5EF4-FFF2-40B4-BE49-F238E27FC236}">
                  <a16:creationId xmlns:a16="http://schemas.microsoft.com/office/drawing/2014/main" id="{3C42BBDC-7547-2506-1483-8CCF1151889B}"/>
                </a:ext>
              </a:extLst>
            </p:cNvPr>
            <p:cNvSpPr/>
            <p:nvPr/>
          </p:nvSpPr>
          <p:spPr>
            <a:xfrm>
              <a:off x="7484898" y="5288508"/>
              <a:ext cx="151089" cy="103779"/>
            </a:xfrm>
            <a:custGeom>
              <a:avLst/>
              <a:gdLst>
                <a:gd name="connsiteX0" fmla="*/ 103584 w 147561"/>
                <a:gd name="connsiteY0" fmla="*/ 0 h 99784"/>
                <a:gd name="connsiteX1" fmla="*/ 100460 w 147561"/>
                <a:gd name="connsiteY1" fmla="*/ 667 h 99784"/>
                <a:gd name="connsiteX2" fmla="*/ 97326 w 147561"/>
                <a:gd name="connsiteY2" fmla="*/ 3124 h 99784"/>
                <a:gd name="connsiteX3" fmla="*/ 97784 w 147561"/>
                <a:gd name="connsiteY3" fmla="*/ 4686 h 99784"/>
                <a:gd name="connsiteX4" fmla="*/ 100231 w 147561"/>
                <a:gd name="connsiteY4" fmla="*/ 5353 h 99784"/>
                <a:gd name="connsiteX5" fmla="*/ 96888 w 147561"/>
                <a:gd name="connsiteY5" fmla="*/ 10935 h 99784"/>
                <a:gd name="connsiteX6" fmla="*/ 95545 w 147561"/>
                <a:gd name="connsiteY6" fmla="*/ 10268 h 99784"/>
                <a:gd name="connsiteX7" fmla="*/ 97107 w 147561"/>
                <a:gd name="connsiteY7" fmla="*/ 4906 h 99784"/>
                <a:gd name="connsiteX8" fmla="*/ 95774 w 147561"/>
                <a:gd name="connsiteY8" fmla="*/ 4239 h 99784"/>
                <a:gd name="connsiteX9" fmla="*/ 94202 w 147561"/>
                <a:gd name="connsiteY9" fmla="*/ 7582 h 99784"/>
                <a:gd name="connsiteX10" fmla="*/ 91526 w 147561"/>
                <a:gd name="connsiteY10" fmla="*/ 4239 h 99784"/>
                <a:gd name="connsiteX11" fmla="*/ 88182 w 147561"/>
                <a:gd name="connsiteY11" fmla="*/ 7144 h 99784"/>
                <a:gd name="connsiteX12" fmla="*/ 81258 w 147561"/>
                <a:gd name="connsiteY12" fmla="*/ 9820 h 99784"/>
                <a:gd name="connsiteX13" fmla="*/ 81258 w 147561"/>
                <a:gd name="connsiteY13" fmla="*/ 11163 h 99784"/>
                <a:gd name="connsiteX14" fmla="*/ 79248 w 147561"/>
                <a:gd name="connsiteY14" fmla="*/ 11611 h 99784"/>
                <a:gd name="connsiteX15" fmla="*/ 73000 w 147561"/>
                <a:gd name="connsiteY15" fmla="*/ 5810 h 99784"/>
                <a:gd name="connsiteX16" fmla="*/ 59826 w 147561"/>
                <a:gd name="connsiteY16" fmla="*/ 9154 h 99784"/>
                <a:gd name="connsiteX17" fmla="*/ 54245 w 147561"/>
                <a:gd name="connsiteY17" fmla="*/ 6696 h 99784"/>
                <a:gd name="connsiteX18" fmla="*/ 52464 w 147561"/>
                <a:gd name="connsiteY18" fmla="*/ 8934 h 99784"/>
                <a:gd name="connsiteX19" fmla="*/ 54473 w 147561"/>
                <a:gd name="connsiteY19" fmla="*/ 10496 h 99784"/>
                <a:gd name="connsiteX20" fmla="*/ 53349 w 147561"/>
                <a:gd name="connsiteY20" fmla="*/ 12278 h 99784"/>
                <a:gd name="connsiteX21" fmla="*/ 52235 w 147561"/>
                <a:gd name="connsiteY21" fmla="*/ 12725 h 99784"/>
                <a:gd name="connsiteX22" fmla="*/ 50892 w 147561"/>
                <a:gd name="connsiteY22" fmla="*/ 18079 h 99784"/>
                <a:gd name="connsiteX23" fmla="*/ 49787 w 147561"/>
                <a:gd name="connsiteY23" fmla="*/ 19202 h 99784"/>
                <a:gd name="connsiteX24" fmla="*/ 49339 w 147561"/>
                <a:gd name="connsiteY24" fmla="*/ 20755 h 99784"/>
                <a:gd name="connsiteX25" fmla="*/ 50225 w 147561"/>
                <a:gd name="connsiteY25" fmla="*/ 22098 h 99784"/>
                <a:gd name="connsiteX26" fmla="*/ 48882 w 147561"/>
                <a:gd name="connsiteY26" fmla="*/ 24775 h 99784"/>
                <a:gd name="connsiteX27" fmla="*/ 50006 w 147561"/>
                <a:gd name="connsiteY27" fmla="*/ 25670 h 99784"/>
                <a:gd name="connsiteX28" fmla="*/ 48215 w 147561"/>
                <a:gd name="connsiteY28" fmla="*/ 27461 h 99784"/>
                <a:gd name="connsiteX29" fmla="*/ 48882 w 147561"/>
                <a:gd name="connsiteY29" fmla="*/ 28347 h 99784"/>
                <a:gd name="connsiteX30" fmla="*/ 50454 w 147561"/>
                <a:gd name="connsiteY30" fmla="*/ 28575 h 99784"/>
                <a:gd name="connsiteX31" fmla="*/ 52683 w 147561"/>
                <a:gd name="connsiteY31" fmla="*/ 32366 h 99784"/>
                <a:gd name="connsiteX32" fmla="*/ 51349 w 147561"/>
                <a:gd name="connsiteY32" fmla="*/ 35938 h 99784"/>
                <a:gd name="connsiteX33" fmla="*/ 47549 w 147561"/>
                <a:gd name="connsiteY33" fmla="*/ 35938 h 99784"/>
                <a:gd name="connsiteX34" fmla="*/ 44643 w 147561"/>
                <a:gd name="connsiteY34" fmla="*/ 32595 h 99784"/>
                <a:gd name="connsiteX35" fmla="*/ 35938 w 147561"/>
                <a:gd name="connsiteY35" fmla="*/ 27908 h 99784"/>
                <a:gd name="connsiteX36" fmla="*/ 34157 w 147561"/>
                <a:gd name="connsiteY36" fmla="*/ 32147 h 99784"/>
                <a:gd name="connsiteX37" fmla="*/ 35271 w 147561"/>
                <a:gd name="connsiteY37" fmla="*/ 35271 h 99784"/>
                <a:gd name="connsiteX38" fmla="*/ 33480 w 147561"/>
                <a:gd name="connsiteY38" fmla="*/ 39738 h 99784"/>
                <a:gd name="connsiteX39" fmla="*/ 28356 w 147561"/>
                <a:gd name="connsiteY39" fmla="*/ 41072 h 99784"/>
                <a:gd name="connsiteX40" fmla="*/ 28127 w 147561"/>
                <a:gd name="connsiteY40" fmla="*/ 42643 h 99784"/>
                <a:gd name="connsiteX41" fmla="*/ 11611 w 147561"/>
                <a:gd name="connsiteY41" fmla="*/ 43977 h 99784"/>
                <a:gd name="connsiteX42" fmla="*/ 1781 w 147561"/>
                <a:gd name="connsiteY42" fmla="*/ 43082 h 99784"/>
                <a:gd name="connsiteX43" fmla="*/ 0 w 147561"/>
                <a:gd name="connsiteY43" fmla="*/ 46215 h 99784"/>
                <a:gd name="connsiteX44" fmla="*/ 4020 w 147561"/>
                <a:gd name="connsiteY44" fmla="*/ 48225 h 99784"/>
                <a:gd name="connsiteX45" fmla="*/ 5134 w 147561"/>
                <a:gd name="connsiteY45" fmla="*/ 53350 h 99784"/>
                <a:gd name="connsiteX46" fmla="*/ 11382 w 147561"/>
                <a:gd name="connsiteY46" fmla="*/ 51568 h 99784"/>
                <a:gd name="connsiteX47" fmla="*/ 10935 w 147561"/>
                <a:gd name="connsiteY47" fmla="*/ 54026 h 99784"/>
                <a:gd name="connsiteX48" fmla="*/ 16516 w 147561"/>
                <a:gd name="connsiteY48" fmla="*/ 51788 h 99784"/>
                <a:gd name="connsiteX49" fmla="*/ 17859 w 147561"/>
                <a:gd name="connsiteY49" fmla="*/ 54245 h 99784"/>
                <a:gd name="connsiteX50" fmla="*/ 22545 w 147561"/>
                <a:gd name="connsiteY50" fmla="*/ 51568 h 99784"/>
                <a:gd name="connsiteX51" fmla="*/ 24108 w 147561"/>
                <a:gd name="connsiteY51" fmla="*/ 55807 h 99784"/>
                <a:gd name="connsiteX52" fmla="*/ 27451 w 147561"/>
                <a:gd name="connsiteY52" fmla="*/ 55588 h 99784"/>
                <a:gd name="connsiteX53" fmla="*/ 28356 w 147561"/>
                <a:gd name="connsiteY53" fmla="*/ 57598 h 99784"/>
                <a:gd name="connsiteX54" fmla="*/ 33709 w 147561"/>
                <a:gd name="connsiteY54" fmla="*/ 57150 h 99784"/>
                <a:gd name="connsiteX55" fmla="*/ 34823 w 147561"/>
                <a:gd name="connsiteY55" fmla="*/ 58712 h 99784"/>
                <a:gd name="connsiteX56" fmla="*/ 38167 w 147561"/>
                <a:gd name="connsiteY56" fmla="*/ 59607 h 99784"/>
                <a:gd name="connsiteX57" fmla="*/ 39738 w 147561"/>
                <a:gd name="connsiteY57" fmla="*/ 60950 h 99784"/>
                <a:gd name="connsiteX58" fmla="*/ 46653 w 147561"/>
                <a:gd name="connsiteY58" fmla="*/ 60274 h 99784"/>
                <a:gd name="connsiteX59" fmla="*/ 48444 w 147561"/>
                <a:gd name="connsiteY59" fmla="*/ 62503 h 99784"/>
                <a:gd name="connsiteX60" fmla="*/ 47101 w 147561"/>
                <a:gd name="connsiteY60" fmla="*/ 67866 h 99784"/>
                <a:gd name="connsiteX61" fmla="*/ 50006 w 147561"/>
                <a:gd name="connsiteY61" fmla="*/ 72552 h 99784"/>
                <a:gd name="connsiteX62" fmla="*/ 51120 w 147561"/>
                <a:gd name="connsiteY62" fmla="*/ 71438 h 99784"/>
                <a:gd name="connsiteX63" fmla="*/ 49787 w 147561"/>
                <a:gd name="connsiteY63" fmla="*/ 67866 h 99784"/>
                <a:gd name="connsiteX64" fmla="*/ 54911 w 147561"/>
                <a:gd name="connsiteY64" fmla="*/ 66970 h 99784"/>
                <a:gd name="connsiteX65" fmla="*/ 55359 w 147561"/>
                <a:gd name="connsiteY65" fmla="*/ 64065 h 99784"/>
                <a:gd name="connsiteX66" fmla="*/ 60055 w 147561"/>
                <a:gd name="connsiteY66" fmla="*/ 66742 h 99784"/>
                <a:gd name="connsiteX67" fmla="*/ 60493 w 147561"/>
                <a:gd name="connsiteY67" fmla="*/ 71438 h 99784"/>
                <a:gd name="connsiteX68" fmla="*/ 65408 w 147561"/>
                <a:gd name="connsiteY68" fmla="*/ 70990 h 99784"/>
                <a:gd name="connsiteX69" fmla="*/ 65189 w 147561"/>
                <a:gd name="connsiteY69" fmla="*/ 67866 h 99784"/>
                <a:gd name="connsiteX70" fmla="*/ 70990 w 147561"/>
                <a:gd name="connsiteY70" fmla="*/ 68980 h 99784"/>
                <a:gd name="connsiteX71" fmla="*/ 78134 w 147561"/>
                <a:gd name="connsiteY71" fmla="*/ 82144 h 99784"/>
                <a:gd name="connsiteX72" fmla="*/ 80143 w 147561"/>
                <a:gd name="connsiteY72" fmla="*/ 82601 h 99784"/>
                <a:gd name="connsiteX73" fmla="*/ 79477 w 147561"/>
                <a:gd name="connsiteY73" fmla="*/ 79924 h 99784"/>
                <a:gd name="connsiteX74" fmla="*/ 86611 w 147561"/>
                <a:gd name="connsiteY74" fmla="*/ 82372 h 99784"/>
                <a:gd name="connsiteX75" fmla="*/ 90192 w 147561"/>
                <a:gd name="connsiteY75" fmla="*/ 85277 h 99784"/>
                <a:gd name="connsiteX76" fmla="*/ 91526 w 147561"/>
                <a:gd name="connsiteY76" fmla="*/ 90859 h 99784"/>
                <a:gd name="connsiteX77" fmla="*/ 100231 w 147561"/>
                <a:gd name="connsiteY77" fmla="*/ 99784 h 99784"/>
                <a:gd name="connsiteX78" fmla="*/ 110728 w 147561"/>
                <a:gd name="connsiteY78" fmla="*/ 84153 h 99784"/>
                <a:gd name="connsiteX79" fmla="*/ 103356 w 147561"/>
                <a:gd name="connsiteY79" fmla="*/ 81477 h 99784"/>
                <a:gd name="connsiteX80" fmla="*/ 97555 w 147561"/>
                <a:gd name="connsiteY80" fmla="*/ 85497 h 99784"/>
                <a:gd name="connsiteX81" fmla="*/ 89963 w 147561"/>
                <a:gd name="connsiteY81" fmla="*/ 71438 h 99784"/>
                <a:gd name="connsiteX82" fmla="*/ 93983 w 147561"/>
                <a:gd name="connsiteY82" fmla="*/ 68980 h 99784"/>
                <a:gd name="connsiteX83" fmla="*/ 97326 w 147561"/>
                <a:gd name="connsiteY83" fmla="*/ 73447 h 99784"/>
                <a:gd name="connsiteX84" fmla="*/ 97784 w 147561"/>
                <a:gd name="connsiteY84" fmla="*/ 70990 h 99784"/>
                <a:gd name="connsiteX85" fmla="*/ 105365 w 147561"/>
                <a:gd name="connsiteY85" fmla="*/ 70990 h 99784"/>
                <a:gd name="connsiteX86" fmla="*/ 104699 w 147561"/>
                <a:gd name="connsiteY86" fmla="*/ 64065 h 99784"/>
                <a:gd name="connsiteX87" fmla="*/ 106709 w 147561"/>
                <a:gd name="connsiteY87" fmla="*/ 63179 h 99784"/>
                <a:gd name="connsiteX88" fmla="*/ 102689 w 147561"/>
                <a:gd name="connsiteY88" fmla="*/ 58264 h 99784"/>
                <a:gd name="connsiteX89" fmla="*/ 97784 w 147561"/>
                <a:gd name="connsiteY89" fmla="*/ 59607 h 99784"/>
                <a:gd name="connsiteX90" fmla="*/ 100231 w 147561"/>
                <a:gd name="connsiteY90" fmla="*/ 53350 h 99784"/>
                <a:gd name="connsiteX91" fmla="*/ 105365 w 147561"/>
                <a:gd name="connsiteY91" fmla="*/ 55807 h 99784"/>
                <a:gd name="connsiteX92" fmla="*/ 109833 w 147561"/>
                <a:gd name="connsiteY92" fmla="*/ 56474 h 99784"/>
                <a:gd name="connsiteX93" fmla="*/ 113186 w 147561"/>
                <a:gd name="connsiteY93" fmla="*/ 58712 h 99784"/>
                <a:gd name="connsiteX94" fmla="*/ 121663 w 147561"/>
                <a:gd name="connsiteY94" fmla="*/ 54921 h 99784"/>
                <a:gd name="connsiteX95" fmla="*/ 124568 w 147561"/>
                <a:gd name="connsiteY95" fmla="*/ 58931 h 99784"/>
                <a:gd name="connsiteX96" fmla="*/ 130816 w 147561"/>
                <a:gd name="connsiteY96" fmla="*/ 56474 h 99784"/>
                <a:gd name="connsiteX97" fmla="*/ 129702 w 147561"/>
                <a:gd name="connsiteY97" fmla="*/ 52454 h 99784"/>
                <a:gd name="connsiteX98" fmla="*/ 139741 w 147561"/>
                <a:gd name="connsiteY98" fmla="*/ 51340 h 99784"/>
                <a:gd name="connsiteX99" fmla="*/ 143761 w 147561"/>
                <a:gd name="connsiteY99" fmla="*/ 48225 h 99784"/>
                <a:gd name="connsiteX100" fmla="*/ 145770 w 147561"/>
                <a:gd name="connsiteY100" fmla="*/ 43310 h 99784"/>
                <a:gd name="connsiteX101" fmla="*/ 145999 w 147561"/>
                <a:gd name="connsiteY101" fmla="*/ 38843 h 99784"/>
                <a:gd name="connsiteX102" fmla="*/ 144656 w 147561"/>
                <a:gd name="connsiteY102" fmla="*/ 35709 h 99784"/>
                <a:gd name="connsiteX103" fmla="*/ 145551 w 147561"/>
                <a:gd name="connsiteY103" fmla="*/ 27461 h 99784"/>
                <a:gd name="connsiteX104" fmla="*/ 145551 w 147561"/>
                <a:gd name="connsiteY104" fmla="*/ 22993 h 99784"/>
                <a:gd name="connsiteX105" fmla="*/ 147561 w 147561"/>
                <a:gd name="connsiteY105" fmla="*/ 19641 h 99784"/>
                <a:gd name="connsiteX106" fmla="*/ 145770 w 147561"/>
                <a:gd name="connsiteY106" fmla="*/ 15402 h 99784"/>
                <a:gd name="connsiteX107" fmla="*/ 140865 w 147561"/>
                <a:gd name="connsiteY107" fmla="*/ 18079 h 99784"/>
                <a:gd name="connsiteX108" fmla="*/ 139970 w 147561"/>
                <a:gd name="connsiteY108" fmla="*/ 19202 h 99784"/>
                <a:gd name="connsiteX109" fmla="*/ 130597 w 147561"/>
                <a:gd name="connsiteY109" fmla="*/ 11830 h 99784"/>
                <a:gd name="connsiteX110" fmla="*/ 118538 w 147561"/>
                <a:gd name="connsiteY110" fmla="*/ 5582 h 99784"/>
                <a:gd name="connsiteX111" fmla="*/ 114519 w 147561"/>
                <a:gd name="connsiteY111" fmla="*/ 1562 h 99784"/>
                <a:gd name="connsiteX112" fmla="*/ 112728 w 147561"/>
                <a:gd name="connsiteY112" fmla="*/ 4020 h 99784"/>
                <a:gd name="connsiteX113" fmla="*/ 110509 w 147561"/>
                <a:gd name="connsiteY113" fmla="*/ 2895 h 99784"/>
                <a:gd name="connsiteX114" fmla="*/ 109166 w 147561"/>
                <a:gd name="connsiteY114" fmla="*/ 3343 h 99784"/>
                <a:gd name="connsiteX115" fmla="*/ 105365 w 147561"/>
                <a:gd name="connsiteY115" fmla="*/ 1562 h 99784"/>
                <a:gd name="connsiteX116" fmla="*/ 104022 w 147561"/>
                <a:gd name="connsiteY116" fmla="*/ 1562 h 99784"/>
                <a:gd name="connsiteX117" fmla="*/ 103584 w 147561"/>
                <a:gd name="connsiteY117" fmla="*/ 0 h 99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147561" h="99784">
                  <a:moveTo>
                    <a:pt x="103584" y="0"/>
                  </a:moveTo>
                  <a:lnTo>
                    <a:pt x="100460" y="667"/>
                  </a:lnTo>
                  <a:lnTo>
                    <a:pt x="97326" y="3124"/>
                  </a:lnTo>
                  <a:lnTo>
                    <a:pt x="97784" y="4686"/>
                  </a:lnTo>
                  <a:lnTo>
                    <a:pt x="100231" y="5353"/>
                  </a:lnTo>
                  <a:lnTo>
                    <a:pt x="96888" y="10935"/>
                  </a:lnTo>
                  <a:lnTo>
                    <a:pt x="95545" y="10268"/>
                  </a:lnTo>
                  <a:lnTo>
                    <a:pt x="97107" y="4906"/>
                  </a:lnTo>
                  <a:lnTo>
                    <a:pt x="95774" y="4239"/>
                  </a:lnTo>
                  <a:lnTo>
                    <a:pt x="94202" y="7582"/>
                  </a:lnTo>
                  <a:lnTo>
                    <a:pt x="91526" y="4239"/>
                  </a:lnTo>
                  <a:lnTo>
                    <a:pt x="88182" y="7144"/>
                  </a:lnTo>
                  <a:lnTo>
                    <a:pt x="81258" y="9820"/>
                  </a:lnTo>
                  <a:lnTo>
                    <a:pt x="81258" y="11163"/>
                  </a:lnTo>
                  <a:lnTo>
                    <a:pt x="79248" y="11611"/>
                  </a:lnTo>
                  <a:lnTo>
                    <a:pt x="73000" y="5810"/>
                  </a:lnTo>
                  <a:lnTo>
                    <a:pt x="59826" y="9154"/>
                  </a:lnTo>
                  <a:lnTo>
                    <a:pt x="54245" y="6696"/>
                  </a:lnTo>
                  <a:lnTo>
                    <a:pt x="52464" y="8934"/>
                  </a:lnTo>
                  <a:lnTo>
                    <a:pt x="54473" y="10496"/>
                  </a:lnTo>
                  <a:lnTo>
                    <a:pt x="53349" y="12278"/>
                  </a:lnTo>
                  <a:lnTo>
                    <a:pt x="52235" y="12725"/>
                  </a:lnTo>
                  <a:lnTo>
                    <a:pt x="50892" y="18079"/>
                  </a:lnTo>
                  <a:lnTo>
                    <a:pt x="49787" y="19202"/>
                  </a:lnTo>
                  <a:lnTo>
                    <a:pt x="49339" y="20755"/>
                  </a:lnTo>
                  <a:lnTo>
                    <a:pt x="50225" y="22098"/>
                  </a:lnTo>
                  <a:lnTo>
                    <a:pt x="48882" y="24775"/>
                  </a:lnTo>
                  <a:lnTo>
                    <a:pt x="50006" y="25670"/>
                  </a:lnTo>
                  <a:lnTo>
                    <a:pt x="48215" y="27461"/>
                  </a:lnTo>
                  <a:lnTo>
                    <a:pt x="48882" y="28347"/>
                  </a:lnTo>
                  <a:lnTo>
                    <a:pt x="50454" y="28575"/>
                  </a:lnTo>
                  <a:lnTo>
                    <a:pt x="52683" y="32366"/>
                  </a:lnTo>
                  <a:lnTo>
                    <a:pt x="51349" y="35938"/>
                  </a:lnTo>
                  <a:lnTo>
                    <a:pt x="47549" y="35938"/>
                  </a:lnTo>
                  <a:lnTo>
                    <a:pt x="44643" y="32595"/>
                  </a:lnTo>
                  <a:lnTo>
                    <a:pt x="35938" y="27908"/>
                  </a:lnTo>
                  <a:lnTo>
                    <a:pt x="34157" y="32147"/>
                  </a:lnTo>
                  <a:lnTo>
                    <a:pt x="35271" y="35271"/>
                  </a:lnTo>
                  <a:lnTo>
                    <a:pt x="33480" y="39738"/>
                  </a:lnTo>
                  <a:lnTo>
                    <a:pt x="28356" y="41072"/>
                  </a:lnTo>
                  <a:lnTo>
                    <a:pt x="28127" y="42643"/>
                  </a:lnTo>
                  <a:lnTo>
                    <a:pt x="11611" y="43977"/>
                  </a:lnTo>
                  <a:lnTo>
                    <a:pt x="1781" y="43082"/>
                  </a:lnTo>
                  <a:lnTo>
                    <a:pt x="0" y="46215"/>
                  </a:lnTo>
                  <a:lnTo>
                    <a:pt x="4020" y="48225"/>
                  </a:lnTo>
                  <a:lnTo>
                    <a:pt x="5134" y="53350"/>
                  </a:lnTo>
                  <a:lnTo>
                    <a:pt x="11382" y="51568"/>
                  </a:lnTo>
                  <a:lnTo>
                    <a:pt x="10935" y="54026"/>
                  </a:lnTo>
                  <a:lnTo>
                    <a:pt x="16516" y="51788"/>
                  </a:lnTo>
                  <a:lnTo>
                    <a:pt x="17859" y="54245"/>
                  </a:lnTo>
                  <a:lnTo>
                    <a:pt x="22545" y="51568"/>
                  </a:lnTo>
                  <a:lnTo>
                    <a:pt x="24108" y="55807"/>
                  </a:lnTo>
                  <a:lnTo>
                    <a:pt x="27451" y="55588"/>
                  </a:lnTo>
                  <a:lnTo>
                    <a:pt x="28356" y="57598"/>
                  </a:lnTo>
                  <a:lnTo>
                    <a:pt x="33709" y="57150"/>
                  </a:lnTo>
                  <a:lnTo>
                    <a:pt x="34823" y="58712"/>
                  </a:lnTo>
                  <a:lnTo>
                    <a:pt x="38167" y="59607"/>
                  </a:lnTo>
                  <a:lnTo>
                    <a:pt x="39738" y="60950"/>
                  </a:lnTo>
                  <a:lnTo>
                    <a:pt x="46653" y="60274"/>
                  </a:lnTo>
                  <a:lnTo>
                    <a:pt x="48444" y="62503"/>
                  </a:lnTo>
                  <a:lnTo>
                    <a:pt x="47101" y="67866"/>
                  </a:lnTo>
                  <a:lnTo>
                    <a:pt x="50006" y="72552"/>
                  </a:lnTo>
                  <a:lnTo>
                    <a:pt x="51120" y="71438"/>
                  </a:lnTo>
                  <a:lnTo>
                    <a:pt x="49787" y="67866"/>
                  </a:lnTo>
                  <a:lnTo>
                    <a:pt x="54911" y="66970"/>
                  </a:lnTo>
                  <a:lnTo>
                    <a:pt x="55359" y="64065"/>
                  </a:lnTo>
                  <a:lnTo>
                    <a:pt x="60055" y="66742"/>
                  </a:lnTo>
                  <a:lnTo>
                    <a:pt x="60493" y="71438"/>
                  </a:lnTo>
                  <a:lnTo>
                    <a:pt x="65408" y="70990"/>
                  </a:lnTo>
                  <a:lnTo>
                    <a:pt x="65189" y="67866"/>
                  </a:lnTo>
                  <a:lnTo>
                    <a:pt x="70990" y="68980"/>
                  </a:lnTo>
                  <a:lnTo>
                    <a:pt x="78134" y="82144"/>
                  </a:lnTo>
                  <a:lnTo>
                    <a:pt x="80143" y="82601"/>
                  </a:lnTo>
                  <a:lnTo>
                    <a:pt x="79477" y="79924"/>
                  </a:lnTo>
                  <a:lnTo>
                    <a:pt x="86611" y="82372"/>
                  </a:lnTo>
                  <a:lnTo>
                    <a:pt x="90192" y="85277"/>
                  </a:lnTo>
                  <a:lnTo>
                    <a:pt x="91526" y="90859"/>
                  </a:lnTo>
                  <a:lnTo>
                    <a:pt x="100231" y="99784"/>
                  </a:lnTo>
                  <a:lnTo>
                    <a:pt x="110728" y="84153"/>
                  </a:lnTo>
                  <a:lnTo>
                    <a:pt x="103356" y="81477"/>
                  </a:lnTo>
                  <a:lnTo>
                    <a:pt x="97555" y="85497"/>
                  </a:lnTo>
                  <a:lnTo>
                    <a:pt x="89963" y="71438"/>
                  </a:lnTo>
                  <a:lnTo>
                    <a:pt x="93983" y="68980"/>
                  </a:lnTo>
                  <a:lnTo>
                    <a:pt x="97326" y="73447"/>
                  </a:lnTo>
                  <a:lnTo>
                    <a:pt x="97784" y="70990"/>
                  </a:lnTo>
                  <a:lnTo>
                    <a:pt x="105365" y="70990"/>
                  </a:lnTo>
                  <a:lnTo>
                    <a:pt x="104699" y="64065"/>
                  </a:lnTo>
                  <a:lnTo>
                    <a:pt x="106709" y="63179"/>
                  </a:lnTo>
                  <a:lnTo>
                    <a:pt x="102689" y="58264"/>
                  </a:lnTo>
                  <a:lnTo>
                    <a:pt x="97784" y="59607"/>
                  </a:lnTo>
                  <a:lnTo>
                    <a:pt x="100231" y="53350"/>
                  </a:lnTo>
                  <a:lnTo>
                    <a:pt x="105365" y="55807"/>
                  </a:lnTo>
                  <a:lnTo>
                    <a:pt x="109833" y="56474"/>
                  </a:lnTo>
                  <a:lnTo>
                    <a:pt x="113186" y="58712"/>
                  </a:lnTo>
                  <a:lnTo>
                    <a:pt x="121663" y="54921"/>
                  </a:lnTo>
                  <a:lnTo>
                    <a:pt x="124568" y="58931"/>
                  </a:lnTo>
                  <a:lnTo>
                    <a:pt x="130816" y="56474"/>
                  </a:lnTo>
                  <a:lnTo>
                    <a:pt x="129702" y="52454"/>
                  </a:lnTo>
                  <a:lnTo>
                    <a:pt x="139741" y="51340"/>
                  </a:lnTo>
                  <a:lnTo>
                    <a:pt x="143761" y="48225"/>
                  </a:lnTo>
                  <a:lnTo>
                    <a:pt x="145770" y="43310"/>
                  </a:lnTo>
                  <a:lnTo>
                    <a:pt x="145999" y="38843"/>
                  </a:lnTo>
                  <a:lnTo>
                    <a:pt x="144656" y="35709"/>
                  </a:lnTo>
                  <a:lnTo>
                    <a:pt x="145551" y="27461"/>
                  </a:lnTo>
                  <a:lnTo>
                    <a:pt x="145551" y="22993"/>
                  </a:lnTo>
                  <a:lnTo>
                    <a:pt x="147561" y="19641"/>
                  </a:lnTo>
                  <a:lnTo>
                    <a:pt x="145770" y="15402"/>
                  </a:lnTo>
                  <a:lnTo>
                    <a:pt x="140865" y="18079"/>
                  </a:lnTo>
                  <a:lnTo>
                    <a:pt x="139970" y="19202"/>
                  </a:lnTo>
                  <a:lnTo>
                    <a:pt x="130597" y="11830"/>
                  </a:lnTo>
                  <a:lnTo>
                    <a:pt x="118538" y="5582"/>
                  </a:lnTo>
                  <a:lnTo>
                    <a:pt x="114519" y="1562"/>
                  </a:lnTo>
                  <a:lnTo>
                    <a:pt x="112728" y="4020"/>
                  </a:lnTo>
                  <a:lnTo>
                    <a:pt x="110509" y="2895"/>
                  </a:lnTo>
                  <a:lnTo>
                    <a:pt x="109166" y="3343"/>
                  </a:lnTo>
                  <a:lnTo>
                    <a:pt x="105365" y="1562"/>
                  </a:lnTo>
                  <a:lnTo>
                    <a:pt x="104022" y="1562"/>
                  </a:lnTo>
                  <a:lnTo>
                    <a:pt x="103584" y="0"/>
                  </a:lnTo>
                  <a:close/>
                </a:path>
              </a:pathLst>
            </a:custGeom>
            <a:grpFill/>
            <a:ln w="9525" cap="rnd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sng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7" name="Полилиния: фигура 44">
              <a:extLst>
                <a:ext uri="{FF2B5EF4-FFF2-40B4-BE49-F238E27FC236}">
                  <a16:creationId xmlns:a16="http://schemas.microsoft.com/office/drawing/2014/main" id="{3C42BBDC-7547-2506-1483-8CCF1151889B}"/>
                </a:ext>
              </a:extLst>
            </p:cNvPr>
            <p:cNvSpPr/>
            <p:nvPr/>
          </p:nvSpPr>
          <p:spPr>
            <a:xfrm>
              <a:off x="5442810" y="4602444"/>
              <a:ext cx="151089" cy="103779"/>
            </a:xfrm>
            <a:custGeom>
              <a:avLst/>
              <a:gdLst>
                <a:gd name="connsiteX0" fmla="*/ 103584 w 147561"/>
                <a:gd name="connsiteY0" fmla="*/ 0 h 99784"/>
                <a:gd name="connsiteX1" fmla="*/ 100460 w 147561"/>
                <a:gd name="connsiteY1" fmla="*/ 667 h 99784"/>
                <a:gd name="connsiteX2" fmla="*/ 97326 w 147561"/>
                <a:gd name="connsiteY2" fmla="*/ 3124 h 99784"/>
                <a:gd name="connsiteX3" fmla="*/ 97784 w 147561"/>
                <a:gd name="connsiteY3" fmla="*/ 4686 h 99784"/>
                <a:gd name="connsiteX4" fmla="*/ 100231 w 147561"/>
                <a:gd name="connsiteY4" fmla="*/ 5353 h 99784"/>
                <a:gd name="connsiteX5" fmla="*/ 96888 w 147561"/>
                <a:gd name="connsiteY5" fmla="*/ 10935 h 99784"/>
                <a:gd name="connsiteX6" fmla="*/ 95545 w 147561"/>
                <a:gd name="connsiteY6" fmla="*/ 10268 h 99784"/>
                <a:gd name="connsiteX7" fmla="*/ 97107 w 147561"/>
                <a:gd name="connsiteY7" fmla="*/ 4906 h 99784"/>
                <a:gd name="connsiteX8" fmla="*/ 95774 w 147561"/>
                <a:gd name="connsiteY8" fmla="*/ 4239 h 99784"/>
                <a:gd name="connsiteX9" fmla="*/ 94202 w 147561"/>
                <a:gd name="connsiteY9" fmla="*/ 7582 h 99784"/>
                <a:gd name="connsiteX10" fmla="*/ 91526 w 147561"/>
                <a:gd name="connsiteY10" fmla="*/ 4239 h 99784"/>
                <a:gd name="connsiteX11" fmla="*/ 88182 w 147561"/>
                <a:gd name="connsiteY11" fmla="*/ 7144 h 99784"/>
                <a:gd name="connsiteX12" fmla="*/ 81258 w 147561"/>
                <a:gd name="connsiteY12" fmla="*/ 9820 h 99784"/>
                <a:gd name="connsiteX13" fmla="*/ 81258 w 147561"/>
                <a:gd name="connsiteY13" fmla="*/ 11163 h 99784"/>
                <a:gd name="connsiteX14" fmla="*/ 79248 w 147561"/>
                <a:gd name="connsiteY14" fmla="*/ 11611 h 99784"/>
                <a:gd name="connsiteX15" fmla="*/ 73000 w 147561"/>
                <a:gd name="connsiteY15" fmla="*/ 5810 h 99784"/>
                <a:gd name="connsiteX16" fmla="*/ 59826 w 147561"/>
                <a:gd name="connsiteY16" fmla="*/ 9154 h 99784"/>
                <a:gd name="connsiteX17" fmla="*/ 54245 w 147561"/>
                <a:gd name="connsiteY17" fmla="*/ 6696 h 99784"/>
                <a:gd name="connsiteX18" fmla="*/ 52464 w 147561"/>
                <a:gd name="connsiteY18" fmla="*/ 8934 h 99784"/>
                <a:gd name="connsiteX19" fmla="*/ 54473 w 147561"/>
                <a:gd name="connsiteY19" fmla="*/ 10496 h 99784"/>
                <a:gd name="connsiteX20" fmla="*/ 53349 w 147561"/>
                <a:gd name="connsiteY20" fmla="*/ 12278 h 99784"/>
                <a:gd name="connsiteX21" fmla="*/ 52235 w 147561"/>
                <a:gd name="connsiteY21" fmla="*/ 12725 h 99784"/>
                <a:gd name="connsiteX22" fmla="*/ 50892 w 147561"/>
                <a:gd name="connsiteY22" fmla="*/ 18079 h 99784"/>
                <a:gd name="connsiteX23" fmla="*/ 49787 w 147561"/>
                <a:gd name="connsiteY23" fmla="*/ 19202 h 99784"/>
                <a:gd name="connsiteX24" fmla="*/ 49339 w 147561"/>
                <a:gd name="connsiteY24" fmla="*/ 20755 h 99784"/>
                <a:gd name="connsiteX25" fmla="*/ 50225 w 147561"/>
                <a:gd name="connsiteY25" fmla="*/ 22098 h 99784"/>
                <a:gd name="connsiteX26" fmla="*/ 48882 w 147561"/>
                <a:gd name="connsiteY26" fmla="*/ 24775 h 99784"/>
                <a:gd name="connsiteX27" fmla="*/ 50006 w 147561"/>
                <a:gd name="connsiteY27" fmla="*/ 25670 h 99784"/>
                <a:gd name="connsiteX28" fmla="*/ 48215 w 147561"/>
                <a:gd name="connsiteY28" fmla="*/ 27461 h 99784"/>
                <a:gd name="connsiteX29" fmla="*/ 48882 w 147561"/>
                <a:gd name="connsiteY29" fmla="*/ 28347 h 99784"/>
                <a:gd name="connsiteX30" fmla="*/ 50454 w 147561"/>
                <a:gd name="connsiteY30" fmla="*/ 28575 h 99784"/>
                <a:gd name="connsiteX31" fmla="*/ 52683 w 147561"/>
                <a:gd name="connsiteY31" fmla="*/ 32366 h 99784"/>
                <a:gd name="connsiteX32" fmla="*/ 51349 w 147561"/>
                <a:gd name="connsiteY32" fmla="*/ 35938 h 99784"/>
                <a:gd name="connsiteX33" fmla="*/ 47549 w 147561"/>
                <a:gd name="connsiteY33" fmla="*/ 35938 h 99784"/>
                <a:gd name="connsiteX34" fmla="*/ 44643 w 147561"/>
                <a:gd name="connsiteY34" fmla="*/ 32595 h 99784"/>
                <a:gd name="connsiteX35" fmla="*/ 35938 w 147561"/>
                <a:gd name="connsiteY35" fmla="*/ 27908 h 99784"/>
                <a:gd name="connsiteX36" fmla="*/ 34157 w 147561"/>
                <a:gd name="connsiteY36" fmla="*/ 32147 h 99784"/>
                <a:gd name="connsiteX37" fmla="*/ 35271 w 147561"/>
                <a:gd name="connsiteY37" fmla="*/ 35271 h 99784"/>
                <a:gd name="connsiteX38" fmla="*/ 33480 w 147561"/>
                <a:gd name="connsiteY38" fmla="*/ 39738 h 99784"/>
                <a:gd name="connsiteX39" fmla="*/ 28356 w 147561"/>
                <a:gd name="connsiteY39" fmla="*/ 41072 h 99784"/>
                <a:gd name="connsiteX40" fmla="*/ 28127 w 147561"/>
                <a:gd name="connsiteY40" fmla="*/ 42643 h 99784"/>
                <a:gd name="connsiteX41" fmla="*/ 11611 w 147561"/>
                <a:gd name="connsiteY41" fmla="*/ 43977 h 99784"/>
                <a:gd name="connsiteX42" fmla="*/ 1781 w 147561"/>
                <a:gd name="connsiteY42" fmla="*/ 43082 h 99784"/>
                <a:gd name="connsiteX43" fmla="*/ 0 w 147561"/>
                <a:gd name="connsiteY43" fmla="*/ 46215 h 99784"/>
                <a:gd name="connsiteX44" fmla="*/ 4020 w 147561"/>
                <a:gd name="connsiteY44" fmla="*/ 48225 h 99784"/>
                <a:gd name="connsiteX45" fmla="*/ 5134 w 147561"/>
                <a:gd name="connsiteY45" fmla="*/ 53350 h 99784"/>
                <a:gd name="connsiteX46" fmla="*/ 11382 w 147561"/>
                <a:gd name="connsiteY46" fmla="*/ 51568 h 99784"/>
                <a:gd name="connsiteX47" fmla="*/ 10935 w 147561"/>
                <a:gd name="connsiteY47" fmla="*/ 54026 h 99784"/>
                <a:gd name="connsiteX48" fmla="*/ 16516 w 147561"/>
                <a:gd name="connsiteY48" fmla="*/ 51788 h 99784"/>
                <a:gd name="connsiteX49" fmla="*/ 17859 w 147561"/>
                <a:gd name="connsiteY49" fmla="*/ 54245 h 99784"/>
                <a:gd name="connsiteX50" fmla="*/ 22545 w 147561"/>
                <a:gd name="connsiteY50" fmla="*/ 51568 h 99784"/>
                <a:gd name="connsiteX51" fmla="*/ 24108 w 147561"/>
                <a:gd name="connsiteY51" fmla="*/ 55807 h 99784"/>
                <a:gd name="connsiteX52" fmla="*/ 27451 w 147561"/>
                <a:gd name="connsiteY52" fmla="*/ 55588 h 99784"/>
                <a:gd name="connsiteX53" fmla="*/ 28356 w 147561"/>
                <a:gd name="connsiteY53" fmla="*/ 57598 h 99784"/>
                <a:gd name="connsiteX54" fmla="*/ 33709 w 147561"/>
                <a:gd name="connsiteY54" fmla="*/ 57150 h 99784"/>
                <a:gd name="connsiteX55" fmla="*/ 34823 w 147561"/>
                <a:gd name="connsiteY55" fmla="*/ 58712 h 99784"/>
                <a:gd name="connsiteX56" fmla="*/ 38167 w 147561"/>
                <a:gd name="connsiteY56" fmla="*/ 59607 h 99784"/>
                <a:gd name="connsiteX57" fmla="*/ 39738 w 147561"/>
                <a:gd name="connsiteY57" fmla="*/ 60950 h 99784"/>
                <a:gd name="connsiteX58" fmla="*/ 46653 w 147561"/>
                <a:gd name="connsiteY58" fmla="*/ 60274 h 99784"/>
                <a:gd name="connsiteX59" fmla="*/ 48444 w 147561"/>
                <a:gd name="connsiteY59" fmla="*/ 62503 h 99784"/>
                <a:gd name="connsiteX60" fmla="*/ 47101 w 147561"/>
                <a:gd name="connsiteY60" fmla="*/ 67866 h 99784"/>
                <a:gd name="connsiteX61" fmla="*/ 50006 w 147561"/>
                <a:gd name="connsiteY61" fmla="*/ 72552 h 99784"/>
                <a:gd name="connsiteX62" fmla="*/ 51120 w 147561"/>
                <a:gd name="connsiteY62" fmla="*/ 71438 h 99784"/>
                <a:gd name="connsiteX63" fmla="*/ 49787 w 147561"/>
                <a:gd name="connsiteY63" fmla="*/ 67866 h 99784"/>
                <a:gd name="connsiteX64" fmla="*/ 54911 w 147561"/>
                <a:gd name="connsiteY64" fmla="*/ 66970 h 99784"/>
                <a:gd name="connsiteX65" fmla="*/ 55359 w 147561"/>
                <a:gd name="connsiteY65" fmla="*/ 64065 h 99784"/>
                <a:gd name="connsiteX66" fmla="*/ 60055 w 147561"/>
                <a:gd name="connsiteY66" fmla="*/ 66742 h 99784"/>
                <a:gd name="connsiteX67" fmla="*/ 60493 w 147561"/>
                <a:gd name="connsiteY67" fmla="*/ 71438 h 99784"/>
                <a:gd name="connsiteX68" fmla="*/ 65408 w 147561"/>
                <a:gd name="connsiteY68" fmla="*/ 70990 h 99784"/>
                <a:gd name="connsiteX69" fmla="*/ 65189 w 147561"/>
                <a:gd name="connsiteY69" fmla="*/ 67866 h 99784"/>
                <a:gd name="connsiteX70" fmla="*/ 70990 w 147561"/>
                <a:gd name="connsiteY70" fmla="*/ 68980 h 99784"/>
                <a:gd name="connsiteX71" fmla="*/ 78134 w 147561"/>
                <a:gd name="connsiteY71" fmla="*/ 82144 h 99784"/>
                <a:gd name="connsiteX72" fmla="*/ 80143 w 147561"/>
                <a:gd name="connsiteY72" fmla="*/ 82601 h 99784"/>
                <a:gd name="connsiteX73" fmla="*/ 79477 w 147561"/>
                <a:gd name="connsiteY73" fmla="*/ 79924 h 99784"/>
                <a:gd name="connsiteX74" fmla="*/ 86611 w 147561"/>
                <a:gd name="connsiteY74" fmla="*/ 82372 h 99784"/>
                <a:gd name="connsiteX75" fmla="*/ 90192 w 147561"/>
                <a:gd name="connsiteY75" fmla="*/ 85277 h 99784"/>
                <a:gd name="connsiteX76" fmla="*/ 91526 w 147561"/>
                <a:gd name="connsiteY76" fmla="*/ 90859 h 99784"/>
                <a:gd name="connsiteX77" fmla="*/ 100231 w 147561"/>
                <a:gd name="connsiteY77" fmla="*/ 99784 h 99784"/>
                <a:gd name="connsiteX78" fmla="*/ 110728 w 147561"/>
                <a:gd name="connsiteY78" fmla="*/ 84153 h 99784"/>
                <a:gd name="connsiteX79" fmla="*/ 103356 w 147561"/>
                <a:gd name="connsiteY79" fmla="*/ 81477 h 99784"/>
                <a:gd name="connsiteX80" fmla="*/ 97555 w 147561"/>
                <a:gd name="connsiteY80" fmla="*/ 85497 h 99784"/>
                <a:gd name="connsiteX81" fmla="*/ 89963 w 147561"/>
                <a:gd name="connsiteY81" fmla="*/ 71438 h 99784"/>
                <a:gd name="connsiteX82" fmla="*/ 93983 w 147561"/>
                <a:gd name="connsiteY82" fmla="*/ 68980 h 99784"/>
                <a:gd name="connsiteX83" fmla="*/ 97326 w 147561"/>
                <a:gd name="connsiteY83" fmla="*/ 73447 h 99784"/>
                <a:gd name="connsiteX84" fmla="*/ 97784 w 147561"/>
                <a:gd name="connsiteY84" fmla="*/ 70990 h 99784"/>
                <a:gd name="connsiteX85" fmla="*/ 105365 w 147561"/>
                <a:gd name="connsiteY85" fmla="*/ 70990 h 99784"/>
                <a:gd name="connsiteX86" fmla="*/ 104699 w 147561"/>
                <a:gd name="connsiteY86" fmla="*/ 64065 h 99784"/>
                <a:gd name="connsiteX87" fmla="*/ 106709 w 147561"/>
                <a:gd name="connsiteY87" fmla="*/ 63179 h 99784"/>
                <a:gd name="connsiteX88" fmla="*/ 102689 w 147561"/>
                <a:gd name="connsiteY88" fmla="*/ 58264 h 99784"/>
                <a:gd name="connsiteX89" fmla="*/ 97784 w 147561"/>
                <a:gd name="connsiteY89" fmla="*/ 59607 h 99784"/>
                <a:gd name="connsiteX90" fmla="*/ 100231 w 147561"/>
                <a:gd name="connsiteY90" fmla="*/ 53350 h 99784"/>
                <a:gd name="connsiteX91" fmla="*/ 105365 w 147561"/>
                <a:gd name="connsiteY91" fmla="*/ 55807 h 99784"/>
                <a:gd name="connsiteX92" fmla="*/ 109833 w 147561"/>
                <a:gd name="connsiteY92" fmla="*/ 56474 h 99784"/>
                <a:gd name="connsiteX93" fmla="*/ 113186 w 147561"/>
                <a:gd name="connsiteY93" fmla="*/ 58712 h 99784"/>
                <a:gd name="connsiteX94" fmla="*/ 121663 w 147561"/>
                <a:gd name="connsiteY94" fmla="*/ 54921 h 99784"/>
                <a:gd name="connsiteX95" fmla="*/ 124568 w 147561"/>
                <a:gd name="connsiteY95" fmla="*/ 58931 h 99784"/>
                <a:gd name="connsiteX96" fmla="*/ 130816 w 147561"/>
                <a:gd name="connsiteY96" fmla="*/ 56474 h 99784"/>
                <a:gd name="connsiteX97" fmla="*/ 129702 w 147561"/>
                <a:gd name="connsiteY97" fmla="*/ 52454 h 99784"/>
                <a:gd name="connsiteX98" fmla="*/ 139741 w 147561"/>
                <a:gd name="connsiteY98" fmla="*/ 51340 h 99784"/>
                <a:gd name="connsiteX99" fmla="*/ 143761 w 147561"/>
                <a:gd name="connsiteY99" fmla="*/ 48225 h 99784"/>
                <a:gd name="connsiteX100" fmla="*/ 145770 w 147561"/>
                <a:gd name="connsiteY100" fmla="*/ 43310 h 99784"/>
                <a:gd name="connsiteX101" fmla="*/ 145999 w 147561"/>
                <a:gd name="connsiteY101" fmla="*/ 38843 h 99784"/>
                <a:gd name="connsiteX102" fmla="*/ 144656 w 147561"/>
                <a:gd name="connsiteY102" fmla="*/ 35709 h 99784"/>
                <a:gd name="connsiteX103" fmla="*/ 145551 w 147561"/>
                <a:gd name="connsiteY103" fmla="*/ 27461 h 99784"/>
                <a:gd name="connsiteX104" fmla="*/ 145551 w 147561"/>
                <a:gd name="connsiteY104" fmla="*/ 22993 h 99784"/>
                <a:gd name="connsiteX105" fmla="*/ 147561 w 147561"/>
                <a:gd name="connsiteY105" fmla="*/ 19641 h 99784"/>
                <a:gd name="connsiteX106" fmla="*/ 145770 w 147561"/>
                <a:gd name="connsiteY106" fmla="*/ 15402 h 99784"/>
                <a:gd name="connsiteX107" fmla="*/ 140865 w 147561"/>
                <a:gd name="connsiteY107" fmla="*/ 18079 h 99784"/>
                <a:gd name="connsiteX108" fmla="*/ 139970 w 147561"/>
                <a:gd name="connsiteY108" fmla="*/ 19202 h 99784"/>
                <a:gd name="connsiteX109" fmla="*/ 130597 w 147561"/>
                <a:gd name="connsiteY109" fmla="*/ 11830 h 99784"/>
                <a:gd name="connsiteX110" fmla="*/ 118538 w 147561"/>
                <a:gd name="connsiteY110" fmla="*/ 5582 h 99784"/>
                <a:gd name="connsiteX111" fmla="*/ 114519 w 147561"/>
                <a:gd name="connsiteY111" fmla="*/ 1562 h 99784"/>
                <a:gd name="connsiteX112" fmla="*/ 112728 w 147561"/>
                <a:gd name="connsiteY112" fmla="*/ 4020 h 99784"/>
                <a:gd name="connsiteX113" fmla="*/ 110509 w 147561"/>
                <a:gd name="connsiteY113" fmla="*/ 2895 h 99784"/>
                <a:gd name="connsiteX114" fmla="*/ 109166 w 147561"/>
                <a:gd name="connsiteY114" fmla="*/ 3343 h 99784"/>
                <a:gd name="connsiteX115" fmla="*/ 105365 w 147561"/>
                <a:gd name="connsiteY115" fmla="*/ 1562 h 99784"/>
                <a:gd name="connsiteX116" fmla="*/ 104022 w 147561"/>
                <a:gd name="connsiteY116" fmla="*/ 1562 h 99784"/>
                <a:gd name="connsiteX117" fmla="*/ 103584 w 147561"/>
                <a:gd name="connsiteY117" fmla="*/ 0 h 99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147561" h="99784">
                  <a:moveTo>
                    <a:pt x="103584" y="0"/>
                  </a:moveTo>
                  <a:lnTo>
                    <a:pt x="100460" y="667"/>
                  </a:lnTo>
                  <a:lnTo>
                    <a:pt x="97326" y="3124"/>
                  </a:lnTo>
                  <a:lnTo>
                    <a:pt x="97784" y="4686"/>
                  </a:lnTo>
                  <a:lnTo>
                    <a:pt x="100231" y="5353"/>
                  </a:lnTo>
                  <a:lnTo>
                    <a:pt x="96888" y="10935"/>
                  </a:lnTo>
                  <a:lnTo>
                    <a:pt x="95545" y="10268"/>
                  </a:lnTo>
                  <a:lnTo>
                    <a:pt x="97107" y="4906"/>
                  </a:lnTo>
                  <a:lnTo>
                    <a:pt x="95774" y="4239"/>
                  </a:lnTo>
                  <a:lnTo>
                    <a:pt x="94202" y="7582"/>
                  </a:lnTo>
                  <a:lnTo>
                    <a:pt x="91526" y="4239"/>
                  </a:lnTo>
                  <a:lnTo>
                    <a:pt x="88182" y="7144"/>
                  </a:lnTo>
                  <a:lnTo>
                    <a:pt x="81258" y="9820"/>
                  </a:lnTo>
                  <a:lnTo>
                    <a:pt x="81258" y="11163"/>
                  </a:lnTo>
                  <a:lnTo>
                    <a:pt x="79248" y="11611"/>
                  </a:lnTo>
                  <a:lnTo>
                    <a:pt x="73000" y="5810"/>
                  </a:lnTo>
                  <a:lnTo>
                    <a:pt x="59826" y="9154"/>
                  </a:lnTo>
                  <a:lnTo>
                    <a:pt x="54245" y="6696"/>
                  </a:lnTo>
                  <a:lnTo>
                    <a:pt x="52464" y="8934"/>
                  </a:lnTo>
                  <a:lnTo>
                    <a:pt x="54473" y="10496"/>
                  </a:lnTo>
                  <a:lnTo>
                    <a:pt x="53349" y="12278"/>
                  </a:lnTo>
                  <a:lnTo>
                    <a:pt x="52235" y="12725"/>
                  </a:lnTo>
                  <a:lnTo>
                    <a:pt x="50892" y="18079"/>
                  </a:lnTo>
                  <a:lnTo>
                    <a:pt x="49787" y="19202"/>
                  </a:lnTo>
                  <a:lnTo>
                    <a:pt x="49339" y="20755"/>
                  </a:lnTo>
                  <a:lnTo>
                    <a:pt x="50225" y="22098"/>
                  </a:lnTo>
                  <a:lnTo>
                    <a:pt x="48882" y="24775"/>
                  </a:lnTo>
                  <a:lnTo>
                    <a:pt x="50006" y="25670"/>
                  </a:lnTo>
                  <a:lnTo>
                    <a:pt x="48215" y="27461"/>
                  </a:lnTo>
                  <a:lnTo>
                    <a:pt x="48882" y="28347"/>
                  </a:lnTo>
                  <a:lnTo>
                    <a:pt x="50454" y="28575"/>
                  </a:lnTo>
                  <a:lnTo>
                    <a:pt x="52683" y="32366"/>
                  </a:lnTo>
                  <a:lnTo>
                    <a:pt x="51349" y="35938"/>
                  </a:lnTo>
                  <a:lnTo>
                    <a:pt x="47549" y="35938"/>
                  </a:lnTo>
                  <a:lnTo>
                    <a:pt x="44643" y="32595"/>
                  </a:lnTo>
                  <a:lnTo>
                    <a:pt x="35938" y="27908"/>
                  </a:lnTo>
                  <a:lnTo>
                    <a:pt x="34157" y="32147"/>
                  </a:lnTo>
                  <a:lnTo>
                    <a:pt x="35271" y="35271"/>
                  </a:lnTo>
                  <a:lnTo>
                    <a:pt x="33480" y="39738"/>
                  </a:lnTo>
                  <a:lnTo>
                    <a:pt x="28356" y="41072"/>
                  </a:lnTo>
                  <a:lnTo>
                    <a:pt x="28127" y="42643"/>
                  </a:lnTo>
                  <a:lnTo>
                    <a:pt x="11611" y="43977"/>
                  </a:lnTo>
                  <a:lnTo>
                    <a:pt x="1781" y="43082"/>
                  </a:lnTo>
                  <a:lnTo>
                    <a:pt x="0" y="46215"/>
                  </a:lnTo>
                  <a:lnTo>
                    <a:pt x="4020" y="48225"/>
                  </a:lnTo>
                  <a:lnTo>
                    <a:pt x="5134" y="53350"/>
                  </a:lnTo>
                  <a:lnTo>
                    <a:pt x="11382" y="51568"/>
                  </a:lnTo>
                  <a:lnTo>
                    <a:pt x="10935" y="54026"/>
                  </a:lnTo>
                  <a:lnTo>
                    <a:pt x="16516" y="51788"/>
                  </a:lnTo>
                  <a:lnTo>
                    <a:pt x="17859" y="54245"/>
                  </a:lnTo>
                  <a:lnTo>
                    <a:pt x="22545" y="51568"/>
                  </a:lnTo>
                  <a:lnTo>
                    <a:pt x="24108" y="55807"/>
                  </a:lnTo>
                  <a:lnTo>
                    <a:pt x="27451" y="55588"/>
                  </a:lnTo>
                  <a:lnTo>
                    <a:pt x="28356" y="57598"/>
                  </a:lnTo>
                  <a:lnTo>
                    <a:pt x="33709" y="57150"/>
                  </a:lnTo>
                  <a:lnTo>
                    <a:pt x="34823" y="58712"/>
                  </a:lnTo>
                  <a:lnTo>
                    <a:pt x="38167" y="59607"/>
                  </a:lnTo>
                  <a:lnTo>
                    <a:pt x="39738" y="60950"/>
                  </a:lnTo>
                  <a:lnTo>
                    <a:pt x="46653" y="60274"/>
                  </a:lnTo>
                  <a:lnTo>
                    <a:pt x="48444" y="62503"/>
                  </a:lnTo>
                  <a:lnTo>
                    <a:pt x="47101" y="67866"/>
                  </a:lnTo>
                  <a:lnTo>
                    <a:pt x="50006" y="72552"/>
                  </a:lnTo>
                  <a:lnTo>
                    <a:pt x="51120" y="71438"/>
                  </a:lnTo>
                  <a:lnTo>
                    <a:pt x="49787" y="67866"/>
                  </a:lnTo>
                  <a:lnTo>
                    <a:pt x="54911" y="66970"/>
                  </a:lnTo>
                  <a:lnTo>
                    <a:pt x="55359" y="64065"/>
                  </a:lnTo>
                  <a:lnTo>
                    <a:pt x="60055" y="66742"/>
                  </a:lnTo>
                  <a:lnTo>
                    <a:pt x="60493" y="71438"/>
                  </a:lnTo>
                  <a:lnTo>
                    <a:pt x="65408" y="70990"/>
                  </a:lnTo>
                  <a:lnTo>
                    <a:pt x="65189" y="67866"/>
                  </a:lnTo>
                  <a:lnTo>
                    <a:pt x="70990" y="68980"/>
                  </a:lnTo>
                  <a:lnTo>
                    <a:pt x="78134" y="82144"/>
                  </a:lnTo>
                  <a:lnTo>
                    <a:pt x="80143" y="82601"/>
                  </a:lnTo>
                  <a:lnTo>
                    <a:pt x="79477" y="79924"/>
                  </a:lnTo>
                  <a:lnTo>
                    <a:pt x="86611" y="82372"/>
                  </a:lnTo>
                  <a:lnTo>
                    <a:pt x="90192" y="85277"/>
                  </a:lnTo>
                  <a:lnTo>
                    <a:pt x="91526" y="90859"/>
                  </a:lnTo>
                  <a:lnTo>
                    <a:pt x="100231" y="99784"/>
                  </a:lnTo>
                  <a:lnTo>
                    <a:pt x="110728" y="84153"/>
                  </a:lnTo>
                  <a:lnTo>
                    <a:pt x="103356" y="81477"/>
                  </a:lnTo>
                  <a:lnTo>
                    <a:pt x="97555" y="85497"/>
                  </a:lnTo>
                  <a:lnTo>
                    <a:pt x="89963" y="71438"/>
                  </a:lnTo>
                  <a:lnTo>
                    <a:pt x="93983" y="68980"/>
                  </a:lnTo>
                  <a:lnTo>
                    <a:pt x="97326" y="73447"/>
                  </a:lnTo>
                  <a:lnTo>
                    <a:pt x="97784" y="70990"/>
                  </a:lnTo>
                  <a:lnTo>
                    <a:pt x="105365" y="70990"/>
                  </a:lnTo>
                  <a:lnTo>
                    <a:pt x="104699" y="64065"/>
                  </a:lnTo>
                  <a:lnTo>
                    <a:pt x="106709" y="63179"/>
                  </a:lnTo>
                  <a:lnTo>
                    <a:pt x="102689" y="58264"/>
                  </a:lnTo>
                  <a:lnTo>
                    <a:pt x="97784" y="59607"/>
                  </a:lnTo>
                  <a:lnTo>
                    <a:pt x="100231" y="53350"/>
                  </a:lnTo>
                  <a:lnTo>
                    <a:pt x="105365" y="55807"/>
                  </a:lnTo>
                  <a:lnTo>
                    <a:pt x="109833" y="56474"/>
                  </a:lnTo>
                  <a:lnTo>
                    <a:pt x="113186" y="58712"/>
                  </a:lnTo>
                  <a:lnTo>
                    <a:pt x="121663" y="54921"/>
                  </a:lnTo>
                  <a:lnTo>
                    <a:pt x="124568" y="58931"/>
                  </a:lnTo>
                  <a:lnTo>
                    <a:pt x="130816" y="56474"/>
                  </a:lnTo>
                  <a:lnTo>
                    <a:pt x="129702" y="52454"/>
                  </a:lnTo>
                  <a:lnTo>
                    <a:pt x="139741" y="51340"/>
                  </a:lnTo>
                  <a:lnTo>
                    <a:pt x="143761" y="48225"/>
                  </a:lnTo>
                  <a:lnTo>
                    <a:pt x="145770" y="43310"/>
                  </a:lnTo>
                  <a:lnTo>
                    <a:pt x="145999" y="38843"/>
                  </a:lnTo>
                  <a:lnTo>
                    <a:pt x="144656" y="35709"/>
                  </a:lnTo>
                  <a:lnTo>
                    <a:pt x="145551" y="27461"/>
                  </a:lnTo>
                  <a:lnTo>
                    <a:pt x="145551" y="22993"/>
                  </a:lnTo>
                  <a:lnTo>
                    <a:pt x="147561" y="19641"/>
                  </a:lnTo>
                  <a:lnTo>
                    <a:pt x="145770" y="15402"/>
                  </a:lnTo>
                  <a:lnTo>
                    <a:pt x="140865" y="18079"/>
                  </a:lnTo>
                  <a:lnTo>
                    <a:pt x="139970" y="19202"/>
                  </a:lnTo>
                  <a:lnTo>
                    <a:pt x="130597" y="11830"/>
                  </a:lnTo>
                  <a:lnTo>
                    <a:pt x="118538" y="5582"/>
                  </a:lnTo>
                  <a:lnTo>
                    <a:pt x="114519" y="1562"/>
                  </a:lnTo>
                  <a:lnTo>
                    <a:pt x="112728" y="4020"/>
                  </a:lnTo>
                  <a:lnTo>
                    <a:pt x="110509" y="2895"/>
                  </a:lnTo>
                  <a:lnTo>
                    <a:pt x="109166" y="3343"/>
                  </a:lnTo>
                  <a:lnTo>
                    <a:pt x="105365" y="1562"/>
                  </a:lnTo>
                  <a:lnTo>
                    <a:pt x="104022" y="1562"/>
                  </a:lnTo>
                  <a:lnTo>
                    <a:pt x="103584" y="0"/>
                  </a:lnTo>
                  <a:close/>
                </a:path>
              </a:pathLst>
            </a:custGeom>
            <a:grpFill/>
            <a:ln w="9525" cap="rnd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sng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6682915" y="2163698"/>
            <a:ext cx="2531922" cy="2845268"/>
            <a:chOff x="1146183" y="1264866"/>
            <a:chExt cx="4364428" cy="4726340"/>
          </a:xfrm>
          <a:solidFill>
            <a:schemeClr val="bg1"/>
          </a:solidFill>
        </p:grpSpPr>
        <p:sp>
          <p:nvSpPr>
            <p:cNvPr id="32" name="TextBox 112"/>
            <p:cNvSpPr txBox="1"/>
            <p:nvPr/>
          </p:nvSpPr>
          <p:spPr>
            <a:xfrm>
              <a:off x="1275854" y="3754461"/>
              <a:ext cx="648257" cy="255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" b="1" i="0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Тюмень</a:t>
              </a:r>
            </a:p>
          </p:txBody>
        </p:sp>
        <p:sp>
          <p:nvSpPr>
            <p:cNvPr id="33" name="TextBox 113"/>
            <p:cNvSpPr txBox="1"/>
            <p:nvPr/>
          </p:nvSpPr>
          <p:spPr>
            <a:xfrm>
              <a:off x="1276567" y="3236024"/>
              <a:ext cx="1080074" cy="255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" b="1" i="0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Нижнетавдинский</a:t>
              </a:r>
            </a:p>
          </p:txBody>
        </p:sp>
        <p:sp>
          <p:nvSpPr>
            <p:cNvPr id="34" name="TextBox 114"/>
            <p:cNvSpPr txBox="1"/>
            <p:nvPr/>
          </p:nvSpPr>
          <p:spPr>
            <a:xfrm>
              <a:off x="2471008" y="3413138"/>
              <a:ext cx="768207" cy="255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" b="1" i="0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Ярковский</a:t>
              </a:r>
            </a:p>
          </p:txBody>
        </p:sp>
        <p:sp>
          <p:nvSpPr>
            <p:cNvPr id="35" name="TextBox 115"/>
            <p:cNvSpPr txBox="1"/>
            <p:nvPr/>
          </p:nvSpPr>
          <p:spPr>
            <a:xfrm>
              <a:off x="2517309" y="2185440"/>
              <a:ext cx="824183" cy="255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" b="1" i="0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Тобольский</a:t>
              </a:r>
            </a:p>
          </p:txBody>
        </p:sp>
        <p:sp>
          <p:nvSpPr>
            <p:cNvPr id="36" name="TextBox 116"/>
            <p:cNvSpPr txBox="1"/>
            <p:nvPr/>
          </p:nvSpPr>
          <p:spPr>
            <a:xfrm>
              <a:off x="3092167" y="2667147"/>
              <a:ext cx="717560" cy="255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" b="1" i="0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Тобольск</a:t>
              </a:r>
            </a:p>
          </p:txBody>
        </p:sp>
        <p:sp>
          <p:nvSpPr>
            <p:cNvPr id="37" name="TextBox 117"/>
            <p:cNvSpPr txBox="1"/>
            <p:nvPr/>
          </p:nvSpPr>
          <p:spPr>
            <a:xfrm>
              <a:off x="4694467" y="1264866"/>
              <a:ext cx="701567" cy="255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" b="1" i="0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Уватский</a:t>
              </a:r>
            </a:p>
          </p:txBody>
        </p:sp>
        <p:sp>
          <p:nvSpPr>
            <p:cNvPr id="39" name="TextBox 118"/>
            <p:cNvSpPr txBox="1"/>
            <p:nvPr/>
          </p:nvSpPr>
          <p:spPr>
            <a:xfrm>
              <a:off x="3862165" y="3093078"/>
              <a:ext cx="749547" cy="255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" b="1" i="0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Вагайский</a:t>
              </a:r>
            </a:p>
          </p:txBody>
        </p:sp>
        <p:sp>
          <p:nvSpPr>
            <p:cNvPr id="40" name="TextBox 119"/>
            <p:cNvSpPr txBox="1"/>
            <p:nvPr/>
          </p:nvSpPr>
          <p:spPr>
            <a:xfrm>
              <a:off x="4641114" y="4087704"/>
              <a:ext cx="869497" cy="255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" b="1" i="0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Викуловский</a:t>
              </a:r>
            </a:p>
          </p:txBody>
        </p:sp>
        <p:sp>
          <p:nvSpPr>
            <p:cNvPr id="41" name="TextBox 120"/>
            <p:cNvSpPr txBox="1"/>
            <p:nvPr/>
          </p:nvSpPr>
          <p:spPr>
            <a:xfrm>
              <a:off x="4444355" y="4932802"/>
              <a:ext cx="709565" cy="255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" b="1" i="0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Абатский</a:t>
              </a:r>
            </a:p>
          </p:txBody>
        </p:sp>
        <p:sp>
          <p:nvSpPr>
            <p:cNvPr id="42" name="TextBox 121"/>
            <p:cNvSpPr txBox="1"/>
            <p:nvPr/>
          </p:nvSpPr>
          <p:spPr>
            <a:xfrm>
              <a:off x="4253931" y="5735579"/>
              <a:ext cx="869497" cy="255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" b="1" i="0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Сладковский</a:t>
              </a:r>
            </a:p>
          </p:txBody>
        </p:sp>
        <p:sp>
          <p:nvSpPr>
            <p:cNvPr id="43" name="TextBox 122"/>
            <p:cNvSpPr txBox="1"/>
            <p:nvPr/>
          </p:nvSpPr>
          <p:spPr>
            <a:xfrm>
              <a:off x="3189872" y="5448255"/>
              <a:ext cx="853504" cy="255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" b="1" i="0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Бердюжский</a:t>
              </a:r>
            </a:p>
          </p:txBody>
        </p:sp>
        <p:sp>
          <p:nvSpPr>
            <p:cNvPr id="44" name="TextBox 123"/>
            <p:cNvSpPr txBox="1"/>
            <p:nvPr/>
          </p:nvSpPr>
          <p:spPr>
            <a:xfrm>
              <a:off x="2467190" y="5185334"/>
              <a:ext cx="882825" cy="255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" b="1" i="0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Армизонский</a:t>
              </a:r>
            </a:p>
          </p:txBody>
        </p:sp>
        <p:sp>
          <p:nvSpPr>
            <p:cNvPr id="45" name="TextBox 124"/>
            <p:cNvSpPr txBox="1"/>
            <p:nvPr/>
          </p:nvSpPr>
          <p:spPr>
            <a:xfrm>
              <a:off x="3014087" y="4600995"/>
              <a:ext cx="1072077" cy="255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" b="1" i="0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Голышмановский</a:t>
              </a:r>
            </a:p>
          </p:txBody>
        </p:sp>
        <p:sp>
          <p:nvSpPr>
            <p:cNvPr id="46" name="TextBox 125"/>
            <p:cNvSpPr txBox="1"/>
            <p:nvPr/>
          </p:nvSpPr>
          <p:spPr>
            <a:xfrm>
              <a:off x="4075520" y="4358145"/>
              <a:ext cx="872163" cy="255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" b="1" i="0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Сорокинский</a:t>
              </a:r>
            </a:p>
          </p:txBody>
        </p:sp>
        <p:sp>
          <p:nvSpPr>
            <p:cNvPr id="47" name="TextBox 126"/>
            <p:cNvSpPr txBox="1"/>
            <p:nvPr/>
          </p:nvSpPr>
          <p:spPr>
            <a:xfrm>
              <a:off x="3787354" y="4956813"/>
              <a:ext cx="754878" cy="255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" b="1" i="0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Ишимский</a:t>
              </a:r>
            </a:p>
          </p:txBody>
        </p:sp>
        <p:sp>
          <p:nvSpPr>
            <p:cNvPr id="48" name="TextBox 127"/>
            <p:cNvSpPr txBox="1"/>
            <p:nvPr/>
          </p:nvSpPr>
          <p:spPr>
            <a:xfrm>
              <a:off x="2625000" y="4069013"/>
              <a:ext cx="784200" cy="255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" b="1" i="0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Юргинский</a:t>
              </a:r>
            </a:p>
          </p:txBody>
        </p:sp>
        <p:sp>
          <p:nvSpPr>
            <p:cNvPr id="49" name="TextBox 128"/>
            <p:cNvSpPr txBox="1"/>
            <p:nvPr/>
          </p:nvSpPr>
          <p:spPr>
            <a:xfrm>
              <a:off x="1944740" y="4613656"/>
              <a:ext cx="1016101" cy="255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" b="1" i="0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Заводоуковский</a:t>
              </a:r>
            </a:p>
          </p:txBody>
        </p:sp>
        <p:sp>
          <p:nvSpPr>
            <p:cNvPr id="50" name="TextBox 129"/>
            <p:cNvSpPr txBox="1"/>
            <p:nvPr/>
          </p:nvSpPr>
          <p:spPr>
            <a:xfrm>
              <a:off x="3406990" y="4132043"/>
              <a:ext cx="957459" cy="255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" b="1" i="0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Аромашевский</a:t>
              </a:r>
            </a:p>
          </p:txBody>
        </p:sp>
        <p:sp>
          <p:nvSpPr>
            <p:cNvPr id="51" name="TextBox 130"/>
            <p:cNvSpPr txBox="1"/>
            <p:nvPr/>
          </p:nvSpPr>
          <p:spPr>
            <a:xfrm>
              <a:off x="1732469" y="4207181"/>
              <a:ext cx="922808" cy="255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" b="1" i="0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Ялуторовский</a:t>
              </a:r>
            </a:p>
          </p:txBody>
        </p:sp>
        <p:sp>
          <p:nvSpPr>
            <p:cNvPr id="52" name="TextBox 131"/>
            <p:cNvSpPr txBox="1"/>
            <p:nvPr/>
          </p:nvSpPr>
          <p:spPr>
            <a:xfrm>
              <a:off x="1146183" y="4497253"/>
              <a:ext cx="704234" cy="255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" b="1" i="0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Исетский</a:t>
              </a:r>
            </a:p>
          </p:txBody>
        </p:sp>
        <p:sp>
          <p:nvSpPr>
            <p:cNvPr id="53" name="TextBox 132"/>
            <p:cNvSpPr txBox="1"/>
            <p:nvPr/>
          </p:nvSpPr>
          <p:spPr>
            <a:xfrm>
              <a:off x="1649219" y="4973000"/>
              <a:ext cx="821518" cy="255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" b="1" i="0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Упоровский</a:t>
              </a:r>
            </a:p>
          </p:txBody>
        </p:sp>
        <p:sp>
          <p:nvSpPr>
            <p:cNvPr id="54" name="TextBox 133"/>
            <p:cNvSpPr txBox="1"/>
            <p:nvPr/>
          </p:nvSpPr>
          <p:spPr>
            <a:xfrm>
              <a:off x="3699805" y="5691948"/>
              <a:ext cx="746883" cy="255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" b="1" i="0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Казанский</a:t>
              </a:r>
            </a:p>
          </p:txBody>
        </p:sp>
        <p:sp>
          <p:nvSpPr>
            <p:cNvPr id="55" name="TextBox 134"/>
            <p:cNvSpPr txBox="1"/>
            <p:nvPr/>
          </p:nvSpPr>
          <p:spPr>
            <a:xfrm>
              <a:off x="3926841" y="5188503"/>
              <a:ext cx="557629" cy="255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" b="1" i="0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Ишим</a:t>
              </a:r>
            </a:p>
          </p:txBody>
        </p:sp>
        <p:sp>
          <p:nvSpPr>
            <p:cNvPr id="56" name="TextBox 135"/>
            <p:cNvSpPr txBox="1"/>
            <p:nvPr/>
          </p:nvSpPr>
          <p:spPr>
            <a:xfrm>
              <a:off x="1720186" y="4458947"/>
              <a:ext cx="816187" cy="255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" b="1" i="0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Ялуторовск</a:t>
              </a:r>
            </a:p>
          </p:txBody>
        </p:sp>
        <p:sp>
          <p:nvSpPr>
            <p:cNvPr id="57" name="TextBox 136"/>
            <p:cNvSpPr txBox="1"/>
            <p:nvPr/>
          </p:nvSpPr>
          <p:spPr>
            <a:xfrm>
              <a:off x="1244747" y="4038563"/>
              <a:ext cx="792195" cy="255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" b="1" i="0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Тюменский</a:t>
              </a:r>
            </a:p>
          </p:txBody>
        </p:sp>
        <p:sp>
          <p:nvSpPr>
            <p:cNvPr id="58" name="TextBox 137"/>
            <p:cNvSpPr txBox="1"/>
            <p:nvPr/>
          </p:nvSpPr>
          <p:spPr>
            <a:xfrm>
              <a:off x="2531295" y="4744965"/>
              <a:ext cx="829514" cy="255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" b="1" i="0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Омутинский</a:t>
              </a:r>
            </a:p>
          </p:txBody>
        </p:sp>
      </p:grpSp>
      <p:pic>
        <p:nvPicPr>
          <p:cNvPr id="94" name="Рисунок 9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64412" y="2175481"/>
            <a:ext cx="144000" cy="105751"/>
          </a:xfrm>
          <a:prstGeom prst="rect">
            <a:avLst/>
          </a:prstGeom>
        </p:spPr>
      </p:pic>
      <p:pic>
        <p:nvPicPr>
          <p:cNvPr id="95" name="Рисунок 9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05918" y="3387261"/>
            <a:ext cx="144000" cy="105751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67872" y="3379259"/>
            <a:ext cx="144000" cy="105751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64249" y="3472782"/>
            <a:ext cx="144000" cy="105751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29300" y="3782151"/>
            <a:ext cx="144000" cy="105751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59320" y="3851802"/>
            <a:ext cx="144000" cy="105751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15187" y="4220802"/>
            <a:ext cx="144000" cy="105751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90487" y="4094709"/>
            <a:ext cx="144000" cy="105751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1738" y="4301142"/>
            <a:ext cx="144000" cy="105751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81759" y="4787239"/>
            <a:ext cx="144000" cy="105751"/>
          </a:xfrm>
          <a:prstGeom prst="rect">
            <a:avLst/>
          </a:prstGeom>
        </p:spPr>
      </p:pic>
      <p:pic>
        <p:nvPicPr>
          <p:cNvPr id="104" name="Рисунок 10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61323" y="4311372"/>
            <a:ext cx="144000" cy="105751"/>
          </a:xfrm>
          <a:prstGeom prst="rect">
            <a:avLst/>
          </a:prstGeom>
        </p:spPr>
      </p:pic>
      <p:graphicFrame>
        <p:nvGraphicFramePr>
          <p:cNvPr id="105" name="Chart 15">
            <a:extLst>
              <a:ext uri="{FF2B5EF4-FFF2-40B4-BE49-F238E27FC236}">
                <a16:creationId xmlns:a16="http://schemas.microsoft.com/office/drawing/2014/main" id="{12C3FFA4-9257-CE4A-B4E0-131C7D61F0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6720190"/>
              </p:ext>
            </p:extLst>
          </p:nvPr>
        </p:nvGraphicFramePr>
        <p:xfrm>
          <a:off x="716685" y="1118253"/>
          <a:ext cx="1261128" cy="3396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07" name="Chart 21">
            <a:extLst>
              <a:ext uri="{FF2B5EF4-FFF2-40B4-BE49-F238E27FC236}">
                <a16:creationId xmlns:a16="http://schemas.microsoft.com/office/drawing/2014/main" id="{E0C538EE-CCBC-114F-B551-8344FC6C39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8130976"/>
              </p:ext>
            </p:extLst>
          </p:nvPr>
        </p:nvGraphicFramePr>
        <p:xfrm>
          <a:off x="1218430" y="1188259"/>
          <a:ext cx="1643984" cy="2983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108" name="Rectangle 20">
            <a:extLst>
              <a:ext uri="{FF2B5EF4-FFF2-40B4-BE49-F238E27FC236}">
                <a16:creationId xmlns:a16="http://schemas.microsoft.com/office/drawing/2014/main" id="{BE6CF928-336F-E54B-8398-8B3365833170}"/>
              </a:ext>
            </a:extLst>
          </p:cNvPr>
          <p:cNvSpPr>
            <a:spLocks noChangeAspect="1"/>
          </p:cNvSpPr>
          <p:nvPr/>
        </p:nvSpPr>
        <p:spPr>
          <a:xfrm>
            <a:off x="1161316" y="4462805"/>
            <a:ext cx="1632993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ru-RU" sz="1000" b="1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Увеличилось количество пациентов  доставленных для прохождения вакцинации</a:t>
            </a:r>
          </a:p>
        </p:txBody>
      </p:sp>
      <p:sp>
        <p:nvSpPr>
          <p:cNvPr id="109" name="Rectangle 37">
            <a:extLst>
              <a:ext uri="{FF2B5EF4-FFF2-40B4-BE49-F238E27FC236}">
                <a16:creationId xmlns:a16="http://schemas.microsoft.com/office/drawing/2014/main" id="{594CE155-C330-5747-8E57-3D5D5E8C7525}"/>
              </a:ext>
            </a:extLst>
          </p:cNvPr>
          <p:cNvSpPr/>
          <p:nvPr/>
        </p:nvSpPr>
        <p:spPr>
          <a:xfrm>
            <a:off x="4480355" y="408488"/>
            <a:ext cx="1082245" cy="1692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r>
              <a:rPr lang="ru-RU" sz="1100" b="1" dirty="0">
                <a:solidFill>
                  <a:srgbClr val="00A378"/>
                </a:solidFill>
                <a:latin typeface="Cambria" panose="02040503050406030204" pitchFamily="18" charset="0"/>
                <a:cs typeface="Segoe UI" panose="020B0502040204020203" pitchFamily="34" charset="0"/>
              </a:rPr>
              <a:t>[25.12.2022]</a:t>
            </a:r>
          </a:p>
        </p:txBody>
      </p:sp>
      <p:graphicFrame>
        <p:nvGraphicFramePr>
          <p:cNvPr id="110" name="Chart 23">
            <a:extLst>
              <a:ext uri="{FF2B5EF4-FFF2-40B4-BE49-F238E27FC236}">
                <a16:creationId xmlns:a16="http://schemas.microsoft.com/office/drawing/2014/main" id="{6769328A-5467-CF47-BB2E-EDA6A9629F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3130870"/>
              </p:ext>
            </p:extLst>
          </p:nvPr>
        </p:nvGraphicFramePr>
        <p:xfrm>
          <a:off x="4013835" y="731714"/>
          <a:ext cx="1973623" cy="3569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111" name="Прямоугольник 110"/>
          <p:cNvSpPr/>
          <p:nvPr/>
        </p:nvSpPr>
        <p:spPr>
          <a:xfrm>
            <a:off x="3968040" y="4378824"/>
            <a:ext cx="19722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00" b="1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Увеличилось количество пациентов  доставленных для прохождения диспансеризации</a:t>
            </a:r>
          </a:p>
        </p:txBody>
      </p:sp>
    </p:spTree>
    <p:extLst>
      <p:ext uri="{BB962C8B-B14F-4D97-AF65-F5344CB8AC3E}">
        <p14:creationId xmlns:p14="http://schemas.microsoft.com/office/powerpoint/2010/main" val="1188893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59044</TotalTime>
  <Words>159</Words>
  <Application>Microsoft Office PowerPoint</Application>
  <PresentationFormat>Произвольный</PresentationFormat>
  <Paragraphs>61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</vt:lpstr>
      <vt:lpstr>Cambria</vt:lpstr>
      <vt:lpstr>Segoe UI</vt:lpstr>
      <vt:lpstr>Segoe UI Black</vt:lpstr>
      <vt:lpstr>Office Theme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Гофман Наталья Александровна</cp:lastModifiedBy>
  <cp:revision>3900</cp:revision>
  <cp:lastPrinted>2022-12-19T09:39:35Z</cp:lastPrinted>
  <dcterms:created xsi:type="dcterms:W3CDTF">2021-02-15T16:51:07Z</dcterms:created>
  <dcterms:modified xsi:type="dcterms:W3CDTF">2023-01-13T07:39:11Z</dcterms:modified>
</cp:coreProperties>
</file>