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303" r:id="rId2"/>
    <p:sldId id="4328" r:id="rId3"/>
    <p:sldId id="4305" r:id="rId4"/>
    <p:sldId id="4306" r:id="rId5"/>
    <p:sldId id="4307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движимость" id="{4B3CFC08-57E8-DB43-925B-AB98AFAF0078}">
          <p14:sldIdLst>
            <p14:sldId id="4303"/>
            <p14:sldId id="4328"/>
            <p14:sldId id="4305"/>
            <p14:sldId id="4306"/>
            <p14:sldId id="4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E7C"/>
    <a:srgbClr val="5050EB"/>
    <a:srgbClr val="00A378"/>
    <a:srgbClr val="F01F23"/>
    <a:srgbClr val="28B5FF"/>
    <a:srgbClr val="FFA000"/>
    <a:srgbClr val="FFDB00"/>
    <a:srgbClr val="D9124A"/>
    <a:srgbClr val="FBE7ED"/>
    <a:srgbClr val="AD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FF-FE43-AC63-8F5C8DE7AE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435</c:v>
                </c:pt>
                <c:pt idx="1">
                  <c:v>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FF-FE43-AC63-8F5C8DE7A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17635608"/>
        <c:axId val="317635216"/>
      </c:barChart>
      <c:catAx>
        <c:axId val="31763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7635216"/>
        <c:crosses val="autoZero"/>
        <c:auto val="1"/>
        <c:lblAlgn val="ctr"/>
        <c:lblOffset val="100"/>
        <c:noMultiLvlLbl val="0"/>
      </c:catAx>
      <c:valAx>
        <c:axId val="3176352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1763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FF1E7C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FF1E7C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sv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0468"/>
            <a:ext cx="6785968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FF1E7C"/>
                </a:solidFill>
              </a:rPr>
              <a:t>Приобретение объектов недвижимого имущества</a:t>
            </a:r>
            <a:endParaRPr lang="x-none" sz="2400" dirty="0">
              <a:solidFill>
                <a:srgbClr val="FF1E7C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AFCF5109-74BE-2D40-90C8-EF97DC77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B8802A-FE04-EC46-9A34-952CC9400266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Сахалинская область 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BEA7A36-B355-4042-8BAF-5D90EFD8E1BD}"/>
              </a:ext>
            </a:extLst>
          </p:cNvPr>
          <p:cNvSpPr/>
          <p:nvPr/>
        </p:nvSpPr>
        <p:spPr>
          <a:xfrm>
            <a:off x="2866187" y="458620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Владимир Вячеславович Кузнецов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686EC0-3D98-DD45-9FEA-142F864BB777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1A44EC8-047F-CE4E-A996-FA4498D8FB61}"/>
              </a:ext>
            </a:extLst>
          </p:cNvPr>
          <p:cNvSpPr/>
          <p:nvPr/>
        </p:nvSpPr>
        <p:spPr>
          <a:xfrm>
            <a:off x="2866188" y="4871585"/>
            <a:ext cx="305455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Сахалинской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1566682"/>
            <a:ext cx="1062667" cy="1159193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="" xmlns:a16="http://schemas.microsoft.com/office/drawing/2014/main" id="{C05F4B06-9EFC-5844-8F46-B706EE2FDEC8}"/>
              </a:ext>
            </a:extLst>
          </p:cNvPr>
          <p:cNvSpPr/>
          <p:nvPr/>
        </p:nvSpPr>
        <p:spPr>
          <a:xfrm>
            <a:off x="2866188" y="5125292"/>
            <a:ext cx="25181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zdrav@sakhalin.gov.ru</a:t>
            </a:r>
            <a:endParaRPr lang="ru-RU" sz="12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Характеристика региона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0F3DFD2-574B-0A47-BBE7-15D36596E4E1}"/>
              </a:ext>
            </a:extLst>
          </p:cNvPr>
          <p:cNvSpPr/>
          <p:nvPr/>
        </p:nvSpPr>
        <p:spPr>
          <a:xfrm>
            <a:off x="935385" y="1380807"/>
            <a:ext cx="26764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400,3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чел.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(82,4</a:t>
            </a:r>
            <a:r>
              <a:rPr lang="en-US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38137-D4EE-1541-91A7-48BEB839F9AD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A882956-81F4-8748-B2BE-6B934ADE0A21}"/>
              </a:ext>
            </a:extLst>
          </p:cNvPr>
          <p:cNvSpPr/>
          <p:nvPr/>
        </p:nvSpPr>
        <p:spPr>
          <a:xfrm>
            <a:off x="935384" y="2151570"/>
            <a:ext cx="26938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85,3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17,6</a:t>
            </a:r>
            <a:r>
              <a:rPr lang="en-GB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22E11A6-FE14-AB45-87F9-0D8AB36C05BC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2142A60-8086-034C-958C-2CE9BA5B688D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217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endParaRPr lang="ru-RU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BF41D1B-66E7-684D-844B-5C6BC5DBAFE3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B5E8E06-78E7-2141-A0E4-2731EF3D5B94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lang="ru-RU" sz="2000" b="1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0880A1D-9191-5040-82D1-4A76EEFDDBD0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A9F73B9-4E34-5F48-B1E9-F761FFAE2FDF}"/>
              </a:ext>
            </a:extLst>
          </p:cNvPr>
          <p:cNvSpPr/>
          <p:nvPr/>
        </p:nvSpPr>
        <p:spPr>
          <a:xfrm>
            <a:off x="935385" y="2911242"/>
            <a:ext cx="26764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00F37A2-4658-434B-8153-78E4C8D59C4F}"/>
              </a:ext>
            </a:extLst>
          </p:cNvPr>
          <p:cNvSpPr/>
          <p:nvPr/>
        </p:nvSpPr>
        <p:spPr>
          <a:xfrm>
            <a:off x="935386" y="328899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3523FA4C-8A4C-D64A-A646-4B5F17CA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541D7F08-ED5E-B343-ACB0-114D17D8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AA1FB41B-32C4-064A-8104-95743B4E1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50CCEF1-2CA3-C24F-AA5A-94B9C46BE4ED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="" xmlns:a16="http://schemas.microsoft.com/office/drawing/2014/main" id="{8CAC9FE4-96AF-0B47-8694-937BCC2117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FF1E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730F986C-5754-9941-9BD6-0B70274E0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FF1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C20698D6-D7DF-C24B-B588-8AC8852B8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8F75BB35-9802-E146-8E54-1F984B032862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485 621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A619E7B7-6F6A-B140-9C69-579BE2B0E733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7D7DB0E8-6FE6-3A4B-B4C0-989E2AA97B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81" y="327732"/>
            <a:ext cx="359321" cy="391960"/>
          </a:xfrm>
          <a:prstGeom prst="rect">
            <a:avLst/>
          </a:prstGeom>
        </p:spPr>
      </p:pic>
      <p:sp>
        <p:nvSpPr>
          <p:cNvPr id="34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30712" y="347462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Сахалинская область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87" y="2203427"/>
            <a:ext cx="3326549" cy="326651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11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Описание объекта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68233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36 700,00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50 человек 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250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6010664" y="5134355"/>
            <a:ext cx="453214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146,8 тыс. руб.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обслуживаемого населения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1 030 человек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FBE05BFD-47EB-9B44-9AE6-BED57028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3" y="971550"/>
            <a:ext cx="4673281" cy="36979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r="1"/>
          <a:stretch/>
        </p:blipFill>
        <p:spPr>
          <a:xfrm>
            <a:off x="358775" y="1004729"/>
            <a:ext cx="4334492" cy="36647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5" y="302440"/>
            <a:ext cx="359321" cy="39196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377735" y="339809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Сахалинская область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4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Изменения (внешний вид)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93538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540067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7B6C3F17-33BB-7345-A98C-13677C2C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/>
          <a:stretch/>
        </p:blipFill>
        <p:spPr>
          <a:xfrm>
            <a:off x="217432" y="1511449"/>
            <a:ext cx="4301023" cy="36647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5" y="347462"/>
            <a:ext cx="359321" cy="39196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56568" y="363442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Сахалинская область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53" y="1511449"/>
            <a:ext cx="2677640" cy="1763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33" y="1511449"/>
            <a:ext cx="2677640" cy="1763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54" y="3329763"/>
            <a:ext cx="2677640" cy="1747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33" y="3308267"/>
            <a:ext cx="2677640" cy="17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0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Изменения (позитивные)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2570308" y="4783065"/>
            <a:ext cx="6762253" cy="35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посещений жителями ФАП и ВА (чел.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год)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13E0170B-7157-B34C-B625-73E91B0A2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E27581AF-B3BE-184A-9847-AF78A4607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111826"/>
              </p:ext>
            </p:extLst>
          </p:nvPr>
        </p:nvGraphicFramePr>
        <p:xfrm>
          <a:off x="3988676" y="971550"/>
          <a:ext cx="3673366" cy="358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Сахалинская область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5" y="302440"/>
            <a:ext cx="359321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0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58618</TotalTime>
  <Words>148</Words>
  <Application>Microsoft Office PowerPoint</Application>
  <PresentationFormat>Произвольный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3877</cp:revision>
  <cp:lastPrinted>2022-02-10T07:06:34Z</cp:lastPrinted>
  <dcterms:created xsi:type="dcterms:W3CDTF">2021-02-15T16:51:07Z</dcterms:created>
  <dcterms:modified xsi:type="dcterms:W3CDTF">2022-04-12T12:08:25Z</dcterms:modified>
</cp:coreProperties>
</file>