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8"/>
  </p:notesMasterIdLst>
  <p:handoutMasterIdLst>
    <p:handoutMasterId r:id="rId9"/>
  </p:handoutMasterIdLst>
  <p:sldIdLst>
    <p:sldId id="4298" r:id="rId2"/>
    <p:sldId id="4327" r:id="rId3"/>
    <p:sldId id="4300" r:id="rId4"/>
    <p:sldId id="4301" r:id="rId5"/>
    <p:sldId id="4328" r:id="rId6"/>
    <p:sldId id="4329" r:id="rId7"/>
  </p:sldIdLst>
  <p:sldSz cx="10799763" cy="611981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апремонт" id="{8CF984E3-9BC8-7F45-8B8E-0CEFDC4BF512}">
          <p14:sldIdLst>
            <p14:sldId id="4298"/>
            <p14:sldId id="4327"/>
            <p14:sldId id="4300"/>
            <p14:sldId id="4301"/>
            <p14:sldId id="4328"/>
            <p14:sldId id="4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0"/>
    <a:srgbClr val="5050EB"/>
    <a:srgbClr val="00A378"/>
    <a:srgbClr val="F01F23"/>
    <a:srgbClr val="28B5FF"/>
    <a:srgbClr val="FFDB00"/>
    <a:srgbClr val="D9124A"/>
    <a:srgbClr val="FBE7ED"/>
    <a:srgbClr val="FF1E7C"/>
    <a:srgbClr val="ADF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5" autoAdjust="0"/>
    <p:restoredTop sz="96889"/>
  </p:normalViewPr>
  <p:slideViewPr>
    <p:cSldViewPr snapToGrid="0" snapToObjects="1">
      <p:cViewPr varScale="1">
        <p:scale>
          <a:sx n="130" d="100"/>
          <a:sy n="130" d="100"/>
        </p:scale>
        <p:origin x="768" y="120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t>12.04.2022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t>12.04.2022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1425"/>
            <a:ext cx="59197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2" tIns="45786" rIns="91572" bIns="45786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3"/>
          </a:xfrm>
          <a:prstGeom prst="rect">
            <a:avLst/>
          </a:prstGeom>
        </p:spPr>
        <p:txBody>
          <a:bodyPr vert="horz" lIns="91572" tIns="45786" rIns="91572" bIns="4578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bg>
      <p:bgPr>
        <a:solidFill>
          <a:srgbClr val="FFA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="" xmlns:a16="http://schemas.microsoft.com/office/drawing/2014/main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="" xmlns:a16="http://schemas.microsoft.com/office/drawing/2014/main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FFA000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="" xmlns:a16="http://schemas.microsoft.com/office/drawing/2014/main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val="334583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gif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sv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4" y="201569"/>
            <a:ext cx="6773711" cy="1107996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>
                <a:solidFill>
                  <a:srgbClr val="FFA000"/>
                </a:solidFill>
              </a:rPr>
              <a:t>Капитальный ремонт объектов здравоохранения</a:t>
            </a:r>
            <a:endParaRPr lang="x-none" sz="2400" dirty="0">
              <a:solidFill>
                <a:srgbClr val="FFA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F8B233-5C63-4D45-BB19-A9191B1C1E90}"/>
              </a:ext>
            </a:extLst>
          </p:cNvPr>
          <p:cNvSpPr/>
          <p:nvPr/>
        </p:nvSpPr>
        <p:spPr>
          <a:xfrm>
            <a:off x="2866188" y="4368293"/>
            <a:ext cx="43347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Филиппов Евгений Федорович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7BE8F1E-DBCD-794F-8B87-3AF7102CCD10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E7088FC-AC99-8C40-A548-8CD534F08297}"/>
              </a:ext>
            </a:extLst>
          </p:cNvPr>
          <p:cNvSpPr/>
          <p:nvPr/>
        </p:nvSpPr>
        <p:spPr>
          <a:xfrm>
            <a:off x="2866189" y="4623861"/>
            <a:ext cx="25181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здравоохранения </a:t>
            </a:r>
          </a:p>
          <a:p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Краснодарского края</a:t>
            </a: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5F4B06-9EFC-5844-8F46-B706EE2FDEC8}"/>
              </a:ext>
            </a:extLst>
          </p:cNvPr>
          <p:cNvSpPr/>
          <p:nvPr/>
        </p:nvSpPr>
        <p:spPr>
          <a:xfrm>
            <a:off x="2866188" y="4956912"/>
            <a:ext cx="251814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 smtClean="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minzdravkk.ru</a:t>
            </a:r>
            <a:endParaRPr lang="ru-RU" sz="900" dirty="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2353642" y="1838398"/>
            <a:ext cx="6919891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ru-RU" sz="35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0" y="1833576"/>
            <a:ext cx="877515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Характеристика региона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F92EC80-6D45-9B4A-8E1C-33BEC10691DE}"/>
              </a:ext>
            </a:extLst>
          </p:cNvPr>
          <p:cNvSpPr/>
          <p:nvPr/>
        </p:nvSpPr>
        <p:spPr>
          <a:xfrm>
            <a:off x="935385" y="1380807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59,3 </a:t>
            </a:r>
            <a:r>
              <a:rPr lang="ru-RU" sz="2000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US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8E0B75E-4C2B-974A-BF4C-DD97764E527B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DBC87A3-3B45-A347-ACE7-E641570E0AAB}"/>
              </a:ext>
            </a:extLst>
          </p:cNvPr>
          <p:cNvSpPr/>
          <p:nvPr/>
        </p:nvSpPr>
        <p:spPr>
          <a:xfrm>
            <a:off x="935385" y="2151570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24,6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12A9EC1-6A00-C042-A6A3-CDFD9370C69B}"/>
              </a:ext>
            </a:extLst>
          </p:cNvPr>
          <p:cNvSpPr/>
          <p:nvPr/>
        </p:nvSpPr>
        <p:spPr>
          <a:xfrm>
            <a:off x="935385" y="246408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04AC030-0ECB-E04E-9BB7-9DB701218C82}"/>
              </a:ext>
            </a:extLst>
          </p:cNvPr>
          <p:cNvSpPr/>
          <p:nvPr/>
        </p:nvSpPr>
        <p:spPr>
          <a:xfrm>
            <a:off x="4509760" y="1380807"/>
            <a:ext cx="22466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819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пунктов</a:t>
            </a:r>
            <a:endParaRPr lang="ru-RU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E0059CB-9136-3040-A5FD-B77D662F4E86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F11D82F8-5F50-C545-971F-F365F30545B1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</a:t>
            </a:r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488CD53-47CF-F145-B022-9DFB91AF1859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5EE21F41-BDA6-7B4D-8A8A-D650D1E52046}"/>
              </a:ext>
            </a:extLst>
          </p:cNvPr>
          <p:cNvSpPr/>
          <p:nvPr/>
        </p:nvSpPr>
        <p:spPr>
          <a:xfrm>
            <a:off x="935385" y="2911242"/>
            <a:ext cx="26764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2000" b="1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7B6BB7F-0E89-D543-BA07-E9ADD8F939AA}"/>
              </a:ext>
            </a:extLst>
          </p:cNvPr>
          <p:cNvSpPr/>
          <p:nvPr/>
        </p:nvSpPr>
        <p:spPr>
          <a:xfrm>
            <a:off x="935386" y="3578553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4609C88D-D0B3-B04B-BEFE-94A8BF85A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="" xmlns:a16="http://schemas.microsoft.com/office/drawing/2014/main" id="{1BC5C484-D108-1B4C-A51F-AE12C438F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B7D1235C-665A-3D40-9E93-4D380844D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30A973A-F992-1D42-8E27-90687E187985}"/>
              </a:ext>
            </a:extLst>
          </p:cNvPr>
          <p:cNvGrpSpPr/>
          <p:nvPr/>
        </p:nvGrpSpPr>
        <p:grpSpPr>
          <a:xfrm>
            <a:off x="347182" y="2963219"/>
            <a:ext cx="396000" cy="396000"/>
            <a:chOff x="4569733" y="4177399"/>
            <a:chExt cx="396000" cy="396000"/>
          </a:xfrm>
        </p:grpSpPr>
        <p:sp>
          <p:nvSpPr>
            <p:cNvPr id="52" name="Cross 51">
              <a:extLst>
                <a:ext uri="{FF2B5EF4-FFF2-40B4-BE49-F238E27FC236}">
                  <a16:creationId xmlns="" xmlns:a16="http://schemas.microsoft.com/office/drawing/2014/main" id="{67992C61-1DB0-1E4C-804F-EC107E09532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rgbClr val="FFA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DD720A78-551D-2B4A-9393-66B24BBC32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rgbClr val="FF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8489B693-B137-A940-807D-06AE7475F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182" y="2203547"/>
            <a:ext cx="396000" cy="396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86C84441-31A5-4E4F-8D42-2EE7E805B335}"/>
              </a:ext>
            </a:extLst>
          </p:cNvPr>
          <p:cNvSpPr/>
          <p:nvPr/>
        </p:nvSpPr>
        <p:spPr>
          <a:xfrm>
            <a:off x="6866687" y="1377932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5 683,9 тыс. </a:t>
            </a:r>
            <a:r>
              <a:rPr lang="ru-RU" sz="2000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7" name="Rectangle 26">
            <a:extLst>
              <a:ext uri="{FF2B5EF4-FFF2-40B4-BE49-F238E27FC236}">
                <a16:creationId xmlns="" xmlns:a16="http://schemas.microsoft.com/office/drawing/2014/main" id="{88183A49-EFF3-7A4D-9587-A3A90AA285E5}"/>
              </a:ext>
            </a:extLst>
          </p:cNvPr>
          <p:cNvSpPr/>
          <p:nvPr/>
        </p:nvSpPr>
        <p:spPr>
          <a:xfrm>
            <a:off x="68666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24532B74-E985-8840-9865-817B70C51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5369" y="288557"/>
            <a:ext cx="335309" cy="414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78" y="2305458"/>
            <a:ext cx="4019358" cy="352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7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4805"/>
          <a:stretch/>
        </p:blipFill>
        <p:spPr>
          <a:xfrm>
            <a:off x="933526" y="971551"/>
            <a:ext cx="3730607" cy="36979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Описание объекта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33C78AC-AFB3-554F-852E-F22AEB934CBA}"/>
              </a:ext>
            </a:extLst>
          </p:cNvPr>
          <p:cNvSpPr/>
          <p:nvPr/>
        </p:nvSpPr>
        <p:spPr>
          <a:xfrm>
            <a:off x="935385" y="5134243"/>
            <a:ext cx="368233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15601,8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250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проведения капремонта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658,9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4920941" y="5049322"/>
            <a:ext cx="4480663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Виды работ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комплексный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ремонт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блочных и подсобных  помещений, замена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кровли, замена коммуникаций, ремонт фасада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объекта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–отдельно стоящее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здание ВА с дневным  стационаром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4569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="" xmlns:a16="http://schemas.microsoft.com/office/drawing/2014/main" id="{796D0378-2726-3544-B87D-89157221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53" y="286236"/>
            <a:ext cx="335570" cy="413782"/>
          </a:xfrm>
          <a:prstGeom prst="rect">
            <a:avLst/>
          </a:prstGeom>
        </p:spPr>
      </p:pic>
      <p:sp>
        <p:nvSpPr>
          <p:cNvPr id="6" name="AutoShape 2" descr="blob:https://web.whatsapp.com/95e58b34-bdd2-4e50-af7b-4831b47cfa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blob:https://web.whatsapp.com/47118eb8-b83d-4a19-9265-fe29f2deb7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blob:https://web.whatsapp.com/47118eb8-b83d-4a19-9265-fe29f2deb7d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r="25686"/>
          <a:stretch/>
        </p:blipFill>
        <p:spPr>
          <a:xfrm>
            <a:off x="4760241" y="971550"/>
            <a:ext cx="4372897" cy="36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6907"/>
            <a:ext cx="3366792" cy="492443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Изменения после проведения капитального ремонта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4E8DB3F-0B1F-C742-A6EE-55BEDF3EE207}"/>
              </a:ext>
            </a:extLst>
          </p:cNvPr>
          <p:cNvSpPr/>
          <p:nvPr/>
        </p:nvSpPr>
        <p:spPr>
          <a:xfrm>
            <a:off x="935385" y="97155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71A69297-B602-2547-BE1B-8CA8B9A2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/>
          <a:stretch/>
        </p:blipFill>
        <p:spPr>
          <a:xfrm>
            <a:off x="935385" y="1482785"/>
            <a:ext cx="3048786" cy="1881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0" r="44843" b="-1"/>
          <a:stretch/>
        </p:blipFill>
        <p:spPr>
          <a:xfrm>
            <a:off x="4045369" y="1482784"/>
            <a:ext cx="946172" cy="18814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3" b="25461"/>
          <a:stretch/>
        </p:blipFill>
        <p:spPr>
          <a:xfrm>
            <a:off x="935385" y="3429702"/>
            <a:ext cx="4066134" cy="180186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19" y="1496937"/>
            <a:ext cx="2793756" cy="373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O:\Отдел проектного управления\Паренкова\Гужев\ФОТО объектов модернизации\ГБУЗ Гулькевичская ЦРБ\Амбулатория Венцы\Амбулатория Венцы (5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39" y="1482784"/>
            <a:ext cx="2613990" cy="37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8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6907"/>
            <a:ext cx="3366792" cy="492443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Изменения после проведения капитального ремонта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747610" y="1023880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71A69297-B602-2547-BE1B-8CA8B9A2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b="24019"/>
          <a:stretch/>
        </p:blipFill>
        <p:spPr>
          <a:xfrm>
            <a:off x="5129161" y="1504337"/>
            <a:ext cx="2337204" cy="2130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5" b="19506"/>
          <a:stretch/>
        </p:blipFill>
        <p:spPr>
          <a:xfrm>
            <a:off x="5129161" y="3698865"/>
            <a:ext cx="2337643" cy="15736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07" y="1504337"/>
            <a:ext cx="2826159" cy="376821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1" b="11150"/>
          <a:stretch/>
        </p:blipFill>
        <p:spPr bwMode="auto">
          <a:xfrm>
            <a:off x="995120" y="3897085"/>
            <a:ext cx="1820652" cy="13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r="13061"/>
          <a:stretch/>
        </p:blipFill>
        <p:spPr bwMode="auto">
          <a:xfrm>
            <a:off x="995120" y="1504338"/>
            <a:ext cx="3809110" cy="217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43" b="8843"/>
          <a:stretch/>
        </p:blipFill>
        <p:spPr bwMode="auto">
          <a:xfrm>
            <a:off x="3012600" y="3747725"/>
            <a:ext cx="1791630" cy="152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94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6907"/>
            <a:ext cx="3366792" cy="492443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Изменения после проведения капитального ремонта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747610" y="1023880"/>
            <a:ext cx="266324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ЕДИНЫЙ СТИЛЬ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71A69297-B602-2547-BE1B-8CA8B9A2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26" y="1531880"/>
            <a:ext cx="2512388" cy="33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b="15002"/>
          <a:stretch/>
        </p:blipFill>
        <p:spPr bwMode="auto">
          <a:xfrm>
            <a:off x="3217307" y="3039663"/>
            <a:ext cx="2003992" cy="183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07" y="1531879"/>
            <a:ext cx="2602295" cy="140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16129" r="21934" b="19962"/>
          <a:stretch/>
        </p:blipFill>
        <p:spPr bwMode="auto">
          <a:xfrm>
            <a:off x="5882380" y="1531879"/>
            <a:ext cx="1657546" cy="140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54" y="1531878"/>
            <a:ext cx="2663320" cy="333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2" b="16224"/>
          <a:stretch/>
        </p:blipFill>
        <p:spPr bwMode="auto">
          <a:xfrm>
            <a:off x="5419272" y="3061380"/>
            <a:ext cx="2120654" cy="182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025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67365</TotalTime>
  <Words>151</Words>
  <Application>Microsoft Office PowerPoint</Application>
  <PresentationFormat>Произвольный</PresentationFormat>
  <Paragraphs>45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Segoe UI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Аверченко Ригина Ринатовна</cp:lastModifiedBy>
  <cp:revision>3889</cp:revision>
  <cp:lastPrinted>2022-02-10T07:06:34Z</cp:lastPrinted>
  <dcterms:created xsi:type="dcterms:W3CDTF">2021-02-15T16:51:07Z</dcterms:created>
  <dcterms:modified xsi:type="dcterms:W3CDTF">2022-04-12T12:29:23Z</dcterms:modified>
</cp:coreProperties>
</file>