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7" r:id="rId3"/>
    <p:sldId id="264" r:id="rId4"/>
    <p:sldId id="265" r:id="rId5"/>
    <p:sldId id="266" r:id="rId6"/>
    <p:sldId id="262" r:id="rId7"/>
    <p:sldId id="268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3004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600" autoAdjust="0"/>
  </p:normalViewPr>
  <p:slideViewPr>
    <p:cSldViewPr snapToGrid="0">
      <p:cViewPr varScale="1">
        <p:scale>
          <a:sx n="119" d="100"/>
          <a:sy n="119" d="100"/>
        </p:scale>
        <p:origin x="1426" y="106"/>
      </p:cViewPr>
      <p:guideLst>
        <p:guide orient="horz" pos="84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7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01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7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22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42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03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1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6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73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9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ADF03-FCA1-443D-A470-191116B6B41B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2DDC-E6C5-4913-ADCF-AD50A0EB4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2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jpeg"/><Relationship Id="rId5" Type="http://schemas.openxmlformats.org/officeDocument/2006/relationships/image" Target="../media/image18.png"/><Relationship Id="rId15" Type="http://schemas.openxmlformats.org/officeDocument/2006/relationships/image" Target="../media/image28.jpeg"/><Relationship Id="rId10" Type="http://schemas.openxmlformats.org/officeDocument/2006/relationships/image" Target="../media/image23.gif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0" y="0"/>
            <a:ext cx="9144000" cy="6687212"/>
            <a:chOff x="0" y="843861"/>
            <a:chExt cx="6858000" cy="501540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2726925"/>
              <a:ext cx="6858000" cy="28957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 dirty="0"/>
            </a:p>
          </p:txBody>
        </p:sp>
        <p:sp>
          <p:nvSpPr>
            <p:cNvPr id="7" name="Подзаголовок 2"/>
            <p:cNvSpPr txBox="1">
              <a:spLocks/>
            </p:cNvSpPr>
            <p:nvPr/>
          </p:nvSpPr>
          <p:spPr>
            <a:xfrm>
              <a:off x="701699" y="2294876"/>
              <a:ext cx="5475033" cy="399693"/>
            </a:xfrm>
            <a:prstGeom prst="rect">
              <a:avLst/>
            </a:prstGeom>
          </p:spPr>
          <p:txBody>
            <a:bodyPr vert="horz" lIns="71837" tIns="35918" rIns="71837" bIns="35918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717947">
                <a:lnSpc>
                  <a:spcPct val="80000"/>
                </a:lnSpc>
                <a:buNone/>
              </a:pPr>
              <a:r>
                <a:rPr lang="ru-RU" altLang="ru-RU" sz="1125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Georgia" pitchFamily="18" charset="0"/>
                </a:rPr>
                <a:t>МИНИСТЕРСТВО ЗДРАВООХРАНЕНИЯ </a:t>
              </a:r>
            </a:p>
            <a:p>
              <a:pPr marL="0" indent="0" algn="ctr" defTabSz="717947">
                <a:lnSpc>
                  <a:spcPct val="80000"/>
                </a:lnSpc>
                <a:buNone/>
              </a:pPr>
              <a:r>
                <a:rPr lang="ru-RU" altLang="ru-RU" sz="1125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Georgia" pitchFamily="18" charset="0"/>
                </a:rPr>
                <a:t>РОССИЙСКОЙ ФЕДЕРАЦИИ</a:t>
              </a:r>
              <a:endParaRPr lang="ru-RU" altLang="ru-RU" sz="1125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843861"/>
              <a:ext cx="6858000" cy="18135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892"/>
            <a:stretch/>
          </p:blipFill>
          <p:spPr>
            <a:xfrm>
              <a:off x="3061174" y="1484784"/>
              <a:ext cx="756085" cy="769806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0" y="1063584"/>
              <a:ext cx="6858000" cy="34289"/>
            </a:xfrm>
            <a:prstGeom prst="rect">
              <a:avLst/>
            </a:prstGeom>
            <a:solidFill>
              <a:srgbClr val="BC30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5734116"/>
              <a:ext cx="6858000" cy="34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 dirty="0"/>
            </a:p>
          </p:txBody>
        </p:sp>
        <p:sp>
          <p:nvSpPr>
            <p:cNvPr id="12" name="Подзаголовок 2"/>
            <p:cNvSpPr txBox="1">
              <a:spLocks/>
            </p:cNvSpPr>
            <p:nvPr/>
          </p:nvSpPr>
          <p:spPr>
            <a:xfrm>
              <a:off x="2942946" y="5643246"/>
              <a:ext cx="1128992" cy="21602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lIns="71837" tIns="35918" rIns="71837" bIns="35918" rtlCol="0" anchor="ctr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717947">
                <a:lnSpc>
                  <a:spcPct val="80000"/>
                </a:lnSpc>
                <a:buNone/>
              </a:pPr>
              <a:r>
                <a:rPr lang="ru-RU" altLang="ru-RU" sz="1050" b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Москва, 2018</a:t>
              </a:r>
              <a:endParaRPr lang="ru-RU" altLang="ru-RU" sz="10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037647" y="3104966"/>
              <a:ext cx="782706" cy="483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 dirty="0"/>
            </a:p>
          </p:txBody>
        </p:sp>
        <p:sp>
          <p:nvSpPr>
            <p:cNvPr id="14" name="Прямоугольник 1"/>
            <p:cNvSpPr>
              <a:spLocks noChangeArrowheads="1"/>
            </p:cNvSpPr>
            <p:nvPr/>
          </p:nvSpPr>
          <p:spPr bwMode="auto">
            <a:xfrm>
              <a:off x="674694" y="3266985"/>
              <a:ext cx="5481638" cy="443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ru-RU" sz="1350" b="1" dirty="0">
                  <a:solidFill>
                    <a:schemeClr val="tx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ОРГАНИЗАЦИЯ СБОРА СВЕДЕНИЙ</a:t>
              </a:r>
            </a:p>
            <a:p>
              <a:pPr algn="ctr">
                <a:lnSpc>
                  <a:spcPct val="120000"/>
                </a:lnSpc>
              </a:pPr>
              <a:r>
                <a:rPr lang="ru-RU" sz="1350" b="1" dirty="0">
                  <a:solidFill>
                    <a:schemeClr val="tx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 </a:t>
              </a:r>
              <a:r>
                <a:rPr lang="ru-RU" sz="1350" b="1" dirty="0" smtClean="0">
                  <a:solidFill>
                    <a:schemeClr val="tx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ВНЕБОЛЬНИЧНЫМ ПНЕВМОНИЯМ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89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817397" y="1134549"/>
            <a:ext cx="527444" cy="527444"/>
          </a:xfrm>
          <a:prstGeom prst="round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12389" y="3967535"/>
            <a:ext cx="7002238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Случаи внебольничной пневмонии по степени </a:t>
            </a:r>
            <a:r>
              <a:rPr lang="ru-RU" dirty="0" smtClean="0"/>
              <a:t>тяжести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Категории граждан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Даты </a:t>
            </a:r>
            <a:r>
              <a:rPr lang="ru-RU" dirty="0"/>
              <a:t>обращения и </a:t>
            </a:r>
            <a:r>
              <a:rPr lang="ru-RU" dirty="0" smtClean="0"/>
              <a:t>заболевания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Летальные случаи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Сопутствующие 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Клинический и предварительный диагнозы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1016" y="759760"/>
            <a:ext cx="266429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339752" y="741574"/>
            <a:ext cx="6192688" cy="0"/>
          </a:xfrm>
          <a:prstGeom prst="line">
            <a:avLst/>
          </a:prstGeom>
          <a:ln w="57150">
            <a:solidFill>
              <a:srgbClr val="BC3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7007"/>
            <a:ext cx="2125065" cy="586518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532812" y="741574"/>
            <a:ext cx="61118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703480" y="210126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62733" y="1121061"/>
            <a:ext cx="53239" cy="5446557"/>
            <a:chOff x="562733" y="1121061"/>
            <a:chExt cx="53239" cy="5446557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89353" y="1239618"/>
              <a:ext cx="0" cy="532800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562733" y="1121061"/>
              <a:ext cx="53239" cy="52548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546266" y="1121061"/>
            <a:ext cx="66107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основании письма № 27-3/3805 от 16.10.2018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46266" y="1451583"/>
            <a:ext cx="66107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оптимизации сбора данных по внебольничным пневмониям 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октября 2018 г.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сведений по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внебольничным пневмониям осуществляется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разрезе медицинских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Системе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мониторинга показателей в сфере здравоохранения Российской Федерации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933255" y="1229943"/>
            <a:ext cx="295729" cy="336656"/>
            <a:chOff x="1906844" y="1376363"/>
            <a:chExt cx="481661" cy="548320"/>
          </a:xfrm>
          <a:solidFill>
            <a:schemeClr val="bg1"/>
          </a:solidFill>
        </p:grpSpPr>
        <p:sp>
          <p:nvSpPr>
            <p:cNvPr id="24" name="Freeform 56"/>
            <p:cNvSpPr>
              <a:spLocks noEditPoints="1"/>
            </p:cNvSpPr>
            <p:nvPr/>
          </p:nvSpPr>
          <p:spPr bwMode="auto">
            <a:xfrm>
              <a:off x="1906844" y="1376363"/>
              <a:ext cx="481661" cy="548320"/>
            </a:xfrm>
            <a:custGeom>
              <a:avLst/>
              <a:gdLst>
                <a:gd name="T0" fmla="*/ 207 w 447"/>
                <a:gd name="T1" fmla="*/ 45 h 512"/>
                <a:gd name="T2" fmla="*/ 154 w 447"/>
                <a:gd name="T3" fmla="*/ 72 h 512"/>
                <a:gd name="T4" fmla="*/ 77 w 447"/>
                <a:gd name="T5" fmla="*/ 92 h 512"/>
                <a:gd name="T6" fmla="*/ 32 w 447"/>
                <a:gd name="T7" fmla="*/ 112 h 512"/>
                <a:gd name="T8" fmla="*/ 32 w 447"/>
                <a:gd name="T9" fmla="*/ 162 h 512"/>
                <a:gd name="T10" fmla="*/ 38 w 447"/>
                <a:gd name="T11" fmla="*/ 225 h 512"/>
                <a:gd name="T12" fmla="*/ 54 w 447"/>
                <a:gd name="T13" fmla="*/ 292 h 512"/>
                <a:gd name="T14" fmla="*/ 82 w 447"/>
                <a:gd name="T15" fmla="*/ 359 h 512"/>
                <a:gd name="T16" fmla="*/ 123 w 447"/>
                <a:gd name="T17" fmla="*/ 419 h 512"/>
                <a:gd name="T18" fmla="*/ 186 w 447"/>
                <a:gd name="T19" fmla="*/ 464 h 512"/>
                <a:gd name="T20" fmla="*/ 263 w 447"/>
                <a:gd name="T21" fmla="*/ 465 h 512"/>
                <a:gd name="T22" fmla="*/ 324 w 447"/>
                <a:gd name="T23" fmla="*/ 419 h 512"/>
                <a:gd name="T24" fmla="*/ 367 w 447"/>
                <a:gd name="T25" fmla="*/ 359 h 512"/>
                <a:gd name="T26" fmla="*/ 395 w 447"/>
                <a:gd name="T27" fmla="*/ 294 h 512"/>
                <a:gd name="T28" fmla="*/ 409 w 447"/>
                <a:gd name="T29" fmla="*/ 226 h 512"/>
                <a:gd name="T30" fmla="*/ 415 w 447"/>
                <a:gd name="T31" fmla="*/ 164 h 512"/>
                <a:gd name="T32" fmla="*/ 415 w 447"/>
                <a:gd name="T33" fmla="*/ 112 h 512"/>
                <a:gd name="T34" fmla="*/ 369 w 447"/>
                <a:gd name="T35" fmla="*/ 92 h 512"/>
                <a:gd name="T36" fmla="*/ 293 w 447"/>
                <a:gd name="T37" fmla="*/ 72 h 512"/>
                <a:gd name="T38" fmla="*/ 240 w 447"/>
                <a:gd name="T39" fmla="*/ 45 h 512"/>
                <a:gd name="T40" fmla="*/ 231 w 447"/>
                <a:gd name="T41" fmla="*/ 0 h 512"/>
                <a:gd name="T42" fmla="*/ 258 w 447"/>
                <a:gd name="T43" fmla="*/ 18 h 512"/>
                <a:gd name="T44" fmla="*/ 305 w 447"/>
                <a:gd name="T45" fmla="*/ 42 h 512"/>
                <a:gd name="T46" fmla="*/ 374 w 447"/>
                <a:gd name="T47" fmla="*/ 60 h 512"/>
                <a:gd name="T48" fmla="*/ 430 w 447"/>
                <a:gd name="T49" fmla="*/ 64 h 512"/>
                <a:gd name="T50" fmla="*/ 447 w 447"/>
                <a:gd name="T51" fmla="*/ 90 h 512"/>
                <a:gd name="T52" fmla="*/ 447 w 447"/>
                <a:gd name="T53" fmla="*/ 133 h 512"/>
                <a:gd name="T54" fmla="*/ 446 w 447"/>
                <a:gd name="T55" fmla="*/ 189 h 512"/>
                <a:gd name="T56" fmla="*/ 436 w 447"/>
                <a:gd name="T57" fmla="*/ 255 h 512"/>
                <a:gd name="T58" fmla="*/ 417 w 447"/>
                <a:gd name="T59" fmla="*/ 324 h 512"/>
                <a:gd name="T60" fmla="*/ 386 w 447"/>
                <a:gd name="T61" fmla="*/ 390 h 512"/>
                <a:gd name="T62" fmla="*/ 338 w 447"/>
                <a:gd name="T63" fmla="*/ 449 h 512"/>
                <a:gd name="T64" fmla="*/ 274 w 447"/>
                <a:gd name="T65" fmla="*/ 494 h 512"/>
                <a:gd name="T66" fmla="*/ 224 w 447"/>
                <a:gd name="T67" fmla="*/ 512 h 512"/>
                <a:gd name="T68" fmla="*/ 175 w 447"/>
                <a:gd name="T69" fmla="*/ 494 h 512"/>
                <a:gd name="T70" fmla="*/ 109 w 447"/>
                <a:gd name="T71" fmla="*/ 449 h 512"/>
                <a:gd name="T72" fmla="*/ 62 w 447"/>
                <a:gd name="T73" fmla="*/ 390 h 512"/>
                <a:gd name="T74" fmla="*/ 30 w 447"/>
                <a:gd name="T75" fmla="*/ 324 h 512"/>
                <a:gd name="T76" fmla="*/ 11 w 447"/>
                <a:gd name="T77" fmla="*/ 255 h 512"/>
                <a:gd name="T78" fmla="*/ 3 w 447"/>
                <a:gd name="T79" fmla="*/ 189 h 512"/>
                <a:gd name="T80" fmla="*/ 0 w 447"/>
                <a:gd name="T81" fmla="*/ 133 h 512"/>
                <a:gd name="T82" fmla="*/ 1 w 447"/>
                <a:gd name="T83" fmla="*/ 90 h 512"/>
                <a:gd name="T84" fmla="*/ 17 w 447"/>
                <a:gd name="T85" fmla="*/ 64 h 512"/>
                <a:gd name="T86" fmla="*/ 75 w 447"/>
                <a:gd name="T87" fmla="*/ 60 h 512"/>
                <a:gd name="T88" fmla="*/ 143 w 447"/>
                <a:gd name="T89" fmla="*/ 42 h 512"/>
                <a:gd name="T90" fmla="*/ 191 w 447"/>
                <a:gd name="T91" fmla="*/ 18 h 512"/>
                <a:gd name="T92" fmla="*/ 218 w 447"/>
                <a:gd name="T9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7" h="512">
                  <a:moveTo>
                    <a:pt x="224" y="32"/>
                  </a:moveTo>
                  <a:lnTo>
                    <a:pt x="207" y="45"/>
                  </a:lnTo>
                  <a:lnTo>
                    <a:pt x="184" y="58"/>
                  </a:lnTo>
                  <a:lnTo>
                    <a:pt x="154" y="72"/>
                  </a:lnTo>
                  <a:lnTo>
                    <a:pt x="118" y="84"/>
                  </a:lnTo>
                  <a:lnTo>
                    <a:pt x="77" y="92"/>
                  </a:lnTo>
                  <a:lnTo>
                    <a:pt x="32" y="93"/>
                  </a:lnTo>
                  <a:lnTo>
                    <a:pt x="32" y="112"/>
                  </a:lnTo>
                  <a:lnTo>
                    <a:pt x="32" y="135"/>
                  </a:lnTo>
                  <a:lnTo>
                    <a:pt x="32" y="162"/>
                  </a:lnTo>
                  <a:lnTo>
                    <a:pt x="35" y="193"/>
                  </a:lnTo>
                  <a:lnTo>
                    <a:pt x="38" y="225"/>
                  </a:lnTo>
                  <a:lnTo>
                    <a:pt x="45" y="258"/>
                  </a:lnTo>
                  <a:lnTo>
                    <a:pt x="54" y="292"/>
                  </a:lnTo>
                  <a:lnTo>
                    <a:pt x="66" y="327"/>
                  </a:lnTo>
                  <a:lnTo>
                    <a:pt x="82" y="359"/>
                  </a:lnTo>
                  <a:lnTo>
                    <a:pt x="101" y="390"/>
                  </a:lnTo>
                  <a:lnTo>
                    <a:pt x="123" y="419"/>
                  </a:lnTo>
                  <a:lnTo>
                    <a:pt x="152" y="444"/>
                  </a:lnTo>
                  <a:lnTo>
                    <a:pt x="186" y="464"/>
                  </a:lnTo>
                  <a:lnTo>
                    <a:pt x="224" y="480"/>
                  </a:lnTo>
                  <a:lnTo>
                    <a:pt x="263" y="465"/>
                  </a:lnTo>
                  <a:lnTo>
                    <a:pt x="297" y="444"/>
                  </a:lnTo>
                  <a:lnTo>
                    <a:pt x="324" y="419"/>
                  </a:lnTo>
                  <a:lnTo>
                    <a:pt x="348" y="392"/>
                  </a:lnTo>
                  <a:lnTo>
                    <a:pt x="367" y="359"/>
                  </a:lnTo>
                  <a:lnTo>
                    <a:pt x="382" y="327"/>
                  </a:lnTo>
                  <a:lnTo>
                    <a:pt x="395" y="294"/>
                  </a:lnTo>
                  <a:lnTo>
                    <a:pt x="403" y="260"/>
                  </a:lnTo>
                  <a:lnTo>
                    <a:pt x="409" y="226"/>
                  </a:lnTo>
                  <a:lnTo>
                    <a:pt x="414" y="194"/>
                  </a:lnTo>
                  <a:lnTo>
                    <a:pt x="415" y="164"/>
                  </a:lnTo>
                  <a:lnTo>
                    <a:pt x="415" y="137"/>
                  </a:lnTo>
                  <a:lnTo>
                    <a:pt x="415" y="112"/>
                  </a:lnTo>
                  <a:lnTo>
                    <a:pt x="415" y="93"/>
                  </a:lnTo>
                  <a:lnTo>
                    <a:pt x="369" y="92"/>
                  </a:lnTo>
                  <a:lnTo>
                    <a:pt x="329" y="84"/>
                  </a:lnTo>
                  <a:lnTo>
                    <a:pt x="293" y="72"/>
                  </a:lnTo>
                  <a:lnTo>
                    <a:pt x="265" y="58"/>
                  </a:lnTo>
                  <a:lnTo>
                    <a:pt x="240" y="45"/>
                  </a:lnTo>
                  <a:lnTo>
                    <a:pt x="224" y="32"/>
                  </a:lnTo>
                  <a:close/>
                  <a:moveTo>
                    <a:pt x="231" y="0"/>
                  </a:moveTo>
                  <a:lnTo>
                    <a:pt x="242" y="7"/>
                  </a:lnTo>
                  <a:lnTo>
                    <a:pt x="258" y="18"/>
                  </a:lnTo>
                  <a:lnTo>
                    <a:pt x="279" y="31"/>
                  </a:lnTo>
                  <a:lnTo>
                    <a:pt x="305" y="42"/>
                  </a:lnTo>
                  <a:lnTo>
                    <a:pt x="337" y="53"/>
                  </a:lnTo>
                  <a:lnTo>
                    <a:pt x="374" y="60"/>
                  </a:lnTo>
                  <a:lnTo>
                    <a:pt x="414" y="61"/>
                  </a:lnTo>
                  <a:lnTo>
                    <a:pt x="430" y="64"/>
                  </a:lnTo>
                  <a:lnTo>
                    <a:pt x="443" y="76"/>
                  </a:lnTo>
                  <a:lnTo>
                    <a:pt x="447" y="90"/>
                  </a:lnTo>
                  <a:lnTo>
                    <a:pt x="447" y="109"/>
                  </a:lnTo>
                  <a:lnTo>
                    <a:pt x="447" y="133"/>
                  </a:lnTo>
                  <a:lnTo>
                    <a:pt x="447" y="159"/>
                  </a:lnTo>
                  <a:lnTo>
                    <a:pt x="446" y="189"/>
                  </a:lnTo>
                  <a:lnTo>
                    <a:pt x="443" y="222"/>
                  </a:lnTo>
                  <a:lnTo>
                    <a:pt x="436" y="255"/>
                  </a:lnTo>
                  <a:lnTo>
                    <a:pt x="428" y="289"/>
                  </a:lnTo>
                  <a:lnTo>
                    <a:pt x="417" y="324"/>
                  </a:lnTo>
                  <a:lnTo>
                    <a:pt x="404" y="358"/>
                  </a:lnTo>
                  <a:lnTo>
                    <a:pt x="386" y="390"/>
                  </a:lnTo>
                  <a:lnTo>
                    <a:pt x="364" y="422"/>
                  </a:lnTo>
                  <a:lnTo>
                    <a:pt x="338" y="449"/>
                  </a:lnTo>
                  <a:lnTo>
                    <a:pt x="309" y="475"/>
                  </a:lnTo>
                  <a:lnTo>
                    <a:pt x="274" y="494"/>
                  </a:lnTo>
                  <a:lnTo>
                    <a:pt x="232" y="510"/>
                  </a:lnTo>
                  <a:lnTo>
                    <a:pt x="224" y="512"/>
                  </a:lnTo>
                  <a:lnTo>
                    <a:pt x="215" y="510"/>
                  </a:lnTo>
                  <a:lnTo>
                    <a:pt x="175" y="494"/>
                  </a:lnTo>
                  <a:lnTo>
                    <a:pt x="139" y="475"/>
                  </a:lnTo>
                  <a:lnTo>
                    <a:pt x="109" y="449"/>
                  </a:lnTo>
                  <a:lnTo>
                    <a:pt x="83" y="422"/>
                  </a:lnTo>
                  <a:lnTo>
                    <a:pt x="62" y="390"/>
                  </a:lnTo>
                  <a:lnTo>
                    <a:pt x="45" y="358"/>
                  </a:lnTo>
                  <a:lnTo>
                    <a:pt x="30" y="324"/>
                  </a:lnTo>
                  <a:lnTo>
                    <a:pt x="19" y="289"/>
                  </a:lnTo>
                  <a:lnTo>
                    <a:pt x="11" y="255"/>
                  </a:lnTo>
                  <a:lnTo>
                    <a:pt x="6" y="222"/>
                  </a:lnTo>
                  <a:lnTo>
                    <a:pt x="3" y="189"/>
                  </a:lnTo>
                  <a:lnTo>
                    <a:pt x="1" y="159"/>
                  </a:lnTo>
                  <a:lnTo>
                    <a:pt x="0" y="133"/>
                  </a:lnTo>
                  <a:lnTo>
                    <a:pt x="0" y="109"/>
                  </a:lnTo>
                  <a:lnTo>
                    <a:pt x="1" y="90"/>
                  </a:lnTo>
                  <a:lnTo>
                    <a:pt x="6" y="76"/>
                  </a:lnTo>
                  <a:lnTo>
                    <a:pt x="17" y="64"/>
                  </a:lnTo>
                  <a:lnTo>
                    <a:pt x="33" y="61"/>
                  </a:lnTo>
                  <a:lnTo>
                    <a:pt x="75" y="60"/>
                  </a:lnTo>
                  <a:lnTo>
                    <a:pt x="112" y="53"/>
                  </a:lnTo>
                  <a:lnTo>
                    <a:pt x="143" y="42"/>
                  </a:lnTo>
                  <a:lnTo>
                    <a:pt x="170" y="31"/>
                  </a:lnTo>
                  <a:lnTo>
                    <a:pt x="191" y="18"/>
                  </a:lnTo>
                  <a:lnTo>
                    <a:pt x="205" y="7"/>
                  </a:lnTo>
                  <a:lnTo>
                    <a:pt x="218" y="0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57"/>
            <p:cNvSpPr>
              <a:spLocks noEditPoints="1"/>
            </p:cNvSpPr>
            <p:nvPr/>
          </p:nvSpPr>
          <p:spPr bwMode="auto">
            <a:xfrm>
              <a:off x="2010057" y="1513980"/>
              <a:ext cx="275235" cy="273085"/>
            </a:xfrm>
            <a:custGeom>
              <a:avLst/>
              <a:gdLst>
                <a:gd name="T0" fmla="*/ 112 w 257"/>
                <a:gd name="T1" fmla="*/ 96 h 254"/>
                <a:gd name="T2" fmla="*/ 109 w 257"/>
                <a:gd name="T3" fmla="*/ 104 h 254"/>
                <a:gd name="T4" fmla="*/ 101 w 257"/>
                <a:gd name="T5" fmla="*/ 110 h 254"/>
                <a:gd name="T6" fmla="*/ 32 w 257"/>
                <a:gd name="T7" fmla="*/ 112 h 254"/>
                <a:gd name="T8" fmla="*/ 96 w 257"/>
                <a:gd name="T9" fmla="*/ 142 h 254"/>
                <a:gd name="T10" fmla="*/ 106 w 257"/>
                <a:gd name="T11" fmla="*/ 145 h 254"/>
                <a:gd name="T12" fmla="*/ 111 w 257"/>
                <a:gd name="T13" fmla="*/ 153 h 254"/>
                <a:gd name="T14" fmla="*/ 112 w 257"/>
                <a:gd name="T15" fmla="*/ 222 h 254"/>
                <a:gd name="T16" fmla="*/ 144 w 257"/>
                <a:gd name="T17" fmla="*/ 158 h 254"/>
                <a:gd name="T18" fmla="*/ 148 w 257"/>
                <a:gd name="T19" fmla="*/ 150 h 254"/>
                <a:gd name="T20" fmla="*/ 156 w 257"/>
                <a:gd name="T21" fmla="*/ 144 h 254"/>
                <a:gd name="T22" fmla="*/ 225 w 257"/>
                <a:gd name="T23" fmla="*/ 142 h 254"/>
                <a:gd name="T24" fmla="*/ 160 w 257"/>
                <a:gd name="T25" fmla="*/ 112 h 254"/>
                <a:gd name="T26" fmla="*/ 151 w 257"/>
                <a:gd name="T27" fmla="*/ 109 h 254"/>
                <a:gd name="T28" fmla="*/ 144 w 257"/>
                <a:gd name="T29" fmla="*/ 101 h 254"/>
                <a:gd name="T30" fmla="*/ 144 w 257"/>
                <a:gd name="T31" fmla="*/ 32 h 254"/>
                <a:gd name="T32" fmla="*/ 96 w 257"/>
                <a:gd name="T33" fmla="*/ 0 h 254"/>
                <a:gd name="T34" fmla="*/ 165 w 257"/>
                <a:gd name="T35" fmla="*/ 0 h 254"/>
                <a:gd name="T36" fmla="*/ 173 w 257"/>
                <a:gd name="T37" fmla="*/ 6 h 254"/>
                <a:gd name="T38" fmla="*/ 177 w 257"/>
                <a:gd name="T39" fmla="*/ 16 h 254"/>
                <a:gd name="T40" fmla="*/ 241 w 257"/>
                <a:gd name="T41" fmla="*/ 80 h 254"/>
                <a:gd name="T42" fmla="*/ 249 w 257"/>
                <a:gd name="T43" fmla="*/ 83 h 254"/>
                <a:gd name="T44" fmla="*/ 255 w 257"/>
                <a:gd name="T45" fmla="*/ 89 h 254"/>
                <a:gd name="T46" fmla="*/ 257 w 257"/>
                <a:gd name="T47" fmla="*/ 158 h 254"/>
                <a:gd name="T48" fmla="*/ 254 w 257"/>
                <a:gd name="T49" fmla="*/ 168 h 254"/>
                <a:gd name="T50" fmla="*/ 246 w 257"/>
                <a:gd name="T51" fmla="*/ 174 h 254"/>
                <a:gd name="T52" fmla="*/ 177 w 257"/>
                <a:gd name="T53" fmla="*/ 174 h 254"/>
                <a:gd name="T54" fmla="*/ 175 w 257"/>
                <a:gd name="T55" fmla="*/ 243 h 254"/>
                <a:gd name="T56" fmla="*/ 170 w 257"/>
                <a:gd name="T57" fmla="*/ 251 h 254"/>
                <a:gd name="T58" fmla="*/ 160 w 257"/>
                <a:gd name="T59" fmla="*/ 254 h 254"/>
                <a:gd name="T60" fmla="*/ 91 w 257"/>
                <a:gd name="T61" fmla="*/ 254 h 254"/>
                <a:gd name="T62" fmla="*/ 83 w 257"/>
                <a:gd name="T63" fmla="*/ 248 h 254"/>
                <a:gd name="T64" fmla="*/ 80 w 257"/>
                <a:gd name="T65" fmla="*/ 238 h 254"/>
                <a:gd name="T66" fmla="*/ 16 w 257"/>
                <a:gd name="T67" fmla="*/ 174 h 254"/>
                <a:gd name="T68" fmla="*/ 6 w 257"/>
                <a:gd name="T69" fmla="*/ 171 h 254"/>
                <a:gd name="T70" fmla="*/ 2 w 257"/>
                <a:gd name="T71" fmla="*/ 165 h 254"/>
                <a:gd name="T72" fmla="*/ 0 w 257"/>
                <a:gd name="T73" fmla="*/ 96 h 254"/>
                <a:gd name="T74" fmla="*/ 3 w 257"/>
                <a:gd name="T75" fmla="*/ 86 h 254"/>
                <a:gd name="T76" fmla="*/ 11 w 257"/>
                <a:gd name="T77" fmla="*/ 80 h 254"/>
                <a:gd name="T78" fmla="*/ 80 w 257"/>
                <a:gd name="T79" fmla="*/ 80 h 254"/>
                <a:gd name="T80" fmla="*/ 80 w 257"/>
                <a:gd name="T81" fmla="*/ 11 h 254"/>
                <a:gd name="T82" fmla="*/ 87 w 257"/>
                <a:gd name="T83" fmla="*/ 3 h 254"/>
                <a:gd name="T84" fmla="*/ 96 w 257"/>
                <a:gd name="T8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7" h="254">
                  <a:moveTo>
                    <a:pt x="112" y="32"/>
                  </a:moveTo>
                  <a:lnTo>
                    <a:pt x="112" y="96"/>
                  </a:lnTo>
                  <a:lnTo>
                    <a:pt x="111" y="101"/>
                  </a:lnTo>
                  <a:lnTo>
                    <a:pt x="109" y="104"/>
                  </a:lnTo>
                  <a:lnTo>
                    <a:pt x="106" y="109"/>
                  </a:lnTo>
                  <a:lnTo>
                    <a:pt x="101" y="110"/>
                  </a:lnTo>
                  <a:lnTo>
                    <a:pt x="96" y="112"/>
                  </a:lnTo>
                  <a:lnTo>
                    <a:pt x="32" y="112"/>
                  </a:lnTo>
                  <a:lnTo>
                    <a:pt x="32" y="142"/>
                  </a:lnTo>
                  <a:lnTo>
                    <a:pt x="96" y="142"/>
                  </a:lnTo>
                  <a:lnTo>
                    <a:pt x="101" y="144"/>
                  </a:lnTo>
                  <a:lnTo>
                    <a:pt x="106" y="145"/>
                  </a:lnTo>
                  <a:lnTo>
                    <a:pt x="109" y="150"/>
                  </a:lnTo>
                  <a:lnTo>
                    <a:pt x="111" y="153"/>
                  </a:lnTo>
                  <a:lnTo>
                    <a:pt x="112" y="158"/>
                  </a:lnTo>
                  <a:lnTo>
                    <a:pt x="112" y="222"/>
                  </a:lnTo>
                  <a:lnTo>
                    <a:pt x="144" y="222"/>
                  </a:lnTo>
                  <a:lnTo>
                    <a:pt x="144" y="158"/>
                  </a:lnTo>
                  <a:lnTo>
                    <a:pt x="144" y="153"/>
                  </a:lnTo>
                  <a:lnTo>
                    <a:pt x="148" y="150"/>
                  </a:lnTo>
                  <a:lnTo>
                    <a:pt x="151" y="145"/>
                  </a:lnTo>
                  <a:lnTo>
                    <a:pt x="156" y="144"/>
                  </a:lnTo>
                  <a:lnTo>
                    <a:pt x="160" y="142"/>
                  </a:lnTo>
                  <a:lnTo>
                    <a:pt x="225" y="142"/>
                  </a:lnTo>
                  <a:lnTo>
                    <a:pt x="225" y="112"/>
                  </a:lnTo>
                  <a:lnTo>
                    <a:pt x="160" y="112"/>
                  </a:lnTo>
                  <a:lnTo>
                    <a:pt x="156" y="110"/>
                  </a:lnTo>
                  <a:lnTo>
                    <a:pt x="151" y="109"/>
                  </a:lnTo>
                  <a:lnTo>
                    <a:pt x="148" y="104"/>
                  </a:lnTo>
                  <a:lnTo>
                    <a:pt x="144" y="101"/>
                  </a:lnTo>
                  <a:lnTo>
                    <a:pt x="144" y="96"/>
                  </a:lnTo>
                  <a:lnTo>
                    <a:pt x="144" y="32"/>
                  </a:lnTo>
                  <a:lnTo>
                    <a:pt x="112" y="32"/>
                  </a:lnTo>
                  <a:close/>
                  <a:moveTo>
                    <a:pt x="96" y="0"/>
                  </a:moveTo>
                  <a:lnTo>
                    <a:pt x="160" y="0"/>
                  </a:lnTo>
                  <a:lnTo>
                    <a:pt x="165" y="0"/>
                  </a:lnTo>
                  <a:lnTo>
                    <a:pt x="170" y="3"/>
                  </a:lnTo>
                  <a:lnTo>
                    <a:pt x="173" y="6"/>
                  </a:lnTo>
                  <a:lnTo>
                    <a:pt x="175" y="11"/>
                  </a:lnTo>
                  <a:lnTo>
                    <a:pt x="177" y="16"/>
                  </a:lnTo>
                  <a:lnTo>
                    <a:pt x="177" y="80"/>
                  </a:lnTo>
                  <a:lnTo>
                    <a:pt x="241" y="80"/>
                  </a:lnTo>
                  <a:lnTo>
                    <a:pt x="246" y="80"/>
                  </a:lnTo>
                  <a:lnTo>
                    <a:pt x="249" y="83"/>
                  </a:lnTo>
                  <a:lnTo>
                    <a:pt x="254" y="86"/>
                  </a:lnTo>
                  <a:lnTo>
                    <a:pt x="255" y="89"/>
                  </a:lnTo>
                  <a:lnTo>
                    <a:pt x="257" y="96"/>
                  </a:lnTo>
                  <a:lnTo>
                    <a:pt x="257" y="158"/>
                  </a:lnTo>
                  <a:lnTo>
                    <a:pt x="255" y="165"/>
                  </a:lnTo>
                  <a:lnTo>
                    <a:pt x="254" y="168"/>
                  </a:lnTo>
                  <a:lnTo>
                    <a:pt x="249" y="171"/>
                  </a:lnTo>
                  <a:lnTo>
                    <a:pt x="246" y="174"/>
                  </a:lnTo>
                  <a:lnTo>
                    <a:pt x="241" y="174"/>
                  </a:lnTo>
                  <a:lnTo>
                    <a:pt x="177" y="174"/>
                  </a:lnTo>
                  <a:lnTo>
                    <a:pt x="177" y="238"/>
                  </a:lnTo>
                  <a:lnTo>
                    <a:pt x="175" y="243"/>
                  </a:lnTo>
                  <a:lnTo>
                    <a:pt x="173" y="248"/>
                  </a:lnTo>
                  <a:lnTo>
                    <a:pt x="170" y="251"/>
                  </a:lnTo>
                  <a:lnTo>
                    <a:pt x="165" y="254"/>
                  </a:lnTo>
                  <a:lnTo>
                    <a:pt x="160" y="254"/>
                  </a:lnTo>
                  <a:lnTo>
                    <a:pt x="96" y="254"/>
                  </a:lnTo>
                  <a:lnTo>
                    <a:pt x="91" y="254"/>
                  </a:lnTo>
                  <a:lnTo>
                    <a:pt x="87" y="251"/>
                  </a:lnTo>
                  <a:lnTo>
                    <a:pt x="83" y="248"/>
                  </a:lnTo>
                  <a:lnTo>
                    <a:pt x="80" y="243"/>
                  </a:lnTo>
                  <a:lnTo>
                    <a:pt x="80" y="238"/>
                  </a:lnTo>
                  <a:lnTo>
                    <a:pt x="80" y="174"/>
                  </a:lnTo>
                  <a:lnTo>
                    <a:pt x="16" y="174"/>
                  </a:lnTo>
                  <a:lnTo>
                    <a:pt x="11" y="174"/>
                  </a:lnTo>
                  <a:lnTo>
                    <a:pt x="6" y="171"/>
                  </a:lnTo>
                  <a:lnTo>
                    <a:pt x="3" y="168"/>
                  </a:lnTo>
                  <a:lnTo>
                    <a:pt x="2" y="165"/>
                  </a:lnTo>
                  <a:lnTo>
                    <a:pt x="0" y="158"/>
                  </a:lnTo>
                  <a:lnTo>
                    <a:pt x="0" y="96"/>
                  </a:lnTo>
                  <a:lnTo>
                    <a:pt x="2" y="89"/>
                  </a:lnTo>
                  <a:lnTo>
                    <a:pt x="3" y="86"/>
                  </a:lnTo>
                  <a:lnTo>
                    <a:pt x="6" y="83"/>
                  </a:lnTo>
                  <a:lnTo>
                    <a:pt x="11" y="80"/>
                  </a:lnTo>
                  <a:lnTo>
                    <a:pt x="16" y="80"/>
                  </a:lnTo>
                  <a:lnTo>
                    <a:pt x="80" y="80"/>
                  </a:lnTo>
                  <a:lnTo>
                    <a:pt x="80" y="16"/>
                  </a:lnTo>
                  <a:lnTo>
                    <a:pt x="80" y="11"/>
                  </a:lnTo>
                  <a:lnTo>
                    <a:pt x="83" y="6"/>
                  </a:lnTo>
                  <a:lnTo>
                    <a:pt x="87" y="3"/>
                  </a:lnTo>
                  <a:lnTo>
                    <a:pt x="91" y="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1576413" y="2736212"/>
            <a:ext cx="371475" cy="370518"/>
            <a:chOff x="1616075" y="2466975"/>
            <a:chExt cx="615950" cy="614363"/>
          </a:xfrm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1616075" y="2466975"/>
              <a:ext cx="615950" cy="614363"/>
            </a:xfrm>
            <a:custGeom>
              <a:avLst/>
              <a:gdLst>
                <a:gd name="T0" fmla="*/ 1657 w 2048"/>
                <a:gd name="T1" fmla="*/ 176 h 2048"/>
                <a:gd name="T2" fmla="*/ 1537 w 2048"/>
                <a:gd name="T3" fmla="*/ 0 h 2048"/>
                <a:gd name="T4" fmla="*/ 1417 w 2048"/>
                <a:gd name="T5" fmla="*/ 176 h 2048"/>
                <a:gd name="T6" fmla="*/ 745 w 2048"/>
                <a:gd name="T7" fmla="*/ 120 h 2048"/>
                <a:gd name="T8" fmla="*/ 505 w 2048"/>
                <a:gd name="T9" fmla="*/ 120 h 2048"/>
                <a:gd name="T10" fmla="*/ 495 w 2048"/>
                <a:gd name="T11" fmla="*/ 176 h 2048"/>
                <a:gd name="T12" fmla="*/ 135 w 2048"/>
                <a:gd name="T13" fmla="*/ 376 h 2048"/>
                <a:gd name="T14" fmla="*/ 175 w 2048"/>
                <a:gd name="T15" fmla="*/ 1097 h 2048"/>
                <a:gd name="T16" fmla="*/ 215 w 2048"/>
                <a:gd name="T17" fmla="*/ 588 h 2048"/>
                <a:gd name="T18" fmla="*/ 1697 w 2048"/>
                <a:gd name="T19" fmla="*/ 548 h 2048"/>
                <a:gd name="T20" fmla="*/ 215 w 2048"/>
                <a:gd name="T21" fmla="*/ 508 h 2048"/>
                <a:gd name="T22" fmla="*/ 335 w 2048"/>
                <a:gd name="T23" fmla="*/ 256 h 2048"/>
                <a:gd name="T24" fmla="*/ 505 w 2048"/>
                <a:gd name="T25" fmla="*/ 255 h 2048"/>
                <a:gd name="T26" fmla="*/ 625 w 2048"/>
                <a:gd name="T27" fmla="*/ 426 h 2048"/>
                <a:gd name="T28" fmla="*/ 745 w 2048"/>
                <a:gd name="T29" fmla="*/ 256 h 2048"/>
                <a:gd name="T30" fmla="*/ 1417 w 2048"/>
                <a:gd name="T31" fmla="*/ 306 h 2048"/>
                <a:gd name="T32" fmla="*/ 1657 w 2048"/>
                <a:gd name="T33" fmla="*/ 306 h 2048"/>
                <a:gd name="T34" fmla="*/ 1848 w 2048"/>
                <a:gd name="T35" fmla="*/ 256 h 2048"/>
                <a:gd name="T36" fmla="*/ 1968 w 2048"/>
                <a:gd name="T37" fmla="*/ 1896 h 2048"/>
                <a:gd name="T38" fmla="*/ 1824 w 2048"/>
                <a:gd name="T39" fmla="*/ 1896 h 2048"/>
                <a:gd name="T40" fmla="*/ 1784 w 2048"/>
                <a:gd name="T41" fmla="*/ 1752 h 2048"/>
                <a:gd name="T42" fmla="*/ 1279 w 2048"/>
                <a:gd name="T43" fmla="*/ 1792 h 2048"/>
                <a:gd name="T44" fmla="*/ 1744 w 2048"/>
                <a:gd name="T45" fmla="*/ 1832 h 2048"/>
                <a:gd name="T46" fmla="*/ 1762 w 2048"/>
                <a:gd name="T47" fmla="*/ 1968 h 2048"/>
                <a:gd name="T48" fmla="*/ 80 w 2048"/>
                <a:gd name="T49" fmla="*/ 1896 h 2048"/>
                <a:gd name="T50" fmla="*/ 975 w 2048"/>
                <a:gd name="T51" fmla="*/ 1832 h 2048"/>
                <a:gd name="T52" fmla="*/ 975 w 2048"/>
                <a:gd name="T53" fmla="*/ 1752 h 2048"/>
                <a:gd name="T54" fmla="*/ 690 w 2048"/>
                <a:gd name="T55" fmla="*/ 1504 h 2048"/>
                <a:gd name="T56" fmla="*/ 34 w 2048"/>
                <a:gd name="T57" fmla="*/ 1504 h 2048"/>
                <a:gd name="T58" fmla="*/ 40 w 2048"/>
                <a:gd name="T59" fmla="*/ 1752 h 2048"/>
                <a:gd name="T60" fmla="*/ 0 w 2048"/>
                <a:gd name="T61" fmla="*/ 1896 h 2048"/>
                <a:gd name="T62" fmla="*/ 1896 w 2048"/>
                <a:gd name="T63" fmla="*/ 2048 h 2048"/>
                <a:gd name="T64" fmla="*/ 2048 w 2048"/>
                <a:gd name="T65" fmla="*/ 376 h 2048"/>
                <a:gd name="T66" fmla="*/ 665 w 2048"/>
                <a:gd name="T67" fmla="*/ 306 h 2048"/>
                <a:gd name="T68" fmla="*/ 585 w 2048"/>
                <a:gd name="T69" fmla="*/ 306 h 2048"/>
                <a:gd name="T70" fmla="*/ 625 w 2048"/>
                <a:gd name="T71" fmla="*/ 80 h 2048"/>
                <a:gd name="T72" fmla="*/ 665 w 2048"/>
                <a:gd name="T73" fmla="*/ 306 h 2048"/>
                <a:gd name="T74" fmla="*/ 1537 w 2048"/>
                <a:gd name="T75" fmla="*/ 346 h 2048"/>
                <a:gd name="T76" fmla="*/ 1497 w 2048"/>
                <a:gd name="T77" fmla="*/ 120 h 2048"/>
                <a:gd name="T78" fmla="*/ 1577 w 2048"/>
                <a:gd name="T79" fmla="*/ 120 h 2048"/>
                <a:gd name="T80" fmla="*/ 114 w 2048"/>
                <a:gd name="T81" fmla="*/ 1504 h 2048"/>
                <a:gd name="T82" fmla="*/ 610 w 2048"/>
                <a:gd name="T83" fmla="*/ 1504 h 2048"/>
                <a:gd name="T84" fmla="*/ 114 w 2048"/>
                <a:gd name="T85" fmla="*/ 1504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48" h="2048">
                  <a:moveTo>
                    <a:pt x="1848" y="176"/>
                  </a:moveTo>
                  <a:cubicBezTo>
                    <a:pt x="1657" y="176"/>
                    <a:pt x="1657" y="176"/>
                    <a:pt x="1657" y="176"/>
                  </a:cubicBezTo>
                  <a:cubicBezTo>
                    <a:pt x="1657" y="120"/>
                    <a:pt x="1657" y="120"/>
                    <a:pt x="1657" y="120"/>
                  </a:cubicBezTo>
                  <a:cubicBezTo>
                    <a:pt x="1657" y="54"/>
                    <a:pt x="1604" y="0"/>
                    <a:pt x="1537" y="0"/>
                  </a:cubicBezTo>
                  <a:cubicBezTo>
                    <a:pt x="1471" y="0"/>
                    <a:pt x="1417" y="54"/>
                    <a:pt x="1417" y="120"/>
                  </a:cubicBezTo>
                  <a:cubicBezTo>
                    <a:pt x="1417" y="176"/>
                    <a:pt x="1417" y="176"/>
                    <a:pt x="1417" y="176"/>
                  </a:cubicBezTo>
                  <a:cubicBezTo>
                    <a:pt x="745" y="176"/>
                    <a:pt x="745" y="176"/>
                    <a:pt x="745" y="176"/>
                  </a:cubicBezTo>
                  <a:cubicBezTo>
                    <a:pt x="745" y="120"/>
                    <a:pt x="745" y="120"/>
                    <a:pt x="745" y="120"/>
                  </a:cubicBezTo>
                  <a:cubicBezTo>
                    <a:pt x="745" y="54"/>
                    <a:pt x="692" y="0"/>
                    <a:pt x="625" y="0"/>
                  </a:cubicBezTo>
                  <a:cubicBezTo>
                    <a:pt x="559" y="0"/>
                    <a:pt x="505" y="54"/>
                    <a:pt x="505" y="120"/>
                  </a:cubicBezTo>
                  <a:cubicBezTo>
                    <a:pt x="505" y="177"/>
                    <a:pt x="505" y="177"/>
                    <a:pt x="505" y="177"/>
                  </a:cubicBezTo>
                  <a:cubicBezTo>
                    <a:pt x="502" y="177"/>
                    <a:pt x="498" y="176"/>
                    <a:pt x="495" y="176"/>
                  </a:cubicBezTo>
                  <a:cubicBezTo>
                    <a:pt x="335" y="176"/>
                    <a:pt x="335" y="176"/>
                    <a:pt x="335" y="176"/>
                  </a:cubicBezTo>
                  <a:cubicBezTo>
                    <a:pt x="225" y="176"/>
                    <a:pt x="135" y="266"/>
                    <a:pt x="135" y="376"/>
                  </a:cubicBezTo>
                  <a:cubicBezTo>
                    <a:pt x="135" y="1057"/>
                    <a:pt x="135" y="1057"/>
                    <a:pt x="135" y="1057"/>
                  </a:cubicBezTo>
                  <a:cubicBezTo>
                    <a:pt x="135" y="1079"/>
                    <a:pt x="153" y="1097"/>
                    <a:pt x="175" y="1097"/>
                  </a:cubicBezTo>
                  <a:cubicBezTo>
                    <a:pt x="197" y="1097"/>
                    <a:pt x="215" y="1079"/>
                    <a:pt x="215" y="1057"/>
                  </a:cubicBezTo>
                  <a:cubicBezTo>
                    <a:pt x="215" y="588"/>
                    <a:pt x="215" y="588"/>
                    <a:pt x="215" y="588"/>
                  </a:cubicBezTo>
                  <a:cubicBezTo>
                    <a:pt x="1657" y="588"/>
                    <a:pt x="1657" y="588"/>
                    <a:pt x="1657" y="588"/>
                  </a:cubicBezTo>
                  <a:cubicBezTo>
                    <a:pt x="1679" y="588"/>
                    <a:pt x="1697" y="570"/>
                    <a:pt x="1697" y="548"/>
                  </a:cubicBezTo>
                  <a:cubicBezTo>
                    <a:pt x="1697" y="526"/>
                    <a:pt x="1679" y="508"/>
                    <a:pt x="1657" y="508"/>
                  </a:cubicBezTo>
                  <a:cubicBezTo>
                    <a:pt x="215" y="508"/>
                    <a:pt x="215" y="508"/>
                    <a:pt x="215" y="508"/>
                  </a:cubicBezTo>
                  <a:cubicBezTo>
                    <a:pt x="215" y="376"/>
                    <a:pt x="215" y="376"/>
                    <a:pt x="215" y="376"/>
                  </a:cubicBezTo>
                  <a:cubicBezTo>
                    <a:pt x="215" y="310"/>
                    <a:pt x="269" y="256"/>
                    <a:pt x="335" y="256"/>
                  </a:cubicBezTo>
                  <a:cubicBezTo>
                    <a:pt x="495" y="256"/>
                    <a:pt x="495" y="256"/>
                    <a:pt x="495" y="256"/>
                  </a:cubicBezTo>
                  <a:cubicBezTo>
                    <a:pt x="498" y="256"/>
                    <a:pt x="502" y="255"/>
                    <a:pt x="505" y="255"/>
                  </a:cubicBezTo>
                  <a:cubicBezTo>
                    <a:pt x="505" y="306"/>
                    <a:pt x="505" y="306"/>
                    <a:pt x="505" y="306"/>
                  </a:cubicBezTo>
                  <a:cubicBezTo>
                    <a:pt x="505" y="372"/>
                    <a:pt x="559" y="426"/>
                    <a:pt x="625" y="426"/>
                  </a:cubicBezTo>
                  <a:cubicBezTo>
                    <a:pt x="692" y="426"/>
                    <a:pt x="745" y="372"/>
                    <a:pt x="745" y="306"/>
                  </a:cubicBezTo>
                  <a:cubicBezTo>
                    <a:pt x="745" y="256"/>
                    <a:pt x="745" y="256"/>
                    <a:pt x="745" y="256"/>
                  </a:cubicBezTo>
                  <a:cubicBezTo>
                    <a:pt x="1417" y="256"/>
                    <a:pt x="1417" y="256"/>
                    <a:pt x="1417" y="256"/>
                  </a:cubicBezTo>
                  <a:cubicBezTo>
                    <a:pt x="1417" y="306"/>
                    <a:pt x="1417" y="306"/>
                    <a:pt x="1417" y="306"/>
                  </a:cubicBezTo>
                  <a:cubicBezTo>
                    <a:pt x="1417" y="372"/>
                    <a:pt x="1471" y="426"/>
                    <a:pt x="1537" y="426"/>
                  </a:cubicBezTo>
                  <a:cubicBezTo>
                    <a:pt x="1604" y="426"/>
                    <a:pt x="1657" y="372"/>
                    <a:pt x="1657" y="306"/>
                  </a:cubicBezTo>
                  <a:cubicBezTo>
                    <a:pt x="1657" y="256"/>
                    <a:pt x="1657" y="256"/>
                    <a:pt x="1657" y="256"/>
                  </a:cubicBezTo>
                  <a:cubicBezTo>
                    <a:pt x="1848" y="256"/>
                    <a:pt x="1848" y="256"/>
                    <a:pt x="1848" y="256"/>
                  </a:cubicBezTo>
                  <a:cubicBezTo>
                    <a:pt x="1914" y="256"/>
                    <a:pt x="1968" y="310"/>
                    <a:pt x="1968" y="376"/>
                  </a:cubicBezTo>
                  <a:cubicBezTo>
                    <a:pt x="1968" y="1896"/>
                    <a:pt x="1968" y="1896"/>
                    <a:pt x="1968" y="1896"/>
                  </a:cubicBezTo>
                  <a:cubicBezTo>
                    <a:pt x="1968" y="1936"/>
                    <a:pt x="1936" y="1968"/>
                    <a:pt x="1896" y="1968"/>
                  </a:cubicBezTo>
                  <a:cubicBezTo>
                    <a:pt x="1856" y="1968"/>
                    <a:pt x="1824" y="1936"/>
                    <a:pt x="1824" y="1896"/>
                  </a:cubicBezTo>
                  <a:cubicBezTo>
                    <a:pt x="1824" y="1792"/>
                    <a:pt x="1824" y="1792"/>
                    <a:pt x="1824" y="1792"/>
                  </a:cubicBezTo>
                  <a:cubicBezTo>
                    <a:pt x="1824" y="1770"/>
                    <a:pt x="1806" y="1752"/>
                    <a:pt x="1784" y="1752"/>
                  </a:cubicBezTo>
                  <a:cubicBezTo>
                    <a:pt x="1319" y="1752"/>
                    <a:pt x="1319" y="1752"/>
                    <a:pt x="1319" y="1752"/>
                  </a:cubicBezTo>
                  <a:cubicBezTo>
                    <a:pt x="1297" y="1752"/>
                    <a:pt x="1279" y="1770"/>
                    <a:pt x="1279" y="1792"/>
                  </a:cubicBezTo>
                  <a:cubicBezTo>
                    <a:pt x="1279" y="1815"/>
                    <a:pt x="1297" y="1832"/>
                    <a:pt x="1319" y="1832"/>
                  </a:cubicBezTo>
                  <a:cubicBezTo>
                    <a:pt x="1744" y="1832"/>
                    <a:pt x="1744" y="1832"/>
                    <a:pt x="1744" y="1832"/>
                  </a:cubicBezTo>
                  <a:cubicBezTo>
                    <a:pt x="1744" y="1896"/>
                    <a:pt x="1744" y="1896"/>
                    <a:pt x="1744" y="1896"/>
                  </a:cubicBezTo>
                  <a:cubicBezTo>
                    <a:pt x="1744" y="1922"/>
                    <a:pt x="1751" y="1947"/>
                    <a:pt x="1762" y="1968"/>
                  </a:cubicBezTo>
                  <a:cubicBezTo>
                    <a:pt x="152" y="1968"/>
                    <a:pt x="152" y="1968"/>
                    <a:pt x="152" y="1968"/>
                  </a:cubicBezTo>
                  <a:cubicBezTo>
                    <a:pt x="112" y="1968"/>
                    <a:pt x="80" y="1936"/>
                    <a:pt x="80" y="1896"/>
                  </a:cubicBezTo>
                  <a:cubicBezTo>
                    <a:pt x="80" y="1832"/>
                    <a:pt x="80" y="1832"/>
                    <a:pt x="80" y="1832"/>
                  </a:cubicBezTo>
                  <a:cubicBezTo>
                    <a:pt x="975" y="1832"/>
                    <a:pt x="975" y="1832"/>
                    <a:pt x="975" y="1832"/>
                  </a:cubicBezTo>
                  <a:cubicBezTo>
                    <a:pt x="997" y="1832"/>
                    <a:pt x="1015" y="1815"/>
                    <a:pt x="1015" y="1792"/>
                  </a:cubicBezTo>
                  <a:cubicBezTo>
                    <a:pt x="1015" y="1770"/>
                    <a:pt x="997" y="1752"/>
                    <a:pt x="975" y="1752"/>
                  </a:cubicBezTo>
                  <a:cubicBezTo>
                    <a:pt x="576" y="1752"/>
                    <a:pt x="576" y="1752"/>
                    <a:pt x="576" y="1752"/>
                  </a:cubicBezTo>
                  <a:cubicBezTo>
                    <a:pt x="646" y="1692"/>
                    <a:pt x="690" y="1603"/>
                    <a:pt x="690" y="1504"/>
                  </a:cubicBezTo>
                  <a:cubicBezTo>
                    <a:pt x="690" y="1323"/>
                    <a:pt x="543" y="1176"/>
                    <a:pt x="362" y="1176"/>
                  </a:cubicBezTo>
                  <a:cubicBezTo>
                    <a:pt x="181" y="1176"/>
                    <a:pt x="34" y="1323"/>
                    <a:pt x="34" y="1504"/>
                  </a:cubicBezTo>
                  <a:cubicBezTo>
                    <a:pt x="34" y="1603"/>
                    <a:pt x="78" y="1692"/>
                    <a:pt x="148" y="1752"/>
                  </a:cubicBezTo>
                  <a:cubicBezTo>
                    <a:pt x="40" y="1752"/>
                    <a:pt x="40" y="1752"/>
                    <a:pt x="40" y="1752"/>
                  </a:cubicBezTo>
                  <a:cubicBezTo>
                    <a:pt x="18" y="1752"/>
                    <a:pt x="0" y="1770"/>
                    <a:pt x="0" y="1792"/>
                  </a:cubicBezTo>
                  <a:cubicBezTo>
                    <a:pt x="0" y="1896"/>
                    <a:pt x="0" y="1896"/>
                    <a:pt x="0" y="1896"/>
                  </a:cubicBezTo>
                  <a:cubicBezTo>
                    <a:pt x="0" y="1980"/>
                    <a:pt x="68" y="2048"/>
                    <a:pt x="152" y="2048"/>
                  </a:cubicBezTo>
                  <a:cubicBezTo>
                    <a:pt x="1896" y="2048"/>
                    <a:pt x="1896" y="2048"/>
                    <a:pt x="1896" y="2048"/>
                  </a:cubicBezTo>
                  <a:cubicBezTo>
                    <a:pt x="1980" y="2048"/>
                    <a:pt x="2048" y="1980"/>
                    <a:pt x="2048" y="1896"/>
                  </a:cubicBezTo>
                  <a:cubicBezTo>
                    <a:pt x="2048" y="376"/>
                    <a:pt x="2048" y="376"/>
                    <a:pt x="2048" y="376"/>
                  </a:cubicBezTo>
                  <a:cubicBezTo>
                    <a:pt x="2048" y="266"/>
                    <a:pt x="1958" y="176"/>
                    <a:pt x="1848" y="176"/>
                  </a:cubicBezTo>
                  <a:close/>
                  <a:moveTo>
                    <a:pt x="665" y="306"/>
                  </a:moveTo>
                  <a:cubicBezTo>
                    <a:pt x="665" y="328"/>
                    <a:pt x="647" y="346"/>
                    <a:pt x="625" y="346"/>
                  </a:cubicBezTo>
                  <a:cubicBezTo>
                    <a:pt x="603" y="346"/>
                    <a:pt x="585" y="328"/>
                    <a:pt x="585" y="306"/>
                  </a:cubicBezTo>
                  <a:cubicBezTo>
                    <a:pt x="585" y="120"/>
                    <a:pt x="585" y="120"/>
                    <a:pt x="585" y="120"/>
                  </a:cubicBezTo>
                  <a:cubicBezTo>
                    <a:pt x="585" y="98"/>
                    <a:pt x="603" y="80"/>
                    <a:pt x="625" y="80"/>
                  </a:cubicBezTo>
                  <a:cubicBezTo>
                    <a:pt x="647" y="80"/>
                    <a:pt x="665" y="98"/>
                    <a:pt x="665" y="120"/>
                  </a:cubicBezTo>
                  <a:lnTo>
                    <a:pt x="665" y="306"/>
                  </a:lnTo>
                  <a:close/>
                  <a:moveTo>
                    <a:pt x="1577" y="306"/>
                  </a:moveTo>
                  <a:cubicBezTo>
                    <a:pt x="1577" y="328"/>
                    <a:pt x="1559" y="346"/>
                    <a:pt x="1537" y="346"/>
                  </a:cubicBezTo>
                  <a:cubicBezTo>
                    <a:pt x="1515" y="346"/>
                    <a:pt x="1497" y="328"/>
                    <a:pt x="1497" y="306"/>
                  </a:cubicBezTo>
                  <a:cubicBezTo>
                    <a:pt x="1497" y="120"/>
                    <a:pt x="1497" y="120"/>
                    <a:pt x="1497" y="120"/>
                  </a:cubicBezTo>
                  <a:cubicBezTo>
                    <a:pt x="1497" y="98"/>
                    <a:pt x="1515" y="80"/>
                    <a:pt x="1537" y="80"/>
                  </a:cubicBezTo>
                  <a:cubicBezTo>
                    <a:pt x="1559" y="80"/>
                    <a:pt x="1577" y="98"/>
                    <a:pt x="1577" y="120"/>
                  </a:cubicBezTo>
                  <a:lnTo>
                    <a:pt x="1577" y="306"/>
                  </a:lnTo>
                  <a:close/>
                  <a:moveTo>
                    <a:pt x="114" y="1504"/>
                  </a:moveTo>
                  <a:cubicBezTo>
                    <a:pt x="114" y="1367"/>
                    <a:pt x="225" y="1256"/>
                    <a:pt x="362" y="1256"/>
                  </a:cubicBezTo>
                  <a:cubicBezTo>
                    <a:pt x="499" y="1256"/>
                    <a:pt x="610" y="1367"/>
                    <a:pt x="610" y="1504"/>
                  </a:cubicBezTo>
                  <a:cubicBezTo>
                    <a:pt x="610" y="1641"/>
                    <a:pt x="499" y="1752"/>
                    <a:pt x="362" y="1752"/>
                  </a:cubicBezTo>
                  <a:cubicBezTo>
                    <a:pt x="225" y="1752"/>
                    <a:pt x="114" y="1641"/>
                    <a:pt x="114" y="1504"/>
                  </a:cubicBez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2159000" y="2619375"/>
              <a:ext cx="23813" cy="23813"/>
            </a:xfrm>
            <a:custGeom>
              <a:avLst/>
              <a:gdLst>
                <a:gd name="T0" fmla="*/ 40 w 80"/>
                <a:gd name="T1" fmla="*/ 80 h 80"/>
                <a:gd name="T2" fmla="*/ 68 w 80"/>
                <a:gd name="T3" fmla="*/ 68 h 80"/>
                <a:gd name="T4" fmla="*/ 80 w 80"/>
                <a:gd name="T5" fmla="*/ 40 h 80"/>
                <a:gd name="T6" fmla="*/ 68 w 80"/>
                <a:gd name="T7" fmla="*/ 12 h 80"/>
                <a:gd name="T8" fmla="*/ 40 w 80"/>
                <a:gd name="T9" fmla="*/ 0 h 80"/>
                <a:gd name="T10" fmla="*/ 12 w 80"/>
                <a:gd name="T11" fmla="*/ 12 h 80"/>
                <a:gd name="T12" fmla="*/ 0 w 80"/>
                <a:gd name="T13" fmla="*/ 40 h 80"/>
                <a:gd name="T14" fmla="*/ 12 w 80"/>
                <a:gd name="T15" fmla="*/ 68 h 80"/>
                <a:gd name="T16" fmla="*/ 40 w 80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80">
                  <a:moveTo>
                    <a:pt x="40" y="80"/>
                  </a:moveTo>
                  <a:cubicBezTo>
                    <a:pt x="50" y="80"/>
                    <a:pt x="61" y="76"/>
                    <a:pt x="68" y="68"/>
                  </a:cubicBezTo>
                  <a:cubicBezTo>
                    <a:pt x="76" y="61"/>
                    <a:pt x="80" y="51"/>
                    <a:pt x="80" y="40"/>
                  </a:cubicBezTo>
                  <a:cubicBezTo>
                    <a:pt x="80" y="29"/>
                    <a:pt x="76" y="19"/>
                    <a:pt x="68" y="12"/>
                  </a:cubicBezTo>
                  <a:cubicBezTo>
                    <a:pt x="61" y="4"/>
                    <a:pt x="50" y="0"/>
                    <a:pt x="40" y="0"/>
                  </a:cubicBezTo>
                  <a:cubicBezTo>
                    <a:pt x="29" y="0"/>
                    <a:pt x="19" y="4"/>
                    <a:pt x="12" y="12"/>
                  </a:cubicBezTo>
                  <a:cubicBezTo>
                    <a:pt x="4" y="19"/>
                    <a:pt x="0" y="29"/>
                    <a:pt x="0" y="40"/>
                  </a:cubicBezTo>
                  <a:cubicBezTo>
                    <a:pt x="0" y="51"/>
                    <a:pt x="4" y="61"/>
                    <a:pt x="12" y="68"/>
                  </a:cubicBezTo>
                  <a:cubicBezTo>
                    <a:pt x="19" y="76"/>
                    <a:pt x="29" y="80"/>
                    <a:pt x="40" y="80"/>
                  </a:cubicBez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1954213" y="2992438"/>
              <a:ext cx="23813" cy="23813"/>
            </a:xfrm>
            <a:custGeom>
              <a:avLst/>
              <a:gdLst>
                <a:gd name="T0" fmla="*/ 12 w 80"/>
                <a:gd name="T1" fmla="*/ 11 h 79"/>
                <a:gd name="T2" fmla="*/ 0 w 80"/>
                <a:gd name="T3" fmla="*/ 39 h 79"/>
                <a:gd name="T4" fmla="*/ 12 w 80"/>
                <a:gd name="T5" fmla="*/ 68 h 79"/>
                <a:gd name="T6" fmla="*/ 40 w 80"/>
                <a:gd name="T7" fmla="*/ 79 h 79"/>
                <a:gd name="T8" fmla="*/ 69 w 80"/>
                <a:gd name="T9" fmla="*/ 68 h 79"/>
                <a:gd name="T10" fmla="*/ 80 w 80"/>
                <a:gd name="T11" fmla="*/ 39 h 79"/>
                <a:gd name="T12" fmla="*/ 69 w 80"/>
                <a:gd name="T13" fmla="*/ 11 h 79"/>
                <a:gd name="T14" fmla="*/ 40 w 80"/>
                <a:gd name="T15" fmla="*/ 0 h 79"/>
                <a:gd name="T16" fmla="*/ 12 w 80"/>
                <a:gd name="T17" fmla="*/ 1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79">
                  <a:moveTo>
                    <a:pt x="12" y="11"/>
                  </a:moveTo>
                  <a:cubicBezTo>
                    <a:pt x="5" y="19"/>
                    <a:pt x="0" y="29"/>
                    <a:pt x="0" y="39"/>
                  </a:cubicBezTo>
                  <a:cubicBezTo>
                    <a:pt x="0" y="50"/>
                    <a:pt x="5" y="60"/>
                    <a:pt x="12" y="68"/>
                  </a:cubicBezTo>
                  <a:cubicBezTo>
                    <a:pt x="19" y="75"/>
                    <a:pt x="30" y="79"/>
                    <a:pt x="40" y="79"/>
                  </a:cubicBezTo>
                  <a:cubicBezTo>
                    <a:pt x="51" y="79"/>
                    <a:pt x="61" y="75"/>
                    <a:pt x="69" y="68"/>
                  </a:cubicBezTo>
                  <a:cubicBezTo>
                    <a:pt x="76" y="60"/>
                    <a:pt x="80" y="50"/>
                    <a:pt x="80" y="39"/>
                  </a:cubicBezTo>
                  <a:cubicBezTo>
                    <a:pt x="80" y="29"/>
                    <a:pt x="76" y="19"/>
                    <a:pt x="69" y="11"/>
                  </a:cubicBezTo>
                  <a:cubicBezTo>
                    <a:pt x="61" y="4"/>
                    <a:pt x="51" y="0"/>
                    <a:pt x="40" y="0"/>
                  </a:cubicBezTo>
                  <a:cubicBezTo>
                    <a:pt x="30" y="0"/>
                    <a:pt x="19" y="4"/>
                    <a:pt x="12" y="11"/>
                  </a:cubicBez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8"/>
            <p:cNvSpPr>
              <a:spLocks noEditPoints="1"/>
            </p:cNvSpPr>
            <p:nvPr/>
          </p:nvSpPr>
          <p:spPr bwMode="auto">
            <a:xfrm>
              <a:off x="1843088" y="2832100"/>
              <a:ext cx="90488" cy="90488"/>
            </a:xfrm>
            <a:custGeom>
              <a:avLst/>
              <a:gdLst>
                <a:gd name="T0" fmla="*/ 152 w 304"/>
                <a:gd name="T1" fmla="*/ 304 h 304"/>
                <a:gd name="T2" fmla="*/ 304 w 304"/>
                <a:gd name="T3" fmla="*/ 152 h 304"/>
                <a:gd name="T4" fmla="*/ 152 w 304"/>
                <a:gd name="T5" fmla="*/ 0 h 304"/>
                <a:gd name="T6" fmla="*/ 0 w 304"/>
                <a:gd name="T7" fmla="*/ 152 h 304"/>
                <a:gd name="T8" fmla="*/ 152 w 304"/>
                <a:gd name="T9" fmla="*/ 304 h 304"/>
                <a:gd name="T10" fmla="*/ 152 w 304"/>
                <a:gd name="T11" fmla="*/ 80 h 304"/>
                <a:gd name="T12" fmla="*/ 224 w 304"/>
                <a:gd name="T13" fmla="*/ 152 h 304"/>
                <a:gd name="T14" fmla="*/ 152 w 304"/>
                <a:gd name="T15" fmla="*/ 224 h 304"/>
                <a:gd name="T16" fmla="*/ 80 w 304"/>
                <a:gd name="T17" fmla="*/ 152 h 304"/>
                <a:gd name="T18" fmla="*/ 152 w 304"/>
                <a:gd name="T19" fmla="*/ 8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304">
                  <a:moveTo>
                    <a:pt x="152" y="304"/>
                  </a:moveTo>
                  <a:cubicBezTo>
                    <a:pt x="236" y="304"/>
                    <a:pt x="304" y="236"/>
                    <a:pt x="304" y="152"/>
                  </a:cubicBezTo>
                  <a:cubicBezTo>
                    <a:pt x="304" y="68"/>
                    <a:pt x="236" y="0"/>
                    <a:pt x="152" y="0"/>
                  </a:cubicBezTo>
                  <a:cubicBezTo>
                    <a:pt x="68" y="0"/>
                    <a:pt x="0" y="68"/>
                    <a:pt x="0" y="152"/>
                  </a:cubicBezTo>
                  <a:cubicBezTo>
                    <a:pt x="0" y="236"/>
                    <a:pt x="68" y="304"/>
                    <a:pt x="152" y="304"/>
                  </a:cubicBezTo>
                  <a:close/>
                  <a:moveTo>
                    <a:pt x="152" y="80"/>
                  </a:moveTo>
                  <a:cubicBezTo>
                    <a:pt x="192" y="80"/>
                    <a:pt x="224" y="112"/>
                    <a:pt x="224" y="152"/>
                  </a:cubicBezTo>
                  <a:cubicBezTo>
                    <a:pt x="224" y="192"/>
                    <a:pt x="192" y="224"/>
                    <a:pt x="152" y="224"/>
                  </a:cubicBezTo>
                  <a:cubicBezTo>
                    <a:pt x="112" y="224"/>
                    <a:pt x="80" y="192"/>
                    <a:pt x="80" y="152"/>
                  </a:cubicBezTo>
                  <a:cubicBezTo>
                    <a:pt x="80" y="112"/>
                    <a:pt x="112" y="80"/>
                    <a:pt x="152" y="80"/>
                  </a:cubicBez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9"/>
            <p:cNvSpPr>
              <a:spLocks noEditPoints="1"/>
            </p:cNvSpPr>
            <p:nvPr/>
          </p:nvSpPr>
          <p:spPr bwMode="auto">
            <a:xfrm>
              <a:off x="1954213" y="2832100"/>
              <a:ext cx="92075" cy="90488"/>
            </a:xfrm>
            <a:custGeom>
              <a:avLst/>
              <a:gdLst>
                <a:gd name="T0" fmla="*/ 152 w 304"/>
                <a:gd name="T1" fmla="*/ 304 h 304"/>
                <a:gd name="T2" fmla="*/ 304 w 304"/>
                <a:gd name="T3" fmla="*/ 152 h 304"/>
                <a:gd name="T4" fmla="*/ 152 w 304"/>
                <a:gd name="T5" fmla="*/ 0 h 304"/>
                <a:gd name="T6" fmla="*/ 0 w 304"/>
                <a:gd name="T7" fmla="*/ 152 h 304"/>
                <a:gd name="T8" fmla="*/ 152 w 304"/>
                <a:gd name="T9" fmla="*/ 304 h 304"/>
                <a:gd name="T10" fmla="*/ 152 w 304"/>
                <a:gd name="T11" fmla="*/ 80 h 304"/>
                <a:gd name="T12" fmla="*/ 224 w 304"/>
                <a:gd name="T13" fmla="*/ 152 h 304"/>
                <a:gd name="T14" fmla="*/ 152 w 304"/>
                <a:gd name="T15" fmla="*/ 224 h 304"/>
                <a:gd name="T16" fmla="*/ 80 w 304"/>
                <a:gd name="T17" fmla="*/ 152 h 304"/>
                <a:gd name="T18" fmla="*/ 152 w 304"/>
                <a:gd name="T19" fmla="*/ 8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304">
                  <a:moveTo>
                    <a:pt x="152" y="304"/>
                  </a:moveTo>
                  <a:cubicBezTo>
                    <a:pt x="236" y="304"/>
                    <a:pt x="304" y="236"/>
                    <a:pt x="304" y="152"/>
                  </a:cubicBezTo>
                  <a:cubicBezTo>
                    <a:pt x="304" y="68"/>
                    <a:pt x="236" y="0"/>
                    <a:pt x="152" y="0"/>
                  </a:cubicBezTo>
                  <a:cubicBezTo>
                    <a:pt x="69" y="0"/>
                    <a:pt x="0" y="68"/>
                    <a:pt x="0" y="152"/>
                  </a:cubicBezTo>
                  <a:cubicBezTo>
                    <a:pt x="0" y="236"/>
                    <a:pt x="69" y="304"/>
                    <a:pt x="152" y="304"/>
                  </a:cubicBezTo>
                  <a:close/>
                  <a:moveTo>
                    <a:pt x="152" y="80"/>
                  </a:moveTo>
                  <a:cubicBezTo>
                    <a:pt x="192" y="80"/>
                    <a:pt x="224" y="112"/>
                    <a:pt x="224" y="152"/>
                  </a:cubicBezTo>
                  <a:cubicBezTo>
                    <a:pt x="224" y="192"/>
                    <a:pt x="192" y="224"/>
                    <a:pt x="152" y="224"/>
                  </a:cubicBezTo>
                  <a:cubicBezTo>
                    <a:pt x="113" y="224"/>
                    <a:pt x="80" y="192"/>
                    <a:pt x="80" y="152"/>
                  </a:cubicBezTo>
                  <a:cubicBezTo>
                    <a:pt x="80" y="112"/>
                    <a:pt x="113" y="80"/>
                    <a:pt x="152" y="80"/>
                  </a:cubicBez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10"/>
            <p:cNvSpPr>
              <a:spLocks noEditPoints="1"/>
            </p:cNvSpPr>
            <p:nvPr/>
          </p:nvSpPr>
          <p:spPr bwMode="auto">
            <a:xfrm>
              <a:off x="2066925" y="2832100"/>
              <a:ext cx="92075" cy="90488"/>
            </a:xfrm>
            <a:custGeom>
              <a:avLst/>
              <a:gdLst>
                <a:gd name="T0" fmla="*/ 152 w 304"/>
                <a:gd name="T1" fmla="*/ 304 h 304"/>
                <a:gd name="T2" fmla="*/ 304 w 304"/>
                <a:gd name="T3" fmla="*/ 152 h 304"/>
                <a:gd name="T4" fmla="*/ 152 w 304"/>
                <a:gd name="T5" fmla="*/ 0 h 304"/>
                <a:gd name="T6" fmla="*/ 0 w 304"/>
                <a:gd name="T7" fmla="*/ 152 h 304"/>
                <a:gd name="T8" fmla="*/ 152 w 304"/>
                <a:gd name="T9" fmla="*/ 304 h 304"/>
                <a:gd name="T10" fmla="*/ 152 w 304"/>
                <a:gd name="T11" fmla="*/ 80 h 304"/>
                <a:gd name="T12" fmla="*/ 224 w 304"/>
                <a:gd name="T13" fmla="*/ 152 h 304"/>
                <a:gd name="T14" fmla="*/ 152 w 304"/>
                <a:gd name="T15" fmla="*/ 224 h 304"/>
                <a:gd name="T16" fmla="*/ 80 w 304"/>
                <a:gd name="T17" fmla="*/ 152 h 304"/>
                <a:gd name="T18" fmla="*/ 152 w 304"/>
                <a:gd name="T19" fmla="*/ 8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304">
                  <a:moveTo>
                    <a:pt x="152" y="304"/>
                  </a:moveTo>
                  <a:cubicBezTo>
                    <a:pt x="235" y="304"/>
                    <a:pt x="304" y="236"/>
                    <a:pt x="304" y="152"/>
                  </a:cubicBezTo>
                  <a:cubicBezTo>
                    <a:pt x="304" y="68"/>
                    <a:pt x="235" y="0"/>
                    <a:pt x="152" y="0"/>
                  </a:cubicBezTo>
                  <a:cubicBezTo>
                    <a:pt x="68" y="0"/>
                    <a:pt x="0" y="68"/>
                    <a:pt x="0" y="152"/>
                  </a:cubicBezTo>
                  <a:cubicBezTo>
                    <a:pt x="0" y="236"/>
                    <a:pt x="68" y="304"/>
                    <a:pt x="152" y="304"/>
                  </a:cubicBezTo>
                  <a:close/>
                  <a:moveTo>
                    <a:pt x="152" y="80"/>
                  </a:moveTo>
                  <a:cubicBezTo>
                    <a:pt x="191" y="80"/>
                    <a:pt x="224" y="112"/>
                    <a:pt x="224" y="152"/>
                  </a:cubicBezTo>
                  <a:cubicBezTo>
                    <a:pt x="224" y="192"/>
                    <a:pt x="191" y="224"/>
                    <a:pt x="152" y="224"/>
                  </a:cubicBezTo>
                  <a:cubicBezTo>
                    <a:pt x="112" y="224"/>
                    <a:pt x="80" y="192"/>
                    <a:pt x="80" y="152"/>
                  </a:cubicBezTo>
                  <a:cubicBezTo>
                    <a:pt x="80" y="112"/>
                    <a:pt x="112" y="80"/>
                    <a:pt x="152" y="80"/>
                  </a:cubicBez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11"/>
            <p:cNvSpPr>
              <a:spLocks noEditPoints="1"/>
            </p:cNvSpPr>
            <p:nvPr/>
          </p:nvSpPr>
          <p:spPr bwMode="auto">
            <a:xfrm>
              <a:off x="1730375" y="2706688"/>
              <a:ext cx="92075" cy="92075"/>
            </a:xfrm>
            <a:custGeom>
              <a:avLst/>
              <a:gdLst>
                <a:gd name="T0" fmla="*/ 304 w 304"/>
                <a:gd name="T1" fmla="*/ 152 h 304"/>
                <a:gd name="T2" fmla="*/ 152 w 304"/>
                <a:gd name="T3" fmla="*/ 0 h 304"/>
                <a:gd name="T4" fmla="*/ 0 w 304"/>
                <a:gd name="T5" fmla="*/ 152 h 304"/>
                <a:gd name="T6" fmla="*/ 152 w 304"/>
                <a:gd name="T7" fmla="*/ 304 h 304"/>
                <a:gd name="T8" fmla="*/ 304 w 304"/>
                <a:gd name="T9" fmla="*/ 152 h 304"/>
                <a:gd name="T10" fmla="*/ 80 w 304"/>
                <a:gd name="T11" fmla="*/ 152 h 304"/>
                <a:gd name="T12" fmla="*/ 152 w 304"/>
                <a:gd name="T13" fmla="*/ 80 h 304"/>
                <a:gd name="T14" fmla="*/ 224 w 304"/>
                <a:gd name="T15" fmla="*/ 152 h 304"/>
                <a:gd name="T16" fmla="*/ 152 w 304"/>
                <a:gd name="T17" fmla="*/ 224 h 304"/>
                <a:gd name="T18" fmla="*/ 80 w 304"/>
                <a:gd name="T19" fmla="*/ 1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304">
                  <a:moveTo>
                    <a:pt x="304" y="152"/>
                  </a:moveTo>
                  <a:cubicBezTo>
                    <a:pt x="304" y="68"/>
                    <a:pt x="235" y="0"/>
                    <a:pt x="152" y="0"/>
                  </a:cubicBezTo>
                  <a:cubicBezTo>
                    <a:pt x="68" y="0"/>
                    <a:pt x="0" y="68"/>
                    <a:pt x="0" y="152"/>
                  </a:cubicBezTo>
                  <a:cubicBezTo>
                    <a:pt x="0" y="236"/>
                    <a:pt x="68" y="304"/>
                    <a:pt x="152" y="304"/>
                  </a:cubicBezTo>
                  <a:cubicBezTo>
                    <a:pt x="235" y="304"/>
                    <a:pt x="304" y="236"/>
                    <a:pt x="304" y="152"/>
                  </a:cubicBezTo>
                  <a:close/>
                  <a:moveTo>
                    <a:pt x="80" y="152"/>
                  </a:moveTo>
                  <a:cubicBezTo>
                    <a:pt x="80" y="112"/>
                    <a:pt x="112" y="80"/>
                    <a:pt x="152" y="80"/>
                  </a:cubicBezTo>
                  <a:cubicBezTo>
                    <a:pt x="191" y="80"/>
                    <a:pt x="224" y="112"/>
                    <a:pt x="224" y="152"/>
                  </a:cubicBezTo>
                  <a:cubicBezTo>
                    <a:pt x="224" y="192"/>
                    <a:pt x="191" y="224"/>
                    <a:pt x="152" y="224"/>
                  </a:cubicBezTo>
                  <a:cubicBezTo>
                    <a:pt x="112" y="224"/>
                    <a:pt x="80" y="192"/>
                    <a:pt x="80" y="152"/>
                  </a:cubicBez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12"/>
            <p:cNvSpPr>
              <a:spLocks noEditPoints="1"/>
            </p:cNvSpPr>
            <p:nvPr/>
          </p:nvSpPr>
          <p:spPr bwMode="auto">
            <a:xfrm>
              <a:off x="1954213" y="2706688"/>
              <a:ext cx="92075" cy="92075"/>
            </a:xfrm>
            <a:custGeom>
              <a:avLst/>
              <a:gdLst>
                <a:gd name="T0" fmla="*/ 152 w 304"/>
                <a:gd name="T1" fmla="*/ 304 h 304"/>
                <a:gd name="T2" fmla="*/ 304 w 304"/>
                <a:gd name="T3" fmla="*/ 152 h 304"/>
                <a:gd name="T4" fmla="*/ 152 w 304"/>
                <a:gd name="T5" fmla="*/ 0 h 304"/>
                <a:gd name="T6" fmla="*/ 0 w 304"/>
                <a:gd name="T7" fmla="*/ 152 h 304"/>
                <a:gd name="T8" fmla="*/ 152 w 304"/>
                <a:gd name="T9" fmla="*/ 304 h 304"/>
                <a:gd name="T10" fmla="*/ 152 w 304"/>
                <a:gd name="T11" fmla="*/ 80 h 304"/>
                <a:gd name="T12" fmla="*/ 224 w 304"/>
                <a:gd name="T13" fmla="*/ 152 h 304"/>
                <a:gd name="T14" fmla="*/ 152 w 304"/>
                <a:gd name="T15" fmla="*/ 224 h 304"/>
                <a:gd name="T16" fmla="*/ 80 w 304"/>
                <a:gd name="T17" fmla="*/ 152 h 304"/>
                <a:gd name="T18" fmla="*/ 152 w 304"/>
                <a:gd name="T19" fmla="*/ 8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304">
                  <a:moveTo>
                    <a:pt x="152" y="304"/>
                  </a:moveTo>
                  <a:cubicBezTo>
                    <a:pt x="236" y="304"/>
                    <a:pt x="304" y="236"/>
                    <a:pt x="304" y="152"/>
                  </a:cubicBezTo>
                  <a:cubicBezTo>
                    <a:pt x="304" y="68"/>
                    <a:pt x="236" y="0"/>
                    <a:pt x="152" y="0"/>
                  </a:cubicBezTo>
                  <a:cubicBezTo>
                    <a:pt x="69" y="0"/>
                    <a:pt x="0" y="68"/>
                    <a:pt x="0" y="152"/>
                  </a:cubicBezTo>
                  <a:cubicBezTo>
                    <a:pt x="0" y="236"/>
                    <a:pt x="69" y="304"/>
                    <a:pt x="152" y="304"/>
                  </a:cubicBezTo>
                  <a:close/>
                  <a:moveTo>
                    <a:pt x="152" y="80"/>
                  </a:moveTo>
                  <a:cubicBezTo>
                    <a:pt x="192" y="80"/>
                    <a:pt x="224" y="112"/>
                    <a:pt x="224" y="152"/>
                  </a:cubicBezTo>
                  <a:cubicBezTo>
                    <a:pt x="224" y="192"/>
                    <a:pt x="192" y="224"/>
                    <a:pt x="152" y="224"/>
                  </a:cubicBezTo>
                  <a:cubicBezTo>
                    <a:pt x="113" y="224"/>
                    <a:pt x="80" y="192"/>
                    <a:pt x="80" y="152"/>
                  </a:cubicBezTo>
                  <a:cubicBezTo>
                    <a:pt x="80" y="112"/>
                    <a:pt x="113" y="80"/>
                    <a:pt x="152" y="80"/>
                  </a:cubicBez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13"/>
            <p:cNvSpPr>
              <a:spLocks noEditPoints="1"/>
            </p:cNvSpPr>
            <p:nvPr/>
          </p:nvSpPr>
          <p:spPr bwMode="auto">
            <a:xfrm>
              <a:off x="2066925" y="2706688"/>
              <a:ext cx="92075" cy="92075"/>
            </a:xfrm>
            <a:custGeom>
              <a:avLst/>
              <a:gdLst>
                <a:gd name="T0" fmla="*/ 152 w 304"/>
                <a:gd name="T1" fmla="*/ 304 h 304"/>
                <a:gd name="T2" fmla="*/ 304 w 304"/>
                <a:gd name="T3" fmla="*/ 152 h 304"/>
                <a:gd name="T4" fmla="*/ 152 w 304"/>
                <a:gd name="T5" fmla="*/ 0 h 304"/>
                <a:gd name="T6" fmla="*/ 0 w 304"/>
                <a:gd name="T7" fmla="*/ 152 h 304"/>
                <a:gd name="T8" fmla="*/ 152 w 304"/>
                <a:gd name="T9" fmla="*/ 304 h 304"/>
                <a:gd name="T10" fmla="*/ 152 w 304"/>
                <a:gd name="T11" fmla="*/ 80 h 304"/>
                <a:gd name="T12" fmla="*/ 224 w 304"/>
                <a:gd name="T13" fmla="*/ 152 h 304"/>
                <a:gd name="T14" fmla="*/ 152 w 304"/>
                <a:gd name="T15" fmla="*/ 224 h 304"/>
                <a:gd name="T16" fmla="*/ 80 w 304"/>
                <a:gd name="T17" fmla="*/ 152 h 304"/>
                <a:gd name="T18" fmla="*/ 152 w 304"/>
                <a:gd name="T19" fmla="*/ 8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304">
                  <a:moveTo>
                    <a:pt x="152" y="304"/>
                  </a:moveTo>
                  <a:cubicBezTo>
                    <a:pt x="235" y="304"/>
                    <a:pt x="304" y="236"/>
                    <a:pt x="304" y="152"/>
                  </a:cubicBezTo>
                  <a:cubicBezTo>
                    <a:pt x="304" y="68"/>
                    <a:pt x="235" y="0"/>
                    <a:pt x="152" y="0"/>
                  </a:cubicBezTo>
                  <a:cubicBezTo>
                    <a:pt x="68" y="0"/>
                    <a:pt x="0" y="68"/>
                    <a:pt x="0" y="152"/>
                  </a:cubicBezTo>
                  <a:cubicBezTo>
                    <a:pt x="0" y="236"/>
                    <a:pt x="68" y="304"/>
                    <a:pt x="152" y="304"/>
                  </a:cubicBezTo>
                  <a:close/>
                  <a:moveTo>
                    <a:pt x="152" y="80"/>
                  </a:moveTo>
                  <a:cubicBezTo>
                    <a:pt x="191" y="80"/>
                    <a:pt x="224" y="112"/>
                    <a:pt x="224" y="152"/>
                  </a:cubicBezTo>
                  <a:cubicBezTo>
                    <a:pt x="224" y="192"/>
                    <a:pt x="191" y="224"/>
                    <a:pt x="152" y="224"/>
                  </a:cubicBezTo>
                  <a:cubicBezTo>
                    <a:pt x="112" y="224"/>
                    <a:pt x="80" y="192"/>
                    <a:pt x="80" y="152"/>
                  </a:cubicBezTo>
                  <a:cubicBezTo>
                    <a:pt x="80" y="112"/>
                    <a:pt x="112" y="80"/>
                    <a:pt x="152" y="80"/>
                  </a:cubicBez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14"/>
            <p:cNvSpPr>
              <a:spLocks noEditPoints="1"/>
            </p:cNvSpPr>
            <p:nvPr/>
          </p:nvSpPr>
          <p:spPr bwMode="auto">
            <a:xfrm>
              <a:off x="1843088" y="2706688"/>
              <a:ext cx="90488" cy="92075"/>
            </a:xfrm>
            <a:custGeom>
              <a:avLst/>
              <a:gdLst>
                <a:gd name="T0" fmla="*/ 152 w 304"/>
                <a:gd name="T1" fmla="*/ 304 h 304"/>
                <a:gd name="T2" fmla="*/ 304 w 304"/>
                <a:gd name="T3" fmla="*/ 152 h 304"/>
                <a:gd name="T4" fmla="*/ 152 w 304"/>
                <a:gd name="T5" fmla="*/ 0 h 304"/>
                <a:gd name="T6" fmla="*/ 0 w 304"/>
                <a:gd name="T7" fmla="*/ 152 h 304"/>
                <a:gd name="T8" fmla="*/ 152 w 304"/>
                <a:gd name="T9" fmla="*/ 304 h 304"/>
                <a:gd name="T10" fmla="*/ 152 w 304"/>
                <a:gd name="T11" fmla="*/ 80 h 304"/>
                <a:gd name="T12" fmla="*/ 224 w 304"/>
                <a:gd name="T13" fmla="*/ 152 h 304"/>
                <a:gd name="T14" fmla="*/ 152 w 304"/>
                <a:gd name="T15" fmla="*/ 224 h 304"/>
                <a:gd name="T16" fmla="*/ 80 w 304"/>
                <a:gd name="T17" fmla="*/ 152 h 304"/>
                <a:gd name="T18" fmla="*/ 152 w 304"/>
                <a:gd name="T19" fmla="*/ 8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304">
                  <a:moveTo>
                    <a:pt x="152" y="304"/>
                  </a:moveTo>
                  <a:cubicBezTo>
                    <a:pt x="236" y="304"/>
                    <a:pt x="304" y="236"/>
                    <a:pt x="304" y="152"/>
                  </a:cubicBezTo>
                  <a:cubicBezTo>
                    <a:pt x="304" y="68"/>
                    <a:pt x="236" y="0"/>
                    <a:pt x="152" y="0"/>
                  </a:cubicBezTo>
                  <a:cubicBezTo>
                    <a:pt x="68" y="0"/>
                    <a:pt x="0" y="68"/>
                    <a:pt x="0" y="152"/>
                  </a:cubicBezTo>
                  <a:cubicBezTo>
                    <a:pt x="0" y="236"/>
                    <a:pt x="68" y="304"/>
                    <a:pt x="152" y="304"/>
                  </a:cubicBezTo>
                  <a:close/>
                  <a:moveTo>
                    <a:pt x="152" y="80"/>
                  </a:moveTo>
                  <a:cubicBezTo>
                    <a:pt x="192" y="80"/>
                    <a:pt x="224" y="112"/>
                    <a:pt x="224" y="152"/>
                  </a:cubicBezTo>
                  <a:cubicBezTo>
                    <a:pt x="224" y="192"/>
                    <a:pt x="192" y="224"/>
                    <a:pt x="152" y="224"/>
                  </a:cubicBezTo>
                  <a:cubicBezTo>
                    <a:pt x="112" y="224"/>
                    <a:pt x="80" y="192"/>
                    <a:pt x="80" y="152"/>
                  </a:cubicBezTo>
                  <a:cubicBezTo>
                    <a:pt x="80" y="112"/>
                    <a:pt x="112" y="80"/>
                    <a:pt x="152" y="80"/>
                  </a:cubicBez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1676400" y="2884488"/>
              <a:ext cx="95250" cy="73025"/>
            </a:xfrm>
            <a:custGeom>
              <a:avLst/>
              <a:gdLst>
                <a:gd name="T0" fmla="*/ 88 w 319"/>
                <a:gd name="T1" fmla="*/ 231 h 242"/>
                <a:gd name="T2" fmla="*/ 117 w 319"/>
                <a:gd name="T3" fmla="*/ 242 h 242"/>
                <a:gd name="T4" fmla="*/ 145 w 319"/>
                <a:gd name="T5" fmla="*/ 231 h 242"/>
                <a:gd name="T6" fmla="*/ 303 w 319"/>
                <a:gd name="T7" fmla="*/ 72 h 242"/>
                <a:gd name="T8" fmla="*/ 303 w 319"/>
                <a:gd name="T9" fmla="*/ 16 h 242"/>
                <a:gd name="T10" fmla="*/ 247 w 319"/>
                <a:gd name="T11" fmla="*/ 16 h 242"/>
                <a:gd name="T12" fmla="*/ 117 w 319"/>
                <a:gd name="T13" fmla="*/ 146 h 242"/>
                <a:gd name="T14" fmla="*/ 72 w 319"/>
                <a:gd name="T15" fmla="*/ 101 h 242"/>
                <a:gd name="T16" fmla="*/ 15 w 319"/>
                <a:gd name="T17" fmla="*/ 101 h 242"/>
                <a:gd name="T18" fmla="*/ 15 w 319"/>
                <a:gd name="T19" fmla="*/ 158 h 242"/>
                <a:gd name="T20" fmla="*/ 88 w 319"/>
                <a:gd name="T21" fmla="*/ 2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9" h="242">
                  <a:moveTo>
                    <a:pt x="88" y="231"/>
                  </a:moveTo>
                  <a:cubicBezTo>
                    <a:pt x="96" y="238"/>
                    <a:pt x="106" y="242"/>
                    <a:pt x="117" y="242"/>
                  </a:cubicBezTo>
                  <a:cubicBezTo>
                    <a:pt x="127" y="242"/>
                    <a:pt x="137" y="238"/>
                    <a:pt x="145" y="231"/>
                  </a:cubicBezTo>
                  <a:cubicBezTo>
                    <a:pt x="303" y="72"/>
                    <a:pt x="303" y="72"/>
                    <a:pt x="303" y="72"/>
                  </a:cubicBezTo>
                  <a:cubicBezTo>
                    <a:pt x="319" y="56"/>
                    <a:pt x="319" y="31"/>
                    <a:pt x="303" y="16"/>
                  </a:cubicBezTo>
                  <a:cubicBezTo>
                    <a:pt x="288" y="0"/>
                    <a:pt x="262" y="0"/>
                    <a:pt x="247" y="16"/>
                  </a:cubicBezTo>
                  <a:cubicBezTo>
                    <a:pt x="117" y="146"/>
                    <a:pt x="117" y="146"/>
                    <a:pt x="117" y="146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56" y="86"/>
                    <a:pt x="31" y="86"/>
                    <a:pt x="15" y="101"/>
                  </a:cubicBezTo>
                  <a:cubicBezTo>
                    <a:pt x="0" y="117"/>
                    <a:pt x="0" y="142"/>
                    <a:pt x="15" y="158"/>
                  </a:cubicBezTo>
                  <a:lnTo>
                    <a:pt x="88" y="231"/>
                  </a:lnTo>
                  <a:close/>
                </a:path>
              </a:pathLst>
            </a:custGeom>
            <a:solidFill>
              <a:srgbClr val="BC30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2112389" y="2754845"/>
            <a:ext cx="34740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Периодичность сбора данных: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112389" y="3094192"/>
            <a:ext cx="5651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позднее 10 числа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месяца, следующего за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отчетным.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112389" y="3610683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Предоставляемые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сведения:</a:t>
            </a:r>
          </a:p>
        </p:txBody>
      </p:sp>
      <p:grpSp>
        <p:nvGrpSpPr>
          <p:cNvPr id="48" name="Группа 47"/>
          <p:cNvGrpSpPr/>
          <p:nvPr/>
        </p:nvGrpSpPr>
        <p:grpSpPr>
          <a:xfrm>
            <a:off x="1591978" y="3625742"/>
            <a:ext cx="340344" cy="308437"/>
            <a:chOff x="4865619" y="2423546"/>
            <a:chExt cx="550470" cy="498863"/>
          </a:xfrm>
          <a:solidFill>
            <a:srgbClr val="BC3004"/>
          </a:solidFill>
        </p:grpSpPr>
        <p:sp>
          <p:nvSpPr>
            <p:cNvPr id="49" name="Freeform 49"/>
            <p:cNvSpPr>
              <a:spLocks noEditPoints="1"/>
            </p:cNvSpPr>
            <p:nvPr/>
          </p:nvSpPr>
          <p:spPr bwMode="auto">
            <a:xfrm>
              <a:off x="4865619" y="2423546"/>
              <a:ext cx="550470" cy="498863"/>
            </a:xfrm>
            <a:custGeom>
              <a:avLst/>
              <a:gdLst>
                <a:gd name="T0" fmla="*/ 156 w 512"/>
                <a:gd name="T1" fmla="*/ 34 h 464"/>
                <a:gd name="T2" fmla="*/ 148 w 512"/>
                <a:gd name="T3" fmla="*/ 39 h 464"/>
                <a:gd name="T4" fmla="*/ 144 w 512"/>
                <a:gd name="T5" fmla="*/ 48 h 464"/>
                <a:gd name="T6" fmla="*/ 368 w 512"/>
                <a:gd name="T7" fmla="*/ 80 h 464"/>
                <a:gd name="T8" fmla="*/ 368 w 512"/>
                <a:gd name="T9" fmla="*/ 44 h 464"/>
                <a:gd name="T10" fmla="*/ 361 w 512"/>
                <a:gd name="T11" fmla="*/ 36 h 464"/>
                <a:gd name="T12" fmla="*/ 352 w 512"/>
                <a:gd name="T13" fmla="*/ 32 h 464"/>
                <a:gd name="T14" fmla="*/ 161 w 512"/>
                <a:gd name="T15" fmla="*/ 0 h 464"/>
                <a:gd name="T16" fmla="*/ 371 w 512"/>
                <a:gd name="T17" fmla="*/ 3 h 464"/>
                <a:gd name="T18" fmla="*/ 396 w 512"/>
                <a:gd name="T19" fmla="*/ 29 h 464"/>
                <a:gd name="T20" fmla="*/ 400 w 512"/>
                <a:gd name="T21" fmla="*/ 80 h 464"/>
                <a:gd name="T22" fmla="*/ 432 w 512"/>
                <a:gd name="T23" fmla="*/ 64 h 464"/>
                <a:gd name="T24" fmla="*/ 435 w 512"/>
                <a:gd name="T25" fmla="*/ 55 h 464"/>
                <a:gd name="T26" fmla="*/ 443 w 512"/>
                <a:gd name="T27" fmla="*/ 50 h 464"/>
                <a:gd name="T28" fmla="*/ 453 w 512"/>
                <a:gd name="T29" fmla="*/ 50 h 464"/>
                <a:gd name="T30" fmla="*/ 461 w 512"/>
                <a:gd name="T31" fmla="*/ 55 h 464"/>
                <a:gd name="T32" fmla="*/ 464 w 512"/>
                <a:gd name="T33" fmla="*/ 64 h 464"/>
                <a:gd name="T34" fmla="*/ 483 w 512"/>
                <a:gd name="T35" fmla="*/ 85 h 464"/>
                <a:gd name="T36" fmla="*/ 509 w 512"/>
                <a:gd name="T37" fmla="*/ 111 h 464"/>
                <a:gd name="T38" fmla="*/ 512 w 512"/>
                <a:gd name="T39" fmla="*/ 448 h 464"/>
                <a:gd name="T40" fmla="*/ 509 w 512"/>
                <a:gd name="T41" fmla="*/ 457 h 464"/>
                <a:gd name="T42" fmla="*/ 501 w 512"/>
                <a:gd name="T43" fmla="*/ 464 h 464"/>
                <a:gd name="T44" fmla="*/ 177 w 512"/>
                <a:gd name="T45" fmla="*/ 464 h 464"/>
                <a:gd name="T46" fmla="*/ 167 w 512"/>
                <a:gd name="T47" fmla="*/ 460 h 464"/>
                <a:gd name="T48" fmla="*/ 161 w 512"/>
                <a:gd name="T49" fmla="*/ 452 h 464"/>
                <a:gd name="T50" fmla="*/ 161 w 512"/>
                <a:gd name="T51" fmla="*/ 443 h 464"/>
                <a:gd name="T52" fmla="*/ 167 w 512"/>
                <a:gd name="T53" fmla="*/ 435 h 464"/>
                <a:gd name="T54" fmla="*/ 177 w 512"/>
                <a:gd name="T55" fmla="*/ 432 h 464"/>
                <a:gd name="T56" fmla="*/ 480 w 512"/>
                <a:gd name="T57" fmla="*/ 130 h 464"/>
                <a:gd name="T58" fmla="*/ 477 w 512"/>
                <a:gd name="T59" fmla="*/ 121 h 464"/>
                <a:gd name="T60" fmla="*/ 467 w 512"/>
                <a:gd name="T61" fmla="*/ 112 h 464"/>
                <a:gd name="T62" fmla="*/ 50 w 512"/>
                <a:gd name="T63" fmla="*/ 112 h 464"/>
                <a:gd name="T64" fmla="*/ 40 w 512"/>
                <a:gd name="T65" fmla="*/ 116 h 464"/>
                <a:gd name="T66" fmla="*/ 32 w 512"/>
                <a:gd name="T67" fmla="*/ 125 h 464"/>
                <a:gd name="T68" fmla="*/ 32 w 512"/>
                <a:gd name="T69" fmla="*/ 432 h 464"/>
                <a:gd name="T70" fmla="*/ 85 w 512"/>
                <a:gd name="T71" fmla="*/ 433 h 464"/>
                <a:gd name="T72" fmla="*/ 93 w 512"/>
                <a:gd name="T73" fmla="*/ 438 h 464"/>
                <a:gd name="T74" fmla="*/ 96 w 512"/>
                <a:gd name="T75" fmla="*/ 448 h 464"/>
                <a:gd name="T76" fmla="*/ 93 w 512"/>
                <a:gd name="T77" fmla="*/ 457 h 464"/>
                <a:gd name="T78" fmla="*/ 85 w 512"/>
                <a:gd name="T79" fmla="*/ 464 h 464"/>
                <a:gd name="T80" fmla="*/ 16 w 512"/>
                <a:gd name="T81" fmla="*/ 464 h 464"/>
                <a:gd name="T82" fmla="*/ 6 w 512"/>
                <a:gd name="T83" fmla="*/ 460 h 464"/>
                <a:gd name="T84" fmla="*/ 0 w 512"/>
                <a:gd name="T85" fmla="*/ 452 h 464"/>
                <a:gd name="T86" fmla="*/ 0 w 512"/>
                <a:gd name="T87" fmla="*/ 130 h 464"/>
                <a:gd name="T88" fmla="*/ 14 w 512"/>
                <a:gd name="T89" fmla="*/ 96 h 464"/>
                <a:gd name="T90" fmla="*/ 48 w 512"/>
                <a:gd name="T91" fmla="*/ 80 h 464"/>
                <a:gd name="T92" fmla="*/ 48 w 512"/>
                <a:gd name="T93" fmla="*/ 60 h 464"/>
                <a:gd name="T94" fmla="*/ 55 w 512"/>
                <a:gd name="T95" fmla="*/ 52 h 464"/>
                <a:gd name="T96" fmla="*/ 64 w 512"/>
                <a:gd name="T97" fmla="*/ 48 h 464"/>
                <a:gd name="T98" fmla="*/ 74 w 512"/>
                <a:gd name="T99" fmla="*/ 52 h 464"/>
                <a:gd name="T100" fmla="*/ 79 w 512"/>
                <a:gd name="T101" fmla="*/ 60 h 464"/>
                <a:gd name="T102" fmla="*/ 80 w 512"/>
                <a:gd name="T103" fmla="*/ 80 h 464"/>
                <a:gd name="T104" fmla="*/ 112 w 512"/>
                <a:gd name="T105" fmla="*/ 48 h 464"/>
                <a:gd name="T106" fmla="*/ 127 w 512"/>
                <a:gd name="T107" fmla="*/ 15 h 464"/>
                <a:gd name="T108" fmla="*/ 161 w 512"/>
                <a:gd name="T109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12" h="464">
                  <a:moveTo>
                    <a:pt x="161" y="32"/>
                  </a:moveTo>
                  <a:lnTo>
                    <a:pt x="156" y="34"/>
                  </a:lnTo>
                  <a:lnTo>
                    <a:pt x="151" y="36"/>
                  </a:lnTo>
                  <a:lnTo>
                    <a:pt x="148" y="39"/>
                  </a:lnTo>
                  <a:lnTo>
                    <a:pt x="144" y="44"/>
                  </a:lnTo>
                  <a:lnTo>
                    <a:pt x="144" y="48"/>
                  </a:lnTo>
                  <a:lnTo>
                    <a:pt x="144" y="80"/>
                  </a:lnTo>
                  <a:lnTo>
                    <a:pt x="368" y="80"/>
                  </a:lnTo>
                  <a:lnTo>
                    <a:pt x="368" y="48"/>
                  </a:lnTo>
                  <a:lnTo>
                    <a:pt x="368" y="44"/>
                  </a:lnTo>
                  <a:lnTo>
                    <a:pt x="364" y="39"/>
                  </a:lnTo>
                  <a:lnTo>
                    <a:pt x="361" y="36"/>
                  </a:lnTo>
                  <a:lnTo>
                    <a:pt x="356" y="34"/>
                  </a:lnTo>
                  <a:lnTo>
                    <a:pt x="352" y="32"/>
                  </a:lnTo>
                  <a:lnTo>
                    <a:pt x="161" y="32"/>
                  </a:lnTo>
                  <a:close/>
                  <a:moveTo>
                    <a:pt x="161" y="0"/>
                  </a:moveTo>
                  <a:lnTo>
                    <a:pt x="352" y="0"/>
                  </a:lnTo>
                  <a:lnTo>
                    <a:pt x="371" y="3"/>
                  </a:lnTo>
                  <a:lnTo>
                    <a:pt x="385" y="15"/>
                  </a:lnTo>
                  <a:lnTo>
                    <a:pt x="396" y="29"/>
                  </a:lnTo>
                  <a:lnTo>
                    <a:pt x="400" y="48"/>
                  </a:lnTo>
                  <a:lnTo>
                    <a:pt x="400" y="80"/>
                  </a:lnTo>
                  <a:lnTo>
                    <a:pt x="432" y="80"/>
                  </a:lnTo>
                  <a:lnTo>
                    <a:pt x="432" y="64"/>
                  </a:lnTo>
                  <a:lnTo>
                    <a:pt x="433" y="60"/>
                  </a:lnTo>
                  <a:lnTo>
                    <a:pt x="435" y="55"/>
                  </a:lnTo>
                  <a:lnTo>
                    <a:pt x="438" y="52"/>
                  </a:lnTo>
                  <a:lnTo>
                    <a:pt x="443" y="50"/>
                  </a:lnTo>
                  <a:lnTo>
                    <a:pt x="448" y="48"/>
                  </a:lnTo>
                  <a:lnTo>
                    <a:pt x="453" y="50"/>
                  </a:lnTo>
                  <a:lnTo>
                    <a:pt x="457" y="52"/>
                  </a:lnTo>
                  <a:lnTo>
                    <a:pt x="461" y="55"/>
                  </a:lnTo>
                  <a:lnTo>
                    <a:pt x="464" y="60"/>
                  </a:lnTo>
                  <a:lnTo>
                    <a:pt x="464" y="64"/>
                  </a:lnTo>
                  <a:lnTo>
                    <a:pt x="464" y="80"/>
                  </a:lnTo>
                  <a:lnTo>
                    <a:pt x="483" y="85"/>
                  </a:lnTo>
                  <a:lnTo>
                    <a:pt x="498" y="96"/>
                  </a:lnTo>
                  <a:lnTo>
                    <a:pt x="509" y="111"/>
                  </a:lnTo>
                  <a:lnTo>
                    <a:pt x="512" y="130"/>
                  </a:lnTo>
                  <a:lnTo>
                    <a:pt x="512" y="448"/>
                  </a:lnTo>
                  <a:lnTo>
                    <a:pt x="512" y="452"/>
                  </a:lnTo>
                  <a:lnTo>
                    <a:pt x="509" y="457"/>
                  </a:lnTo>
                  <a:lnTo>
                    <a:pt x="506" y="460"/>
                  </a:lnTo>
                  <a:lnTo>
                    <a:pt x="501" y="464"/>
                  </a:lnTo>
                  <a:lnTo>
                    <a:pt x="496" y="464"/>
                  </a:lnTo>
                  <a:lnTo>
                    <a:pt x="177" y="464"/>
                  </a:lnTo>
                  <a:lnTo>
                    <a:pt x="170" y="464"/>
                  </a:lnTo>
                  <a:lnTo>
                    <a:pt x="167" y="460"/>
                  </a:lnTo>
                  <a:lnTo>
                    <a:pt x="164" y="457"/>
                  </a:lnTo>
                  <a:lnTo>
                    <a:pt x="161" y="452"/>
                  </a:lnTo>
                  <a:lnTo>
                    <a:pt x="161" y="448"/>
                  </a:lnTo>
                  <a:lnTo>
                    <a:pt x="161" y="443"/>
                  </a:lnTo>
                  <a:lnTo>
                    <a:pt x="164" y="438"/>
                  </a:lnTo>
                  <a:lnTo>
                    <a:pt x="167" y="435"/>
                  </a:lnTo>
                  <a:lnTo>
                    <a:pt x="170" y="433"/>
                  </a:lnTo>
                  <a:lnTo>
                    <a:pt x="177" y="432"/>
                  </a:lnTo>
                  <a:lnTo>
                    <a:pt x="480" y="432"/>
                  </a:lnTo>
                  <a:lnTo>
                    <a:pt x="480" y="130"/>
                  </a:lnTo>
                  <a:lnTo>
                    <a:pt x="478" y="125"/>
                  </a:lnTo>
                  <a:lnTo>
                    <a:pt x="477" y="121"/>
                  </a:lnTo>
                  <a:lnTo>
                    <a:pt x="472" y="116"/>
                  </a:lnTo>
                  <a:lnTo>
                    <a:pt x="467" y="112"/>
                  </a:lnTo>
                  <a:lnTo>
                    <a:pt x="462" y="112"/>
                  </a:lnTo>
                  <a:lnTo>
                    <a:pt x="50" y="112"/>
                  </a:lnTo>
                  <a:lnTo>
                    <a:pt x="45" y="112"/>
                  </a:lnTo>
                  <a:lnTo>
                    <a:pt x="40" y="116"/>
                  </a:lnTo>
                  <a:lnTo>
                    <a:pt x="35" y="121"/>
                  </a:lnTo>
                  <a:lnTo>
                    <a:pt x="32" y="125"/>
                  </a:lnTo>
                  <a:lnTo>
                    <a:pt x="32" y="130"/>
                  </a:lnTo>
                  <a:lnTo>
                    <a:pt x="32" y="432"/>
                  </a:lnTo>
                  <a:lnTo>
                    <a:pt x="80" y="432"/>
                  </a:lnTo>
                  <a:lnTo>
                    <a:pt x="85" y="433"/>
                  </a:lnTo>
                  <a:lnTo>
                    <a:pt x="90" y="435"/>
                  </a:lnTo>
                  <a:lnTo>
                    <a:pt x="93" y="438"/>
                  </a:lnTo>
                  <a:lnTo>
                    <a:pt x="95" y="443"/>
                  </a:lnTo>
                  <a:lnTo>
                    <a:pt x="96" y="448"/>
                  </a:lnTo>
                  <a:lnTo>
                    <a:pt x="95" y="452"/>
                  </a:lnTo>
                  <a:lnTo>
                    <a:pt x="93" y="457"/>
                  </a:lnTo>
                  <a:lnTo>
                    <a:pt x="90" y="460"/>
                  </a:lnTo>
                  <a:lnTo>
                    <a:pt x="85" y="464"/>
                  </a:lnTo>
                  <a:lnTo>
                    <a:pt x="80" y="464"/>
                  </a:lnTo>
                  <a:lnTo>
                    <a:pt x="16" y="464"/>
                  </a:lnTo>
                  <a:lnTo>
                    <a:pt x="11" y="464"/>
                  </a:lnTo>
                  <a:lnTo>
                    <a:pt x="6" y="460"/>
                  </a:lnTo>
                  <a:lnTo>
                    <a:pt x="3" y="457"/>
                  </a:lnTo>
                  <a:lnTo>
                    <a:pt x="0" y="452"/>
                  </a:lnTo>
                  <a:lnTo>
                    <a:pt x="0" y="448"/>
                  </a:lnTo>
                  <a:lnTo>
                    <a:pt x="0" y="130"/>
                  </a:lnTo>
                  <a:lnTo>
                    <a:pt x="3" y="111"/>
                  </a:lnTo>
                  <a:lnTo>
                    <a:pt x="14" y="96"/>
                  </a:lnTo>
                  <a:lnTo>
                    <a:pt x="29" y="85"/>
                  </a:lnTo>
                  <a:lnTo>
                    <a:pt x="48" y="80"/>
                  </a:lnTo>
                  <a:lnTo>
                    <a:pt x="48" y="64"/>
                  </a:lnTo>
                  <a:lnTo>
                    <a:pt x="48" y="60"/>
                  </a:lnTo>
                  <a:lnTo>
                    <a:pt x="51" y="55"/>
                  </a:lnTo>
                  <a:lnTo>
                    <a:pt x="55" y="52"/>
                  </a:lnTo>
                  <a:lnTo>
                    <a:pt x="59" y="50"/>
                  </a:lnTo>
                  <a:lnTo>
                    <a:pt x="64" y="48"/>
                  </a:lnTo>
                  <a:lnTo>
                    <a:pt x="69" y="50"/>
                  </a:lnTo>
                  <a:lnTo>
                    <a:pt x="74" y="52"/>
                  </a:lnTo>
                  <a:lnTo>
                    <a:pt x="77" y="55"/>
                  </a:lnTo>
                  <a:lnTo>
                    <a:pt x="79" y="60"/>
                  </a:lnTo>
                  <a:lnTo>
                    <a:pt x="80" y="64"/>
                  </a:lnTo>
                  <a:lnTo>
                    <a:pt x="80" y="80"/>
                  </a:lnTo>
                  <a:lnTo>
                    <a:pt x="112" y="80"/>
                  </a:lnTo>
                  <a:lnTo>
                    <a:pt x="112" y="48"/>
                  </a:lnTo>
                  <a:lnTo>
                    <a:pt x="116" y="29"/>
                  </a:lnTo>
                  <a:lnTo>
                    <a:pt x="127" y="15"/>
                  </a:lnTo>
                  <a:lnTo>
                    <a:pt x="141" y="3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50"/>
            <p:cNvSpPr>
              <a:spLocks noEditPoints="1"/>
            </p:cNvSpPr>
            <p:nvPr/>
          </p:nvSpPr>
          <p:spPr bwMode="auto">
            <a:xfrm>
              <a:off x="5020439" y="2595568"/>
              <a:ext cx="240831" cy="240831"/>
            </a:xfrm>
            <a:custGeom>
              <a:avLst/>
              <a:gdLst>
                <a:gd name="T0" fmla="*/ 97 w 224"/>
                <a:gd name="T1" fmla="*/ 80 h 223"/>
                <a:gd name="T2" fmla="*/ 94 w 224"/>
                <a:gd name="T3" fmla="*/ 89 h 223"/>
                <a:gd name="T4" fmla="*/ 86 w 224"/>
                <a:gd name="T5" fmla="*/ 94 h 223"/>
                <a:gd name="T6" fmla="*/ 33 w 224"/>
                <a:gd name="T7" fmla="*/ 96 h 223"/>
                <a:gd name="T8" fmla="*/ 81 w 224"/>
                <a:gd name="T9" fmla="*/ 128 h 223"/>
                <a:gd name="T10" fmla="*/ 89 w 224"/>
                <a:gd name="T11" fmla="*/ 131 h 223"/>
                <a:gd name="T12" fmla="*/ 95 w 224"/>
                <a:gd name="T13" fmla="*/ 138 h 223"/>
                <a:gd name="T14" fmla="*/ 97 w 224"/>
                <a:gd name="T15" fmla="*/ 190 h 223"/>
                <a:gd name="T16" fmla="*/ 127 w 224"/>
                <a:gd name="T17" fmla="*/ 144 h 223"/>
                <a:gd name="T18" fmla="*/ 130 w 224"/>
                <a:gd name="T19" fmla="*/ 134 h 223"/>
                <a:gd name="T20" fmla="*/ 139 w 224"/>
                <a:gd name="T21" fmla="*/ 128 h 223"/>
                <a:gd name="T22" fmla="*/ 191 w 224"/>
                <a:gd name="T23" fmla="*/ 128 h 223"/>
                <a:gd name="T24" fmla="*/ 143 w 224"/>
                <a:gd name="T25" fmla="*/ 96 h 223"/>
                <a:gd name="T26" fmla="*/ 135 w 224"/>
                <a:gd name="T27" fmla="*/ 93 h 223"/>
                <a:gd name="T28" fmla="*/ 129 w 224"/>
                <a:gd name="T29" fmla="*/ 85 h 223"/>
                <a:gd name="T30" fmla="*/ 127 w 224"/>
                <a:gd name="T31" fmla="*/ 32 h 223"/>
                <a:gd name="T32" fmla="*/ 81 w 224"/>
                <a:gd name="T33" fmla="*/ 0 h 223"/>
                <a:gd name="T34" fmla="*/ 150 w 224"/>
                <a:gd name="T35" fmla="*/ 0 h 223"/>
                <a:gd name="T36" fmla="*/ 156 w 224"/>
                <a:gd name="T37" fmla="*/ 6 h 223"/>
                <a:gd name="T38" fmla="*/ 159 w 224"/>
                <a:gd name="T39" fmla="*/ 16 h 223"/>
                <a:gd name="T40" fmla="*/ 208 w 224"/>
                <a:gd name="T41" fmla="*/ 64 h 223"/>
                <a:gd name="T42" fmla="*/ 217 w 224"/>
                <a:gd name="T43" fmla="*/ 67 h 223"/>
                <a:gd name="T44" fmla="*/ 224 w 224"/>
                <a:gd name="T45" fmla="*/ 75 h 223"/>
                <a:gd name="T46" fmla="*/ 224 w 224"/>
                <a:gd name="T47" fmla="*/ 144 h 223"/>
                <a:gd name="T48" fmla="*/ 220 w 224"/>
                <a:gd name="T49" fmla="*/ 152 h 223"/>
                <a:gd name="T50" fmla="*/ 212 w 224"/>
                <a:gd name="T51" fmla="*/ 158 h 223"/>
                <a:gd name="T52" fmla="*/ 159 w 224"/>
                <a:gd name="T53" fmla="*/ 160 h 223"/>
                <a:gd name="T54" fmla="*/ 159 w 224"/>
                <a:gd name="T55" fmla="*/ 213 h 223"/>
                <a:gd name="T56" fmla="*/ 153 w 224"/>
                <a:gd name="T57" fmla="*/ 219 h 223"/>
                <a:gd name="T58" fmla="*/ 143 w 224"/>
                <a:gd name="T59" fmla="*/ 223 h 223"/>
                <a:gd name="T60" fmla="*/ 74 w 224"/>
                <a:gd name="T61" fmla="*/ 223 h 223"/>
                <a:gd name="T62" fmla="*/ 68 w 224"/>
                <a:gd name="T63" fmla="*/ 216 h 223"/>
                <a:gd name="T64" fmla="*/ 65 w 224"/>
                <a:gd name="T65" fmla="*/ 206 h 223"/>
                <a:gd name="T66" fmla="*/ 17 w 224"/>
                <a:gd name="T67" fmla="*/ 160 h 223"/>
                <a:gd name="T68" fmla="*/ 7 w 224"/>
                <a:gd name="T69" fmla="*/ 157 h 223"/>
                <a:gd name="T70" fmla="*/ 0 w 224"/>
                <a:gd name="T71" fmla="*/ 149 h 223"/>
                <a:gd name="T72" fmla="*/ 0 w 224"/>
                <a:gd name="T73" fmla="*/ 80 h 223"/>
                <a:gd name="T74" fmla="*/ 4 w 224"/>
                <a:gd name="T75" fmla="*/ 70 h 223"/>
                <a:gd name="T76" fmla="*/ 12 w 224"/>
                <a:gd name="T77" fmla="*/ 64 h 223"/>
                <a:gd name="T78" fmla="*/ 65 w 224"/>
                <a:gd name="T79" fmla="*/ 64 h 223"/>
                <a:gd name="T80" fmla="*/ 65 w 224"/>
                <a:gd name="T81" fmla="*/ 11 h 223"/>
                <a:gd name="T82" fmla="*/ 71 w 224"/>
                <a:gd name="T83" fmla="*/ 3 h 223"/>
                <a:gd name="T84" fmla="*/ 81 w 224"/>
                <a:gd name="T85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4" h="223">
                  <a:moveTo>
                    <a:pt x="97" y="32"/>
                  </a:moveTo>
                  <a:lnTo>
                    <a:pt x="97" y="80"/>
                  </a:lnTo>
                  <a:lnTo>
                    <a:pt x="95" y="85"/>
                  </a:lnTo>
                  <a:lnTo>
                    <a:pt x="94" y="89"/>
                  </a:lnTo>
                  <a:lnTo>
                    <a:pt x="89" y="93"/>
                  </a:lnTo>
                  <a:lnTo>
                    <a:pt x="86" y="94"/>
                  </a:lnTo>
                  <a:lnTo>
                    <a:pt x="81" y="96"/>
                  </a:lnTo>
                  <a:lnTo>
                    <a:pt x="33" y="96"/>
                  </a:lnTo>
                  <a:lnTo>
                    <a:pt x="33" y="128"/>
                  </a:lnTo>
                  <a:lnTo>
                    <a:pt x="81" y="128"/>
                  </a:lnTo>
                  <a:lnTo>
                    <a:pt x="86" y="128"/>
                  </a:lnTo>
                  <a:lnTo>
                    <a:pt x="89" y="131"/>
                  </a:lnTo>
                  <a:lnTo>
                    <a:pt x="94" y="134"/>
                  </a:lnTo>
                  <a:lnTo>
                    <a:pt x="95" y="138"/>
                  </a:lnTo>
                  <a:lnTo>
                    <a:pt x="97" y="144"/>
                  </a:lnTo>
                  <a:lnTo>
                    <a:pt x="97" y="190"/>
                  </a:lnTo>
                  <a:lnTo>
                    <a:pt x="127" y="190"/>
                  </a:lnTo>
                  <a:lnTo>
                    <a:pt x="127" y="144"/>
                  </a:lnTo>
                  <a:lnTo>
                    <a:pt x="129" y="138"/>
                  </a:lnTo>
                  <a:lnTo>
                    <a:pt x="130" y="134"/>
                  </a:lnTo>
                  <a:lnTo>
                    <a:pt x="135" y="131"/>
                  </a:lnTo>
                  <a:lnTo>
                    <a:pt x="139" y="128"/>
                  </a:lnTo>
                  <a:lnTo>
                    <a:pt x="143" y="128"/>
                  </a:lnTo>
                  <a:lnTo>
                    <a:pt x="191" y="128"/>
                  </a:lnTo>
                  <a:lnTo>
                    <a:pt x="191" y="96"/>
                  </a:lnTo>
                  <a:lnTo>
                    <a:pt x="143" y="96"/>
                  </a:lnTo>
                  <a:lnTo>
                    <a:pt x="139" y="94"/>
                  </a:lnTo>
                  <a:lnTo>
                    <a:pt x="135" y="93"/>
                  </a:lnTo>
                  <a:lnTo>
                    <a:pt x="130" y="89"/>
                  </a:lnTo>
                  <a:lnTo>
                    <a:pt x="129" y="85"/>
                  </a:lnTo>
                  <a:lnTo>
                    <a:pt x="127" y="80"/>
                  </a:lnTo>
                  <a:lnTo>
                    <a:pt x="127" y="32"/>
                  </a:lnTo>
                  <a:lnTo>
                    <a:pt x="97" y="32"/>
                  </a:lnTo>
                  <a:close/>
                  <a:moveTo>
                    <a:pt x="81" y="0"/>
                  </a:moveTo>
                  <a:lnTo>
                    <a:pt x="143" y="0"/>
                  </a:lnTo>
                  <a:lnTo>
                    <a:pt x="150" y="0"/>
                  </a:lnTo>
                  <a:lnTo>
                    <a:pt x="153" y="3"/>
                  </a:lnTo>
                  <a:lnTo>
                    <a:pt x="156" y="6"/>
                  </a:lnTo>
                  <a:lnTo>
                    <a:pt x="159" y="11"/>
                  </a:lnTo>
                  <a:lnTo>
                    <a:pt x="159" y="16"/>
                  </a:lnTo>
                  <a:lnTo>
                    <a:pt x="159" y="64"/>
                  </a:lnTo>
                  <a:lnTo>
                    <a:pt x="208" y="64"/>
                  </a:lnTo>
                  <a:lnTo>
                    <a:pt x="212" y="64"/>
                  </a:lnTo>
                  <a:lnTo>
                    <a:pt x="217" y="67"/>
                  </a:lnTo>
                  <a:lnTo>
                    <a:pt x="220" y="70"/>
                  </a:lnTo>
                  <a:lnTo>
                    <a:pt x="224" y="75"/>
                  </a:lnTo>
                  <a:lnTo>
                    <a:pt x="224" y="80"/>
                  </a:lnTo>
                  <a:lnTo>
                    <a:pt x="224" y="144"/>
                  </a:lnTo>
                  <a:lnTo>
                    <a:pt x="224" y="149"/>
                  </a:lnTo>
                  <a:lnTo>
                    <a:pt x="220" y="152"/>
                  </a:lnTo>
                  <a:lnTo>
                    <a:pt x="217" y="157"/>
                  </a:lnTo>
                  <a:lnTo>
                    <a:pt x="212" y="158"/>
                  </a:lnTo>
                  <a:lnTo>
                    <a:pt x="208" y="160"/>
                  </a:lnTo>
                  <a:lnTo>
                    <a:pt x="159" y="160"/>
                  </a:lnTo>
                  <a:lnTo>
                    <a:pt x="159" y="206"/>
                  </a:lnTo>
                  <a:lnTo>
                    <a:pt x="159" y="213"/>
                  </a:lnTo>
                  <a:lnTo>
                    <a:pt x="156" y="216"/>
                  </a:lnTo>
                  <a:lnTo>
                    <a:pt x="153" y="219"/>
                  </a:lnTo>
                  <a:lnTo>
                    <a:pt x="150" y="223"/>
                  </a:lnTo>
                  <a:lnTo>
                    <a:pt x="143" y="223"/>
                  </a:lnTo>
                  <a:lnTo>
                    <a:pt x="81" y="223"/>
                  </a:lnTo>
                  <a:lnTo>
                    <a:pt x="74" y="223"/>
                  </a:lnTo>
                  <a:lnTo>
                    <a:pt x="71" y="219"/>
                  </a:lnTo>
                  <a:lnTo>
                    <a:pt x="68" y="216"/>
                  </a:lnTo>
                  <a:lnTo>
                    <a:pt x="65" y="213"/>
                  </a:lnTo>
                  <a:lnTo>
                    <a:pt x="65" y="206"/>
                  </a:lnTo>
                  <a:lnTo>
                    <a:pt x="65" y="160"/>
                  </a:lnTo>
                  <a:lnTo>
                    <a:pt x="17" y="160"/>
                  </a:lnTo>
                  <a:lnTo>
                    <a:pt x="12" y="158"/>
                  </a:lnTo>
                  <a:lnTo>
                    <a:pt x="7" y="157"/>
                  </a:lnTo>
                  <a:lnTo>
                    <a:pt x="4" y="152"/>
                  </a:lnTo>
                  <a:lnTo>
                    <a:pt x="0" y="149"/>
                  </a:lnTo>
                  <a:lnTo>
                    <a:pt x="0" y="144"/>
                  </a:lnTo>
                  <a:lnTo>
                    <a:pt x="0" y="80"/>
                  </a:lnTo>
                  <a:lnTo>
                    <a:pt x="0" y="75"/>
                  </a:lnTo>
                  <a:lnTo>
                    <a:pt x="4" y="70"/>
                  </a:lnTo>
                  <a:lnTo>
                    <a:pt x="7" y="67"/>
                  </a:lnTo>
                  <a:lnTo>
                    <a:pt x="12" y="64"/>
                  </a:lnTo>
                  <a:lnTo>
                    <a:pt x="17" y="64"/>
                  </a:lnTo>
                  <a:lnTo>
                    <a:pt x="65" y="64"/>
                  </a:lnTo>
                  <a:lnTo>
                    <a:pt x="65" y="16"/>
                  </a:lnTo>
                  <a:lnTo>
                    <a:pt x="65" y="11"/>
                  </a:lnTo>
                  <a:lnTo>
                    <a:pt x="68" y="6"/>
                  </a:lnTo>
                  <a:lnTo>
                    <a:pt x="71" y="3"/>
                  </a:lnTo>
                  <a:lnTo>
                    <a:pt x="74" y="0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339752" y="249982"/>
            <a:ext cx="6624735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 lvl="0">
              <a:defRPr lang="ru-RU"/>
            </a:defPPr>
            <a:lvl1pPr lvl="0" defTabSz="914400">
              <a:spcBef>
                <a:spcPct val="0"/>
              </a:spcBef>
              <a:buFont typeface="Arial" charset="0"/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lvl="1" indent="-285750" defTabSz="91440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Century Gothic" pitchFamily="34" charset="0"/>
              </a:defRPr>
            </a:lvl2pPr>
            <a:lvl3pPr marL="1143000" lvl="2" indent="-228600" defTabSz="9144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Century Gothic" pitchFamily="34" charset="0"/>
              </a:defRPr>
            </a:lvl3pPr>
            <a:lvl4pPr marL="1600200" lvl="3" indent="-228600" defTabSz="9144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Century Gothic" pitchFamily="34" charset="0"/>
              </a:defRPr>
            </a:lvl4pPr>
            <a:lvl5pPr marL="2057400" lvl="4" indent="-228600" defTabSz="9144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Century Gothic" pitchFamily="34" charset="0"/>
              </a:defRPr>
            </a:lvl5pPr>
            <a:lvl6pPr marL="2514600" lvl="5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6pPr>
            <a:lvl7pPr marL="2971800" lvl="6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7pPr>
            <a:lvl8pPr marL="3429000" lvl="7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8pPr>
            <a:lvl9pPr marL="3886200" lvl="8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9pPr>
          </a:lstStyle>
          <a:p>
            <a:r>
              <a:rPr lang="ru-RU" dirty="0" smtClean="0"/>
              <a:t>ОСНОВАНИЕ И ПРЕДОСТАВЛЯЕМЫЕ СВЕДЕНИЯ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669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16" y="759760"/>
            <a:ext cx="266429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339752" y="741574"/>
            <a:ext cx="6192688" cy="0"/>
          </a:xfrm>
          <a:prstGeom prst="line">
            <a:avLst/>
          </a:prstGeom>
          <a:ln w="57150">
            <a:solidFill>
              <a:srgbClr val="BC3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7007"/>
            <a:ext cx="2125065" cy="586518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532812" y="741574"/>
            <a:ext cx="61118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703480" y="210126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62733" y="1121061"/>
            <a:ext cx="53239" cy="5446557"/>
            <a:chOff x="562733" y="1121061"/>
            <a:chExt cx="53239" cy="5446557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89353" y="1239618"/>
              <a:ext cx="0" cy="532800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562733" y="1121061"/>
              <a:ext cx="53239" cy="52548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367591" y="1214525"/>
            <a:ext cx="39885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Заявки на предоставление доступа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62283" y="1553079"/>
            <a:ext cx="26019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состоянию на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19.11.2018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62283" y="2624396"/>
            <a:ext cx="43301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Всего подключено к системе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US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 числе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40730" y="2199410"/>
            <a:ext cx="2218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64 региона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62283" y="3147616"/>
            <a:ext cx="399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через сводные заявки подключено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регионов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посредством заявок через медицинские организации 16 регионов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17397" y="1134549"/>
            <a:ext cx="527444" cy="527444"/>
          </a:xfrm>
          <a:prstGeom prst="round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62844" y="2665863"/>
            <a:ext cx="25167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подключены к системе, так как отсутствуют заявки на предоставление доступа</a:t>
            </a:r>
          </a:p>
        </p:txBody>
      </p:sp>
      <p:grpSp>
        <p:nvGrpSpPr>
          <p:cNvPr id="55" name="Группа 54"/>
          <p:cNvGrpSpPr/>
          <p:nvPr/>
        </p:nvGrpSpPr>
        <p:grpSpPr>
          <a:xfrm>
            <a:off x="921509" y="1238661"/>
            <a:ext cx="319221" cy="319221"/>
            <a:chOff x="874713" y="3369666"/>
            <a:chExt cx="550470" cy="550470"/>
          </a:xfrm>
          <a:solidFill>
            <a:schemeClr val="bg1"/>
          </a:solidFill>
        </p:grpSpPr>
        <p:sp>
          <p:nvSpPr>
            <p:cNvPr id="56" name="Freeform 45"/>
            <p:cNvSpPr>
              <a:spLocks noEditPoints="1"/>
            </p:cNvSpPr>
            <p:nvPr/>
          </p:nvSpPr>
          <p:spPr bwMode="auto">
            <a:xfrm>
              <a:off x="977926" y="3472879"/>
              <a:ext cx="344044" cy="344044"/>
            </a:xfrm>
            <a:custGeom>
              <a:avLst/>
              <a:gdLst>
                <a:gd name="T0" fmla="*/ 129 w 320"/>
                <a:gd name="T1" fmla="*/ 113 h 321"/>
                <a:gd name="T2" fmla="*/ 125 w 320"/>
                <a:gd name="T3" fmla="*/ 122 h 321"/>
                <a:gd name="T4" fmla="*/ 117 w 320"/>
                <a:gd name="T5" fmla="*/ 129 h 321"/>
                <a:gd name="T6" fmla="*/ 32 w 320"/>
                <a:gd name="T7" fmla="*/ 129 h 321"/>
                <a:gd name="T8" fmla="*/ 113 w 320"/>
                <a:gd name="T9" fmla="*/ 193 h 321"/>
                <a:gd name="T10" fmla="*/ 121 w 320"/>
                <a:gd name="T11" fmla="*/ 196 h 321"/>
                <a:gd name="T12" fmla="*/ 127 w 320"/>
                <a:gd name="T13" fmla="*/ 204 h 321"/>
                <a:gd name="T14" fmla="*/ 129 w 320"/>
                <a:gd name="T15" fmla="*/ 289 h 321"/>
                <a:gd name="T16" fmla="*/ 191 w 320"/>
                <a:gd name="T17" fmla="*/ 209 h 321"/>
                <a:gd name="T18" fmla="*/ 194 w 320"/>
                <a:gd name="T19" fmla="*/ 199 h 321"/>
                <a:gd name="T20" fmla="*/ 203 w 320"/>
                <a:gd name="T21" fmla="*/ 193 h 321"/>
                <a:gd name="T22" fmla="*/ 288 w 320"/>
                <a:gd name="T23" fmla="*/ 193 h 321"/>
                <a:gd name="T24" fmla="*/ 207 w 320"/>
                <a:gd name="T25" fmla="*/ 129 h 321"/>
                <a:gd name="T26" fmla="*/ 199 w 320"/>
                <a:gd name="T27" fmla="*/ 125 h 321"/>
                <a:gd name="T28" fmla="*/ 193 w 320"/>
                <a:gd name="T29" fmla="*/ 117 h 321"/>
                <a:gd name="T30" fmla="*/ 191 w 320"/>
                <a:gd name="T31" fmla="*/ 32 h 321"/>
                <a:gd name="T32" fmla="*/ 129 w 320"/>
                <a:gd name="T33" fmla="*/ 0 h 321"/>
                <a:gd name="T34" fmla="*/ 207 w 320"/>
                <a:gd name="T35" fmla="*/ 5 h 321"/>
                <a:gd name="T36" fmla="*/ 223 w 320"/>
                <a:gd name="T37" fmla="*/ 32 h 321"/>
                <a:gd name="T38" fmla="*/ 288 w 320"/>
                <a:gd name="T39" fmla="*/ 96 h 321"/>
                <a:gd name="T40" fmla="*/ 315 w 320"/>
                <a:gd name="T41" fmla="*/ 113 h 321"/>
                <a:gd name="T42" fmla="*/ 320 w 320"/>
                <a:gd name="T43" fmla="*/ 193 h 321"/>
                <a:gd name="T44" fmla="*/ 304 w 320"/>
                <a:gd name="T45" fmla="*/ 220 h 321"/>
                <a:gd name="T46" fmla="*/ 223 w 320"/>
                <a:gd name="T47" fmla="*/ 225 h 321"/>
                <a:gd name="T48" fmla="*/ 220 w 320"/>
                <a:gd name="T49" fmla="*/ 305 h 321"/>
                <a:gd name="T50" fmla="*/ 191 w 320"/>
                <a:gd name="T51" fmla="*/ 321 h 321"/>
                <a:gd name="T52" fmla="*/ 113 w 320"/>
                <a:gd name="T53" fmla="*/ 316 h 321"/>
                <a:gd name="T54" fmla="*/ 97 w 320"/>
                <a:gd name="T55" fmla="*/ 289 h 321"/>
                <a:gd name="T56" fmla="*/ 32 w 320"/>
                <a:gd name="T57" fmla="*/ 225 h 321"/>
                <a:gd name="T58" fmla="*/ 5 w 320"/>
                <a:gd name="T59" fmla="*/ 209 h 321"/>
                <a:gd name="T60" fmla="*/ 0 w 320"/>
                <a:gd name="T61" fmla="*/ 129 h 321"/>
                <a:gd name="T62" fmla="*/ 16 w 320"/>
                <a:gd name="T63" fmla="*/ 101 h 321"/>
                <a:gd name="T64" fmla="*/ 97 w 320"/>
                <a:gd name="T65" fmla="*/ 96 h 321"/>
                <a:gd name="T66" fmla="*/ 100 w 320"/>
                <a:gd name="T67" fmla="*/ 16 h 321"/>
                <a:gd name="T68" fmla="*/ 129 w 320"/>
                <a:gd name="T6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0" h="321">
                  <a:moveTo>
                    <a:pt x="129" y="32"/>
                  </a:moveTo>
                  <a:lnTo>
                    <a:pt x="129" y="113"/>
                  </a:lnTo>
                  <a:lnTo>
                    <a:pt x="127" y="117"/>
                  </a:lnTo>
                  <a:lnTo>
                    <a:pt x="125" y="122"/>
                  </a:lnTo>
                  <a:lnTo>
                    <a:pt x="121" y="125"/>
                  </a:lnTo>
                  <a:lnTo>
                    <a:pt x="117" y="129"/>
                  </a:lnTo>
                  <a:lnTo>
                    <a:pt x="113" y="129"/>
                  </a:lnTo>
                  <a:lnTo>
                    <a:pt x="32" y="129"/>
                  </a:lnTo>
                  <a:lnTo>
                    <a:pt x="32" y="193"/>
                  </a:lnTo>
                  <a:lnTo>
                    <a:pt x="113" y="193"/>
                  </a:lnTo>
                  <a:lnTo>
                    <a:pt x="117" y="193"/>
                  </a:lnTo>
                  <a:lnTo>
                    <a:pt x="121" y="196"/>
                  </a:lnTo>
                  <a:lnTo>
                    <a:pt x="125" y="199"/>
                  </a:lnTo>
                  <a:lnTo>
                    <a:pt x="127" y="204"/>
                  </a:lnTo>
                  <a:lnTo>
                    <a:pt x="129" y="209"/>
                  </a:lnTo>
                  <a:lnTo>
                    <a:pt x="129" y="289"/>
                  </a:lnTo>
                  <a:lnTo>
                    <a:pt x="191" y="289"/>
                  </a:lnTo>
                  <a:lnTo>
                    <a:pt x="191" y="209"/>
                  </a:lnTo>
                  <a:lnTo>
                    <a:pt x="193" y="204"/>
                  </a:lnTo>
                  <a:lnTo>
                    <a:pt x="194" y="199"/>
                  </a:lnTo>
                  <a:lnTo>
                    <a:pt x="199" y="196"/>
                  </a:lnTo>
                  <a:lnTo>
                    <a:pt x="203" y="193"/>
                  </a:lnTo>
                  <a:lnTo>
                    <a:pt x="207" y="193"/>
                  </a:lnTo>
                  <a:lnTo>
                    <a:pt x="288" y="193"/>
                  </a:lnTo>
                  <a:lnTo>
                    <a:pt x="288" y="129"/>
                  </a:lnTo>
                  <a:lnTo>
                    <a:pt x="207" y="129"/>
                  </a:lnTo>
                  <a:lnTo>
                    <a:pt x="203" y="129"/>
                  </a:lnTo>
                  <a:lnTo>
                    <a:pt x="199" y="125"/>
                  </a:lnTo>
                  <a:lnTo>
                    <a:pt x="194" y="122"/>
                  </a:lnTo>
                  <a:lnTo>
                    <a:pt x="193" y="117"/>
                  </a:lnTo>
                  <a:lnTo>
                    <a:pt x="191" y="113"/>
                  </a:lnTo>
                  <a:lnTo>
                    <a:pt x="191" y="32"/>
                  </a:lnTo>
                  <a:lnTo>
                    <a:pt x="129" y="32"/>
                  </a:lnTo>
                  <a:close/>
                  <a:moveTo>
                    <a:pt x="129" y="0"/>
                  </a:moveTo>
                  <a:lnTo>
                    <a:pt x="191" y="0"/>
                  </a:lnTo>
                  <a:lnTo>
                    <a:pt x="207" y="5"/>
                  </a:lnTo>
                  <a:lnTo>
                    <a:pt x="220" y="16"/>
                  </a:lnTo>
                  <a:lnTo>
                    <a:pt x="223" y="32"/>
                  </a:lnTo>
                  <a:lnTo>
                    <a:pt x="223" y="96"/>
                  </a:lnTo>
                  <a:lnTo>
                    <a:pt x="288" y="96"/>
                  </a:lnTo>
                  <a:lnTo>
                    <a:pt x="304" y="101"/>
                  </a:lnTo>
                  <a:lnTo>
                    <a:pt x="315" y="113"/>
                  </a:lnTo>
                  <a:lnTo>
                    <a:pt x="320" y="129"/>
                  </a:lnTo>
                  <a:lnTo>
                    <a:pt x="320" y="193"/>
                  </a:lnTo>
                  <a:lnTo>
                    <a:pt x="315" y="209"/>
                  </a:lnTo>
                  <a:lnTo>
                    <a:pt x="304" y="220"/>
                  </a:lnTo>
                  <a:lnTo>
                    <a:pt x="288" y="225"/>
                  </a:lnTo>
                  <a:lnTo>
                    <a:pt x="223" y="225"/>
                  </a:lnTo>
                  <a:lnTo>
                    <a:pt x="223" y="289"/>
                  </a:lnTo>
                  <a:lnTo>
                    <a:pt x="220" y="305"/>
                  </a:lnTo>
                  <a:lnTo>
                    <a:pt x="207" y="316"/>
                  </a:lnTo>
                  <a:lnTo>
                    <a:pt x="191" y="321"/>
                  </a:lnTo>
                  <a:lnTo>
                    <a:pt x="129" y="321"/>
                  </a:lnTo>
                  <a:lnTo>
                    <a:pt x="113" y="316"/>
                  </a:lnTo>
                  <a:lnTo>
                    <a:pt x="100" y="305"/>
                  </a:lnTo>
                  <a:lnTo>
                    <a:pt x="97" y="289"/>
                  </a:lnTo>
                  <a:lnTo>
                    <a:pt x="97" y="225"/>
                  </a:lnTo>
                  <a:lnTo>
                    <a:pt x="32" y="225"/>
                  </a:lnTo>
                  <a:lnTo>
                    <a:pt x="16" y="220"/>
                  </a:lnTo>
                  <a:lnTo>
                    <a:pt x="5" y="209"/>
                  </a:lnTo>
                  <a:lnTo>
                    <a:pt x="0" y="193"/>
                  </a:lnTo>
                  <a:lnTo>
                    <a:pt x="0" y="129"/>
                  </a:lnTo>
                  <a:lnTo>
                    <a:pt x="5" y="113"/>
                  </a:lnTo>
                  <a:lnTo>
                    <a:pt x="16" y="101"/>
                  </a:lnTo>
                  <a:lnTo>
                    <a:pt x="32" y="96"/>
                  </a:lnTo>
                  <a:lnTo>
                    <a:pt x="97" y="96"/>
                  </a:lnTo>
                  <a:lnTo>
                    <a:pt x="97" y="32"/>
                  </a:lnTo>
                  <a:lnTo>
                    <a:pt x="100" y="16"/>
                  </a:lnTo>
                  <a:lnTo>
                    <a:pt x="113" y="5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46"/>
            <p:cNvSpPr>
              <a:spLocks/>
            </p:cNvSpPr>
            <p:nvPr/>
          </p:nvSpPr>
          <p:spPr bwMode="auto">
            <a:xfrm>
              <a:off x="874713" y="3369666"/>
              <a:ext cx="550470" cy="550470"/>
            </a:xfrm>
            <a:custGeom>
              <a:avLst/>
              <a:gdLst>
                <a:gd name="T0" fmla="*/ 300 w 512"/>
                <a:gd name="T1" fmla="*/ 5 h 513"/>
                <a:gd name="T2" fmla="*/ 384 w 512"/>
                <a:gd name="T3" fmla="*/ 35 h 513"/>
                <a:gd name="T4" fmla="*/ 390 w 512"/>
                <a:gd name="T5" fmla="*/ 42 h 513"/>
                <a:gd name="T6" fmla="*/ 392 w 512"/>
                <a:gd name="T7" fmla="*/ 51 h 513"/>
                <a:gd name="T8" fmla="*/ 387 w 512"/>
                <a:gd name="T9" fmla="*/ 61 h 513"/>
                <a:gd name="T10" fmla="*/ 377 w 512"/>
                <a:gd name="T11" fmla="*/ 64 h 513"/>
                <a:gd name="T12" fmla="*/ 368 w 512"/>
                <a:gd name="T13" fmla="*/ 63 h 513"/>
                <a:gd name="T14" fmla="*/ 295 w 512"/>
                <a:gd name="T15" fmla="*/ 37 h 513"/>
                <a:gd name="T16" fmla="*/ 210 w 512"/>
                <a:gd name="T17" fmla="*/ 37 h 513"/>
                <a:gd name="T18" fmla="*/ 132 w 512"/>
                <a:gd name="T19" fmla="*/ 71 h 513"/>
                <a:gd name="T20" fmla="*/ 71 w 512"/>
                <a:gd name="T21" fmla="*/ 132 h 513"/>
                <a:gd name="T22" fmla="*/ 37 w 512"/>
                <a:gd name="T23" fmla="*/ 212 h 513"/>
                <a:gd name="T24" fmla="*/ 37 w 512"/>
                <a:gd name="T25" fmla="*/ 302 h 513"/>
                <a:gd name="T26" fmla="*/ 71 w 512"/>
                <a:gd name="T27" fmla="*/ 382 h 513"/>
                <a:gd name="T28" fmla="*/ 132 w 512"/>
                <a:gd name="T29" fmla="*/ 443 h 513"/>
                <a:gd name="T30" fmla="*/ 210 w 512"/>
                <a:gd name="T31" fmla="*/ 476 h 513"/>
                <a:gd name="T32" fmla="*/ 302 w 512"/>
                <a:gd name="T33" fmla="*/ 476 h 513"/>
                <a:gd name="T34" fmla="*/ 380 w 512"/>
                <a:gd name="T35" fmla="*/ 443 h 513"/>
                <a:gd name="T36" fmla="*/ 441 w 512"/>
                <a:gd name="T37" fmla="*/ 382 h 513"/>
                <a:gd name="T38" fmla="*/ 475 w 512"/>
                <a:gd name="T39" fmla="*/ 302 h 513"/>
                <a:gd name="T40" fmla="*/ 478 w 512"/>
                <a:gd name="T41" fmla="*/ 226 h 513"/>
                <a:gd name="T42" fmla="*/ 465 w 512"/>
                <a:gd name="T43" fmla="*/ 176 h 513"/>
                <a:gd name="T44" fmla="*/ 448 w 512"/>
                <a:gd name="T45" fmla="*/ 140 h 513"/>
                <a:gd name="T46" fmla="*/ 449 w 512"/>
                <a:gd name="T47" fmla="*/ 130 h 513"/>
                <a:gd name="T48" fmla="*/ 456 w 512"/>
                <a:gd name="T49" fmla="*/ 124 h 513"/>
                <a:gd name="T50" fmla="*/ 465 w 512"/>
                <a:gd name="T51" fmla="*/ 120 h 513"/>
                <a:gd name="T52" fmla="*/ 475 w 512"/>
                <a:gd name="T53" fmla="*/ 125 h 513"/>
                <a:gd name="T54" fmla="*/ 494 w 512"/>
                <a:gd name="T55" fmla="*/ 165 h 513"/>
                <a:gd name="T56" fmla="*/ 510 w 512"/>
                <a:gd name="T57" fmla="*/ 223 h 513"/>
                <a:gd name="T58" fmla="*/ 507 w 512"/>
                <a:gd name="T59" fmla="*/ 303 h 513"/>
                <a:gd name="T60" fmla="*/ 477 w 512"/>
                <a:gd name="T61" fmla="*/ 385 h 513"/>
                <a:gd name="T62" fmla="*/ 420 w 512"/>
                <a:gd name="T63" fmla="*/ 452 h 513"/>
                <a:gd name="T64" fmla="*/ 345 w 512"/>
                <a:gd name="T65" fmla="*/ 497 h 513"/>
                <a:gd name="T66" fmla="*/ 257 w 512"/>
                <a:gd name="T67" fmla="*/ 513 h 513"/>
                <a:gd name="T68" fmla="*/ 167 w 512"/>
                <a:gd name="T69" fmla="*/ 497 h 513"/>
                <a:gd name="T70" fmla="*/ 91 w 512"/>
                <a:gd name="T71" fmla="*/ 452 h 513"/>
                <a:gd name="T72" fmla="*/ 35 w 512"/>
                <a:gd name="T73" fmla="*/ 385 h 513"/>
                <a:gd name="T74" fmla="*/ 5 w 512"/>
                <a:gd name="T75" fmla="*/ 303 h 513"/>
                <a:gd name="T76" fmla="*/ 5 w 512"/>
                <a:gd name="T77" fmla="*/ 210 h 513"/>
                <a:gd name="T78" fmla="*/ 35 w 512"/>
                <a:gd name="T79" fmla="*/ 128 h 513"/>
                <a:gd name="T80" fmla="*/ 91 w 512"/>
                <a:gd name="T81" fmla="*/ 61 h 513"/>
                <a:gd name="T82" fmla="*/ 167 w 512"/>
                <a:gd name="T83" fmla="*/ 16 h 513"/>
                <a:gd name="T84" fmla="*/ 257 w 512"/>
                <a:gd name="T85" fmla="*/ 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2" h="513">
                  <a:moveTo>
                    <a:pt x="257" y="0"/>
                  </a:moveTo>
                  <a:lnTo>
                    <a:pt x="300" y="5"/>
                  </a:lnTo>
                  <a:lnTo>
                    <a:pt x="343" y="16"/>
                  </a:lnTo>
                  <a:lnTo>
                    <a:pt x="384" y="35"/>
                  </a:lnTo>
                  <a:lnTo>
                    <a:pt x="388" y="39"/>
                  </a:lnTo>
                  <a:lnTo>
                    <a:pt x="390" y="42"/>
                  </a:lnTo>
                  <a:lnTo>
                    <a:pt x="392" y="47"/>
                  </a:lnTo>
                  <a:lnTo>
                    <a:pt x="392" y="51"/>
                  </a:lnTo>
                  <a:lnTo>
                    <a:pt x="390" y="56"/>
                  </a:lnTo>
                  <a:lnTo>
                    <a:pt x="387" y="61"/>
                  </a:lnTo>
                  <a:lnTo>
                    <a:pt x="382" y="63"/>
                  </a:lnTo>
                  <a:lnTo>
                    <a:pt x="377" y="64"/>
                  </a:lnTo>
                  <a:lnTo>
                    <a:pt x="372" y="64"/>
                  </a:lnTo>
                  <a:lnTo>
                    <a:pt x="368" y="63"/>
                  </a:lnTo>
                  <a:lnTo>
                    <a:pt x="332" y="47"/>
                  </a:lnTo>
                  <a:lnTo>
                    <a:pt x="295" y="37"/>
                  </a:lnTo>
                  <a:lnTo>
                    <a:pt x="257" y="32"/>
                  </a:lnTo>
                  <a:lnTo>
                    <a:pt x="210" y="37"/>
                  </a:lnTo>
                  <a:lnTo>
                    <a:pt x="169" y="50"/>
                  </a:lnTo>
                  <a:lnTo>
                    <a:pt x="132" y="71"/>
                  </a:lnTo>
                  <a:lnTo>
                    <a:pt x="98" y="98"/>
                  </a:lnTo>
                  <a:lnTo>
                    <a:pt x="71" y="132"/>
                  </a:lnTo>
                  <a:lnTo>
                    <a:pt x="50" y="170"/>
                  </a:lnTo>
                  <a:lnTo>
                    <a:pt x="37" y="212"/>
                  </a:lnTo>
                  <a:lnTo>
                    <a:pt x="32" y="257"/>
                  </a:lnTo>
                  <a:lnTo>
                    <a:pt x="37" y="302"/>
                  </a:lnTo>
                  <a:lnTo>
                    <a:pt x="50" y="343"/>
                  </a:lnTo>
                  <a:lnTo>
                    <a:pt x="71" y="382"/>
                  </a:lnTo>
                  <a:lnTo>
                    <a:pt x="98" y="415"/>
                  </a:lnTo>
                  <a:lnTo>
                    <a:pt x="132" y="443"/>
                  </a:lnTo>
                  <a:lnTo>
                    <a:pt x="169" y="463"/>
                  </a:lnTo>
                  <a:lnTo>
                    <a:pt x="210" y="476"/>
                  </a:lnTo>
                  <a:lnTo>
                    <a:pt x="257" y="481"/>
                  </a:lnTo>
                  <a:lnTo>
                    <a:pt x="302" y="476"/>
                  </a:lnTo>
                  <a:lnTo>
                    <a:pt x="343" y="463"/>
                  </a:lnTo>
                  <a:lnTo>
                    <a:pt x="380" y="443"/>
                  </a:lnTo>
                  <a:lnTo>
                    <a:pt x="414" y="415"/>
                  </a:lnTo>
                  <a:lnTo>
                    <a:pt x="441" y="382"/>
                  </a:lnTo>
                  <a:lnTo>
                    <a:pt x="462" y="343"/>
                  </a:lnTo>
                  <a:lnTo>
                    <a:pt x="475" y="302"/>
                  </a:lnTo>
                  <a:lnTo>
                    <a:pt x="480" y="257"/>
                  </a:lnTo>
                  <a:lnTo>
                    <a:pt x="478" y="226"/>
                  </a:lnTo>
                  <a:lnTo>
                    <a:pt x="473" y="200"/>
                  </a:lnTo>
                  <a:lnTo>
                    <a:pt x="465" y="176"/>
                  </a:lnTo>
                  <a:lnTo>
                    <a:pt x="449" y="144"/>
                  </a:lnTo>
                  <a:lnTo>
                    <a:pt x="448" y="140"/>
                  </a:lnTo>
                  <a:lnTo>
                    <a:pt x="448" y="135"/>
                  </a:lnTo>
                  <a:lnTo>
                    <a:pt x="449" y="130"/>
                  </a:lnTo>
                  <a:lnTo>
                    <a:pt x="453" y="127"/>
                  </a:lnTo>
                  <a:lnTo>
                    <a:pt x="456" y="124"/>
                  </a:lnTo>
                  <a:lnTo>
                    <a:pt x="461" y="122"/>
                  </a:lnTo>
                  <a:lnTo>
                    <a:pt x="465" y="120"/>
                  </a:lnTo>
                  <a:lnTo>
                    <a:pt x="470" y="122"/>
                  </a:lnTo>
                  <a:lnTo>
                    <a:pt x="475" y="125"/>
                  </a:lnTo>
                  <a:lnTo>
                    <a:pt x="478" y="128"/>
                  </a:lnTo>
                  <a:lnTo>
                    <a:pt x="494" y="165"/>
                  </a:lnTo>
                  <a:lnTo>
                    <a:pt x="504" y="192"/>
                  </a:lnTo>
                  <a:lnTo>
                    <a:pt x="510" y="223"/>
                  </a:lnTo>
                  <a:lnTo>
                    <a:pt x="512" y="257"/>
                  </a:lnTo>
                  <a:lnTo>
                    <a:pt x="507" y="303"/>
                  </a:lnTo>
                  <a:lnTo>
                    <a:pt x="496" y="346"/>
                  </a:lnTo>
                  <a:lnTo>
                    <a:pt x="477" y="385"/>
                  </a:lnTo>
                  <a:lnTo>
                    <a:pt x="451" y="422"/>
                  </a:lnTo>
                  <a:lnTo>
                    <a:pt x="420" y="452"/>
                  </a:lnTo>
                  <a:lnTo>
                    <a:pt x="385" y="478"/>
                  </a:lnTo>
                  <a:lnTo>
                    <a:pt x="345" y="497"/>
                  </a:lnTo>
                  <a:lnTo>
                    <a:pt x="302" y="508"/>
                  </a:lnTo>
                  <a:lnTo>
                    <a:pt x="257" y="513"/>
                  </a:lnTo>
                  <a:lnTo>
                    <a:pt x="210" y="508"/>
                  </a:lnTo>
                  <a:lnTo>
                    <a:pt x="167" y="497"/>
                  </a:lnTo>
                  <a:lnTo>
                    <a:pt x="127" y="478"/>
                  </a:lnTo>
                  <a:lnTo>
                    <a:pt x="91" y="452"/>
                  </a:lnTo>
                  <a:lnTo>
                    <a:pt x="61" y="422"/>
                  </a:lnTo>
                  <a:lnTo>
                    <a:pt x="35" y="385"/>
                  </a:lnTo>
                  <a:lnTo>
                    <a:pt x="16" y="346"/>
                  </a:lnTo>
                  <a:lnTo>
                    <a:pt x="5" y="303"/>
                  </a:lnTo>
                  <a:lnTo>
                    <a:pt x="0" y="257"/>
                  </a:lnTo>
                  <a:lnTo>
                    <a:pt x="5" y="210"/>
                  </a:lnTo>
                  <a:lnTo>
                    <a:pt x="16" y="167"/>
                  </a:lnTo>
                  <a:lnTo>
                    <a:pt x="35" y="128"/>
                  </a:lnTo>
                  <a:lnTo>
                    <a:pt x="61" y="91"/>
                  </a:lnTo>
                  <a:lnTo>
                    <a:pt x="91" y="61"/>
                  </a:lnTo>
                  <a:lnTo>
                    <a:pt x="127" y="35"/>
                  </a:lnTo>
                  <a:lnTo>
                    <a:pt x="167" y="16"/>
                  </a:lnTo>
                  <a:lnTo>
                    <a:pt x="210" y="5"/>
                  </a:lnTo>
                  <a:lnTo>
                    <a:pt x="2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8" name="Прямоугольник 57"/>
          <p:cNvSpPr/>
          <p:nvPr/>
        </p:nvSpPr>
        <p:spPr>
          <a:xfrm>
            <a:off x="5505846" y="2199410"/>
            <a:ext cx="2218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регионов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98069" y="2276354"/>
            <a:ext cx="307777" cy="307777"/>
          </a:xfrm>
          <a:prstGeom prst="roundRect">
            <a:avLst/>
          </a:prstGeom>
          <a:solidFill>
            <a:srgbClr val="BC3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985671" y="2276354"/>
            <a:ext cx="307777" cy="30777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Freeform 17"/>
          <p:cNvSpPr>
            <a:spLocks/>
          </p:cNvSpPr>
          <p:nvPr/>
        </p:nvSpPr>
        <p:spPr bwMode="auto">
          <a:xfrm>
            <a:off x="1030816" y="2347692"/>
            <a:ext cx="217487" cy="165100"/>
          </a:xfrm>
          <a:custGeom>
            <a:avLst/>
            <a:gdLst>
              <a:gd name="T0" fmla="*/ 147 w 147"/>
              <a:gd name="T1" fmla="*/ 22 h 112"/>
              <a:gd name="T2" fmla="*/ 144 w 147"/>
              <a:gd name="T3" fmla="*/ 28 h 112"/>
              <a:gd name="T4" fmla="*/ 76 w 147"/>
              <a:gd name="T5" fmla="*/ 97 h 112"/>
              <a:gd name="T6" fmla="*/ 63 w 147"/>
              <a:gd name="T7" fmla="*/ 110 h 112"/>
              <a:gd name="T8" fmla="*/ 56 w 147"/>
              <a:gd name="T9" fmla="*/ 112 h 112"/>
              <a:gd name="T10" fmla="*/ 50 w 147"/>
              <a:gd name="T11" fmla="*/ 110 h 112"/>
              <a:gd name="T12" fmla="*/ 37 w 147"/>
              <a:gd name="T13" fmla="*/ 97 h 112"/>
              <a:gd name="T14" fmla="*/ 3 w 147"/>
              <a:gd name="T15" fmla="*/ 62 h 112"/>
              <a:gd name="T16" fmla="*/ 0 w 147"/>
              <a:gd name="T17" fmla="*/ 56 h 112"/>
              <a:gd name="T18" fmla="*/ 3 w 147"/>
              <a:gd name="T19" fmla="*/ 50 h 112"/>
              <a:gd name="T20" fmla="*/ 16 w 147"/>
              <a:gd name="T21" fmla="*/ 37 h 112"/>
              <a:gd name="T22" fmla="*/ 22 w 147"/>
              <a:gd name="T23" fmla="*/ 34 h 112"/>
              <a:gd name="T24" fmla="*/ 29 w 147"/>
              <a:gd name="T25" fmla="*/ 37 h 112"/>
              <a:gd name="T26" fmla="*/ 56 w 147"/>
              <a:gd name="T27" fmla="*/ 65 h 112"/>
              <a:gd name="T28" fmla="*/ 119 w 147"/>
              <a:gd name="T29" fmla="*/ 2 h 112"/>
              <a:gd name="T30" fmla="*/ 125 w 147"/>
              <a:gd name="T31" fmla="*/ 0 h 112"/>
              <a:gd name="T32" fmla="*/ 131 w 147"/>
              <a:gd name="T33" fmla="*/ 2 h 112"/>
              <a:gd name="T34" fmla="*/ 144 w 147"/>
              <a:gd name="T35" fmla="*/ 15 h 112"/>
              <a:gd name="T36" fmla="*/ 147 w 147"/>
              <a:gd name="T37" fmla="*/ 2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7" h="112">
                <a:moveTo>
                  <a:pt x="147" y="22"/>
                </a:moveTo>
                <a:cubicBezTo>
                  <a:pt x="147" y="24"/>
                  <a:pt x="146" y="26"/>
                  <a:pt x="144" y="28"/>
                </a:cubicBezTo>
                <a:cubicBezTo>
                  <a:pt x="76" y="97"/>
                  <a:pt x="76" y="97"/>
                  <a:pt x="76" y="97"/>
                </a:cubicBezTo>
                <a:cubicBezTo>
                  <a:pt x="63" y="110"/>
                  <a:pt x="63" y="110"/>
                  <a:pt x="63" y="110"/>
                </a:cubicBezTo>
                <a:cubicBezTo>
                  <a:pt x="61" y="111"/>
                  <a:pt x="59" y="112"/>
                  <a:pt x="56" y="112"/>
                </a:cubicBezTo>
                <a:cubicBezTo>
                  <a:pt x="54" y="112"/>
                  <a:pt x="52" y="111"/>
                  <a:pt x="50" y="110"/>
                </a:cubicBezTo>
                <a:cubicBezTo>
                  <a:pt x="37" y="97"/>
                  <a:pt x="37" y="97"/>
                  <a:pt x="37" y="97"/>
                </a:cubicBezTo>
                <a:cubicBezTo>
                  <a:pt x="3" y="62"/>
                  <a:pt x="3" y="62"/>
                  <a:pt x="3" y="62"/>
                </a:cubicBezTo>
                <a:cubicBezTo>
                  <a:pt x="1" y="61"/>
                  <a:pt x="0" y="59"/>
                  <a:pt x="0" y="56"/>
                </a:cubicBezTo>
                <a:cubicBezTo>
                  <a:pt x="0" y="53"/>
                  <a:pt x="1" y="51"/>
                  <a:pt x="3" y="50"/>
                </a:cubicBezTo>
                <a:cubicBezTo>
                  <a:pt x="16" y="37"/>
                  <a:pt x="16" y="37"/>
                  <a:pt x="16" y="37"/>
                </a:cubicBezTo>
                <a:cubicBezTo>
                  <a:pt x="18" y="35"/>
                  <a:pt x="20" y="34"/>
                  <a:pt x="22" y="34"/>
                </a:cubicBezTo>
                <a:cubicBezTo>
                  <a:pt x="25" y="34"/>
                  <a:pt x="27" y="35"/>
                  <a:pt x="29" y="37"/>
                </a:cubicBezTo>
                <a:cubicBezTo>
                  <a:pt x="56" y="65"/>
                  <a:pt x="56" y="65"/>
                  <a:pt x="56" y="65"/>
                </a:cubicBezTo>
                <a:cubicBezTo>
                  <a:pt x="119" y="2"/>
                  <a:pt x="119" y="2"/>
                  <a:pt x="119" y="2"/>
                </a:cubicBezTo>
                <a:cubicBezTo>
                  <a:pt x="120" y="1"/>
                  <a:pt x="122" y="0"/>
                  <a:pt x="125" y="0"/>
                </a:cubicBezTo>
                <a:cubicBezTo>
                  <a:pt x="127" y="0"/>
                  <a:pt x="130" y="1"/>
                  <a:pt x="131" y="2"/>
                </a:cubicBezTo>
                <a:cubicBezTo>
                  <a:pt x="144" y="15"/>
                  <a:pt x="144" y="15"/>
                  <a:pt x="144" y="15"/>
                </a:cubicBezTo>
                <a:cubicBezTo>
                  <a:pt x="146" y="17"/>
                  <a:pt x="147" y="19"/>
                  <a:pt x="147" y="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7" name="Freeform 18"/>
          <p:cNvSpPr>
            <a:spLocks/>
          </p:cNvSpPr>
          <p:nvPr/>
        </p:nvSpPr>
        <p:spPr bwMode="auto">
          <a:xfrm>
            <a:off x="5268613" y="2347692"/>
            <a:ext cx="166688" cy="165100"/>
          </a:xfrm>
          <a:custGeom>
            <a:avLst/>
            <a:gdLst>
              <a:gd name="T0" fmla="*/ 113 w 113"/>
              <a:gd name="T1" fmla="*/ 90 h 112"/>
              <a:gd name="T2" fmla="*/ 110 w 113"/>
              <a:gd name="T3" fmla="*/ 97 h 112"/>
              <a:gd name="T4" fmla="*/ 97 w 113"/>
              <a:gd name="T5" fmla="*/ 110 h 112"/>
              <a:gd name="T6" fmla="*/ 91 w 113"/>
              <a:gd name="T7" fmla="*/ 112 h 112"/>
              <a:gd name="T8" fmla="*/ 84 w 113"/>
              <a:gd name="T9" fmla="*/ 110 h 112"/>
              <a:gd name="T10" fmla="*/ 57 w 113"/>
              <a:gd name="T11" fmla="*/ 82 h 112"/>
              <a:gd name="T12" fmla="*/ 29 w 113"/>
              <a:gd name="T13" fmla="*/ 110 h 112"/>
              <a:gd name="T14" fmla="*/ 22 w 113"/>
              <a:gd name="T15" fmla="*/ 112 h 112"/>
              <a:gd name="T16" fmla="*/ 16 w 113"/>
              <a:gd name="T17" fmla="*/ 110 h 112"/>
              <a:gd name="T18" fmla="*/ 3 w 113"/>
              <a:gd name="T19" fmla="*/ 97 h 112"/>
              <a:gd name="T20" fmla="*/ 0 w 113"/>
              <a:gd name="T21" fmla="*/ 90 h 112"/>
              <a:gd name="T22" fmla="*/ 3 w 113"/>
              <a:gd name="T23" fmla="*/ 84 h 112"/>
              <a:gd name="T24" fmla="*/ 31 w 113"/>
              <a:gd name="T25" fmla="*/ 56 h 112"/>
              <a:gd name="T26" fmla="*/ 3 w 113"/>
              <a:gd name="T27" fmla="*/ 28 h 112"/>
              <a:gd name="T28" fmla="*/ 0 w 113"/>
              <a:gd name="T29" fmla="*/ 22 h 112"/>
              <a:gd name="T30" fmla="*/ 3 w 113"/>
              <a:gd name="T31" fmla="*/ 15 h 112"/>
              <a:gd name="T32" fmla="*/ 16 w 113"/>
              <a:gd name="T33" fmla="*/ 3 h 112"/>
              <a:gd name="T34" fmla="*/ 22 w 113"/>
              <a:gd name="T35" fmla="*/ 0 h 112"/>
              <a:gd name="T36" fmla="*/ 29 w 113"/>
              <a:gd name="T37" fmla="*/ 3 h 112"/>
              <a:gd name="T38" fmla="*/ 57 w 113"/>
              <a:gd name="T39" fmla="*/ 30 h 112"/>
              <a:gd name="T40" fmla="*/ 84 w 113"/>
              <a:gd name="T41" fmla="*/ 3 h 112"/>
              <a:gd name="T42" fmla="*/ 91 w 113"/>
              <a:gd name="T43" fmla="*/ 0 h 112"/>
              <a:gd name="T44" fmla="*/ 97 w 113"/>
              <a:gd name="T45" fmla="*/ 3 h 112"/>
              <a:gd name="T46" fmla="*/ 110 w 113"/>
              <a:gd name="T47" fmla="*/ 15 h 112"/>
              <a:gd name="T48" fmla="*/ 113 w 113"/>
              <a:gd name="T49" fmla="*/ 22 h 112"/>
              <a:gd name="T50" fmla="*/ 110 w 113"/>
              <a:gd name="T51" fmla="*/ 28 h 112"/>
              <a:gd name="T52" fmla="*/ 82 w 113"/>
              <a:gd name="T53" fmla="*/ 56 h 112"/>
              <a:gd name="T54" fmla="*/ 110 w 113"/>
              <a:gd name="T55" fmla="*/ 84 h 112"/>
              <a:gd name="T56" fmla="*/ 113 w 113"/>
              <a:gd name="T57" fmla="*/ 9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3" h="112">
                <a:moveTo>
                  <a:pt x="113" y="90"/>
                </a:moveTo>
                <a:cubicBezTo>
                  <a:pt x="113" y="93"/>
                  <a:pt x="112" y="95"/>
                  <a:pt x="110" y="97"/>
                </a:cubicBezTo>
                <a:cubicBezTo>
                  <a:pt x="97" y="110"/>
                  <a:pt x="97" y="110"/>
                  <a:pt x="97" y="110"/>
                </a:cubicBezTo>
                <a:cubicBezTo>
                  <a:pt x="95" y="111"/>
                  <a:pt x="93" y="112"/>
                  <a:pt x="91" y="112"/>
                </a:cubicBezTo>
                <a:cubicBezTo>
                  <a:pt x="88" y="112"/>
                  <a:pt x="86" y="111"/>
                  <a:pt x="84" y="110"/>
                </a:cubicBezTo>
                <a:cubicBezTo>
                  <a:pt x="57" y="82"/>
                  <a:pt x="57" y="82"/>
                  <a:pt x="57" y="82"/>
                </a:cubicBezTo>
                <a:cubicBezTo>
                  <a:pt x="29" y="110"/>
                  <a:pt x="29" y="110"/>
                  <a:pt x="29" y="110"/>
                </a:cubicBezTo>
                <a:cubicBezTo>
                  <a:pt x="27" y="111"/>
                  <a:pt x="25" y="112"/>
                  <a:pt x="22" y="112"/>
                </a:cubicBezTo>
                <a:cubicBezTo>
                  <a:pt x="20" y="112"/>
                  <a:pt x="18" y="111"/>
                  <a:pt x="16" y="110"/>
                </a:cubicBezTo>
                <a:cubicBezTo>
                  <a:pt x="3" y="97"/>
                  <a:pt x="3" y="97"/>
                  <a:pt x="3" y="97"/>
                </a:cubicBezTo>
                <a:cubicBezTo>
                  <a:pt x="1" y="95"/>
                  <a:pt x="0" y="93"/>
                  <a:pt x="0" y="90"/>
                </a:cubicBezTo>
                <a:cubicBezTo>
                  <a:pt x="0" y="88"/>
                  <a:pt x="1" y="86"/>
                  <a:pt x="3" y="84"/>
                </a:cubicBezTo>
                <a:cubicBezTo>
                  <a:pt x="31" y="56"/>
                  <a:pt x="31" y="56"/>
                  <a:pt x="31" y="56"/>
                </a:cubicBezTo>
                <a:cubicBezTo>
                  <a:pt x="3" y="28"/>
                  <a:pt x="3" y="28"/>
                  <a:pt x="3" y="28"/>
                </a:cubicBezTo>
                <a:cubicBezTo>
                  <a:pt x="1" y="26"/>
                  <a:pt x="0" y="24"/>
                  <a:pt x="0" y="22"/>
                </a:cubicBezTo>
                <a:cubicBezTo>
                  <a:pt x="0" y="19"/>
                  <a:pt x="1" y="17"/>
                  <a:pt x="3" y="15"/>
                </a:cubicBezTo>
                <a:cubicBezTo>
                  <a:pt x="16" y="3"/>
                  <a:pt x="16" y="3"/>
                  <a:pt x="16" y="3"/>
                </a:cubicBezTo>
                <a:cubicBezTo>
                  <a:pt x="18" y="1"/>
                  <a:pt x="20" y="0"/>
                  <a:pt x="22" y="0"/>
                </a:cubicBezTo>
                <a:cubicBezTo>
                  <a:pt x="25" y="0"/>
                  <a:pt x="27" y="1"/>
                  <a:pt x="29" y="3"/>
                </a:cubicBezTo>
                <a:cubicBezTo>
                  <a:pt x="57" y="30"/>
                  <a:pt x="57" y="30"/>
                  <a:pt x="57" y="30"/>
                </a:cubicBezTo>
                <a:cubicBezTo>
                  <a:pt x="84" y="3"/>
                  <a:pt x="84" y="3"/>
                  <a:pt x="84" y="3"/>
                </a:cubicBezTo>
                <a:cubicBezTo>
                  <a:pt x="86" y="1"/>
                  <a:pt x="88" y="0"/>
                  <a:pt x="91" y="0"/>
                </a:cubicBezTo>
                <a:cubicBezTo>
                  <a:pt x="93" y="0"/>
                  <a:pt x="95" y="1"/>
                  <a:pt x="97" y="3"/>
                </a:cubicBezTo>
                <a:cubicBezTo>
                  <a:pt x="110" y="15"/>
                  <a:pt x="110" y="15"/>
                  <a:pt x="110" y="15"/>
                </a:cubicBezTo>
                <a:cubicBezTo>
                  <a:pt x="112" y="17"/>
                  <a:pt x="113" y="19"/>
                  <a:pt x="113" y="22"/>
                </a:cubicBezTo>
                <a:cubicBezTo>
                  <a:pt x="113" y="24"/>
                  <a:pt x="112" y="26"/>
                  <a:pt x="110" y="28"/>
                </a:cubicBezTo>
                <a:cubicBezTo>
                  <a:pt x="82" y="56"/>
                  <a:pt x="82" y="56"/>
                  <a:pt x="82" y="56"/>
                </a:cubicBezTo>
                <a:cubicBezTo>
                  <a:pt x="110" y="84"/>
                  <a:pt x="110" y="84"/>
                  <a:pt x="110" y="84"/>
                </a:cubicBezTo>
                <a:cubicBezTo>
                  <a:pt x="112" y="86"/>
                  <a:pt x="113" y="88"/>
                  <a:pt x="113" y="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279972" y="4671199"/>
            <a:ext cx="1950826" cy="1950824"/>
            <a:chOff x="4895680" y="1960154"/>
            <a:chExt cx="2608265" cy="2608265"/>
          </a:xfrm>
        </p:grpSpPr>
        <p:sp>
          <p:nvSpPr>
            <p:cNvPr id="68" name="Арка 67"/>
            <p:cNvSpPr/>
            <p:nvPr/>
          </p:nvSpPr>
          <p:spPr>
            <a:xfrm>
              <a:off x="4895680" y="1960154"/>
              <a:ext cx="2608265" cy="2608265"/>
            </a:xfrm>
            <a:prstGeom prst="blockArc">
              <a:avLst>
                <a:gd name="adj1" fmla="val 16231031"/>
                <a:gd name="adj2" fmla="val 9014971"/>
                <a:gd name="adj3" fmla="val 14072"/>
              </a:avLst>
            </a:prstGeom>
            <a:solidFill>
              <a:srgbClr val="1737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9" name="Арка 68"/>
            <p:cNvSpPr/>
            <p:nvPr/>
          </p:nvSpPr>
          <p:spPr>
            <a:xfrm>
              <a:off x="4895680" y="1960154"/>
              <a:ext cx="2608265" cy="2608265"/>
            </a:xfrm>
            <a:prstGeom prst="blockArc">
              <a:avLst>
                <a:gd name="adj1" fmla="val 8997221"/>
                <a:gd name="adj2" fmla="val 12740765"/>
                <a:gd name="adj3" fmla="val 1400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0" name="Арка 69"/>
            <p:cNvSpPr/>
            <p:nvPr/>
          </p:nvSpPr>
          <p:spPr>
            <a:xfrm>
              <a:off x="4895680" y="1960154"/>
              <a:ext cx="2608265" cy="2608265"/>
            </a:xfrm>
            <a:prstGeom prst="blockArc">
              <a:avLst>
                <a:gd name="adj1" fmla="val 12728692"/>
                <a:gd name="adj2" fmla="val 16401571"/>
                <a:gd name="adj3" fmla="val 1416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303816" y="4169864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4305618" y="4539196"/>
            <a:ext cx="16351" cy="40191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672386" y="4200642"/>
            <a:ext cx="2049780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indent="0">
              <a:buNone/>
            </a:pPr>
            <a:r>
              <a:rPr lang="ru-RU" dirty="0" smtClean="0"/>
              <a:t>Сводные </a:t>
            </a:r>
            <a:r>
              <a:rPr lang="ru-RU" dirty="0"/>
              <a:t>заявки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H="1" flipV="1">
            <a:off x="3025727" y="4885451"/>
            <a:ext cx="627898" cy="38828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348255" y="4539196"/>
            <a:ext cx="1933391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362283" y="4904401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89060" y="4935179"/>
            <a:ext cx="147149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indent="0">
              <a:buNone/>
            </a:pPr>
            <a:r>
              <a:rPr lang="ru-RU" dirty="0" smtClean="0"/>
              <a:t>Нет заявок на подключение </a:t>
            </a:r>
            <a:endParaRPr lang="ru-RU" dirty="0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1409490" y="4893071"/>
            <a:ext cx="1594012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>
            <a:off x="3102444" y="6001443"/>
            <a:ext cx="551181" cy="30702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1409490" y="6308472"/>
            <a:ext cx="1702039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362283" y="5986699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789060" y="6017477"/>
            <a:ext cx="1471498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indent="0">
              <a:buNone/>
            </a:pPr>
            <a:r>
              <a:rPr lang="ru-RU" dirty="0" smtClean="0"/>
              <a:t>Заявки МО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33685" y="208294"/>
            <a:ext cx="2981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ПРЕДОСТАВЛЕНИЕ ДОСТУПА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5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-1016" y="759760"/>
            <a:ext cx="266429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339752" y="741574"/>
            <a:ext cx="6192688" cy="0"/>
          </a:xfrm>
          <a:prstGeom prst="line">
            <a:avLst/>
          </a:prstGeom>
          <a:ln w="57150">
            <a:solidFill>
              <a:srgbClr val="BC3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7007"/>
            <a:ext cx="2125065" cy="586518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8532812" y="741574"/>
            <a:ext cx="61118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703480" y="210126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39752" y="249982"/>
            <a:ext cx="6624735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 lvl="0">
              <a:defRPr lang="ru-RU"/>
            </a:defPPr>
            <a:lvl1pPr lvl="0" defTabSz="914400">
              <a:spcBef>
                <a:spcPct val="0"/>
              </a:spcBef>
              <a:buFont typeface="Arial" charset="0"/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lvl="1" indent="-285750" defTabSz="91440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Century Gothic" pitchFamily="34" charset="0"/>
              </a:defRPr>
            </a:lvl2pPr>
            <a:lvl3pPr marL="1143000" lvl="2" indent="-228600" defTabSz="9144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Century Gothic" pitchFamily="34" charset="0"/>
              </a:defRPr>
            </a:lvl3pPr>
            <a:lvl4pPr marL="1600200" lvl="3" indent="-228600" defTabSz="9144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Century Gothic" pitchFamily="34" charset="0"/>
              </a:defRPr>
            </a:lvl4pPr>
            <a:lvl5pPr marL="2057400" lvl="4" indent="-228600" defTabSz="9144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Century Gothic" pitchFamily="34" charset="0"/>
              </a:defRPr>
            </a:lvl5pPr>
            <a:lvl6pPr marL="2514600" lvl="5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6pPr>
            <a:lvl7pPr marL="2971800" lvl="6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7pPr>
            <a:lvl8pPr marL="3429000" lvl="7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8pPr>
            <a:lvl9pPr marL="3886200" lvl="8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9pPr>
          </a:lstStyle>
          <a:p>
            <a:r>
              <a:rPr lang="ru-RU" dirty="0" smtClean="0"/>
              <a:t>ИНФОРМАЦИЯ О ЗАПОЛНЯЕМОСТИ ДАННЫХ</a:t>
            </a:r>
            <a:endParaRPr lang="ru-RU" altLang="ru-RU" dirty="0"/>
          </a:p>
        </p:txBody>
      </p:sp>
      <p:sp>
        <p:nvSpPr>
          <p:cNvPr id="13" name="Текст 2"/>
          <p:cNvSpPr>
            <a:spLocks noGrp="1"/>
          </p:cNvSpPr>
          <p:nvPr>
            <p:ph type="body" idx="1"/>
          </p:nvPr>
        </p:nvSpPr>
        <p:spPr>
          <a:xfrm>
            <a:off x="665711" y="1121061"/>
            <a:ext cx="3868340" cy="560387"/>
          </a:xfrm>
        </p:spPr>
        <p:txBody>
          <a:bodyPr anchor="ctr">
            <a:no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регионов, предоставивших сводную информацию: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3"/>
          </p:nvPr>
        </p:nvSpPr>
        <p:spPr>
          <a:xfrm>
            <a:off x="4665019" y="1121061"/>
            <a:ext cx="4335337" cy="560387"/>
          </a:xfrm>
        </p:spPr>
        <p:txBody>
          <a:bodyPr anchor="ctr">
            <a:norm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регионов, не предоставивших сводную информацию: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5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050333"/>
              </p:ext>
            </p:extLst>
          </p:nvPr>
        </p:nvGraphicFramePr>
        <p:xfrm>
          <a:off x="770485" y="1832032"/>
          <a:ext cx="3694510" cy="130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2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72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5580"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Статус сводного отчета</a:t>
                      </a:r>
                      <a:endParaRPr lang="ru-RU" sz="1000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регионов</a:t>
                      </a:r>
                      <a:endParaRPr lang="ru-RU" sz="1000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580"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Проверено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580"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Черновик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73220280"/>
              </p:ext>
            </p:extLst>
          </p:nvPr>
        </p:nvGraphicFramePr>
        <p:xfrm>
          <a:off x="4769796" y="1832032"/>
          <a:ext cx="3887392" cy="130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6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36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5580"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Статус сводного отчета</a:t>
                      </a:r>
                      <a:endParaRPr lang="ru-RU" sz="1000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регионов</a:t>
                      </a:r>
                      <a:endParaRPr lang="ru-RU" sz="1000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580"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Отсутствуют данные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580"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Идет сбор по МО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4588819" y="1197261"/>
            <a:ext cx="0" cy="47498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562733" y="1121061"/>
            <a:ext cx="53239" cy="5446557"/>
            <a:chOff x="562733" y="1121061"/>
            <a:chExt cx="53239" cy="5446557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589353" y="1239618"/>
              <a:ext cx="0" cy="532800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562733" y="1121061"/>
              <a:ext cx="53239" cy="52548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2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938170"/>
              </p:ext>
            </p:extLst>
          </p:nvPr>
        </p:nvGraphicFramePr>
        <p:xfrm>
          <a:off x="770485" y="3344355"/>
          <a:ext cx="3694510" cy="1566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2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72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Разрез</a:t>
                      </a:r>
                      <a:endParaRPr lang="ru-RU" sz="1000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регионов</a:t>
                      </a:r>
                      <a:endParaRPr lang="ru-RU" sz="1000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2085"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Данные в разрезе МО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9282"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Данные без разреза МО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72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132660"/>
              </p:ext>
            </p:extLst>
          </p:nvPr>
        </p:nvGraphicFramePr>
        <p:xfrm>
          <a:off x="4769796" y="3344356"/>
          <a:ext cx="3887392" cy="1566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6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36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8994"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Статус подключения региона</a:t>
                      </a:r>
                      <a:endParaRPr lang="ru-RU" sz="1000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регионов</a:t>
                      </a:r>
                      <a:endParaRPr lang="ru-RU" sz="1000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537"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Заявки поданы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8537"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Заявки отсутствуют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7200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7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-1016" y="759760"/>
            <a:ext cx="266429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339752" y="741574"/>
            <a:ext cx="6192688" cy="0"/>
          </a:xfrm>
          <a:prstGeom prst="line">
            <a:avLst/>
          </a:prstGeom>
          <a:ln w="57150">
            <a:solidFill>
              <a:srgbClr val="BC3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7007"/>
            <a:ext cx="2125065" cy="58651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532812" y="741574"/>
            <a:ext cx="61118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626627" y="211610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37200" y="225490"/>
            <a:ext cx="6179690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 lvl="0">
              <a:defRPr lang="ru-RU"/>
            </a:defPPr>
            <a:lvl1pPr lvl="0" defTabSz="914400">
              <a:spcBef>
                <a:spcPct val="0"/>
              </a:spcBef>
              <a:buFont typeface="Arial" charset="0"/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lvl="1" indent="-285750" defTabSz="91440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Century Gothic" pitchFamily="34" charset="0"/>
              </a:defRPr>
            </a:lvl2pPr>
            <a:lvl3pPr marL="1143000" lvl="2" indent="-228600" defTabSz="9144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Century Gothic" pitchFamily="34" charset="0"/>
              </a:defRPr>
            </a:lvl3pPr>
            <a:lvl4pPr marL="1600200" lvl="3" indent="-228600" defTabSz="9144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Century Gothic" pitchFamily="34" charset="0"/>
              </a:defRPr>
            </a:lvl4pPr>
            <a:lvl5pPr marL="2057400" lvl="4" indent="-228600" defTabSz="9144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Century Gothic" pitchFamily="34" charset="0"/>
              </a:defRPr>
            </a:lvl5pPr>
            <a:lvl6pPr marL="2514600" lvl="5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6pPr>
            <a:lvl7pPr marL="2971800" lvl="6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7pPr>
            <a:lvl8pPr marL="3429000" lvl="7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8pPr>
            <a:lvl9pPr marL="3886200" lvl="8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9pPr>
          </a:lstStyle>
          <a:p>
            <a:r>
              <a:rPr lang="ru-RU" dirty="0" smtClean="0"/>
              <a:t>РЕГИОНЫ, НЕ </a:t>
            </a:r>
            <a:r>
              <a:rPr lang="ru-RU" smtClean="0"/>
              <a:t>ПРЕДСТАВИВШИЕ СВЕДЕНИЯ И ЗАЯВКИ</a:t>
            </a:r>
            <a:endParaRPr lang="ru-RU" alt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98820" y="4590451"/>
            <a:ext cx="1192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Ингушетия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31" y="4700476"/>
            <a:ext cx="303170" cy="30317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298820" y="1330678"/>
            <a:ext cx="14125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Севастополь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812500" y="1330678"/>
            <a:ext cx="1614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 Коми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47109" y="1330678"/>
            <a:ext cx="1965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Ставропольский край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40" y="1312654"/>
            <a:ext cx="284153" cy="3438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106" y="1306689"/>
            <a:ext cx="307347" cy="35575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652" y="1284330"/>
            <a:ext cx="342528" cy="40047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298820" y="2156497"/>
            <a:ext cx="1733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Иркутская область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812500" y="2156497"/>
            <a:ext cx="18549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 Хакасия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447109" y="2156497"/>
            <a:ext cx="16433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Тверская область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88" y="2131315"/>
            <a:ext cx="287856" cy="35814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106" y="2156712"/>
            <a:ext cx="307347" cy="307347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758" y="2117688"/>
            <a:ext cx="308316" cy="38539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298820" y="3024982"/>
            <a:ext cx="1935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Костромская область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12500" y="2917260"/>
            <a:ext cx="1633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 Саха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Якутия)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447109" y="2917260"/>
            <a:ext cx="2072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Чукотский автономный округ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36" y="2999219"/>
            <a:ext cx="289760" cy="35930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061" y="3026152"/>
            <a:ext cx="305436" cy="30543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730" y="2984595"/>
            <a:ext cx="308373" cy="3885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447109" y="3924793"/>
            <a:ext cx="23001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Ярославская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98820" y="3924793"/>
            <a:ext cx="14318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Пермский край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12500" y="3924793"/>
            <a:ext cx="19367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Сахалинская область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92" y="3894894"/>
            <a:ext cx="294649" cy="367575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961" y="3914164"/>
            <a:ext cx="301636" cy="329035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58" y="3892075"/>
            <a:ext cx="375716" cy="373212"/>
          </a:xfrm>
          <a:prstGeom prst="rect">
            <a:avLst/>
          </a:prstGeom>
        </p:spPr>
      </p:pic>
      <p:grpSp>
        <p:nvGrpSpPr>
          <p:cNvPr id="36" name="Группа 35"/>
          <p:cNvGrpSpPr/>
          <p:nvPr/>
        </p:nvGrpSpPr>
        <p:grpSpPr>
          <a:xfrm>
            <a:off x="562733" y="1121061"/>
            <a:ext cx="53239" cy="5446557"/>
            <a:chOff x="562733" y="1121061"/>
            <a:chExt cx="53239" cy="5446557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589353" y="1239618"/>
              <a:ext cx="0" cy="532800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угольник 37"/>
            <p:cNvSpPr/>
            <p:nvPr/>
          </p:nvSpPr>
          <p:spPr>
            <a:xfrm>
              <a:off x="562733" y="1121061"/>
              <a:ext cx="53239" cy="52548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3233965" y="1121061"/>
            <a:ext cx="0" cy="501303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812065" y="1121061"/>
            <a:ext cx="0" cy="501303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5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-1016" y="759760"/>
            <a:ext cx="266429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339752" y="741574"/>
            <a:ext cx="6192688" cy="0"/>
          </a:xfrm>
          <a:prstGeom prst="line">
            <a:avLst/>
          </a:prstGeom>
          <a:ln w="57150">
            <a:solidFill>
              <a:srgbClr val="BC3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7007"/>
            <a:ext cx="2125065" cy="58651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532812" y="741574"/>
            <a:ext cx="61118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707487" y="210126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39753" y="249983"/>
            <a:ext cx="6363728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 lvl="0">
              <a:defRPr lang="ru-RU"/>
            </a:defPPr>
            <a:lvl1pPr lvl="0" defTabSz="914400">
              <a:spcBef>
                <a:spcPct val="0"/>
              </a:spcBef>
              <a:buFont typeface="Arial" charset="0"/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lvl="1" indent="-285750" defTabSz="91440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Century Gothic" pitchFamily="34" charset="0"/>
              </a:defRPr>
            </a:lvl2pPr>
            <a:lvl3pPr marL="1143000" lvl="2" indent="-228600" defTabSz="9144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Century Gothic" pitchFamily="34" charset="0"/>
              </a:defRPr>
            </a:lvl3pPr>
            <a:lvl4pPr marL="1600200" lvl="3" indent="-228600" defTabSz="9144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Century Gothic" pitchFamily="34" charset="0"/>
              </a:defRPr>
            </a:lvl4pPr>
            <a:lvl5pPr marL="2057400" lvl="4" indent="-228600" defTabSz="9144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Century Gothic" pitchFamily="34" charset="0"/>
              </a:defRPr>
            </a:lvl5pPr>
            <a:lvl6pPr marL="2514600" lvl="5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6pPr>
            <a:lvl7pPr marL="2971800" lvl="6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7pPr>
            <a:lvl8pPr marL="3429000" lvl="7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8pPr>
            <a:lvl9pPr marL="3886200" lvl="8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9pPr>
          </a:lstStyle>
          <a:p>
            <a:r>
              <a:rPr lang="ru-RU" dirty="0" smtClean="0"/>
              <a:t>ЧАСТО ЗАДАВАЕМЫЕ ВОПРОСЫ</a:t>
            </a:r>
            <a:endParaRPr lang="ru-RU" alt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562733" y="1121061"/>
            <a:ext cx="53239" cy="5446557"/>
            <a:chOff x="562733" y="1121061"/>
            <a:chExt cx="53239" cy="5446557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89353" y="1239618"/>
              <a:ext cx="0" cy="532800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562733" y="1121061"/>
              <a:ext cx="53239" cy="52548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589774" y="1890264"/>
            <a:ext cx="5686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пройти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аутентификацию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Госуслугах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https://www.gosuslugi.ru/help/faq/c-1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89774" y="4729458"/>
            <a:ext cx="6409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собрать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сводный отчет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https://portal.egisz.rosminzdrav.ru/materials/2889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89774" y="3309861"/>
            <a:ext cx="6233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сменить состояние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редактирования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https://portal.egisz.rosminzdrav.ru/materials/2889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51699" y="1955664"/>
            <a:ext cx="527444" cy="527444"/>
          </a:xfrm>
          <a:prstGeom prst="round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1016449" y="2028790"/>
            <a:ext cx="382683" cy="381193"/>
            <a:chOff x="2868014" y="3369666"/>
            <a:chExt cx="552621" cy="550470"/>
          </a:xfrm>
          <a:solidFill>
            <a:schemeClr val="bg1"/>
          </a:solidFill>
        </p:grpSpPr>
        <p:sp>
          <p:nvSpPr>
            <p:cNvPr id="24" name="Freeform 127"/>
            <p:cNvSpPr>
              <a:spLocks noEditPoints="1"/>
            </p:cNvSpPr>
            <p:nvPr/>
          </p:nvSpPr>
          <p:spPr bwMode="auto">
            <a:xfrm>
              <a:off x="2868014" y="3369666"/>
              <a:ext cx="552621" cy="550470"/>
            </a:xfrm>
            <a:custGeom>
              <a:avLst/>
              <a:gdLst>
                <a:gd name="T0" fmla="*/ 206 w 513"/>
                <a:gd name="T1" fmla="*/ 443 h 513"/>
                <a:gd name="T2" fmla="*/ 195 w 513"/>
                <a:gd name="T3" fmla="*/ 481 h 513"/>
                <a:gd name="T4" fmla="*/ 311 w 513"/>
                <a:gd name="T5" fmla="*/ 463 h 513"/>
                <a:gd name="T6" fmla="*/ 304 w 513"/>
                <a:gd name="T7" fmla="*/ 417 h 513"/>
                <a:gd name="T8" fmla="*/ 44 w 513"/>
                <a:gd name="T9" fmla="*/ 32 h 513"/>
                <a:gd name="T10" fmla="*/ 36 w 513"/>
                <a:gd name="T11" fmla="*/ 37 h 513"/>
                <a:gd name="T12" fmla="*/ 32 w 513"/>
                <a:gd name="T13" fmla="*/ 45 h 513"/>
                <a:gd name="T14" fmla="*/ 224 w 513"/>
                <a:gd name="T15" fmla="*/ 289 h 513"/>
                <a:gd name="T16" fmla="*/ 234 w 513"/>
                <a:gd name="T17" fmla="*/ 292 h 513"/>
                <a:gd name="T18" fmla="*/ 240 w 513"/>
                <a:gd name="T19" fmla="*/ 300 h 513"/>
                <a:gd name="T20" fmla="*/ 240 w 513"/>
                <a:gd name="T21" fmla="*/ 310 h 513"/>
                <a:gd name="T22" fmla="*/ 234 w 513"/>
                <a:gd name="T23" fmla="*/ 318 h 513"/>
                <a:gd name="T24" fmla="*/ 224 w 513"/>
                <a:gd name="T25" fmla="*/ 321 h 513"/>
                <a:gd name="T26" fmla="*/ 32 w 513"/>
                <a:gd name="T27" fmla="*/ 372 h 513"/>
                <a:gd name="T28" fmla="*/ 36 w 513"/>
                <a:gd name="T29" fmla="*/ 382 h 513"/>
                <a:gd name="T30" fmla="*/ 44 w 513"/>
                <a:gd name="T31" fmla="*/ 385 h 513"/>
                <a:gd name="T32" fmla="*/ 473 w 513"/>
                <a:gd name="T33" fmla="*/ 383 h 513"/>
                <a:gd name="T34" fmla="*/ 479 w 513"/>
                <a:gd name="T35" fmla="*/ 377 h 513"/>
                <a:gd name="T36" fmla="*/ 481 w 513"/>
                <a:gd name="T37" fmla="*/ 45 h 513"/>
                <a:gd name="T38" fmla="*/ 476 w 513"/>
                <a:gd name="T39" fmla="*/ 37 h 513"/>
                <a:gd name="T40" fmla="*/ 468 w 513"/>
                <a:gd name="T41" fmla="*/ 32 h 513"/>
                <a:gd name="T42" fmla="*/ 44 w 513"/>
                <a:gd name="T43" fmla="*/ 0 h 513"/>
                <a:gd name="T44" fmla="*/ 486 w 513"/>
                <a:gd name="T45" fmla="*/ 5 h 513"/>
                <a:gd name="T46" fmla="*/ 508 w 513"/>
                <a:gd name="T47" fmla="*/ 27 h 513"/>
                <a:gd name="T48" fmla="*/ 513 w 513"/>
                <a:gd name="T49" fmla="*/ 372 h 513"/>
                <a:gd name="T50" fmla="*/ 500 w 513"/>
                <a:gd name="T51" fmla="*/ 404 h 513"/>
                <a:gd name="T52" fmla="*/ 468 w 513"/>
                <a:gd name="T53" fmla="*/ 417 h 513"/>
                <a:gd name="T54" fmla="*/ 338 w 513"/>
                <a:gd name="T55" fmla="*/ 439 h 513"/>
                <a:gd name="T56" fmla="*/ 348 w 513"/>
                <a:gd name="T57" fmla="*/ 468 h 513"/>
                <a:gd name="T58" fmla="*/ 357 w 513"/>
                <a:gd name="T59" fmla="*/ 481 h 513"/>
                <a:gd name="T60" fmla="*/ 389 w 513"/>
                <a:gd name="T61" fmla="*/ 481 h 513"/>
                <a:gd name="T62" fmla="*/ 397 w 513"/>
                <a:gd name="T63" fmla="*/ 488 h 513"/>
                <a:gd name="T64" fmla="*/ 401 w 513"/>
                <a:gd name="T65" fmla="*/ 497 h 513"/>
                <a:gd name="T66" fmla="*/ 397 w 513"/>
                <a:gd name="T67" fmla="*/ 505 h 513"/>
                <a:gd name="T68" fmla="*/ 389 w 513"/>
                <a:gd name="T69" fmla="*/ 512 h 513"/>
                <a:gd name="T70" fmla="*/ 128 w 513"/>
                <a:gd name="T71" fmla="*/ 513 h 513"/>
                <a:gd name="T72" fmla="*/ 118 w 513"/>
                <a:gd name="T73" fmla="*/ 510 h 513"/>
                <a:gd name="T74" fmla="*/ 113 w 513"/>
                <a:gd name="T75" fmla="*/ 502 h 513"/>
                <a:gd name="T76" fmla="*/ 113 w 513"/>
                <a:gd name="T77" fmla="*/ 491 h 513"/>
                <a:gd name="T78" fmla="*/ 118 w 513"/>
                <a:gd name="T79" fmla="*/ 483 h 513"/>
                <a:gd name="T80" fmla="*/ 128 w 513"/>
                <a:gd name="T81" fmla="*/ 481 h 513"/>
                <a:gd name="T82" fmla="*/ 160 w 513"/>
                <a:gd name="T83" fmla="*/ 476 h 513"/>
                <a:gd name="T84" fmla="*/ 171 w 513"/>
                <a:gd name="T85" fmla="*/ 457 h 513"/>
                <a:gd name="T86" fmla="*/ 176 w 513"/>
                <a:gd name="T87" fmla="*/ 417 h 513"/>
                <a:gd name="T88" fmla="*/ 27 w 513"/>
                <a:gd name="T89" fmla="*/ 414 h 513"/>
                <a:gd name="T90" fmla="*/ 4 w 513"/>
                <a:gd name="T91" fmla="*/ 390 h 513"/>
                <a:gd name="T92" fmla="*/ 0 w 513"/>
                <a:gd name="T93" fmla="*/ 45 h 513"/>
                <a:gd name="T94" fmla="*/ 12 w 513"/>
                <a:gd name="T95" fmla="*/ 13 h 513"/>
                <a:gd name="T96" fmla="*/ 44 w 513"/>
                <a:gd name="T97" fmla="*/ 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3" h="513">
                  <a:moveTo>
                    <a:pt x="208" y="417"/>
                  </a:moveTo>
                  <a:lnTo>
                    <a:pt x="206" y="443"/>
                  </a:lnTo>
                  <a:lnTo>
                    <a:pt x="202" y="463"/>
                  </a:lnTo>
                  <a:lnTo>
                    <a:pt x="195" y="481"/>
                  </a:lnTo>
                  <a:lnTo>
                    <a:pt x="317" y="481"/>
                  </a:lnTo>
                  <a:lnTo>
                    <a:pt x="311" y="463"/>
                  </a:lnTo>
                  <a:lnTo>
                    <a:pt x="306" y="443"/>
                  </a:lnTo>
                  <a:lnTo>
                    <a:pt x="304" y="417"/>
                  </a:lnTo>
                  <a:lnTo>
                    <a:pt x="208" y="417"/>
                  </a:lnTo>
                  <a:close/>
                  <a:moveTo>
                    <a:pt x="44" y="32"/>
                  </a:moveTo>
                  <a:lnTo>
                    <a:pt x="40" y="34"/>
                  </a:lnTo>
                  <a:lnTo>
                    <a:pt x="36" y="37"/>
                  </a:lnTo>
                  <a:lnTo>
                    <a:pt x="33" y="40"/>
                  </a:lnTo>
                  <a:lnTo>
                    <a:pt x="32" y="45"/>
                  </a:lnTo>
                  <a:lnTo>
                    <a:pt x="32" y="289"/>
                  </a:lnTo>
                  <a:lnTo>
                    <a:pt x="224" y="289"/>
                  </a:lnTo>
                  <a:lnTo>
                    <a:pt x="229" y="289"/>
                  </a:lnTo>
                  <a:lnTo>
                    <a:pt x="234" y="292"/>
                  </a:lnTo>
                  <a:lnTo>
                    <a:pt x="237" y="295"/>
                  </a:lnTo>
                  <a:lnTo>
                    <a:pt x="240" y="300"/>
                  </a:lnTo>
                  <a:lnTo>
                    <a:pt x="240" y="305"/>
                  </a:lnTo>
                  <a:lnTo>
                    <a:pt x="240" y="310"/>
                  </a:lnTo>
                  <a:lnTo>
                    <a:pt x="237" y="314"/>
                  </a:lnTo>
                  <a:lnTo>
                    <a:pt x="234" y="318"/>
                  </a:lnTo>
                  <a:lnTo>
                    <a:pt x="229" y="319"/>
                  </a:lnTo>
                  <a:lnTo>
                    <a:pt x="224" y="321"/>
                  </a:lnTo>
                  <a:lnTo>
                    <a:pt x="32" y="321"/>
                  </a:lnTo>
                  <a:lnTo>
                    <a:pt x="32" y="372"/>
                  </a:lnTo>
                  <a:lnTo>
                    <a:pt x="33" y="377"/>
                  </a:lnTo>
                  <a:lnTo>
                    <a:pt x="36" y="382"/>
                  </a:lnTo>
                  <a:lnTo>
                    <a:pt x="40" y="383"/>
                  </a:lnTo>
                  <a:lnTo>
                    <a:pt x="44" y="385"/>
                  </a:lnTo>
                  <a:lnTo>
                    <a:pt x="468" y="385"/>
                  </a:lnTo>
                  <a:lnTo>
                    <a:pt x="473" y="383"/>
                  </a:lnTo>
                  <a:lnTo>
                    <a:pt x="476" y="382"/>
                  </a:lnTo>
                  <a:lnTo>
                    <a:pt x="479" y="377"/>
                  </a:lnTo>
                  <a:lnTo>
                    <a:pt x="481" y="372"/>
                  </a:lnTo>
                  <a:lnTo>
                    <a:pt x="481" y="45"/>
                  </a:lnTo>
                  <a:lnTo>
                    <a:pt x="479" y="40"/>
                  </a:lnTo>
                  <a:lnTo>
                    <a:pt x="476" y="37"/>
                  </a:lnTo>
                  <a:lnTo>
                    <a:pt x="473" y="34"/>
                  </a:lnTo>
                  <a:lnTo>
                    <a:pt x="468" y="32"/>
                  </a:lnTo>
                  <a:lnTo>
                    <a:pt x="44" y="32"/>
                  </a:lnTo>
                  <a:close/>
                  <a:moveTo>
                    <a:pt x="44" y="0"/>
                  </a:moveTo>
                  <a:lnTo>
                    <a:pt x="468" y="0"/>
                  </a:lnTo>
                  <a:lnTo>
                    <a:pt x="486" y="5"/>
                  </a:lnTo>
                  <a:lnTo>
                    <a:pt x="500" y="13"/>
                  </a:lnTo>
                  <a:lnTo>
                    <a:pt x="508" y="27"/>
                  </a:lnTo>
                  <a:lnTo>
                    <a:pt x="513" y="45"/>
                  </a:lnTo>
                  <a:lnTo>
                    <a:pt x="513" y="372"/>
                  </a:lnTo>
                  <a:lnTo>
                    <a:pt x="508" y="390"/>
                  </a:lnTo>
                  <a:lnTo>
                    <a:pt x="500" y="404"/>
                  </a:lnTo>
                  <a:lnTo>
                    <a:pt x="486" y="414"/>
                  </a:lnTo>
                  <a:lnTo>
                    <a:pt x="468" y="417"/>
                  </a:lnTo>
                  <a:lnTo>
                    <a:pt x="336" y="417"/>
                  </a:lnTo>
                  <a:lnTo>
                    <a:pt x="338" y="439"/>
                  </a:lnTo>
                  <a:lnTo>
                    <a:pt x="341" y="457"/>
                  </a:lnTo>
                  <a:lnTo>
                    <a:pt x="348" y="468"/>
                  </a:lnTo>
                  <a:lnTo>
                    <a:pt x="352" y="476"/>
                  </a:lnTo>
                  <a:lnTo>
                    <a:pt x="357" y="481"/>
                  </a:lnTo>
                  <a:lnTo>
                    <a:pt x="384" y="481"/>
                  </a:lnTo>
                  <a:lnTo>
                    <a:pt x="389" y="481"/>
                  </a:lnTo>
                  <a:lnTo>
                    <a:pt x="394" y="483"/>
                  </a:lnTo>
                  <a:lnTo>
                    <a:pt x="397" y="488"/>
                  </a:lnTo>
                  <a:lnTo>
                    <a:pt x="399" y="491"/>
                  </a:lnTo>
                  <a:lnTo>
                    <a:pt x="401" y="497"/>
                  </a:lnTo>
                  <a:lnTo>
                    <a:pt x="399" y="502"/>
                  </a:lnTo>
                  <a:lnTo>
                    <a:pt x="397" y="505"/>
                  </a:lnTo>
                  <a:lnTo>
                    <a:pt x="394" y="510"/>
                  </a:lnTo>
                  <a:lnTo>
                    <a:pt x="389" y="512"/>
                  </a:lnTo>
                  <a:lnTo>
                    <a:pt x="384" y="513"/>
                  </a:lnTo>
                  <a:lnTo>
                    <a:pt x="128" y="513"/>
                  </a:lnTo>
                  <a:lnTo>
                    <a:pt x="123" y="512"/>
                  </a:lnTo>
                  <a:lnTo>
                    <a:pt x="118" y="510"/>
                  </a:lnTo>
                  <a:lnTo>
                    <a:pt x="115" y="505"/>
                  </a:lnTo>
                  <a:lnTo>
                    <a:pt x="113" y="502"/>
                  </a:lnTo>
                  <a:lnTo>
                    <a:pt x="112" y="497"/>
                  </a:lnTo>
                  <a:lnTo>
                    <a:pt x="113" y="491"/>
                  </a:lnTo>
                  <a:lnTo>
                    <a:pt x="115" y="488"/>
                  </a:lnTo>
                  <a:lnTo>
                    <a:pt x="118" y="483"/>
                  </a:lnTo>
                  <a:lnTo>
                    <a:pt x="123" y="481"/>
                  </a:lnTo>
                  <a:lnTo>
                    <a:pt x="128" y="481"/>
                  </a:lnTo>
                  <a:lnTo>
                    <a:pt x="155" y="481"/>
                  </a:lnTo>
                  <a:lnTo>
                    <a:pt x="160" y="476"/>
                  </a:lnTo>
                  <a:lnTo>
                    <a:pt x="165" y="468"/>
                  </a:lnTo>
                  <a:lnTo>
                    <a:pt x="171" y="457"/>
                  </a:lnTo>
                  <a:lnTo>
                    <a:pt x="174" y="439"/>
                  </a:lnTo>
                  <a:lnTo>
                    <a:pt x="176" y="417"/>
                  </a:lnTo>
                  <a:lnTo>
                    <a:pt x="44" y="417"/>
                  </a:lnTo>
                  <a:lnTo>
                    <a:pt x="27" y="414"/>
                  </a:lnTo>
                  <a:lnTo>
                    <a:pt x="12" y="404"/>
                  </a:lnTo>
                  <a:lnTo>
                    <a:pt x="4" y="390"/>
                  </a:lnTo>
                  <a:lnTo>
                    <a:pt x="0" y="372"/>
                  </a:lnTo>
                  <a:lnTo>
                    <a:pt x="0" y="45"/>
                  </a:lnTo>
                  <a:lnTo>
                    <a:pt x="4" y="27"/>
                  </a:lnTo>
                  <a:lnTo>
                    <a:pt x="12" y="13"/>
                  </a:lnTo>
                  <a:lnTo>
                    <a:pt x="27" y="5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5" name="Rectangle 128"/>
            <p:cNvSpPr>
              <a:spLocks noChangeArrowheads="1"/>
            </p:cNvSpPr>
            <p:nvPr/>
          </p:nvSpPr>
          <p:spPr bwMode="auto">
            <a:xfrm>
              <a:off x="3128198" y="3730912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6" name="Freeform 129"/>
            <p:cNvSpPr>
              <a:spLocks/>
            </p:cNvSpPr>
            <p:nvPr/>
          </p:nvSpPr>
          <p:spPr bwMode="auto">
            <a:xfrm>
              <a:off x="3005632" y="3455677"/>
              <a:ext cx="277386" cy="137617"/>
            </a:xfrm>
            <a:custGeom>
              <a:avLst/>
              <a:gdLst>
                <a:gd name="T0" fmla="*/ 66 w 256"/>
                <a:gd name="T1" fmla="*/ 0 h 129"/>
                <a:gd name="T2" fmla="*/ 194 w 256"/>
                <a:gd name="T3" fmla="*/ 0 h 129"/>
                <a:gd name="T4" fmla="*/ 212 w 256"/>
                <a:gd name="T5" fmla="*/ 3 h 129"/>
                <a:gd name="T6" fmla="*/ 229 w 256"/>
                <a:gd name="T7" fmla="*/ 10 h 129"/>
                <a:gd name="T8" fmla="*/ 242 w 256"/>
                <a:gd name="T9" fmla="*/ 23 h 129"/>
                <a:gd name="T10" fmla="*/ 247 w 256"/>
                <a:gd name="T11" fmla="*/ 29 h 129"/>
                <a:gd name="T12" fmla="*/ 252 w 256"/>
                <a:gd name="T13" fmla="*/ 35 h 129"/>
                <a:gd name="T14" fmla="*/ 255 w 256"/>
                <a:gd name="T15" fmla="*/ 44 h 129"/>
                <a:gd name="T16" fmla="*/ 256 w 256"/>
                <a:gd name="T17" fmla="*/ 48 h 129"/>
                <a:gd name="T18" fmla="*/ 255 w 256"/>
                <a:gd name="T19" fmla="*/ 53 h 129"/>
                <a:gd name="T20" fmla="*/ 253 w 256"/>
                <a:gd name="T21" fmla="*/ 58 h 129"/>
                <a:gd name="T22" fmla="*/ 250 w 256"/>
                <a:gd name="T23" fmla="*/ 61 h 129"/>
                <a:gd name="T24" fmla="*/ 245 w 256"/>
                <a:gd name="T25" fmla="*/ 64 h 129"/>
                <a:gd name="T26" fmla="*/ 240 w 256"/>
                <a:gd name="T27" fmla="*/ 64 h 129"/>
                <a:gd name="T28" fmla="*/ 236 w 256"/>
                <a:gd name="T29" fmla="*/ 64 h 129"/>
                <a:gd name="T30" fmla="*/ 231 w 256"/>
                <a:gd name="T31" fmla="*/ 63 h 129"/>
                <a:gd name="T32" fmla="*/ 228 w 256"/>
                <a:gd name="T33" fmla="*/ 58 h 129"/>
                <a:gd name="T34" fmla="*/ 224 w 256"/>
                <a:gd name="T35" fmla="*/ 55 h 129"/>
                <a:gd name="T36" fmla="*/ 223 w 256"/>
                <a:gd name="T37" fmla="*/ 48 h 129"/>
                <a:gd name="T38" fmla="*/ 218 w 256"/>
                <a:gd name="T39" fmla="*/ 44 h 129"/>
                <a:gd name="T40" fmla="*/ 213 w 256"/>
                <a:gd name="T41" fmla="*/ 39 h 129"/>
                <a:gd name="T42" fmla="*/ 208 w 256"/>
                <a:gd name="T43" fmla="*/ 35 h 129"/>
                <a:gd name="T44" fmla="*/ 202 w 256"/>
                <a:gd name="T45" fmla="*/ 34 h 129"/>
                <a:gd name="T46" fmla="*/ 194 w 256"/>
                <a:gd name="T47" fmla="*/ 32 h 129"/>
                <a:gd name="T48" fmla="*/ 66 w 256"/>
                <a:gd name="T49" fmla="*/ 32 h 129"/>
                <a:gd name="T50" fmla="*/ 48 w 256"/>
                <a:gd name="T51" fmla="*/ 37 h 129"/>
                <a:gd name="T52" fmla="*/ 37 w 256"/>
                <a:gd name="T53" fmla="*/ 48 h 129"/>
                <a:gd name="T54" fmla="*/ 32 w 256"/>
                <a:gd name="T55" fmla="*/ 64 h 129"/>
                <a:gd name="T56" fmla="*/ 37 w 256"/>
                <a:gd name="T57" fmla="*/ 80 h 129"/>
                <a:gd name="T58" fmla="*/ 48 w 256"/>
                <a:gd name="T59" fmla="*/ 92 h 129"/>
                <a:gd name="T60" fmla="*/ 66 w 256"/>
                <a:gd name="T61" fmla="*/ 96 h 129"/>
                <a:gd name="T62" fmla="*/ 82 w 256"/>
                <a:gd name="T63" fmla="*/ 96 h 129"/>
                <a:gd name="T64" fmla="*/ 86 w 256"/>
                <a:gd name="T65" fmla="*/ 98 h 129"/>
                <a:gd name="T66" fmla="*/ 90 w 256"/>
                <a:gd name="T67" fmla="*/ 100 h 129"/>
                <a:gd name="T68" fmla="*/ 94 w 256"/>
                <a:gd name="T69" fmla="*/ 103 h 129"/>
                <a:gd name="T70" fmla="*/ 96 w 256"/>
                <a:gd name="T71" fmla="*/ 108 h 129"/>
                <a:gd name="T72" fmla="*/ 98 w 256"/>
                <a:gd name="T73" fmla="*/ 112 h 129"/>
                <a:gd name="T74" fmla="*/ 96 w 256"/>
                <a:gd name="T75" fmla="*/ 117 h 129"/>
                <a:gd name="T76" fmla="*/ 94 w 256"/>
                <a:gd name="T77" fmla="*/ 122 h 129"/>
                <a:gd name="T78" fmla="*/ 90 w 256"/>
                <a:gd name="T79" fmla="*/ 125 h 129"/>
                <a:gd name="T80" fmla="*/ 86 w 256"/>
                <a:gd name="T81" fmla="*/ 129 h 129"/>
                <a:gd name="T82" fmla="*/ 82 w 256"/>
                <a:gd name="T83" fmla="*/ 129 h 129"/>
                <a:gd name="T84" fmla="*/ 66 w 256"/>
                <a:gd name="T85" fmla="*/ 129 h 129"/>
                <a:gd name="T86" fmla="*/ 45 w 256"/>
                <a:gd name="T87" fmla="*/ 125 h 129"/>
                <a:gd name="T88" fmla="*/ 27 w 256"/>
                <a:gd name="T89" fmla="*/ 116 h 129"/>
                <a:gd name="T90" fmla="*/ 13 w 256"/>
                <a:gd name="T91" fmla="*/ 103 h 129"/>
                <a:gd name="T92" fmla="*/ 3 w 256"/>
                <a:gd name="T93" fmla="*/ 85 h 129"/>
                <a:gd name="T94" fmla="*/ 0 w 256"/>
                <a:gd name="T95" fmla="*/ 64 h 129"/>
                <a:gd name="T96" fmla="*/ 3 w 256"/>
                <a:gd name="T97" fmla="*/ 45 h 129"/>
                <a:gd name="T98" fmla="*/ 13 w 256"/>
                <a:gd name="T99" fmla="*/ 27 h 129"/>
                <a:gd name="T100" fmla="*/ 27 w 256"/>
                <a:gd name="T101" fmla="*/ 13 h 129"/>
                <a:gd name="T102" fmla="*/ 45 w 256"/>
                <a:gd name="T103" fmla="*/ 3 h 129"/>
                <a:gd name="T104" fmla="*/ 66 w 256"/>
                <a:gd name="T10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6" h="129">
                  <a:moveTo>
                    <a:pt x="66" y="0"/>
                  </a:moveTo>
                  <a:lnTo>
                    <a:pt x="194" y="0"/>
                  </a:lnTo>
                  <a:lnTo>
                    <a:pt x="212" y="3"/>
                  </a:lnTo>
                  <a:lnTo>
                    <a:pt x="229" y="10"/>
                  </a:lnTo>
                  <a:lnTo>
                    <a:pt x="242" y="23"/>
                  </a:lnTo>
                  <a:lnTo>
                    <a:pt x="247" y="29"/>
                  </a:lnTo>
                  <a:lnTo>
                    <a:pt x="252" y="35"/>
                  </a:lnTo>
                  <a:lnTo>
                    <a:pt x="255" y="44"/>
                  </a:lnTo>
                  <a:lnTo>
                    <a:pt x="256" y="48"/>
                  </a:lnTo>
                  <a:lnTo>
                    <a:pt x="255" y="53"/>
                  </a:lnTo>
                  <a:lnTo>
                    <a:pt x="253" y="58"/>
                  </a:lnTo>
                  <a:lnTo>
                    <a:pt x="250" y="61"/>
                  </a:lnTo>
                  <a:lnTo>
                    <a:pt x="245" y="64"/>
                  </a:lnTo>
                  <a:lnTo>
                    <a:pt x="240" y="64"/>
                  </a:lnTo>
                  <a:lnTo>
                    <a:pt x="236" y="64"/>
                  </a:lnTo>
                  <a:lnTo>
                    <a:pt x="231" y="63"/>
                  </a:lnTo>
                  <a:lnTo>
                    <a:pt x="228" y="58"/>
                  </a:lnTo>
                  <a:lnTo>
                    <a:pt x="224" y="55"/>
                  </a:lnTo>
                  <a:lnTo>
                    <a:pt x="223" y="48"/>
                  </a:lnTo>
                  <a:lnTo>
                    <a:pt x="218" y="44"/>
                  </a:lnTo>
                  <a:lnTo>
                    <a:pt x="213" y="39"/>
                  </a:lnTo>
                  <a:lnTo>
                    <a:pt x="208" y="35"/>
                  </a:lnTo>
                  <a:lnTo>
                    <a:pt x="202" y="34"/>
                  </a:lnTo>
                  <a:lnTo>
                    <a:pt x="194" y="32"/>
                  </a:lnTo>
                  <a:lnTo>
                    <a:pt x="66" y="32"/>
                  </a:lnTo>
                  <a:lnTo>
                    <a:pt x="48" y="37"/>
                  </a:lnTo>
                  <a:lnTo>
                    <a:pt x="37" y="48"/>
                  </a:lnTo>
                  <a:lnTo>
                    <a:pt x="32" y="64"/>
                  </a:lnTo>
                  <a:lnTo>
                    <a:pt x="37" y="80"/>
                  </a:lnTo>
                  <a:lnTo>
                    <a:pt x="48" y="92"/>
                  </a:lnTo>
                  <a:lnTo>
                    <a:pt x="66" y="96"/>
                  </a:lnTo>
                  <a:lnTo>
                    <a:pt x="82" y="96"/>
                  </a:lnTo>
                  <a:lnTo>
                    <a:pt x="86" y="98"/>
                  </a:lnTo>
                  <a:lnTo>
                    <a:pt x="90" y="100"/>
                  </a:lnTo>
                  <a:lnTo>
                    <a:pt x="94" y="103"/>
                  </a:lnTo>
                  <a:lnTo>
                    <a:pt x="96" y="108"/>
                  </a:lnTo>
                  <a:lnTo>
                    <a:pt x="98" y="112"/>
                  </a:lnTo>
                  <a:lnTo>
                    <a:pt x="96" y="117"/>
                  </a:lnTo>
                  <a:lnTo>
                    <a:pt x="94" y="122"/>
                  </a:lnTo>
                  <a:lnTo>
                    <a:pt x="90" y="125"/>
                  </a:lnTo>
                  <a:lnTo>
                    <a:pt x="86" y="129"/>
                  </a:lnTo>
                  <a:lnTo>
                    <a:pt x="82" y="129"/>
                  </a:lnTo>
                  <a:lnTo>
                    <a:pt x="66" y="129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3" y="103"/>
                  </a:lnTo>
                  <a:lnTo>
                    <a:pt x="3" y="85"/>
                  </a:lnTo>
                  <a:lnTo>
                    <a:pt x="0" y="64"/>
                  </a:lnTo>
                  <a:lnTo>
                    <a:pt x="3" y="45"/>
                  </a:lnTo>
                  <a:lnTo>
                    <a:pt x="13" y="27"/>
                  </a:lnTo>
                  <a:lnTo>
                    <a:pt x="27" y="13"/>
                  </a:lnTo>
                  <a:lnTo>
                    <a:pt x="45" y="3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7" name="Freeform 130"/>
            <p:cNvSpPr>
              <a:spLocks noEditPoints="1"/>
            </p:cNvSpPr>
            <p:nvPr/>
          </p:nvSpPr>
          <p:spPr bwMode="auto">
            <a:xfrm>
              <a:off x="3145400" y="3524486"/>
              <a:ext cx="223628" cy="223628"/>
            </a:xfrm>
            <a:custGeom>
              <a:avLst/>
              <a:gdLst>
                <a:gd name="T0" fmla="*/ 37 w 209"/>
                <a:gd name="T1" fmla="*/ 37 h 209"/>
                <a:gd name="T2" fmla="*/ 58 w 209"/>
                <a:gd name="T3" fmla="*/ 125 h 209"/>
                <a:gd name="T4" fmla="*/ 69 w 209"/>
                <a:gd name="T5" fmla="*/ 114 h 209"/>
                <a:gd name="T6" fmla="*/ 74 w 209"/>
                <a:gd name="T7" fmla="*/ 111 h 209"/>
                <a:gd name="T8" fmla="*/ 77 w 209"/>
                <a:gd name="T9" fmla="*/ 109 h 209"/>
                <a:gd name="T10" fmla="*/ 80 w 209"/>
                <a:gd name="T11" fmla="*/ 109 h 209"/>
                <a:gd name="T12" fmla="*/ 85 w 209"/>
                <a:gd name="T13" fmla="*/ 109 h 209"/>
                <a:gd name="T14" fmla="*/ 88 w 209"/>
                <a:gd name="T15" fmla="*/ 111 h 209"/>
                <a:gd name="T16" fmla="*/ 93 w 209"/>
                <a:gd name="T17" fmla="*/ 114 h 209"/>
                <a:gd name="T18" fmla="*/ 149 w 209"/>
                <a:gd name="T19" fmla="*/ 170 h 209"/>
                <a:gd name="T20" fmla="*/ 170 w 209"/>
                <a:gd name="T21" fmla="*/ 149 h 209"/>
                <a:gd name="T22" fmla="*/ 112 w 209"/>
                <a:gd name="T23" fmla="*/ 93 h 209"/>
                <a:gd name="T24" fmla="*/ 111 w 209"/>
                <a:gd name="T25" fmla="*/ 89 h 209"/>
                <a:gd name="T26" fmla="*/ 109 w 209"/>
                <a:gd name="T27" fmla="*/ 84 h 209"/>
                <a:gd name="T28" fmla="*/ 109 w 209"/>
                <a:gd name="T29" fmla="*/ 79 h 209"/>
                <a:gd name="T30" fmla="*/ 111 w 209"/>
                <a:gd name="T31" fmla="*/ 74 h 209"/>
                <a:gd name="T32" fmla="*/ 112 w 209"/>
                <a:gd name="T33" fmla="*/ 71 h 209"/>
                <a:gd name="T34" fmla="*/ 125 w 209"/>
                <a:gd name="T35" fmla="*/ 58 h 209"/>
                <a:gd name="T36" fmla="*/ 37 w 209"/>
                <a:gd name="T37" fmla="*/ 37 h 209"/>
                <a:gd name="T38" fmla="*/ 15 w 209"/>
                <a:gd name="T39" fmla="*/ 0 h 209"/>
                <a:gd name="T40" fmla="*/ 19 w 209"/>
                <a:gd name="T41" fmla="*/ 0 h 209"/>
                <a:gd name="T42" fmla="*/ 161 w 209"/>
                <a:gd name="T43" fmla="*/ 34 h 209"/>
                <a:gd name="T44" fmla="*/ 165 w 209"/>
                <a:gd name="T45" fmla="*/ 36 h 209"/>
                <a:gd name="T46" fmla="*/ 170 w 209"/>
                <a:gd name="T47" fmla="*/ 40 h 209"/>
                <a:gd name="T48" fmla="*/ 172 w 209"/>
                <a:gd name="T49" fmla="*/ 45 h 209"/>
                <a:gd name="T50" fmla="*/ 173 w 209"/>
                <a:gd name="T51" fmla="*/ 50 h 209"/>
                <a:gd name="T52" fmla="*/ 172 w 209"/>
                <a:gd name="T53" fmla="*/ 56 h 209"/>
                <a:gd name="T54" fmla="*/ 169 w 209"/>
                <a:gd name="T55" fmla="*/ 60 h 209"/>
                <a:gd name="T56" fmla="*/ 148 w 209"/>
                <a:gd name="T57" fmla="*/ 82 h 209"/>
                <a:gd name="T58" fmla="*/ 204 w 209"/>
                <a:gd name="T59" fmla="*/ 138 h 209"/>
                <a:gd name="T60" fmla="*/ 207 w 209"/>
                <a:gd name="T61" fmla="*/ 141 h 209"/>
                <a:gd name="T62" fmla="*/ 209 w 209"/>
                <a:gd name="T63" fmla="*/ 146 h 209"/>
                <a:gd name="T64" fmla="*/ 209 w 209"/>
                <a:gd name="T65" fmla="*/ 151 h 209"/>
                <a:gd name="T66" fmla="*/ 207 w 209"/>
                <a:gd name="T67" fmla="*/ 156 h 209"/>
                <a:gd name="T68" fmla="*/ 204 w 209"/>
                <a:gd name="T69" fmla="*/ 161 h 209"/>
                <a:gd name="T70" fmla="*/ 161 w 209"/>
                <a:gd name="T71" fmla="*/ 204 h 209"/>
                <a:gd name="T72" fmla="*/ 157 w 209"/>
                <a:gd name="T73" fmla="*/ 207 h 209"/>
                <a:gd name="T74" fmla="*/ 153 w 209"/>
                <a:gd name="T75" fmla="*/ 207 h 209"/>
                <a:gd name="T76" fmla="*/ 149 w 209"/>
                <a:gd name="T77" fmla="*/ 209 h 209"/>
                <a:gd name="T78" fmla="*/ 145 w 209"/>
                <a:gd name="T79" fmla="*/ 207 h 209"/>
                <a:gd name="T80" fmla="*/ 141 w 209"/>
                <a:gd name="T81" fmla="*/ 207 h 209"/>
                <a:gd name="T82" fmla="*/ 138 w 209"/>
                <a:gd name="T83" fmla="*/ 204 h 209"/>
                <a:gd name="T84" fmla="*/ 80 w 209"/>
                <a:gd name="T85" fmla="*/ 148 h 209"/>
                <a:gd name="T86" fmla="*/ 60 w 209"/>
                <a:gd name="T87" fmla="*/ 169 h 209"/>
                <a:gd name="T88" fmla="*/ 55 w 209"/>
                <a:gd name="T89" fmla="*/ 172 h 209"/>
                <a:gd name="T90" fmla="*/ 50 w 209"/>
                <a:gd name="T91" fmla="*/ 174 h 209"/>
                <a:gd name="T92" fmla="*/ 43 w 209"/>
                <a:gd name="T93" fmla="*/ 172 h 209"/>
                <a:gd name="T94" fmla="*/ 39 w 209"/>
                <a:gd name="T95" fmla="*/ 170 h 209"/>
                <a:gd name="T96" fmla="*/ 35 w 209"/>
                <a:gd name="T97" fmla="*/ 166 h 209"/>
                <a:gd name="T98" fmla="*/ 34 w 209"/>
                <a:gd name="T99" fmla="*/ 161 h 209"/>
                <a:gd name="T100" fmla="*/ 0 w 209"/>
                <a:gd name="T101" fmla="*/ 20 h 209"/>
                <a:gd name="T102" fmla="*/ 0 w 209"/>
                <a:gd name="T103" fmla="*/ 15 h 209"/>
                <a:gd name="T104" fmla="*/ 2 w 209"/>
                <a:gd name="T105" fmla="*/ 10 h 209"/>
                <a:gd name="T106" fmla="*/ 5 w 209"/>
                <a:gd name="T107" fmla="*/ 5 h 209"/>
                <a:gd name="T108" fmla="*/ 10 w 209"/>
                <a:gd name="T109" fmla="*/ 2 h 209"/>
                <a:gd name="T110" fmla="*/ 15 w 209"/>
                <a:gd name="T11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9" h="209">
                  <a:moveTo>
                    <a:pt x="37" y="37"/>
                  </a:moveTo>
                  <a:lnTo>
                    <a:pt x="58" y="125"/>
                  </a:lnTo>
                  <a:lnTo>
                    <a:pt x="69" y="114"/>
                  </a:lnTo>
                  <a:lnTo>
                    <a:pt x="74" y="111"/>
                  </a:lnTo>
                  <a:lnTo>
                    <a:pt x="77" y="109"/>
                  </a:lnTo>
                  <a:lnTo>
                    <a:pt x="80" y="109"/>
                  </a:lnTo>
                  <a:lnTo>
                    <a:pt x="85" y="109"/>
                  </a:lnTo>
                  <a:lnTo>
                    <a:pt x="88" y="111"/>
                  </a:lnTo>
                  <a:lnTo>
                    <a:pt x="93" y="114"/>
                  </a:lnTo>
                  <a:lnTo>
                    <a:pt x="149" y="170"/>
                  </a:lnTo>
                  <a:lnTo>
                    <a:pt x="170" y="149"/>
                  </a:lnTo>
                  <a:lnTo>
                    <a:pt x="112" y="93"/>
                  </a:lnTo>
                  <a:lnTo>
                    <a:pt x="111" y="89"/>
                  </a:lnTo>
                  <a:lnTo>
                    <a:pt x="109" y="84"/>
                  </a:lnTo>
                  <a:lnTo>
                    <a:pt x="109" y="79"/>
                  </a:lnTo>
                  <a:lnTo>
                    <a:pt x="111" y="74"/>
                  </a:lnTo>
                  <a:lnTo>
                    <a:pt x="112" y="71"/>
                  </a:lnTo>
                  <a:lnTo>
                    <a:pt x="125" y="58"/>
                  </a:lnTo>
                  <a:lnTo>
                    <a:pt x="37" y="37"/>
                  </a:lnTo>
                  <a:close/>
                  <a:moveTo>
                    <a:pt x="15" y="0"/>
                  </a:moveTo>
                  <a:lnTo>
                    <a:pt x="19" y="0"/>
                  </a:lnTo>
                  <a:lnTo>
                    <a:pt x="161" y="34"/>
                  </a:lnTo>
                  <a:lnTo>
                    <a:pt x="165" y="36"/>
                  </a:lnTo>
                  <a:lnTo>
                    <a:pt x="170" y="40"/>
                  </a:lnTo>
                  <a:lnTo>
                    <a:pt x="172" y="45"/>
                  </a:lnTo>
                  <a:lnTo>
                    <a:pt x="173" y="50"/>
                  </a:lnTo>
                  <a:lnTo>
                    <a:pt x="172" y="56"/>
                  </a:lnTo>
                  <a:lnTo>
                    <a:pt x="169" y="60"/>
                  </a:lnTo>
                  <a:lnTo>
                    <a:pt x="148" y="82"/>
                  </a:lnTo>
                  <a:lnTo>
                    <a:pt x="204" y="138"/>
                  </a:lnTo>
                  <a:lnTo>
                    <a:pt x="207" y="141"/>
                  </a:lnTo>
                  <a:lnTo>
                    <a:pt x="209" y="146"/>
                  </a:lnTo>
                  <a:lnTo>
                    <a:pt x="209" y="151"/>
                  </a:lnTo>
                  <a:lnTo>
                    <a:pt x="207" y="156"/>
                  </a:lnTo>
                  <a:lnTo>
                    <a:pt x="204" y="161"/>
                  </a:lnTo>
                  <a:lnTo>
                    <a:pt x="161" y="204"/>
                  </a:lnTo>
                  <a:lnTo>
                    <a:pt x="157" y="207"/>
                  </a:lnTo>
                  <a:lnTo>
                    <a:pt x="153" y="207"/>
                  </a:lnTo>
                  <a:lnTo>
                    <a:pt x="149" y="209"/>
                  </a:lnTo>
                  <a:lnTo>
                    <a:pt x="145" y="207"/>
                  </a:lnTo>
                  <a:lnTo>
                    <a:pt x="141" y="207"/>
                  </a:lnTo>
                  <a:lnTo>
                    <a:pt x="138" y="204"/>
                  </a:lnTo>
                  <a:lnTo>
                    <a:pt x="80" y="148"/>
                  </a:lnTo>
                  <a:lnTo>
                    <a:pt x="60" y="169"/>
                  </a:lnTo>
                  <a:lnTo>
                    <a:pt x="55" y="172"/>
                  </a:lnTo>
                  <a:lnTo>
                    <a:pt x="50" y="174"/>
                  </a:lnTo>
                  <a:lnTo>
                    <a:pt x="43" y="172"/>
                  </a:lnTo>
                  <a:lnTo>
                    <a:pt x="39" y="170"/>
                  </a:lnTo>
                  <a:lnTo>
                    <a:pt x="35" y="166"/>
                  </a:lnTo>
                  <a:lnTo>
                    <a:pt x="34" y="161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951699" y="3369305"/>
            <a:ext cx="527444" cy="527444"/>
          </a:xfrm>
          <a:prstGeom prst="round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1017331" y="3442570"/>
            <a:ext cx="380915" cy="380915"/>
            <a:chOff x="11233159" y="2372634"/>
            <a:chExt cx="550853" cy="550853"/>
          </a:xfrm>
          <a:solidFill>
            <a:schemeClr val="bg1"/>
          </a:solidFill>
        </p:grpSpPr>
        <p:sp>
          <p:nvSpPr>
            <p:cNvPr id="30" name="Freeform 204"/>
            <p:cNvSpPr>
              <a:spLocks noEditPoints="1"/>
            </p:cNvSpPr>
            <p:nvPr/>
          </p:nvSpPr>
          <p:spPr bwMode="auto">
            <a:xfrm>
              <a:off x="11302016" y="2579204"/>
              <a:ext cx="240998" cy="240998"/>
            </a:xfrm>
            <a:custGeom>
              <a:avLst/>
              <a:gdLst>
                <a:gd name="T0" fmla="*/ 95 w 223"/>
                <a:gd name="T1" fmla="*/ 96 h 222"/>
                <a:gd name="T2" fmla="*/ 89 w 223"/>
                <a:gd name="T3" fmla="*/ 104 h 222"/>
                <a:gd name="T4" fmla="*/ 81 w 223"/>
                <a:gd name="T5" fmla="*/ 105 h 222"/>
                <a:gd name="T6" fmla="*/ 79 w 223"/>
                <a:gd name="T7" fmla="*/ 120 h 222"/>
                <a:gd name="T8" fmla="*/ 85 w 223"/>
                <a:gd name="T9" fmla="*/ 128 h 222"/>
                <a:gd name="T10" fmla="*/ 85 w 223"/>
                <a:gd name="T11" fmla="*/ 137 h 222"/>
                <a:gd name="T12" fmla="*/ 103 w 223"/>
                <a:gd name="T13" fmla="*/ 152 h 222"/>
                <a:gd name="T14" fmla="*/ 113 w 223"/>
                <a:gd name="T15" fmla="*/ 149 h 222"/>
                <a:gd name="T16" fmla="*/ 121 w 223"/>
                <a:gd name="T17" fmla="*/ 152 h 222"/>
                <a:gd name="T18" fmla="*/ 140 w 223"/>
                <a:gd name="T19" fmla="*/ 137 h 222"/>
                <a:gd name="T20" fmla="*/ 140 w 223"/>
                <a:gd name="T21" fmla="*/ 128 h 222"/>
                <a:gd name="T22" fmla="*/ 145 w 223"/>
                <a:gd name="T23" fmla="*/ 120 h 222"/>
                <a:gd name="T24" fmla="*/ 145 w 223"/>
                <a:gd name="T25" fmla="*/ 105 h 222"/>
                <a:gd name="T26" fmla="*/ 135 w 223"/>
                <a:gd name="T27" fmla="*/ 104 h 222"/>
                <a:gd name="T28" fmla="*/ 129 w 223"/>
                <a:gd name="T29" fmla="*/ 96 h 222"/>
                <a:gd name="T30" fmla="*/ 113 w 223"/>
                <a:gd name="T31" fmla="*/ 0 h 222"/>
                <a:gd name="T32" fmla="*/ 121 w 223"/>
                <a:gd name="T33" fmla="*/ 3 h 222"/>
                <a:gd name="T34" fmla="*/ 127 w 223"/>
                <a:gd name="T35" fmla="*/ 9 h 222"/>
                <a:gd name="T36" fmla="*/ 207 w 223"/>
                <a:gd name="T37" fmla="*/ 73 h 222"/>
                <a:gd name="T38" fmla="*/ 217 w 223"/>
                <a:gd name="T39" fmla="*/ 77 h 222"/>
                <a:gd name="T40" fmla="*/ 223 w 223"/>
                <a:gd name="T41" fmla="*/ 85 h 222"/>
                <a:gd name="T42" fmla="*/ 223 w 223"/>
                <a:gd name="T43" fmla="*/ 94 h 222"/>
                <a:gd name="T44" fmla="*/ 219 w 223"/>
                <a:gd name="T45" fmla="*/ 102 h 222"/>
                <a:gd name="T46" fmla="*/ 191 w 223"/>
                <a:gd name="T47" fmla="*/ 203 h 222"/>
                <a:gd name="T48" fmla="*/ 191 w 223"/>
                <a:gd name="T49" fmla="*/ 213 h 222"/>
                <a:gd name="T50" fmla="*/ 185 w 223"/>
                <a:gd name="T51" fmla="*/ 221 h 222"/>
                <a:gd name="T52" fmla="*/ 177 w 223"/>
                <a:gd name="T53" fmla="*/ 222 h 222"/>
                <a:gd name="T54" fmla="*/ 167 w 223"/>
                <a:gd name="T55" fmla="*/ 221 h 222"/>
                <a:gd name="T56" fmla="*/ 57 w 223"/>
                <a:gd name="T57" fmla="*/ 221 h 222"/>
                <a:gd name="T58" fmla="*/ 49 w 223"/>
                <a:gd name="T59" fmla="*/ 222 h 222"/>
                <a:gd name="T60" fmla="*/ 39 w 223"/>
                <a:gd name="T61" fmla="*/ 221 h 222"/>
                <a:gd name="T62" fmla="*/ 33 w 223"/>
                <a:gd name="T63" fmla="*/ 213 h 222"/>
                <a:gd name="T64" fmla="*/ 33 w 223"/>
                <a:gd name="T65" fmla="*/ 203 h 222"/>
                <a:gd name="T66" fmla="*/ 7 w 223"/>
                <a:gd name="T67" fmla="*/ 102 h 222"/>
                <a:gd name="T68" fmla="*/ 0 w 223"/>
                <a:gd name="T69" fmla="*/ 94 h 222"/>
                <a:gd name="T70" fmla="*/ 0 w 223"/>
                <a:gd name="T71" fmla="*/ 85 h 222"/>
                <a:gd name="T72" fmla="*/ 7 w 223"/>
                <a:gd name="T73" fmla="*/ 77 h 222"/>
                <a:gd name="T74" fmla="*/ 17 w 223"/>
                <a:gd name="T75" fmla="*/ 73 h 222"/>
                <a:gd name="T76" fmla="*/ 97 w 223"/>
                <a:gd name="T77" fmla="*/ 9 h 222"/>
                <a:gd name="T78" fmla="*/ 103 w 223"/>
                <a:gd name="T79" fmla="*/ 3 h 222"/>
                <a:gd name="T80" fmla="*/ 113 w 223"/>
                <a:gd name="T8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3" h="222">
                  <a:moveTo>
                    <a:pt x="113" y="56"/>
                  </a:moveTo>
                  <a:lnTo>
                    <a:pt x="95" y="96"/>
                  </a:lnTo>
                  <a:lnTo>
                    <a:pt x="92" y="101"/>
                  </a:lnTo>
                  <a:lnTo>
                    <a:pt x="89" y="104"/>
                  </a:lnTo>
                  <a:lnTo>
                    <a:pt x="85" y="105"/>
                  </a:lnTo>
                  <a:lnTo>
                    <a:pt x="81" y="105"/>
                  </a:lnTo>
                  <a:lnTo>
                    <a:pt x="61" y="105"/>
                  </a:lnTo>
                  <a:lnTo>
                    <a:pt x="79" y="120"/>
                  </a:lnTo>
                  <a:lnTo>
                    <a:pt x="82" y="123"/>
                  </a:lnTo>
                  <a:lnTo>
                    <a:pt x="85" y="128"/>
                  </a:lnTo>
                  <a:lnTo>
                    <a:pt x="85" y="133"/>
                  </a:lnTo>
                  <a:lnTo>
                    <a:pt x="85" y="137"/>
                  </a:lnTo>
                  <a:lnTo>
                    <a:pt x="76" y="170"/>
                  </a:lnTo>
                  <a:lnTo>
                    <a:pt x="103" y="152"/>
                  </a:lnTo>
                  <a:lnTo>
                    <a:pt x="108" y="149"/>
                  </a:lnTo>
                  <a:lnTo>
                    <a:pt x="113" y="149"/>
                  </a:lnTo>
                  <a:lnTo>
                    <a:pt x="118" y="149"/>
                  </a:lnTo>
                  <a:lnTo>
                    <a:pt x="121" y="152"/>
                  </a:lnTo>
                  <a:lnTo>
                    <a:pt x="150" y="170"/>
                  </a:lnTo>
                  <a:lnTo>
                    <a:pt x="140" y="137"/>
                  </a:lnTo>
                  <a:lnTo>
                    <a:pt x="138" y="133"/>
                  </a:lnTo>
                  <a:lnTo>
                    <a:pt x="140" y="128"/>
                  </a:lnTo>
                  <a:lnTo>
                    <a:pt x="142" y="123"/>
                  </a:lnTo>
                  <a:lnTo>
                    <a:pt x="145" y="120"/>
                  </a:lnTo>
                  <a:lnTo>
                    <a:pt x="162" y="105"/>
                  </a:lnTo>
                  <a:lnTo>
                    <a:pt x="145" y="105"/>
                  </a:lnTo>
                  <a:lnTo>
                    <a:pt x="140" y="105"/>
                  </a:lnTo>
                  <a:lnTo>
                    <a:pt x="135" y="104"/>
                  </a:lnTo>
                  <a:lnTo>
                    <a:pt x="132" y="101"/>
                  </a:lnTo>
                  <a:lnTo>
                    <a:pt x="129" y="96"/>
                  </a:lnTo>
                  <a:lnTo>
                    <a:pt x="113" y="56"/>
                  </a:lnTo>
                  <a:close/>
                  <a:moveTo>
                    <a:pt x="113" y="0"/>
                  </a:moveTo>
                  <a:lnTo>
                    <a:pt x="118" y="0"/>
                  </a:lnTo>
                  <a:lnTo>
                    <a:pt x="121" y="3"/>
                  </a:lnTo>
                  <a:lnTo>
                    <a:pt x="124" y="4"/>
                  </a:lnTo>
                  <a:lnTo>
                    <a:pt x="127" y="9"/>
                  </a:lnTo>
                  <a:lnTo>
                    <a:pt x="154" y="73"/>
                  </a:lnTo>
                  <a:lnTo>
                    <a:pt x="207" y="73"/>
                  </a:lnTo>
                  <a:lnTo>
                    <a:pt x="214" y="75"/>
                  </a:lnTo>
                  <a:lnTo>
                    <a:pt x="217" y="77"/>
                  </a:lnTo>
                  <a:lnTo>
                    <a:pt x="220" y="80"/>
                  </a:lnTo>
                  <a:lnTo>
                    <a:pt x="223" y="85"/>
                  </a:lnTo>
                  <a:lnTo>
                    <a:pt x="223" y="89"/>
                  </a:lnTo>
                  <a:lnTo>
                    <a:pt x="223" y="94"/>
                  </a:lnTo>
                  <a:lnTo>
                    <a:pt x="222" y="99"/>
                  </a:lnTo>
                  <a:lnTo>
                    <a:pt x="219" y="102"/>
                  </a:lnTo>
                  <a:lnTo>
                    <a:pt x="174" y="139"/>
                  </a:lnTo>
                  <a:lnTo>
                    <a:pt x="191" y="203"/>
                  </a:lnTo>
                  <a:lnTo>
                    <a:pt x="193" y="208"/>
                  </a:lnTo>
                  <a:lnTo>
                    <a:pt x="191" y="213"/>
                  </a:lnTo>
                  <a:lnTo>
                    <a:pt x="190" y="216"/>
                  </a:lnTo>
                  <a:lnTo>
                    <a:pt x="185" y="221"/>
                  </a:lnTo>
                  <a:lnTo>
                    <a:pt x="182" y="222"/>
                  </a:lnTo>
                  <a:lnTo>
                    <a:pt x="177" y="222"/>
                  </a:lnTo>
                  <a:lnTo>
                    <a:pt x="172" y="222"/>
                  </a:lnTo>
                  <a:lnTo>
                    <a:pt x="167" y="221"/>
                  </a:lnTo>
                  <a:lnTo>
                    <a:pt x="113" y="184"/>
                  </a:lnTo>
                  <a:lnTo>
                    <a:pt x="57" y="221"/>
                  </a:lnTo>
                  <a:lnTo>
                    <a:pt x="53" y="222"/>
                  </a:lnTo>
                  <a:lnTo>
                    <a:pt x="49" y="222"/>
                  </a:lnTo>
                  <a:lnTo>
                    <a:pt x="44" y="222"/>
                  </a:lnTo>
                  <a:lnTo>
                    <a:pt x="39" y="221"/>
                  </a:lnTo>
                  <a:lnTo>
                    <a:pt x="36" y="216"/>
                  </a:lnTo>
                  <a:lnTo>
                    <a:pt x="33" y="213"/>
                  </a:lnTo>
                  <a:lnTo>
                    <a:pt x="33" y="208"/>
                  </a:lnTo>
                  <a:lnTo>
                    <a:pt x="33" y="203"/>
                  </a:lnTo>
                  <a:lnTo>
                    <a:pt x="52" y="139"/>
                  </a:lnTo>
                  <a:lnTo>
                    <a:pt x="7" y="102"/>
                  </a:lnTo>
                  <a:lnTo>
                    <a:pt x="4" y="99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4" y="80"/>
                  </a:lnTo>
                  <a:lnTo>
                    <a:pt x="7" y="77"/>
                  </a:lnTo>
                  <a:lnTo>
                    <a:pt x="12" y="75"/>
                  </a:lnTo>
                  <a:lnTo>
                    <a:pt x="17" y="73"/>
                  </a:lnTo>
                  <a:lnTo>
                    <a:pt x="69" y="73"/>
                  </a:lnTo>
                  <a:lnTo>
                    <a:pt x="97" y="9"/>
                  </a:lnTo>
                  <a:lnTo>
                    <a:pt x="100" y="4"/>
                  </a:lnTo>
                  <a:lnTo>
                    <a:pt x="103" y="3"/>
                  </a:lnTo>
                  <a:lnTo>
                    <a:pt x="108" y="0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205"/>
            <p:cNvSpPr>
              <a:spLocks noEditPoints="1"/>
            </p:cNvSpPr>
            <p:nvPr/>
          </p:nvSpPr>
          <p:spPr bwMode="auto">
            <a:xfrm>
              <a:off x="11233159" y="2372634"/>
              <a:ext cx="550853" cy="550853"/>
            </a:xfrm>
            <a:custGeom>
              <a:avLst/>
              <a:gdLst>
                <a:gd name="T0" fmla="*/ 44 w 512"/>
                <a:gd name="T1" fmla="*/ 32 h 512"/>
                <a:gd name="T2" fmla="*/ 39 w 512"/>
                <a:gd name="T3" fmla="*/ 34 h 512"/>
                <a:gd name="T4" fmla="*/ 36 w 512"/>
                <a:gd name="T5" fmla="*/ 35 h 512"/>
                <a:gd name="T6" fmla="*/ 34 w 512"/>
                <a:gd name="T7" fmla="*/ 39 h 512"/>
                <a:gd name="T8" fmla="*/ 32 w 512"/>
                <a:gd name="T9" fmla="*/ 40 h 512"/>
                <a:gd name="T10" fmla="*/ 32 w 512"/>
                <a:gd name="T11" fmla="*/ 128 h 512"/>
                <a:gd name="T12" fmla="*/ 480 w 512"/>
                <a:gd name="T13" fmla="*/ 128 h 512"/>
                <a:gd name="T14" fmla="*/ 480 w 512"/>
                <a:gd name="T15" fmla="*/ 40 h 512"/>
                <a:gd name="T16" fmla="*/ 478 w 512"/>
                <a:gd name="T17" fmla="*/ 39 h 512"/>
                <a:gd name="T18" fmla="*/ 477 w 512"/>
                <a:gd name="T19" fmla="*/ 35 h 512"/>
                <a:gd name="T20" fmla="*/ 473 w 512"/>
                <a:gd name="T21" fmla="*/ 34 h 512"/>
                <a:gd name="T22" fmla="*/ 469 w 512"/>
                <a:gd name="T23" fmla="*/ 32 h 512"/>
                <a:gd name="T24" fmla="*/ 44 w 512"/>
                <a:gd name="T25" fmla="*/ 32 h 512"/>
                <a:gd name="T26" fmla="*/ 44 w 512"/>
                <a:gd name="T27" fmla="*/ 0 h 512"/>
                <a:gd name="T28" fmla="*/ 469 w 512"/>
                <a:gd name="T29" fmla="*/ 0 h 512"/>
                <a:gd name="T30" fmla="*/ 485 w 512"/>
                <a:gd name="T31" fmla="*/ 3 h 512"/>
                <a:gd name="T32" fmla="*/ 499 w 512"/>
                <a:gd name="T33" fmla="*/ 13 h 512"/>
                <a:gd name="T34" fmla="*/ 509 w 512"/>
                <a:gd name="T35" fmla="*/ 24 h 512"/>
                <a:gd name="T36" fmla="*/ 512 w 512"/>
                <a:gd name="T37" fmla="*/ 40 h 512"/>
                <a:gd name="T38" fmla="*/ 512 w 512"/>
                <a:gd name="T39" fmla="*/ 305 h 512"/>
                <a:gd name="T40" fmla="*/ 512 w 512"/>
                <a:gd name="T41" fmla="*/ 310 h 512"/>
                <a:gd name="T42" fmla="*/ 509 w 512"/>
                <a:gd name="T43" fmla="*/ 314 h 512"/>
                <a:gd name="T44" fmla="*/ 506 w 512"/>
                <a:gd name="T45" fmla="*/ 318 h 512"/>
                <a:gd name="T46" fmla="*/ 501 w 512"/>
                <a:gd name="T47" fmla="*/ 319 h 512"/>
                <a:gd name="T48" fmla="*/ 496 w 512"/>
                <a:gd name="T49" fmla="*/ 321 h 512"/>
                <a:gd name="T50" fmla="*/ 491 w 512"/>
                <a:gd name="T51" fmla="*/ 319 h 512"/>
                <a:gd name="T52" fmla="*/ 486 w 512"/>
                <a:gd name="T53" fmla="*/ 318 h 512"/>
                <a:gd name="T54" fmla="*/ 483 w 512"/>
                <a:gd name="T55" fmla="*/ 314 h 512"/>
                <a:gd name="T56" fmla="*/ 481 w 512"/>
                <a:gd name="T57" fmla="*/ 310 h 512"/>
                <a:gd name="T58" fmla="*/ 480 w 512"/>
                <a:gd name="T59" fmla="*/ 305 h 512"/>
                <a:gd name="T60" fmla="*/ 480 w 512"/>
                <a:gd name="T61" fmla="*/ 160 h 512"/>
                <a:gd name="T62" fmla="*/ 32 w 512"/>
                <a:gd name="T63" fmla="*/ 160 h 512"/>
                <a:gd name="T64" fmla="*/ 32 w 512"/>
                <a:gd name="T65" fmla="*/ 464 h 512"/>
                <a:gd name="T66" fmla="*/ 32 w 512"/>
                <a:gd name="T67" fmla="*/ 470 h 512"/>
                <a:gd name="T68" fmla="*/ 34 w 512"/>
                <a:gd name="T69" fmla="*/ 473 h 512"/>
                <a:gd name="T70" fmla="*/ 37 w 512"/>
                <a:gd name="T71" fmla="*/ 478 h 512"/>
                <a:gd name="T72" fmla="*/ 40 w 512"/>
                <a:gd name="T73" fmla="*/ 480 h 512"/>
                <a:gd name="T74" fmla="*/ 44 w 512"/>
                <a:gd name="T75" fmla="*/ 480 h 512"/>
                <a:gd name="T76" fmla="*/ 303 w 512"/>
                <a:gd name="T77" fmla="*/ 480 h 512"/>
                <a:gd name="T78" fmla="*/ 310 w 512"/>
                <a:gd name="T79" fmla="*/ 481 h 512"/>
                <a:gd name="T80" fmla="*/ 313 w 512"/>
                <a:gd name="T81" fmla="*/ 483 h 512"/>
                <a:gd name="T82" fmla="*/ 316 w 512"/>
                <a:gd name="T83" fmla="*/ 486 h 512"/>
                <a:gd name="T84" fmla="*/ 319 w 512"/>
                <a:gd name="T85" fmla="*/ 491 h 512"/>
                <a:gd name="T86" fmla="*/ 319 w 512"/>
                <a:gd name="T87" fmla="*/ 496 h 512"/>
                <a:gd name="T88" fmla="*/ 319 w 512"/>
                <a:gd name="T89" fmla="*/ 500 h 512"/>
                <a:gd name="T90" fmla="*/ 316 w 512"/>
                <a:gd name="T91" fmla="*/ 505 h 512"/>
                <a:gd name="T92" fmla="*/ 313 w 512"/>
                <a:gd name="T93" fmla="*/ 508 h 512"/>
                <a:gd name="T94" fmla="*/ 310 w 512"/>
                <a:gd name="T95" fmla="*/ 512 h 512"/>
                <a:gd name="T96" fmla="*/ 303 w 512"/>
                <a:gd name="T97" fmla="*/ 512 h 512"/>
                <a:gd name="T98" fmla="*/ 44 w 512"/>
                <a:gd name="T99" fmla="*/ 512 h 512"/>
                <a:gd name="T100" fmla="*/ 26 w 512"/>
                <a:gd name="T101" fmla="*/ 508 h 512"/>
                <a:gd name="T102" fmla="*/ 13 w 512"/>
                <a:gd name="T103" fmla="*/ 499 h 512"/>
                <a:gd name="T104" fmla="*/ 4 w 512"/>
                <a:gd name="T105" fmla="*/ 483 h 512"/>
                <a:gd name="T106" fmla="*/ 0 w 512"/>
                <a:gd name="T107" fmla="*/ 464 h 512"/>
                <a:gd name="T108" fmla="*/ 0 w 512"/>
                <a:gd name="T109" fmla="*/ 40 h 512"/>
                <a:gd name="T110" fmla="*/ 4 w 512"/>
                <a:gd name="T111" fmla="*/ 24 h 512"/>
                <a:gd name="T112" fmla="*/ 13 w 512"/>
                <a:gd name="T113" fmla="*/ 13 h 512"/>
                <a:gd name="T114" fmla="*/ 28 w 512"/>
                <a:gd name="T115" fmla="*/ 3 h 512"/>
                <a:gd name="T116" fmla="*/ 44 w 512"/>
                <a:gd name="T11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2" h="512">
                  <a:moveTo>
                    <a:pt x="44" y="32"/>
                  </a:moveTo>
                  <a:lnTo>
                    <a:pt x="39" y="34"/>
                  </a:lnTo>
                  <a:lnTo>
                    <a:pt x="36" y="35"/>
                  </a:lnTo>
                  <a:lnTo>
                    <a:pt x="34" y="39"/>
                  </a:lnTo>
                  <a:lnTo>
                    <a:pt x="32" y="40"/>
                  </a:lnTo>
                  <a:lnTo>
                    <a:pt x="32" y="128"/>
                  </a:lnTo>
                  <a:lnTo>
                    <a:pt x="480" y="128"/>
                  </a:lnTo>
                  <a:lnTo>
                    <a:pt x="480" y="40"/>
                  </a:lnTo>
                  <a:lnTo>
                    <a:pt x="478" y="39"/>
                  </a:lnTo>
                  <a:lnTo>
                    <a:pt x="477" y="35"/>
                  </a:lnTo>
                  <a:lnTo>
                    <a:pt x="473" y="34"/>
                  </a:lnTo>
                  <a:lnTo>
                    <a:pt x="469" y="32"/>
                  </a:lnTo>
                  <a:lnTo>
                    <a:pt x="44" y="32"/>
                  </a:lnTo>
                  <a:close/>
                  <a:moveTo>
                    <a:pt x="44" y="0"/>
                  </a:moveTo>
                  <a:lnTo>
                    <a:pt x="469" y="0"/>
                  </a:lnTo>
                  <a:lnTo>
                    <a:pt x="485" y="3"/>
                  </a:lnTo>
                  <a:lnTo>
                    <a:pt x="499" y="13"/>
                  </a:lnTo>
                  <a:lnTo>
                    <a:pt x="509" y="24"/>
                  </a:lnTo>
                  <a:lnTo>
                    <a:pt x="512" y="40"/>
                  </a:lnTo>
                  <a:lnTo>
                    <a:pt x="512" y="305"/>
                  </a:lnTo>
                  <a:lnTo>
                    <a:pt x="512" y="310"/>
                  </a:lnTo>
                  <a:lnTo>
                    <a:pt x="509" y="314"/>
                  </a:lnTo>
                  <a:lnTo>
                    <a:pt x="506" y="318"/>
                  </a:lnTo>
                  <a:lnTo>
                    <a:pt x="501" y="319"/>
                  </a:lnTo>
                  <a:lnTo>
                    <a:pt x="496" y="321"/>
                  </a:lnTo>
                  <a:lnTo>
                    <a:pt x="491" y="319"/>
                  </a:lnTo>
                  <a:lnTo>
                    <a:pt x="486" y="318"/>
                  </a:lnTo>
                  <a:lnTo>
                    <a:pt x="483" y="314"/>
                  </a:lnTo>
                  <a:lnTo>
                    <a:pt x="481" y="310"/>
                  </a:lnTo>
                  <a:lnTo>
                    <a:pt x="480" y="305"/>
                  </a:lnTo>
                  <a:lnTo>
                    <a:pt x="480" y="160"/>
                  </a:lnTo>
                  <a:lnTo>
                    <a:pt x="32" y="160"/>
                  </a:lnTo>
                  <a:lnTo>
                    <a:pt x="32" y="464"/>
                  </a:lnTo>
                  <a:lnTo>
                    <a:pt x="32" y="470"/>
                  </a:lnTo>
                  <a:lnTo>
                    <a:pt x="34" y="473"/>
                  </a:lnTo>
                  <a:lnTo>
                    <a:pt x="37" y="478"/>
                  </a:lnTo>
                  <a:lnTo>
                    <a:pt x="40" y="480"/>
                  </a:lnTo>
                  <a:lnTo>
                    <a:pt x="44" y="480"/>
                  </a:lnTo>
                  <a:lnTo>
                    <a:pt x="303" y="480"/>
                  </a:lnTo>
                  <a:lnTo>
                    <a:pt x="310" y="481"/>
                  </a:lnTo>
                  <a:lnTo>
                    <a:pt x="313" y="483"/>
                  </a:lnTo>
                  <a:lnTo>
                    <a:pt x="316" y="486"/>
                  </a:lnTo>
                  <a:lnTo>
                    <a:pt x="319" y="491"/>
                  </a:lnTo>
                  <a:lnTo>
                    <a:pt x="319" y="496"/>
                  </a:lnTo>
                  <a:lnTo>
                    <a:pt x="319" y="500"/>
                  </a:lnTo>
                  <a:lnTo>
                    <a:pt x="316" y="505"/>
                  </a:lnTo>
                  <a:lnTo>
                    <a:pt x="313" y="508"/>
                  </a:lnTo>
                  <a:lnTo>
                    <a:pt x="310" y="512"/>
                  </a:lnTo>
                  <a:lnTo>
                    <a:pt x="303" y="512"/>
                  </a:lnTo>
                  <a:lnTo>
                    <a:pt x="44" y="512"/>
                  </a:lnTo>
                  <a:lnTo>
                    <a:pt x="26" y="508"/>
                  </a:lnTo>
                  <a:lnTo>
                    <a:pt x="13" y="499"/>
                  </a:lnTo>
                  <a:lnTo>
                    <a:pt x="4" y="483"/>
                  </a:lnTo>
                  <a:lnTo>
                    <a:pt x="0" y="464"/>
                  </a:lnTo>
                  <a:lnTo>
                    <a:pt x="0" y="40"/>
                  </a:lnTo>
                  <a:lnTo>
                    <a:pt x="4" y="24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Rectangle 206"/>
            <p:cNvSpPr>
              <a:spLocks noChangeArrowheads="1"/>
            </p:cNvSpPr>
            <p:nvPr/>
          </p:nvSpPr>
          <p:spPr bwMode="auto">
            <a:xfrm>
              <a:off x="11302016" y="2441491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Rectangle 207"/>
            <p:cNvSpPr>
              <a:spLocks noChangeArrowheads="1"/>
            </p:cNvSpPr>
            <p:nvPr/>
          </p:nvSpPr>
          <p:spPr bwMode="auto">
            <a:xfrm>
              <a:off x="11370872" y="2441491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Rectangle 208"/>
            <p:cNvSpPr>
              <a:spLocks noChangeArrowheads="1"/>
            </p:cNvSpPr>
            <p:nvPr/>
          </p:nvSpPr>
          <p:spPr bwMode="auto">
            <a:xfrm>
              <a:off x="11439729" y="2441491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209"/>
            <p:cNvSpPr>
              <a:spLocks noEditPoints="1"/>
            </p:cNvSpPr>
            <p:nvPr/>
          </p:nvSpPr>
          <p:spPr bwMode="auto">
            <a:xfrm>
              <a:off x="11560228" y="2699703"/>
              <a:ext cx="223784" cy="223784"/>
            </a:xfrm>
            <a:custGeom>
              <a:avLst/>
              <a:gdLst>
                <a:gd name="T0" fmla="*/ 39 w 209"/>
                <a:gd name="T1" fmla="*/ 37 h 207"/>
                <a:gd name="T2" fmla="*/ 58 w 209"/>
                <a:gd name="T3" fmla="*/ 125 h 207"/>
                <a:gd name="T4" fmla="*/ 71 w 209"/>
                <a:gd name="T5" fmla="*/ 112 h 207"/>
                <a:gd name="T6" fmla="*/ 74 w 209"/>
                <a:gd name="T7" fmla="*/ 109 h 207"/>
                <a:gd name="T8" fmla="*/ 77 w 209"/>
                <a:gd name="T9" fmla="*/ 107 h 207"/>
                <a:gd name="T10" fmla="*/ 82 w 209"/>
                <a:gd name="T11" fmla="*/ 107 h 207"/>
                <a:gd name="T12" fmla="*/ 85 w 209"/>
                <a:gd name="T13" fmla="*/ 107 h 207"/>
                <a:gd name="T14" fmla="*/ 90 w 209"/>
                <a:gd name="T15" fmla="*/ 109 h 207"/>
                <a:gd name="T16" fmla="*/ 93 w 209"/>
                <a:gd name="T17" fmla="*/ 112 h 207"/>
                <a:gd name="T18" fmla="*/ 150 w 209"/>
                <a:gd name="T19" fmla="*/ 168 h 207"/>
                <a:gd name="T20" fmla="*/ 170 w 209"/>
                <a:gd name="T21" fmla="*/ 147 h 207"/>
                <a:gd name="T22" fmla="*/ 114 w 209"/>
                <a:gd name="T23" fmla="*/ 91 h 207"/>
                <a:gd name="T24" fmla="*/ 111 w 209"/>
                <a:gd name="T25" fmla="*/ 88 h 207"/>
                <a:gd name="T26" fmla="*/ 110 w 209"/>
                <a:gd name="T27" fmla="*/ 83 h 207"/>
                <a:gd name="T28" fmla="*/ 110 w 209"/>
                <a:gd name="T29" fmla="*/ 78 h 207"/>
                <a:gd name="T30" fmla="*/ 111 w 209"/>
                <a:gd name="T31" fmla="*/ 74 h 207"/>
                <a:gd name="T32" fmla="*/ 114 w 209"/>
                <a:gd name="T33" fmla="*/ 69 h 207"/>
                <a:gd name="T34" fmla="*/ 126 w 209"/>
                <a:gd name="T35" fmla="*/ 58 h 207"/>
                <a:gd name="T36" fmla="*/ 39 w 209"/>
                <a:gd name="T37" fmla="*/ 37 h 207"/>
                <a:gd name="T38" fmla="*/ 15 w 209"/>
                <a:gd name="T39" fmla="*/ 0 h 207"/>
                <a:gd name="T40" fmla="*/ 21 w 209"/>
                <a:gd name="T41" fmla="*/ 0 h 207"/>
                <a:gd name="T42" fmla="*/ 161 w 209"/>
                <a:gd name="T43" fmla="*/ 32 h 207"/>
                <a:gd name="T44" fmla="*/ 167 w 209"/>
                <a:gd name="T45" fmla="*/ 35 h 207"/>
                <a:gd name="T46" fmla="*/ 170 w 209"/>
                <a:gd name="T47" fmla="*/ 38 h 207"/>
                <a:gd name="T48" fmla="*/ 174 w 209"/>
                <a:gd name="T49" fmla="*/ 43 h 207"/>
                <a:gd name="T50" fmla="*/ 174 w 209"/>
                <a:gd name="T51" fmla="*/ 50 h 207"/>
                <a:gd name="T52" fmla="*/ 172 w 209"/>
                <a:gd name="T53" fmla="*/ 54 h 207"/>
                <a:gd name="T54" fmla="*/ 169 w 209"/>
                <a:gd name="T55" fmla="*/ 59 h 207"/>
                <a:gd name="T56" fmla="*/ 148 w 209"/>
                <a:gd name="T57" fmla="*/ 80 h 207"/>
                <a:gd name="T58" fmla="*/ 204 w 209"/>
                <a:gd name="T59" fmla="*/ 136 h 207"/>
                <a:gd name="T60" fmla="*/ 207 w 209"/>
                <a:gd name="T61" fmla="*/ 141 h 207"/>
                <a:gd name="T62" fmla="*/ 209 w 209"/>
                <a:gd name="T63" fmla="*/ 146 h 207"/>
                <a:gd name="T64" fmla="*/ 209 w 209"/>
                <a:gd name="T65" fmla="*/ 151 h 207"/>
                <a:gd name="T66" fmla="*/ 207 w 209"/>
                <a:gd name="T67" fmla="*/ 155 h 207"/>
                <a:gd name="T68" fmla="*/ 204 w 209"/>
                <a:gd name="T69" fmla="*/ 159 h 207"/>
                <a:gd name="T70" fmla="*/ 161 w 209"/>
                <a:gd name="T71" fmla="*/ 202 h 207"/>
                <a:gd name="T72" fmla="*/ 158 w 209"/>
                <a:gd name="T73" fmla="*/ 205 h 207"/>
                <a:gd name="T74" fmla="*/ 154 w 209"/>
                <a:gd name="T75" fmla="*/ 207 h 207"/>
                <a:gd name="T76" fmla="*/ 150 w 209"/>
                <a:gd name="T77" fmla="*/ 207 h 207"/>
                <a:gd name="T78" fmla="*/ 146 w 209"/>
                <a:gd name="T79" fmla="*/ 207 h 207"/>
                <a:gd name="T80" fmla="*/ 142 w 209"/>
                <a:gd name="T81" fmla="*/ 205 h 207"/>
                <a:gd name="T82" fmla="*/ 138 w 209"/>
                <a:gd name="T83" fmla="*/ 202 h 207"/>
                <a:gd name="T84" fmla="*/ 82 w 209"/>
                <a:gd name="T85" fmla="*/ 146 h 207"/>
                <a:gd name="T86" fmla="*/ 61 w 209"/>
                <a:gd name="T87" fmla="*/ 167 h 207"/>
                <a:gd name="T88" fmla="*/ 57 w 209"/>
                <a:gd name="T89" fmla="*/ 170 h 207"/>
                <a:gd name="T90" fmla="*/ 50 w 209"/>
                <a:gd name="T91" fmla="*/ 171 h 207"/>
                <a:gd name="T92" fmla="*/ 45 w 209"/>
                <a:gd name="T93" fmla="*/ 171 h 207"/>
                <a:gd name="T94" fmla="*/ 41 w 209"/>
                <a:gd name="T95" fmla="*/ 168 h 207"/>
                <a:gd name="T96" fmla="*/ 36 w 209"/>
                <a:gd name="T97" fmla="*/ 165 h 207"/>
                <a:gd name="T98" fmla="*/ 34 w 209"/>
                <a:gd name="T99" fmla="*/ 160 h 207"/>
                <a:gd name="T100" fmla="*/ 2 w 209"/>
                <a:gd name="T101" fmla="*/ 19 h 207"/>
                <a:gd name="T102" fmla="*/ 0 w 209"/>
                <a:gd name="T103" fmla="*/ 14 h 207"/>
                <a:gd name="T104" fmla="*/ 2 w 209"/>
                <a:gd name="T105" fmla="*/ 8 h 207"/>
                <a:gd name="T106" fmla="*/ 5 w 209"/>
                <a:gd name="T107" fmla="*/ 5 h 207"/>
                <a:gd name="T108" fmla="*/ 10 w 209"/>
                <a:gd name="T109" fmla="*/ 1 h 207"/>
                <a:gd name="T110" fmla="*/ 15 w 209"/>
                <a:gd name="T111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9" h="207">
                  <a:moveTo>
                    <a:pt x="39" y="37"/>
                  </a:moveTo>
                  <a:lnTo>
                    <a:pt x="58" y="125"/>
                  </a:lnTo>
                  <a:lnTo>
                    <a:pt x="71" y="112"/>
                  </a:lnTo>
                  <a:lnTo>
                    <a:pt x="74" y="109"/>
                  </a:lnTo>
                  <a:lnTo>
                    <a:pt x="77" y="107"/>
                  </a:lnTo>
                  <a:lnTo>
                    <a:pt x="82" y="107"/>
                  </a:lnTo>
                  <a:lnTo>
                    <a:pt x="85" y="107"/>
                  </a:lnTo>
                  <a:lnTo>
                    <a:pt x="90" y="109"/>
                  </a:lnTo>
                  <a:lnTo>
                    <a:pt x="93" y="112"/>
                  </a:lnTo>
                  <a:lnTo>
                    <a:pt x="150" y="168"/>
                  </a:lnTo>
                  <a:lnTo>
                    <a:pt x="170" y="147"/>
                  </a:lnTo>
                  <a:lnTo>
                    <a:pt x="114" y="91"/>
                  </a:lnTo>
                  <a:lnTo>
                    <a:pt x="111" y="88"/>
                  </a:lnTo>
                  <a:lnTo>
                    <a:pt x="110" y="83"/>
                  </a:lnTo>
                  <a:lnTo>
                    <a:pt x="110" y="78"/>
                  </a:lnTo>
                  <a:lnTo>
                    <a:pt x="111" y="74"/>
                  </a:lnTo>
                  <a:lnTo>
                    <a:pt x="114" y="69"/>
                  </a:lnTo>
                  <a:lnTo>
                    <a:pt x="126" y="58"/>
                  </a:lnTo>
                  <a:lnTo>
                    <a:pt x="39" y="37"/>
                  </a:lnTo>
                  <a:close/>
                  <a:moveTo>
                    <a:pt x="15" y="0"/>
                  </a:moveTo>
                  <a:lnTo>
                    <a:pt x="21" y="0"/>
                  </a:lnTo>
                  <a:lnTo>
                    <a:pt x="161" y="32"/>
                  </a:lnTo>
                  <a:lnTo>
                    <a:pt x="167" y="35"/>
                  </a:lnTo>
                  <a:lnTo>
                    <a:pt x="170" y="38"/>
                  </a:lnTo>
                  <a:lnTo>
                    <a:pt x="174" y="43"/>
                  </a:lnTo>
                  <a:lnTo>
                    <a:pt x="174" y="50"/>
                  </a:lnTo>
                  <a:lnTo>
                    <a:pt x="172" y="54"/>
                  </a:lnTo>
                  <a:lnTo>
                    <a:pt x="169" y="59"/>
                  </a:lnTo>
                  <a:lnTo>
                    <a:pt x="148" y="80"/>
                  </a:lnTo>
                  <a:lnTo>
                    <a:pt x="204" y="136"/>
                  </a:lnTo>
                  <a:lnTo>
                    <a:pt x="207" y="141"/>
                  </a:lnTo>
                  <a:lnTo>
                    <a:pt x="209" y="146"/>
                  </a:lnTo>
                  <a:lnTo>
                    <a:pt x="209" y="151"/>
                  </a:lnTo>
                  <a:lnTo>
                    <a:pt x="207" y="155"/>
                  </a:lnTo>
                  <a:lnTo>
                    <a:pt x="204" y="159"/>
                  </a:lnTo>
                  <a:lnTo>
                    <a:pt x="161" y="202"/>
                  </a:lnTo>
                  <a:lnTo>
                    <a:pt x="158" y="205"/>
                  </a:lnTo>
                  <a:lnTo>
                    <a:pt x="154" y="207"/>
                  </a:lnTo>
                  <a:lnTo>
                    <a:pt x="150" y="207"/>
                  </a:lnTo>
                  <a:lnTo>
                    <a:pt x="146" y="207"/>
                  </a:lnTo>
                  <a:lnTo>
                    <a:pt x="142" y="205"/>
                  </a:lnTo>
                  <a:lnTo>
                    <a:pt x="138" y="202"/>
                  </a:lnTo>
                  <a:lnTo>
                    <a:pt x="82" y="146"/>
                  </a:lnTo>
                  <a:lnTo>
                    <a:pt x="61" y="167"/>
                  </a:lnTo>
                  <a:lnTo>
                    <a:pt x="57" y="170"/>
                  </a:lnTo>
                  <a:lnTo>
                    <a:pt x="50" y="171"/>
                  </a:lnTo>
                  <a:lnTo>
                    <a:pt x="45" y="171"/>
                  </a:lnTo>
                  <a:lnTo>
                    <a:pt x="41" y="168"/>
                  </a:lnTo>
                  <a:lnTo>
                    <a:pt x="36" y="165"/>
                  </a:lnTo>
                  <a:lnTo>
                    <a:pt x="34" y="160"/>
                  </a:lnTo>
                  <a:lnTo>
                    <a:pt x="2" y="19"/>
                  </a:lnTo>
                  <a:lnTo>
                    <a:pt x="0" y="14"/>
                  </a:lnTo>
                  <a:lnTo>
                    <a:pt x="2" y="8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6" name="Скругленный прямоугольник 35"/>
          <p:cNvSpPr/>
          <p:nvPr/>
        </p:nvSpPr>
        <p:spPr>
          <a:xfrm>
            <a:off x="951700" y="4782947"/>
            <a:ext cx="527444" cy="527444"/>
          </a:xfrm>
          <a:prstGeom prst="round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8" name="Группа 37"/>
          <p:cNvGrpSpPr/>
          <p:nvPr/>
        </p:nvGrpSpPr>
        <p:grpSpPr>
          <a:xfrm>
            <a:off x="1018779" y="4853314"/>
            <a:ext cx="378021" cy="378021"/>
            <a:chOff x="1872440" y="4367393"/>
            <a:chExt cx="550470" cy="550470"/>
          </a:xfrm>
          <a:solidFill>
            <a:schemeClr val="bg1"/>
          </a:solidFill>
        </p:grpSpPr>
        <p:sp>
          <p:nvSpPr>
            <p:cNvPr id="39" name="Rectangle 116"/>
            <p:cNvSpPr>
              <a:spLocks noChangeArrowheads="1"/>
            </p:cNvSpPr>
            <p:nvPr/>
          </p:nvSpPr>
          <p:spPr bwMode="auto">
            <a:xfrm>
              <a:off x="2027259" y="457166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Rectangle 117"/>
            <p:cNvSpPr>
              <a:spLocks noChangeArrowheads="1"/>
            </p:cNvSpPr>
            <p:nvPr/>
          </p:nvSpPr>
          <p:spPr bwMode="auto">
            <a:xfrm>
              <a:off x="1958450" y="457166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Rectangle 118"/>
            <p:cNvSpPr>
              <a:spLocks noChangeArrowheads="1"/>
            </p:cNvSpPr>
            <p:nvPr/>
          </p:nvSpPr>
          <p:spPr bwMode="auto">
            <a:xfrm>
              <a:off x="2027259" y="4709285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Rectangle 119"/>
            <p:cNvSpPr>
              <a:spLocks noChangeArrowheads="1"/>
            </p:cNvSpPr>
            <p:nvPr/>
          </p:nvSpPr>
          <p:spPr bwMode="auto">
            <a:xfrm>
              <a:off x="1958450" y="4709285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Rectangle 120"/>
            <p:cNvSpPr>
              <a:spLocks noChangeArrowheads="1"/>
            </p:cNvSpPr>
            <p:nvPr/>
          </p:nvSpPr>
          <p:spPr bwMode="auto">
            <a:xfrm>
              <a:off x="1958450" y="4640477"/>
              <a:ext cx="103213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Rectangle 121"/>
            <p:cNvSpPr>
              <a:spLocks noChangeArrowheads="1"/>
            </p:cNvSpPr>
            <p:nvPr/>
          </p:nvSpPr>
          <p:spPr bwMode="auto">
            <a:xfrm>
              <a:off x="1958450" y="4778094"/>
              <a:ext cx="103213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122"/>
            <p:cNvSpPr>
              <a:spLocks noEditPoints="1"/>
            </p:cNvSpPr>
            <p:nvPr/>
          </p:nvSpPr>
          <p:spPr bwMode="auto">
            <a:xfrm>
              <a:off x="1872440" y="4367393"/>
              <a:ext cx="550470" cy="550470"/>
            </a:xfrm>
            <a:custGeom>
              <a:avLst/>
              <a:gdLst>
                <a:gd name="T0" fmla="*/ 293 w 512"/>
                <a:gd name="T1" fmla="*/ 192 h 511"/>
                <a:gd name="T2" fmla="*/ 305 w 512"/>
                <a:gd name="T3" fmla="*/ 206 h 511"/>
                <a:gd name="T4" fmla="*/ 293 w 512"/>
                <a:gd name="T5" fmla="*/ 222 h 511"/>
                <a:gd name="T6" fmla="*/ 288 w 512"/>
                <a:gd name="T7" fmla="*/ 255 h 511"/>
                <a:gd name="T8" fmla="*/ 303 w 512"/>
                <a:gd name="T9" fmla="*/ 266 h 511"/>
                <a:gd name="T10" fmla="*/ 298 w 512"/>
                <a:gd name="T11" fmla="*/ 283 h 511"/>
                <a:gd name="T12" fmla="*/ 272 w 512"/>
                <a:gd name="T13" fmla="*/ 319 h 511"/>
                <a:gd name="T14" fmla="*/ 301 w 512"/>
                <a:gd name="T15" fmla="*/ 325 h 511"/>
                <a:gd name="T16" fmla="*/ 301 w 512"/>
                <a:gd name="T17" fmla="*/ 344 h 511"/>
                <a:gd name="T18" fmla="*/ 272 w 512"/>
                <a:gd name="T19" fmla="*/ 351 h 511"/>
                <a:gd name="T20" fmla="*/ 298 w 512"/>
                <a:gd name="T21" fmla="*/ 386 h 511"/>
                <a:gd name="T22" fmla="*/ 303 w 512"/>
                <a:gd name="T23" fmla="*/ 404 h 511"/>
                <a:gd name="T24" fmla="*/ 288 w 512"/>
                <a:gd name="T25" fmla="*/ 415 h 511"/>
                <a:gd name="T26" fmla="*/ 479 w 512"/>
                <a:gd name="T27" fmla="*/ 126 h 511"/>
                <a:gd name="T28" fmla="*/ 428 w 512"/>
                <a:gd name="T29" fmla="*/ 312 h 511"/>
                <a:gd name="T30" fmla="*/ 415 w 512"/>
                <a:gd name="T31" fmla="*/ 351 h 511"/>
                <a:gd name="T32" fmla="*/ 406 w 512"/>
                <a:gd name="T33" fmla="*/ 367 h 511"/>
                <a:gd name="T34" fmla="*/ 398 w 512"/>
                <a:gd name="T35" fmla="*/ 408 h 511"/>
                <a:gd name="T36" fmla="*/ 378 w 512"/>
                <a:gd name="T37" fmla="*/ 413 h 511"/>
                <a:gd name="T38" fmla="*/ 369 w 512"/>
                <a:gd name="T39" fmla="*/ 399 h 511"/>
                <a:gd name="T40" fmla="*/ 354 w 512"/>
                <a:gd name="T41" fmla="*/ 360 h 511"/>
                <a:gd name="T42" fmla="*/ 346 w 512"/>
                <a:gd name="T43" fmla="*/ 319 h 511"/>
                <a:gd name="T44" fmla="*/ 337 w 512"/>
                <a:gd name="T45" fmla="*/ 303 h 511"/>
                <a:gd name="T46" fmla="*/ 32 w 512"/>
                <a:gd name="T47" fmla="*/ 479 h 511"/>
                <a:gd name="T48" fmla="*/ 219 w 512"/>
                <a:gd name="T49" fmla="*/ 413 h 511"/>
                <a:gd name="T50" fmla="*/ 208 w 512"/>
                <a:gd name="T51" fmla="*/ 399 h 511"/>
                <a:gd name="T52" fmla="*/ 219 w 512"/>
                <a:gd name="T53" fmla="*/ 384 h 511"/>
                <a:gd name="T54" fmla="*/ 224 w 512"/>
                <a:gd name="T55" fmla="*/ 351 h 511"/>
                <a:gd name="T56" fmla="*/ 208 w 512"/>
                <a:gd name="T57" fmla="*/ 340 h 511"/>
                <a:gd name="T58" fmla="*/ 215 w 512"/>
                <a:gd name="T59" fmla="*/ 322 h 511"/>
                <a:gd name="T60" fmla="*/ 240 w 512"/>
                <a:gd name="T61" fmla="*/ 287 h 511"/>
                <a:gd name="T62" fmla="*/ 211 w 512"/>
                <a:gd name="T63" fmla="*/ 280 h 511"/>
                <a:gd name="T64" fmla="*/ 211 w 512"/>
                <a:gd name="T65" fmla="*/ 261 h 511"/>
                <a:gd name="T66" fmla="*/ 240 w 512"/>
                <a:gd name="T67" fmla="*/ 255 h 511"/>
                <a:gd name="T68" fmla="*/ 215 w 512"/>
                <a:gd name="T69" fmla="*/ 219 h 511"/>
                <a:gd name="T70" fmla="*/ 208 w 512"/>
                <a:gd name="T71" fmla="*/ 202 h 511"/>
                <a:gd name="T72" fmla="*/ 224 w 512"/>
                <a:gd name="T73" fmla="*/ 190 h 511"/>
                <a:gd name="T74" fmla="*/ 369 w 512"/>
                <a:gd name="T75" fmla="*/ 64 h 511"/>
                <a:gd name="T76" fmla="*/ 369 w 512"/>
                <a:gd name="T77" fmla="*/ 64 h 511"/>
                <a:gd name="T78" fmla="*/ 409 w 512"/>
                <a:gd name="T79" fmla="*/ 3 h 511"/>
                <a:gd name="T80" fmla="*/ 415 w 512"/>
                <a:gd name="T81" fmla="*/ 32 h 511"/>
                <a:gd name="T82" fmla="*/ 431 w 512"/>
                <a:gd name="T83" fmla="*/ 41 h 511"/>
                <a:gd name="T84" fmla="*/ 500 w 512"/>
                <a:gd name="T85" fmla="*/ 96 h 511"/>
                <a:gd name="T86" fmla="*/ 512 w 512"/>
                <a:gd name="T87" fmla="*/ 112 h 511"/>
                <a:gd name="T88" fmla="*/ 505 w 512"/>
                <a:gd name="T89" fmla="*/ 508 h 511"/>
                <a:gd name="T90" fmla="*/ 11 w 512"/>
                <a:gd name="T91" fmla="*/ 509 h 511"/>
                <a:gd name="T92" fmla="*/ 0 w 512"/>
                <a:gd name="T93" fmla="*/ 495 h 511"/>
                <a:gd name="T94" fmla="*/ 6 w 512"/>
                <a:gd name="T95" fmla="*/ 97 h 511"/>
                <a:gd name="T96" fmla="*/ 337 w 512"/>
                <a:gd name="T97" fmla="*/ 48 h 511"/>
                <a:gd name="T98" fmla="*/ 346 w 512"/>
                <a:gd name="T99" fmla="*/ 32 h 511"/>
                <a:gd name="T100" fmla="*/ 354 w 512"/>
                <a:gd name="T101" fmla="*/ 6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12" h="511">
                  <a:moveTo>
                    <a:pt x="272" y="126"/>
                  </a:moveTo>
                  <a:lnTo>
                    <a:pt x="272" y="190"/>
                  </a:lnTo>
                  <a:lnTo>
                    <a:pt x="288" y="190"/>
                  </a:lnTo>
                  <a:lnTo>
                    <a:pt x="293" y="192"/>
                  </a:lnTo>
                  <a:lnTo>
                    <a:pt x="298" y="194"/>
                  </a:lnTo>
                  <a:lnTo>
                    <a:pt x="301" y="197"/>
                  </a:lnTo>
                  <a:lnTo>
                    <a:pt x="303" y="202"/>
                  </a:lnTo>
                  <a:lnTo>
                    <a:pt x="305" y="206"/>
                  </a:lnTo>
                  <a:lnTo>
                    <a:pt x="303" y="211"/>
                  </a:lnTo>
                  <a:lnTo>
                    <a:pt x="301" y="216"/>
                  </a:lnTo>
                  <a:lnTo>
                    <a:pt x="298" y="219"/>
                  </a:lnTo>
                  <a:lnTo>
                    <a:pt x="293" y="222"/>
                  </a:lnTo>
                  <a:lnTo>
                    <a:pt x="288" y="222"/>
                  </a:lnTo>
                  <a:lnTo>
                    <a:pt x="272" y="222"/>
                  </a:lnTo>
                  <a:lnTo>
                    <a:pt x="272" y="255"/>
                  </a:lnTo>
                  <a:lnTo>
                    <a:pt x="288" y="255"/>
                  </a:lnTo>
                  <a:lnTo>
                    <a:pt x="293" y="256"/>
                  </a:lnTo>
                  <a:lnTo>
                    <a:pt x="298" y="258"/>
                  </a:lnTo>
                  <a:lnTo>
                    <a:pt x="301" y="261"/>
                  </a:lnTo>
                  <a:lnTo>
                    <a:pt x="303" y="266"/>
                  </a:lnTo>
                  <a:lnTo>
                    <a:pt x="305" y="271"/>
                  </a:lnTo>
                  <a:lnTo>
                    <a:pt x="303" y="275"/>
                  </a:lnTo>
                  <a:lnTo>
                    <a:pt x="301" y="280"/>
                  </a:lnTo>
                  <a:lnTo>
                    <a:pt x="298" y="283"/>
                  </a:lnTo>
                  <a:lnTo>
                    <a:pt x="293" y="287"/>
                  </a:lnTo>
                  <a:lnTo>
                    <a:pt x="288" y="287"/>
                  </a:lnTo>
                  <a:lnTo>
                    <a:pt x="272" y="287"/>
                  </a:lnTo>
                  <a:lnTo>
                    <a:pt x="272" y="319"/>
                  </a:lnTo>
                  <a:lnTo>
                    <a:pt x="288" y="319"/>
                  </a:lnTo>
                  <a:lnTo>
                    <a:pt x="293" y="320"/>
                  </a:lnTo>
                  <a:lnTo>
                    <a:pt x="298" y="322"/>
                  </a:lnTo>
                  <a:lnTo>
                    <a:pt x="301" y="325"/>
                  </a:lnTo>
                  <a:lnTo>
                    <a:pt x="303" y="330"/>
                  </a:lnTo>
                  <a:lnTo>
                    <a:pt x="305" y="335"/>
                  </a:lnTo>
                  <a:lnTo>
                    <a:pt x="303" y="340"/>
                  </a:lnTo>
                  <a:lnTo>
                    <a:pt x="301" y="344"/>
                  </a:lnTo>
                  <a:lnTo>
                    <a:pt x="298" y="348"/>
                  </a:lnTo>
                  <a:lnTo>
                    <a:pt x="293" y="351"/>
                  </a:lnTo>
                  <a:lnTo>
                    <a:pt x="288" y="351"/>
                  </a:lnTo>
                  <a:lnTo>
                    <a:pt x="272" y="351"/>
                  </a:lnTo>
                  <a:lnTo>
                    <a:pt x="272" y="383"/>
                  </a:lnTo>
                  <a:lnTo>
                    <a:pt x="288" y="383"/>
                  </a:lnTo>
                  <a:lnTo>
                    <a:pt x="293" y="384"/>
                  </a:lnTo>
                  <a:lnTo>
                    <a:pt x="298" y="386"/>
                  </a:lnTo>
                  <a:lnTo>
                    <a:pt x="301" y="389"/>
                  </a:lnTo>
                  <a:lnTo>
                    <a:pt x="303" y="394"/>
                  </a:lnTo>
                  <a:lnTo>
                    <a:pt x="305" y="399"/>
                  </a:lnTo>
                  <a:lnTo>
                    <a:pt x="303" y="404"/>
                  </a:lnTo>
                  <a:lnTo>
                    <a:pt x="301" y="408"/>
                  </a:lnTo>
                  <a:lnTo>
                    <a:pt x="298" y="412"/>
                  </a:lnTo>
                  <a:lnTo>
                    <a:pt x="293" y="413"/>
                  </a:lnTo>
                  <a:lnTo>
                    <a:pt x="288" y="415"/>
                  </a:lnTo>
                  <a:lnTo>
                    <a:pt x="272" y="415"/>
                  </a:lnTo>
                  <a:lnTo>
                    <a:pt x="272" y="479"/>
                  </a:lnTo>
                  <a:lnTo>
                    <a:pt x="479" y="479"/>
                  </a:lnTo>
                  <a:lnTo>
                    <a:pt x="479" y="126"/>
                  </a:lnTo>
                  <a:lnTo>
                    <a:pt x="431" y="126"/>
                  </a:lnTo>
                  <a:lnTo>
                    <a:pt x="431" y="303"/>
                  </a:lnTo>
                  <a:lnTo>
                    <a:pt x="431" y="307"/>
                  </a:lnTo>
                  <a:lnTo>
                    <a:pt x="428" y="312"/>
                  </a:lnTo>
                  <a:lnTo>
                    <a:pt x="425" y="315"/>
                  </a:lnTo>
                  <a:lnTo>
                    <a:pt x="422" y="319"/>
                  </a:lnTo>
                  <a:lnTo>
                    <a:pt x="415" y="319"/>
                  </a:lnTo>
                  <a:lnTo>
                    <a:pt x="415" y="351"/>
                  </a:lnTo>
                  <a:lnTo>
                    <a:pt x="415" y="356"/>
                  </a:lnTo>
                  <a:lnTo>
                    <a:pt x="414" y="360"/>
                  </a:lnTo>
                  <a:lnTo>
                    <a:pt x="409" y="364"/>
                  </a:lnTo>
                  <a:lnTo>
                    <a:pt x="406" y="367"/>
                  </a:lnTo>
                  <a:lnTo>
                    <a:pt x="399" y="367"/>
                  </a:lnTo>
                  <a:lnTo>
                    <a:pt x="399" y="399"/>
                  </a:lnTo>
                  <a:lnTo>
                    <a:pt x="399" y="404"/>
                  </a:lnTo>
                  <a:lnTo>
                    <a:pt x="398" y="408"/>
                  </a:lnTo>
                  <a:lnTo>
                    <a:pt x="393" y="412"/>
                  </a:lnTo>
                  <a:lnTo>
                    <a:pt x="390" y="413"/>
                  </a:lnTo>
                  <a:lnTo>
                    <a:pt x="385" y="415"/>
                  </a:lnTo>
                  <a:lnTo>
                    <a:pt x="378" y="413"/>
                  </a:lnTo>
                  <a:lnTo>
                    <a:pt x="375" y="412"/>
                  </a:lnTo>
                  <a:lnTo>
                    <a:pt x="370" y="408"/>
                  </a:lnTo>
                  <a:lnTo>
                    <a:pt x="369" y="404"/>
                  </a:lnTo>
                  <a:lnTo>
                    <a:pt x="369" y="399"/>
                  </a:lnTo>
                  <a:lnTo>
                    <a:pt x="369" y="367"/>
                  </a:lnTo>
                  <a:lnTo>
                    <a:pt x="362" y="367"/>
                  </a:lnTo>
                  <a:lnTo>
                    <a:pt x="359" y="364"/>
                  </a:lnTo>
                  <a:lnTo>
                    <a:pt x="354" y="360"/>
                  </a:lnTo>
                  <a:lnTo>
                    <a:pt x="353" y="356"/>
                  </a:lnTo>
                  <a:lnTo>
                    <a:pt x="353" y="351"/>
                  </a:lnTo>
                  <a:lnTo>
                    <a:pt x="353" y="319"/>
                  </a:lnTo>
                  <a:lnTo>
                    <a:pt x="346" y="319"/>
                  </a:lnTo>
                  <a:lnTo>
                    <a:pt x="343" y="315"/>
                  </a:lnTo>
                  <a:lnTo>
                    <a:pt x="340" y="312"/>
                  </a:lnTo>
                  <a:lnTo>
                    <a:pt x="337" y="307"/>
                  </a:lnTo>
                  <a:lnTo>
                    <a:pt x="337" y="303"/>
                  </a:lnTo>
                  <a:lnTo>
                    <a:pt x="337" y="126"/>
                  </a:lnTo>
                  <a:lnTo>
                    <a:pt x="272" y="126"/>
                  </a:lnTo>
                  <a:close/>
                  <a:moveTo>
                    <a:pt x="32" y="126"/>
                  </a:moveTo>
                  <a:lnTo>
                    <a:pt x="32" y="479"/>
                  </a:lnTo>
                  <a:lnTo>
                    <a:pt x="240" y="479"/>
                  </a:lnTo>
                  <a:lnTo>
                    <a:pt x="240" y="415"/>
                  </a:lnTo>
                  <a:lnTo>
                    <a:pt x="224" y="415"/>
                  </a:lnTo>
                  <a:lnTo>
                    <a:pt x="219" y="413"/>
                  </a:lnTo>
                  <a:lnTo>
                    <a:pt x="215" y="412"/>
                  </a:lnTo>
                  <a:lnTo>
                    <a:pt x="211" y="408"/>
                  </a:lnTo>
                  <a:lnTo>
                    <a:pt x="208" y="404"/>
                  </a:lnTo>
                  <a:lnTo>
                    <a:pt x="208" y="399"/>
                  </a:lnTo>
                  <a:lnTo>
                    <a:pt x="208" y="394"/>
                  </a:lnTo>
                  <a:lnTo>
                    <a:pt x="211" y="389"/>
                  </a:lnTo>
                  <a:lnTo>
                    <a:pt x="215" y="386"/>
                  </a:lnTo>
                  <a:lnTo>
                    <a:pt x="219" y="384"/>
                  </a:lnTo>
                  <a:lnTo>
                    <a:pt x="224" y="383"/>
                  </a:lnTo>
                  <a:lnTo>
                    <a:pt x="240" y="383"/>
                  </a:lnTo>
                  <a:lnTo>
                    <a:pt x="240" y="351"/>
                  </a:lnTo>
                  <a:lnTo>
                    <a:pt x="224" y="351"/>
                  </a:lnTo>
                  <a:lnTo>
                    <a:pt x="219" y="351"/>
                  </a:lnTo>
                  <a:lnTo>
                    <a:pt x="215" y="348"/>
                  </a:lnTo>
                  <a:lnTo>
                    <a:pt x="211" y="344"/>
                  </a:lnTo>
                  <a:lnTo>
                    <a:pt x="208" y="340"/>
                  </a:lnTo>
                  <a:lnTo>
                    <a:pt x="208" y="335"/>
                  </a:lnTo>
                  <a:lnTo>
                    <a:pt x="208" y="330"/>
                  </a:lnTo>
                  <a:lnTo>
                    <a:pt x="211" y="325"/>
                  </a:lnTo>
                  <a:lnTo>
                    <a:pt x="215" y="322"/>
                  </a:lnTo>
                  <a:lnTo>
                    <a:pt x="219" y="320"/>
                  </a:lnTo>
                  <a:lnTo>
                    <a:pt x="224" y="319"/>
                  </a:lnTo>
                  <a:lnTo>
                    <a:pt x="240" y="319"/>
                  </a:lnTo>
                  <a:lnTo>
                    <a:pt x="240" y="287"/>
                  </a:lnTo>
                  <a:lnTo>
                    <a:pt x="224" y="287"/>
                  </a:lnTo>
                  <a:lnTo>
                    <a:pt x="219" y="287"/>
                  </a:lnTo>
                  <a:lnTo>
                    <a:pt x="215" y="283"/>
                  </a:lnTo>
                  <a:lnTo>
                    <a:pt x="211" y="280"/>
                  </a:lnTo>
                  <a:lnTo>
                    <a:pt x="208" y="275"/>
                  </a:lnTo>
                  <a:lnTo>
                    <a:pt x="208" y="271"/>
                  </a:lnTo>
                  <a:lnTo>
                    <a:pt x="208" y="266"/>
                  </a:lnTo>
                  <a:lnTo>
                    <a:pt x="211" y="261"/>
                  </a:lnTo>
                  <a:lnTo>
                    <a:pt x="215" y="258"/>
                  </a:lnTo>
                  <a:lnTo>
                    <a:pt x="219" y="256"/>
                  </a:lnTo>
                  <a:lnTo>
                    <a:pt x="224" y="255"/>
                  </a:lnTo>
                  <a:lnTo>
                    <a:pt x="240" y="255"/>
                  </a:lnTo>
                  <a:lnTo>
                    <a:pt x="240" y="222"/>
                  </a:lnTo>
                  <a:lnTo>
                    <a:pt x="224" y="222"/>
                  </a:lnTo>
                  <a:lnTo>
                    <a:pt x="219" y="222"/>
                  </a:lnTo>
                  <a:lnTo>
                    <a:pt x="215" y="219"/>
                  </a:lnTo>
                  <a:lnTo>
                    <a:pt x="211" y="216"/>
                  </a:lnTo>
                  <a:lnTo>
                    <a:pt x="208" y="211"/>
                  </a:lnTo>
                  <a:lnTo>
                    <a:pt x="208" y="206"/>
                  </a:lnTo>
                  <a:lnTo>
                    <a:pt x="208" y="202"/>
                  </a:lnTo>
                  <a:lnTo>
                    <a:pt x="211" y="197"/>
                  </a:lnTo>
                  <a:lnTo>
                    <a:pt x="215" y="194"/>
                  </a:lnTo>
                  <a:lnTo>
                    <a:pt x="219" y="192"/>
                  </a:lnTo>
                  <a:lnTo>
                    <a:pt x="224" y="190"/>
                  </a:lnTo>
                  <a:lnTo>
                    <a:pt x="240" y="190"/>
                  </a:lnTo>
                  <a:lnTo>
                    <a:pt x="240" y="126"/>
                  </a:lnTo>
                  <a:lnTo>
                    <a:pt x="32" y="126"/>
                  </a:lnTo>
                  <a:close/>
                  <a:moveTo>
                    <a:pt x="369" y="64"/>
                  </a:moveTo>
                  <a:lnTo>
                    <a:pt x="369" y="287"/>
                  </a:lnTo>
                  <a:lnTo>
                    <a:pt x="399" y="287"/>
                  </a:lnTo>
                  <a:lnTo>
                    <a:pt x="399" y="64"/>
                  </a:lnTo>
                  <a:lnTo>
                    <a:pt x="369" y="64"/>
                  </a:lnTo>
                  <a:close/>
                  <a:moveTo>
                    <a:pt x="369" y="0"/>
                  </a:moveTo>
                  <a:lnTo>
                    <a:pt x="399" y="0"/>
                  </a:lnTo>
                  <a:lnTo>
                    <a:pt x="406" y="0"/>
                  </a:lnTo>
                  <a:lnTo>
                    <a:pt x="409" y="3"/>
                  </a:lnTo>
                  <a:lnTo>
                    <a:pt x="414" y="6"/>
                  </a:lnTo>
                  <a:lnTo>
                    <a:pt x="415" y="11"/>
                  </a:lnTo>
                  <a:lnTo>
                    <a:pt x="415" y="16"/>
                  </a:lnTo>
                  <a:lnTo>
                    <a:pt x="415" y="32"/>
                  </a:lnTo>
                  <a:lnTo>
                    <a:pt x="422" y="32"/>
                  </a:lnTo>
                  <a:lnTo>
                    <a:pt x="425" y="35"/>
                  </a:lnTo>
                  <a:lnTo>
                    <a:pt x="428" y="38"/>
                  </a:lnTo>
                  <a:lnTo>
                    <a:pt x="431" y="41"/>
                  </a:lnTo>
                  <a:lnTo>
                    <a:pt x="431" y="48"/>
                  </a:lnTo>
                  <a:lnTo>
                    <a:pt x="431" y="96"/>
                  </a:lnTo>
                  <a:lnTo>
                    <a:pt x="496" y="96"/>
                  </a:lnTo>
                  <a:lnTo>
                    <a:pt x="500" y="96"/>
                  </a:lnTo>
                  <a:lnTo>
                    <a:pt x="505" y="97"/>
                  </a:lnTo>
                  <a:lnTo>
                    <a:pt x="508" y="102"/>
                  </a:lnTo>
                  <a:lnTo>
                    <a:pt x="512" y="105"/>
                  </a:lnTo>
                  <a:lnTo>
                    <a:pt x="512" y="112"/>
                  </a:lnTo>
                  <a:lnTo>
                    <a:pt x="512" y="495"/>
                  </a:lnTo>
                  <a:lnTo>
                    <a:pt x="512" y="500"/>
                  </a:lnTo>
                  <a:lnTo>
                    <a:pt x="508" y="505"/>
                  </a:lnTo>
                  <a:lnTo>
                    <a:pt x="505" y="508"/>
                  </a:lnTo>
                  <a:lnTo>
                    <a:pt x="500" y="509"/>
                  </a:lnTo>
                  <a:lnTo>
                    <a:pt x="496" y="511"/>
                  </a:lnTo>
                  <a:lnTo>
                    <a:pt x="16" y="511"/>
                  </a:lnTo>
                  <a:lnTo>
                    <a:pt x="11" y="509"/>
                  </a:lnTo>
                  <a:lnTo>
                    <a:pt x="6" y="508"/>
                  </a:lnTo>
                  <a:lnTo>
                    <a:pt x="3" y="505"/>
                  </a:lnTo>
                  <a:lnTo>
                    <a:pt x="1" y="500"/>
                  </a:lnTo>
                  <a:lnTo>
                    <a:pt x="0" y="495"/>
                  </a:lnTo>
                  <a:lnTo>
                    <a:pt x="0" y="112"/>
                  </a:lnTo>
                  <a:lnTo>
                    <a:pt x="1" y="105"/>
                  </a:lnTo>
                  <a:lnTo>
                    <a:pt x="3" y="102"/>
                  </a:lnTo>
                  <a:lnTo>
                    <a:pt x="6" y="97"/>
                  </a:lnTo>
                  <a:lnTo>
                    <a:pt x="11" y="96"/>
                  </a:lnTo>
                  <a:lnTo>
                    <a:pt x="16" y="96"/>
                  </a:lnTo>
                  <a:lnTo>
                    <a:pt x="337" y="96"/>
                  </a:lnTo>
                  <a:lnTo>
                    <a:pt x="337" y="48"/>
                  </a:lnTo>
                  <a:lnTo>
                    <a:pt x="337" y="41"/>
                  </a:lnTo>
                  <a:lnTo>
                    <a:pt x="340" y="38"/>
                  </a:lnTo>
                  <a:lnTo>
                    <a:pt x="343" y="35"/>
                  </a:lnTo>
                  <a:lnTo>
                    <a:pt x="346" y="32"/>
                  </a:lnTo>
                  <a:lnTo>
                    <a:pt x="353" y="32"/>
                  </a:lnTo>
                  <a:lnTo>
                    <a:pt x="353" y="16"/>
                  </a:lnTo>
                  <a:lnTo>
                    <a:pt x="353" y="11"/>
                  </a:lnTo>
                  <a:lnTo>
                    <a:pt x="354" y="6"/>
                  </a:lnTo>
                  <a:lnTo>
                    <a:pt x="359" y="3"/>
                  </a:lnTo>
                  <a:lnTo>
                    <a:pt x="362" y="0"/>
                  </a:lnTo>
                  <a:lnTo>
                    <a:pt x="3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202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Скругленный прямоугольник 89"/>
          <p:cNvSpPr/>
          <p:nvPr/>
        </p:nvSpPr>
        <p:spPr>
          <a:xfrm>
            <a:off x="1532929" y="2021133"/>
            <a:ext cx="402573" cy="40257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17397" y="1119100"/>
            <a:ext cx="527444" cy="527444"/>
          </a:xfrm>
          <a:prstGeom prst="round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1016" y="759760"/>
            <a:ext cx="266429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339752" y="741574"/>
            <a:ext cx="6192688" cy="0"/>
          </a:xfrm>
          <a:prstGeom prst="line">
            <a:avLst/>
          </a:prstGeom>
          <a:ln w="57150">
            <a:solidFill>
              <a:srgbClr val="BC3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7007"/>
            <a:ext cx="2125065" cy="586518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532812" y="741574"/>
            <a:ext cx="61118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703480" y="210126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62733" y="1121061"/>
            <a:ext cx="53239" cy="5446557"/>
            <a:chOff x="562733" y="1121061"/>
            <a:chExt cx="53239" cy="5446557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89353" y="1239618"/>
              <a:ext cx="0" cy="532800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562733" y="1121061"/>
              <a:ext cx="53239" cy="52548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28631" y="1234770"/>
            <a:ext cx="66107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Вопросы, консультации, заявки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34305" y="2053142"/>
            <a:ext cx="4762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 технической поддержи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34305" y="2366896"/>
            <a:ext cx="5651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https://support.egisz.rosminzdrav.ru/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034305" y="2900867"/>
            <a:ext cx="4762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Обращение в тех. поддержку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034305" y="3249149"/>
            <a:ext cx="5651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egisz@rt-eu.ru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034305" y="3748592"/>
            <a:ext cx="4762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Служба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технической поддержки ЕГИСЗ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034305" y="4106730"/>
            <a:ext cx="5651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8-800-500-74-78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7" name="Группа 76"/>
          <p:cNvGrpSpPr/>
          <p:nvPr/>
        </p:nvGrpSpPr>
        <p:grpSpPr>
          <a:xfrm>
            <a:off x="889600" y="1191303"/>
            <a:ext cx="383039" cy="383039"/>
            <a:chOff x="1874520" y="5376214"/>
            <a:chExt cx="551618" cy="551618"/>
          </a:xfrm>
          <a:solidFill>
            <a:schemeClr val="bg1"/>
          </a:solidFill>
        </p:grpSpPr>
        <p:sp>
          <p:nvSpPr>
            <p:cNvPr id="78" name="Freeform 103"/>
            <p:cNvSpPr>
              <a:spLocks noEditPoints="1"/>
            </p:cNvSpPr>
            <p:nvPr/>
          </p:nvSpPr>
          <p:spPr bwMode="auto">
            <a:xfrm>
              <a:off x="1874520" y="5376214"/>
              <a:ext cx="551618" cy="551618"/>
            </a:xfrm>
            <a:custGeom>
              <a:avLst/>
              <a:gdLst>
                <a:gd name="T0" fmla="*/ 226 w 512"/>
                <a:gd name="T1" fmla="*/ 74 h 512"/>
                <a:gd name="T2" fmla="*/ 176 w 512"/>
                <a:gd name="T3" fmla="*/ 92 h 512"/>
                <a:gd name="T4" fmla="*/ 109 w 512"/>
                <a:gd name="T5" fmla="*/ 85 h 512"/>
                <a:gd name="T6" fmla="*/ 117 w 512"/>
                <a:gd name="T7" fmla="*/ 137 h 512"/>
                <a:gd name="T8" fmla="*/ 86 w 512"/>
                <a:gd name="T9" fmla="*/ 172 h 512"/>
                <a:gd name="T10" fmla="*/ 65 w 512"/>
                <a:gd name="T11" fmla="*/ 223 h 512"/>
                <a:gd name="T12" fmla="*/ 72 w 512"/>
                <a:gd name="T13" fmla="*/ 257 h 512"/>
                <a:gd name="T14" fmla="*/ 65 w 512"/>
                <a:gd name="T15" fmla="*/ 289 h 512"/>
                <a:gd name="T16" fmla="*/ 88 w 512"/>
                <a:gd name="T17" fmla="*/ 340 h 512"/>
                <a:gd name="T18" fmla="*/ 122 w 512"/>
                <a:gd name="T19" fmla="*/ 382 h 512"/>
                <a:gd name="T20" fmla="*/ 136 w 512"/>
                <a:gd name="T21" fmla="*/ 446 h 512"/>
                <a:gd name="T22" fmla="*/ 183 w 512"/>
                <a:gd name="T23" fmla="*/ 422 h 512"/>
                <a:gd name="T24" fmla="*/ 229 w 512"/>
                <a:gd name="T25" fmla="*/ 445 h 512"/>
                <a:gd name="T26" fmla="*/ 274 w 512"/>
                <a:gd name="T27" fmla="*/ 480 h 512"/>
                <a:gd name="T28" fmla="*/ 297 w 512"/>
                <a:gd name="T29" fmla="*/ 433 h 512"/>
                <a:gd name="T30" fmla="*/ 346 w 512"/>
                <a:gd name="T31" fmla="*/ 424 h 512"/>
                <a:gd name="T32" fmla="*/ 390 w 512"/>
                <a:gd name="T33" fmla="*/ 387 h 512"/>
                <a:gd name="T34" fmla="*/ 418 w 512"/>
                <a:gd name="T35" fmla="*/ 344 h 512"/>
                <a:gd name="T36" fmla="*/ 468 w 512"/>
                <a:gd name="T37" fmla="*/ 340 h 512"/>
                <a:gd name="T38" fmla="*/ 441 w 512"/>
                <a:gd name="T39" fmla="*/ 279 h 512"/>
                <a:gd name="T40" fmla="*/ 441 w 512"/>
                <a:gd name="T41" fmla="*/ 231 h 512"/>
                <a:gd name="T42" fmla="*/ 467 w 512"/>
                <a:gd name="T43" fmla="*/ 170 h 512"/>
                <a:gd name="T44" fmla="*/ 415 w 512"/>
                <a:gd name="T45" fmla="*/ 164 h 512"/>
                <a:gd name="T46" fmla="*/ 391 w 512"/>
                <a:gd name="T47" fmla="*/ 119 h 512"/>
                <a:gd name="T48" fmla="*/ 341 w 512"/>
                <a:gd name="T49" fmla="*/ 90 h 512"/>
                <a:gd name="T50" fmla="*/ 290 w 512"/>
                <a:gd name="T51" fmla="*/ 77 h 512"/>
                <a:gd name="T52" fmla="*/ 264 w 512"/>
                <a:gd name="T53" fmla="*/ 33 h 512"/>
                <a:gd name="T54" fmla="*/ 292 w 512"/>
                <a:gd name="T55" fmla="*/ 4 h 512"/>
                <a:gd name="T56" fmla="*/ 311 w 512"/>
                <a:gd name="T57" fmla="*/ 50 h 512"/>
                <a:gd name="T58" fmla="*/ 374 w 512"/>
                <a:gd name="T59" fmla="*/ 31 h 512"/>
                <a:gd name="T60" fmla="*/ 433 w 512"/>
                <a:gd name="T61" fmla="*/ 68 h 512"/>
                <a:gd name="T62" fmla="*/ 436 w 512"/>
                <a:gd name="T63" fmla="*/ 85 h 512"/>
                <a:gd name="T64" fmla="*/ 478 w 512"/>
                <a:gd name="T65" fmla="*/ 138 h 512"/>
                <a:gd name="T66" fmla="*/ 492 w 512"/>
                <a:gd name="T67" fmla="*/ 148 h 512"/>
                <a:gd name="T68" fmla="*/ 510 w 512"/>
                <a:gd name="T69" fmla="*/ 215 h 512"/>
                <a:gd name="T70" fmla="*/ 473 w 512"/>
                <a:gd name="T71" fmla="*/ 255 h 512"/>
                <a:gd name="T72" fmla="*/ 512 w 512"/>
                <a:gd name="T73" fmla="*/ 296 h 512"/>
                <a:gd name="T74" fmla="*/ 492 w 512"/>
                <a:gd name="T75" fmla="*/ 363 h 512"/>
                <a:gd name="T76" fmla="*/ 478 w 512"/>
                <a:gd name="T77" fmla="*/ 372 h 512"/>
                <a:gd name="T78" fmla="*/ 438 w 512"/>
                <a:gd name="T79" fmla="*/ 425 h 512"/>
                <a:gd name="T80" fmla="*/ 433 w 512"/>
                <a:gd name="T81" fmla="*/ 443 h 512"/>
                <a:gd name="T82" fmla="*/ 375 w 512"/>
                <a:gd name="T83" fmla="*/ 482 h 512"/>
                <a:gd name="T84" fmla="*/ 313 w 512"/>
                <a:gd name="T85" fmla="*/ 462 h 512"/>
                <a:gd name="T86" fmla="*/ 292 w 512"/>
                <a:gd name="T87" fmla="*/ 509 h 512"/>
                <a:gd name="T88" fmla="*/ 226 w 512"/>
                <a:gd name="T89" fmla="*/ 510 h 512"/>
                <a:gd name="T90" fmla="*/ 211 w 512"/>
                <a:gd name="T91" fmla="*/ 499 h 512"/>
                <a:gd name="T92" fmla="*/ 142 w 512"/>
                <a:gd name="T93" fmla="*/ 482 h 512"/>
                <a:gd name="T94" fmla="*/ 104 w 512"/>
                <a:gd name="T95" fmla="*/ 464 h 512"/>
                <a:gd name="T96" fmla="*/ 75 w 512"/>
                <a:gd name="T97" fmla="*/ 432 h 512"/>
                <a:gd name="T98" fmla="*/ 75 w 512"/>
                <a:gd name="T99" fmla="*/ 372 h 512"/>
                <a:gd name="T100" fmla="*/ 22 w 512"/>
                <a:gd name="T101" fmla="*/ 368 h 512"/>
                <a:gd name="T102" fmla="*/ 0 w 512"/>
                <a:gd name="T103" fmla="*/ 302 h 512"/>
                <a:gd name="T104" fmla="*/ 40 w 512"/>
                <a:gd name="T105" fmla="*/ 268 h 512"/>
                <a:gd name="T106" fmla="*/ 3 w 512"/>
                <a:gd name="T107" fmla="*/ 220 h 512"/>
                <a:gd name="T108" fmla="*/ 8 w 512"/>
                <a:gd name="T109" fmla="*/ 178 h 512"/>
                <a:gd name="T110" fmla="*/ 30 w 512"/>
                <a:gd name="T111" fmla="*/ 142 h 512"/>
                <a:gd name="T112" fmla="*/ 88 w 512"/>
                <a:gd name="T113" fmla="*/ 122 h 512"/>
                <a:gd name="T114" fmla="*/ 75 w 512"/>
                <a:gd name="T115" fmla="*/ 73 h 512"/>
                <a:gd name="T116" fmla="*/ 133 w 512"/>
                <a:gd name="T117" fmla="*/ 31 h 512"/>
                <a:gd name="T118" fmla="*/ 178 w 512"/>
                <a:gd name="T119" fmla="*/ 58 h 512"/>
                <a:gd name="T120" fmla="*/ 213 w 512"/>
                <a:gd name="T121" fmla="*/ 10 h 512"/>
                <a:gd name="T122" fmla="*/ 255 w 512"/>
                <a:gd name="T12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12" h="512">
                  <a:moveTo>
                    <a:pt x="255" y="33"/>
                  </a:moveTo>
                  <a:lnTo>
                    <a:pt x="239" y="33"/>
                  </a:lnTo>
                  <a:lnTo>
                    <a:pt x="228" y="68"/>
                  </a:lnTo>
                  <a:lnTo>
                    <a:pt x="226" y="74"/>
                  </a:lnTo>
                  <a:lnTo>
                    <a:pt x="221" y="77"/>
                  </a:lnTo>
                  <a:lnTo>
                    <a:pt x="216" y="79"/>
                  </a:lnTo>
                  <a:lnTo>
                    <a:pt x="181" y="90"/>
                  </a:lnTo>
                  <a:lnTo>
                    <a:pt x="176" y="92"/>
                  </a:lnTo>
                  <a:lnTo>
                    <a:pt x="170" y="92"/>
                  </a:lnTo>
                  <a:lnTo>
                    <a:pt x="165" y="89"/>
                  </a:lnTo>
                  <a:lnTo>
                    <a:pt x="136" y="66"/>
                  </a:lnTo>
                  <a:lnTo>
                    <a:pt x="109" y="85"/>
                  </a:lnTo>
                  <a:lnTo>
                    <a:pt x="120" y="121"/>
                  </a:lnTo>
                  <a:lnTo>
                    <a:pt x="122" y="126"/>
                  </a:lnTo>
                  <a:lnTo>
                    <a:pt x="120" y="132"/>
                  </a:lnTo>
                  <a:lnTo>
                    <a:pt x="117" y="137"/>
                  </a:lnTo>
                  <a:lnTo>
                    <a:pt x="96" y="166"/>
                  </a:lnTo>
                  <a:lnTo>
                    <a:pt x="94" y="169"/>
                  </a:lnTo>
                  <a:lnTo>
                    <a:pt x="89" y="170"/>
                  </a:lnTo>
                  <a:lnTo>
                    <a:pt x="86" y="172"/>
                  </a:lnTo>
                  <a:lnTo>
                    <a:pt x="81" y="174"/>
                  </a:lnTo>
                  <a:lnTo>
                    <a:pt x="45" y="172"/>
                  </a:lnTo>
                  <a:lnTo>
                    <a:pt x="33" y="202"/>
                  </a:lnTo>
                  <a:lnTo>
                    <a:pt x="65" y="223"/>
                  </a:lnTo>
                  <a:lnTo>
                    <a:pt x="69" y="228"/>
                  </a:lnTo>
                  <a:lnTo>
                    <a:pt x="72" y="233"/>
                  </a:lnTo>
                  <a:lnTo>
                    <a:pt x="72" y="239"/>
                  </a:lnTo>
                  <a:lnTo>
                    <a:pt x="72" y="257"/>
                  </a:lnTo>
                  <a:lnTo>
                    <a:pt x="72" y="275"/>
                  </a:lnTo>
                  <a:lnTo>
                    <a:pt x="72" y="279"/>
                  </a:lnTo>
                  <a:lnTo>
                    <a:pt x="69" y="286"/>
                  </a:lnTo>
                  <a:lnTo>
                    <a:pt x="65" y="289"/>
                  </a:lnTo>
                  <a:lnTo>
                    <a:pt x="35" y="310"/>
                  </a:lnTo>
                  <a:lnTo>
                    <a:pt x="45" y="342"/>
                  </a:lnTo>
                  <a:lnTo>
                    <a:pt x="83" y="340"/>
                  </a:lnTo>
                  <a:lnTo>
                    <a:pt x="88" y="340"/>
                  </a:lnTo>
                  <a:lnTo>
                    <a:pt x="93" y="344"/>
                  </a:lnTo>
                  <a:lnTo>
                    <a:pt x="98" y="348"/>
                  </a:lnTo>
                  <a:lnTo>
                    <a:pt x="118" y="377"/>
                  </a:lnTo>
                  <a:lnTo>
                    <a:pt x="122" y="382"/>
                  </a:lnTo>
                  <a:lnTo>
                    <a:pt x="123" y="387"/>
                  </a:lnTo>
                  <a:lnTo>
                    <a:pt x="122" y="393"/>
                  </a:lnTo>
                  <a:lnTo>
                    <a:pt x="109" y="427"/>
                  </a:lnTo>
                  <a:lnTo>
                    <a:pt x="136" y="446"/>
                  </a:lnTo>
                  <a:lnTo>
                    <a:pt x="167" y="424"/>
                  </a:lnTo>
                  <a:lnTo>
                    <a:pt x="171" y="422"/>
                  </a:lnTo>
                  <a:lnTo>
                    <a:pt x="176" y="421"/>
                  </a:lnTo>
                  <a:lnTo>
                    <a:pt x="183" y="422"/>
                  </a:lnTo>
                  <a:lnTo>
                    <a:pt x="216" y="433"/>
                  </a:lnTo>
                  <a:lnTo>
                    <a:pt x="223" y="435"/>
                  </a:lnTo>
                  <a:lnTo>
                    <a:pt x="226" y="438"/>
                  </a:lnTo>
                  <a:lnTo>
                    <a:pt x="229" y="445"/>
                  </a:lnTo>
                  <a:lnTo>
                    <a:pt x="240" y="480"/>
                  </a:lnTo>
                  <a:lnTo>
                    <a:pt x="248" y="480"/>
                  </a:lnTo>
                  <a:lnTo>
                    <a:pt x="256" y="480"/>
                  </a:lnTo>
                  <a:lnTo>
                    <a:pt x="274" y="480"/>
                  </a:lnTo>
                  <a:lnTo>
                    <a:pt x="284" y="443"/>
                  </a:lnTo>
                  <a:lnTo>
                    <a:pt x="287" y="438"/>
                  </a:lnTo>
                  <a:lnTo>
                    <a:pt x="290" y="435"/>
                  </a:lnTo>
                  <a:lnTo>
                    <a:pt x="297" y="433"/>
                  </a:lnTo>
                  <a:lnTo>
                    <a:pt x="330" y="422"/>
                  </a:lnTo>
                  <a:lnTo>
                    <a:pt x="337" y="421"/>
                  </a:lnTo>
                  <a:lnTo>
                    <a:pt x="341" y="421"/>
                  </a:lnTo>
                  <a:lnTo>
                    <a:pt x="346" y="424"/>
                  </a:lnTo>
                  <a:lnTo>
                    <a:pt x="377" y="446"/>
                  </a:lnTo>
                  <a:lnTo>
                    <a:pt x="404" y="427"/>
                  </a:lnTo>
                  <a:lnTo>
                    <a:pt x="391" y="392"/>
                  </a:lnTo>
                  <a:lnTo>
                    <a:pt x="390" y="387"/>
                  </a:lnTo>
                  <a:lnTo>
                    <a:pt x="391" y="381"/>
                  </a:lnTo>
                  <a:lnTo>
                    <a:pt x="394" y="376"/>
                  </a:lnTo>
                  <a:lnTo>
                    <a:pt x="415" y="347"/>
                  </a:lnTo>
                  <a:lnTo>
                    <a:pt x="418" y="344"/>
                  </a:lnTo>
                  <a:lnTo>
                    <a:pt x="422" y="342"/>
                  </a:lnTo>
                  <a:lnTo>
                    <a:pt x="425" y="340"/>
                  </a:lnTo>
                  <a:lnTo>
                    <a:pt x="430" y="339"/>
                  </a:lnTo>
                  <a:lnTo>
                    <a:pt x="468" y="340"/>
                  </a:lnTo>
                  <a:lnTo>
                    <a:pt x="478" y="308"/>
                  </a:lnTo>
                  <a:lnTo>
                    <a:pt x="447" y="289"/>
                  </a:lnTo>
                  <a:lnTo>
                    <a:pt x="443" y="284"/>
                  </a:lnTo>
                  <a:lnTo>
                    <a:pt x="441" y="279"/>
                  </a:lnTo>
                  <a:lnTo>
                    <a:pt x="439" y="273"/>
                  </a:lnTo>
                  <a:lnTo>
                    <a:pt x="441" y="255"/>
                  </a:lnTo>
                  <a:lnTo>
                    <a:pt x="439" y="238"/>
                  </a:lnTo>
                  <a:lnTo>
                    <a:pt x="441" y="231"/>
                  </a:lnTo>
                  <a:lnTo>
                    <a:pt x="443" y="227"/>
                  </a:lnTo>
                  <a:lnTo>
                    <a:pt x="447" y="223"/>
                  </a:lnTo>
                  <a:lnTo>
                    <a:pt x="478" y="202"/>
                  </a:lnTo>
                  <a:lnTo>
                    <a:pt x="467" y="170"/>
                  </a:lnTo>
                  <a:lnTo>
                    <a:pt x="430" y="172"/>
                  </a:lnTo>
                  <a:lnTo>
                    <a:pt x="423" y="170"/>
                  </a:lnTo>
                  <a:lnTo>
                    <a:pt x="418" y="169"/>
                  </a:lnTo>
                  <a:lnTo>
                    <a:pt x="415" y="164"/>
                  </a:lnTo>
                  <a:lnTo>
                    <a:pt x="394" y="135"/>
                  </a:lnTo>
                  <a:lnTo>
                    <a:pt x="391" y="130"/>
                  </a:lnTo>
                  <a:lnTo>
                    <a:pt x="390" y="126"/>
                  </a:lnTo>
                  <a:lnTo>
                    <a:pt x="391" y="119"/>
                  </a:lnTo>
                  <a:lnTo>
                    <a:pt x="402" y="85"/>
                  </a:lnTo>
                  <a:lnTo>
                    <a:pt x="375" y="66"/>
                  </a:lnTo>
                  <a:lnTo>
                    <a:pt x="346" y="89"/>
                  </a:lnTo>
                  <a:lnTo>
                    <a:pt x="341" y="90"/>
                  </a:lnTo>
                  <a:lnTo>
                    <a:pt x="335" y="92"/>
                  </a:lnTo>
                  <a:lnTo>
                    <a:pt x="330" y="90"/>
                  </a:lnTo>
                  <a:lnTo>
                    <a:pt x="295" y="79"/>
                  </a:lnTo>
                  <a:lnTo>
                    <a:pt x="290" y="77"/>
                  </a:lnTo>
                  <a:lnTo>
                    <a:pt x="285" y="74"/>
                  </a:lnTo>
                  <a:lnTo>
                    <a:pt x="284" y="68"/>
                  </a:lnTo>
                  <a:lnTo>
                    <a:pt x="272" y="33"/>
                  </a:lnTo>
                  <a:lnTo>
                    <a:pt x="264" y="33"/>
                  </a:lnTo>
                  <a:lnTo>
                    <a:pt x="255" y="33"/>
                  </a:lnTo>
                  <a:close/>
                  <a:moveTo>
                    <a:pt x="255" y="0"/>
                  </a:moveTo>
                  <a:lnTo>
                    <a:pt x="287" y="2"/>
                  </a:lnTo>
                  <a:lnTo>
                    <a:pt x="292" y="4"/>
                  </a:lnTo>
                  <a:lnTo>
                    <a:pt x="295" y="5"/>
                  </a:lnTo>
                  <a:lnTo>
                    <a:pt x="298" y="8"/>
                  </a:lnTo>
                  <a:lnTo>
                    <a:pt x="300" y="13"/>
                  </a:lnTo>
                  <a:lnTo>
                    <a:pt x="311" y="50"/>
                  </a:lnTo>
                  <a:lnTo>
                    <a:pt x="333" y="58"/>
                  </a:lnTo>
                  <a:lnTo>
                    <a:pt x="366" y="34"/>
                  </a:lnTo>
                  <a:lnTo>
                    <a:pt x="369" y="31"/>
                  </a:lnTo>
                  <a:lnTo>
                    <a:pt x="374" y="31"/>
                  </a:lnTo>
                  <a:lnTo>
                    <a:pt x="378" y="31"/>
                  </a:lnTo>
                  <a:lnTo>
                    <a:pt x="382" y="33"/>
                  </a:lnTo>
                  <a:lnTo>
                    <a:pt x="409" y="49"/>
                  </a:lnTo>
                  <a:lnTo>
                    <a:pt x="433" y="68"/>
                  </a:lnTo>
                  <a:lnTo>
                    <a:pt x="436" y="73"/>
                  </a:lnTo>
                  <a:lnTo>
                    <a:pt x="438" y="76"/>
                  </a:lnTo>
                  <a:lnTo>
                    <a:pt x="438" y="81"/>
                  </a:lnTo>
                  <a:lnTo>
                    <a:pt x="436" y="85"/>
                  </a:lnTo>
                  <a:lnTo>
                    <a:pt x="423" y="122"/>
                  </a:lnTo>
                  <a:lnTo>
                    <a:pt x="431" y="130"/>
                  </a:lnTo>
                  <a:lnTo>
                    <a:pt x="438" y="140"/>
                  </a:lnTo>
                  <a:lnTo>
                    <a:pt x="478" y="138"/>
                  </a:lnTo>
                  <a:lnTo>
                    <a:pt x="483" y="140"/>
                  </a:lnTo>
                  <a:lnTo>
                    <a:pt x="486" y="142"/>
                  </a:lnTo>
                  <a:lnTo>
                    <a:pt x="489" y="145"/>
                  </a:lnTo>
                  <a:lnTo>
                    <a:pt x="492" y="148"/>
                  </a:lnTo>
                  <a:lnTo>
                    <a:pt x="504" y="177"/>
                  </a:lnTo>
                  <a:lnTo>
                    <a:pt x="512" y="206"/>
                  </a:lnTo>
                  <a:lnTo>
                    <a:pt x="512" y="211"/>
                  </a:lnTo>
                  <a:lnTo>
                    <a:pt x="510" y="215"/>
                  </a:lnTo>
                  <a:lnTo>
                    <a:pt x="508" y="219"/>
                  </a:lnTo>
                  <a:lnTo>
                    <a:pt x="505" y="222"/>
                  </a:lnTo>
                  <a:lnTo>
                    <a:pt x="473" y="244"/>
                  </a:lnTo>
                  <a:lnTo>
                    <a:pt x="473" y="255"/>
                  </a:lnTo>
                  <a:lnTo>
                    <a:pt x="473" y="267"/>
                  </a:lnTo>
                  <a:lnTo>
                    <a:pt x="505" y="289"/>
                  </a:lnTo>
                  <a:lnTo>
                    <a:pt x="508" y="292"/>
                  </a:lnTo>
                  <a:lnTo>
                    <a:pt x="512" y="296"/>
                  </a:lnTo>
                  <a:lnTo>
                    <a:pt x="512" y="300"/>
                  </a:lnTo>
                  <a:lnTo>
                    <a:pt x="512" y="305"/>
                  </a:lnTo>
                  <a:lnTo>
                    <a:pt x="504" y="334"/>
                  </a:lnTo>
                  <a:lnTo>
                    <a:pt x="492" y="363"/>
                  </a:lnTo>
                  <a:lnTo>
                    <a:pt x="491" y="368"/>
                  </a:lnTo>
                  <a:lnTo>
                    <a:pt x="487" y="371"/>
                  </a:lnTo>
                  <a:lnTo>
                    <a:pt x="483" y="372"/>
                  </a:lnTo>
                  <a:lnTo>
                    <a:pt x="478" y="372"/>
                  </a:lnTo>
                  <a:lnTo>
                    <a:pt x="438" y="371"/>
                  </a:lnTo>
                  <a:lnTo>
                    <a:pt x="431" y="381"/>
                  </a:lnTo>
                  <a:lnTo>
                    <a:pt x="425" y="390"/>
                  </a:lnTo>
                  <a:lnTo>
                    <a:pt x="438" y="425"/>
                  </a:lnTo>
                  <a:lnTo>
                    <a:pt x="439" y="430"/>
                  </a:lnTo>
                  <a:lnTo>
                    <a:pt x="438" y="435"/>
                  </a:lnTo>
                  <a:lnTo>
                    <a:pt x="436" y="440"/>
                  </a:lnTo>
                  <a:lnTo>
                    <a:pt x="433" y="443"/>
                  </a:lnTo>
                  <a:lnTo>
                    <a:pt x="409" y="462"/>
                  </a:lnTo>
                  <a:lnTo>
                    <a:pt x="383" y="480"/>
                  </a:lnTo>
                  <a:lnTo>
                    <a:pt x="378" y="482"/>
                  </a:lnTo>
                  <a:lnTo>
                    <a:pt x="375" y="482"/>
                  </a:lnTo>
                  <a:lnTo>
                    <a:pt x="370" y="480"/>
                  </a:lnTo>
                  <a:lnTo>
                    <a:pt x="366" y="478"/>
                  </a:lnTo>
                  <a:lnTo>
                    <a:pt x="335" y="454"/>
                  </a:lnTo>
                  <a:lnTo>
                    <a:pt x="313" y="462"/>
                  </a:lnTo>
                  <a:lnTo>
                    <a:pt x="301" y="499"/>
                  </a:lnTo>
                  <a:lnTo>
                    <a:pt x="300" y="502"/>
                  </a:lnTo>
                  <a:lnTo>
                    <a:pt x="297" y="506"/>
                  </a:lnTo>
                  <a:lnTo>
                    <a:pt x="292" y="509"/>
                  </a:lnTo>
                  <a:lnTo>
                    <a:pt x="288" y="510"/>
                  </a:lnTo>
                  <a:lnTo>
                    <a:pt x="256" y="512"/>
                  </a:lnTo>
                  <a:lnTo>
                    <a:pt x="256" y="512"/>
                  </a:lnTo>
                  <a:lnTo>
                    <a:pt x="226" y="510"/>
                  </a:lnTo>
                  <a:lnTo>
                    <a:pt x="221" y="509"/>
                  </a:lnTo>
                  <a:lnTo>
                    <a:pt x="218" y="507"/>
                  </a:lnTo>
                  <a:lnTo>
                    <a:pt x="215" y="502"/>
                  </a:lnTo>
                  <a:lnTo>
                    <a:pt x="211" y="499"/>
                  </a:lnTo>
                  <a:lnTo>
                    <a:pt x="200" y="462"/>
                  </a:lnTo>
                  <a:lnTo>
                    <a:pt x="178" y="454"/>
                  </a:lnTo>
                  <a:lnTo>
                    <a:pt x="147" y="478"/>
                  </a:lnTo>
                  <a:lnTo>
                    <a:pt x="142" y="482"/>
                  </a:lnTo>
                  <a:lnTo>
                    <a:pt x="139" y="482"/>
                  </a:lnTo>
                  <a:lnTo>
                    <a:pt x="134" y="482"/>
                  </a:lnTo>
                  <a:lnTo>
                    <a:pt x="130" y="480"/>
                  </a:lnTo>
                  <a:lnTo>
                    <a:pt x="104" y="464"/>
                  </a:lnTo>
                  <a:lnTo>
                    <a:pt x="80" y="445"/>
                  </a:lnTo>
                  <a:lnTo>
                    <a:pt x="77" y="440"/>
                  </a:lnTo>
                  <a:lnTo>
                    <a:pt x="75" y="437"/>
                  </a:lnTo>
                  <a:lnTo>
                    <a:pt x="75" y="432"/>
                  </a:lnTo>
                  <a:lnTo>
                    <a:pt x="75" y="427"/>
                  </a:lnTo>
                  <a:lnTo>
                    <a:pt x="88" y="390"/>
                  </a:lnTo>
                  <a:lnTo>
                    <a:pt x="81" y="382"/>
                  </a:lnTo>
                  <a:lnTo>
                    <a:pt x="75" y="372"/>
                  </a:lnTo>
                  <a:lnTo>
                    <a:pt x="35" y="374"/>
                  </a:lnTo>
                  <a:lnTo>
                    <a:pt x="30" y="372"/>
                  </a:lnTo>
                  <a:lnTo>
                    <a:pt x="25" y="371"/>
                  </a:lnTo>
                  <a:lnTo>
                    <a:pt x="22" y="368"/>
                  </a:lnTo>
                  <a:lnTo>
                    <a:pt x="20" y="364"/>
                  </a:lnTo>
                  <a:lnTo>
                    <a:pt x="9" y="336"/>
                  </a:lnTo>
                  <a:lnTo>
                    <a:pt x="1" y="307"/>
                  </a:lnTo>
                  <a:lnTo>
                    <a:pt x="0" y="302"/>
                  </a:lnTo>
                  <a:lnTo>
                    <a:pt x="1" y="297"/>
                  </a:lnTo>
                  <a:lnTo>
                    <a:pt x="4" y="294"/>
                  </a:lnTo>
                  <a:lnTo>
                    <a:pt x="8" y="291"/>
                  </a:lnTo>
                  <a:lnTo>
                    <a:pt x="40" y="268"/>
                  </a:lnTo>
                  <a:lnTo>
                    <a:pt x="40" y="257"/>
                  </a:lnTo>
                  <a:lnTo>
                    <a:pt x="40" y="246"/>
                  </a:lnTo>
                  <a:lnTo>
                    <a:pt x="8" y="223"/>
                  </a:lnTo>
                  <a:lnTo>
                    <a:pt x="3" y="220"/>
                  </a:lnTo>
                  <a:lnTo>
                    <a:pt x="1" y="217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8" y="178"/>
                  </a:lnTo>
                  <a:lnTo>
                    <a:pt x="19" y="150"/>
                  </a:lnTo>
                  <a:lnTo>
                    <a:pt x="22" y="145"/>
                  </a:lnTo>
                  <a:lnTo>
                    <a:pt x="25" y="143"/>
                  </a:lnTo>
                  <a:lnTo>
                    <a:pt x="30" y="142"/>
                  </a:lnTo>
                  <a:lnTo>
                    <a:pt x="35" y="140"/>
                  </a:lnTo>
                  <a:lnTo>
                    <a:pt x="73" y="142"/>
                  </a:lnTo>
                  <a:lnTo>
                    <a:pt x="80" y="132"/>
                  </a:lnTo>
                  <a:lnTo>
                    <a:pt x="88" y="122"/>
                  </a:lnTo>
                  <a:lnTo>
                    <a:pt x="73" y="87"/>
                  </a:lnTo>
                  <a:lnTo>
                    <a:pt x="73" y="82"/>
                  </a:lnTo>
                  <a:lnTo>
                    <a:pt x="73" y="77"/>
                  </a:lnTo>
                  <a:lnTo>
                    <a:pt x="75" y="73"/>
                  </a:lnTo>
                  <a:lnTo>
                    <a:pt x="78" y="69"/>
                  </a:lnTo>
                  <a:lnTo>
                    <a:pt x="102" y="50"/>
                  </a:lnTo>
                  <a:lnTo>
                    <a:pt x="128" y="33"/>
                  </a:lnTo>
                  <a:lnTo>
                    <a:pt x="133" y="31"/>
                  </a:lnTo>
                  <a:lnTo>
                    <a:pt x="138" y="31"/>
                  </a:lnTo>
                  <a:lnTo>
                    <a:pt x="142" y="33"/>
                  </a:lnTo>
                  <a:lnTo>
                    <a:pt x="146" y="34"/>
                  </a:lnTo>
                  <a:lnTo>
                    <a:pt x="178" y="58"/>
                  </a:lnTo>
                  <a:lnTo>
                    <a:pt x="189" y="53"/>
                  </a:lnTo>
                  <a:lnTo>
                    <a:pt x="200" y="50"/>
                  </a:lnTo>
                  <a:lnTo>
                    <a:pt x="211" y="13"/>
                  </a:lnTo>
                  <a:lnTo>
                    <a:pt x="213" y="10"/>
                  </a:lnTo>
                  <a:lnTo>
                    <a:pt x="216" y="5"/>
                  </a:lnTo>
                  <a:lnTo>
                    <a:pt x="219" y="4"/>
                  </a:lnTo>
                  <a:lnTo>
                    <a:pt x="224" y="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104"/>
            <p:cNvSpPr>
              <a:spLocks noEditPoints="1"/>
            </p:cNvSpPr>
            <p:nvPr/>
          </p:nvSpPr>
          <p:spPr bwMode="auto">
            <a:xfrm>
              <a:off x="2064139" y="5565832"/>
              <a:ext cx="172381" cy="172381"/>
            </a:xfrm>
            <a:custGeom>
              <a:avLst/>
              <a:gdLst>
                <a:gd name="T0" fmla="*/ 80 w 161"/>
                <a:gd name="T1" fmla="*/ 32 h 159"/>
                <a:gd name="T2" fmla="*/ 61 w 161"/>
                <a:gd name="T3" fmla="*/ 35 h 159"/>
                <a:gd name="T4" fmla="*/ 47 w 161"/>
                <a:gd name="T5" fmla="*/ 45 h 159"/>
                <a:gd name="T6" fmla="*/ 35 w 161"/>
                <a:gd name="T7" fmla="*/ 61 h 159"/>
                <a:gd name="T8" fmla="*/ 32 w 161"/>
                <a:gd name="T9" fmla="*/ 78 h 159"/>
                <a:gd name="T10" fmla="*/ 35 w 161"/>
                <a:gd name="T11" fmla="*/ 98 h 159"/>
                <a:gd name="T12" fmla="*/ 47 w 161"/>
                <a:gd name="T13" fmla="*/ 114 h 159"/>
                <a:gd name="T14" fmla="*/ 61 w 161"/>
                <a:gd name="T15" fmla="*/ 123 h 159"/>
                <a:gd name="T16" fmla="*/ 80 w 161"/>
                <a:gd name="T17" fmla="*/ 127 h 159"/>
                <a:gd name="T18" fmla="*/ 98 w 161"/>
                <a:gd name="T19" fmla="*/ 123 h 159"/>
                <a:gd name="T20" fmla="*/ 114 w 161"/>
                <a:gd name="T21" fmla="*/ 114 h 159"/>
                <a:gd name="T22" fmla="*/ 124 w 161"/>
                <a:gd name="T23" fmla="*/ 98 h 159"/>
                <a:gd name="T24" fmla="*/ 129 w 161"/>
                <a:gd name="T25" fmla="*/ 78 h 159"/>
                <a:gd name="T26" fmla="*/ 124 w 161"/>
                <a:gd name="T27" fmla="*/ 61 h 159"/>
                <a:gd name="T28" fmla="*/ 114 w 161"/>
                <a:gd name="T29" fmla="*/ 45 h 159"/>
                <a:gd name="T30" fmla="*/ 98 w 161"/>
                <a:gd name="T31" fmla="*/ 35 h 159"/>
                <a:gd name="T32" fmla="*/ 80 w 161"/>
                <a:gd name="T33" fmla="*/ 32 h 159"/>
                <a:gd name="T34" fmla="*/ 80 w 161"/>
                <a:gd name="T35" fmla="*/ 0 h 159"/>
                <a:gd name="T36" fmla="*/ 104 w 161"/>
                <a:gd name="T37" fmla="*/ 3 h 159"/>
                <a:gd name="T38" fmla="*/ 127 w 161"/>
                <a:gd name="T39" fmla="*/ 14 h 159"/>
                <a:gd name="T40" fmla="*/ 145 w 161"/>
                <a:gd name="T41" fmla="*/ 32 h 159"/>
                <a:gd name="T42" fmla="*/ 156 w 161"/>
                <a:gd name="T43" fmla="*/ 54 h 159"/>
                <a:gd name="T44" fmla="*/ 161 w 161"/>
                <a:gd name="T45" fmla="*/ 78 h 159"/>
                <a:gd name="T46" fmla="*/ 156 w 161"/>
                <a:gd name="T47" fmla="*/ 104 h 159"/>
                <a:gd name="T48" fmla="*/ 145 w 161"/>
                <a:gd name="T49" fmla="*/ 127 h 159"/>
                <a:gd name="T50" fmla="*/ 127 w 161"/>
                <a:gd name="T51" fmla="*/ 144 h 159"/>
                <a:gd name="T52" fmla="*/ 104 w 161"/>
                <a:gd name="T53" fmla="*/ 155 h 159"/>
                <a:gd name="T54" fmla="*/ 80 w 161"/>
                <a:gd name="T55" fmla="*/ 159 h 159"/>
                <a:gd name="T56" fmla="*/ 55 w 161"/>
                <a:gd name="T57" fmla="*/ 155 h 159"/>
                <a:gd name="T58" fmla="*/ 32 w 161"/>
                <a:gd name="T59" fmla="*/ 144 h 159"/>
                <a:gd name="T60" fmla="*/ 16 w 161"/>
                <a:gd name="T61" fmla="*/ 127 h 159"/>
                <a:gd name="T62" fmla="*/ 3 w 161"/>
                <a:gd name="T63" fmla="*/ 104 h 159"/>
                <a:gd name="T64" fmla="*/ 0 w 161"/>
                <a:gd name="T65" fmla="*/ 78 h 159"/>
                <a:gd name="T66" fmla="*/ 3 w 161"/>
                <a:gd name="T67" fmla="*/ 54 h 159"/>
                <a:gd name="T68" fmla="*/ 16 w 161"/>
                <a:gd name="T69" fmla="*/ 32 h 159"/>
                <a:gd name="T70" fmla="*/ 32 w 161"/>
                <a:gd name="T71" fmla="*/ 14 h 159"/>
                <a:gd name="T72" fmla="*/ 55 w 161"/>
                <a:gd name="T73" fmla="*/ 3 h 159"/>
                <a:gd name="T74" fmla="*/ 80 w 161"/>
                <a:gd name="T7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159">
                  <a:moveTo>
                    <a:pt x="80" y="32"/>
                  </a:moveTo>
                  <a:lnTo>
                    <a:pt x="61" y="35"/>
                  </a:lnTo>
                  <a:lnTo>
                    <a:pt x="47" y="45"/>
                  </a:lnTo>
                  <a:lnTo>
                    <a:pt x="35" y="61"/>
                  </a:lnTo>
                  <a:lnTo>
                    <a:pt x="32" y="78"/>
                  </a:lnTo>
                  <a:lnTo>
                    <a:pt x="35" y="98"/>
                  </a:lnTo>
                  <a:lnTo>
                    <a:pt x="47" y="114"/>
                  </a:lnTo>
                  <a:lnTo>
                    <a:pt x="61" y="123"/>
                  </a:lnTo>
                  <a:lnTo>
                    <a:pt x="80" y="127"/>
                  </a:lnTo>
                  <a:lnTo>
                    <a:pt x="98" y="123"/>
                  </a:lnTo>
                  <a:lnTo>
                    <a:pt x="114" y="114"/>
                  </a:lnTo>
                  <a:lnTo>
                    <a:pt x="124" y="98"/>
                  </a:lnTo>
                  <a:lnTo>
                    <a:pt x="129" y="78"/>
                  </a:lnTo>
                  <a:lnTo>
                    <a:pt x="124" y="61"/>
                  </a:lnTo>
                  <a:lnTo>
                    <a:pt x="114" y="45"/>
                  </a:lnTo>
                  <a:lnTo>
                    <a:pt x="98" y="35"/>
                  </a:lnTo>
                  <a:lnTo>
                    <a:pt x="80" y="32"/>
                  </a:lnTo>
                  <a:close/>
                  <a:moveTo>
                    <a:pt x="80" y="0"/>
                  </a:moveTo>
                  <a:lnTo>
                    <a:pt x="104" y="3"/>
                  </a:lnTo>
                  <a:lnTo>
                    <a:pt x="127" y="14"/>
                  </a:lnTo>
                  <a:lnTo>
                    <a:pt x="145" y="32"/>
                  </a:lnTo>
                  <a:lnTo>
                    <a:pt x="156" y="54"/>
                  </a:lnTo>
                  <a:lnTo>
                    <a:pt x="161" y="78"/>
                  </a:lnTo>
                  <a:lnTo>
                    <a:pt x="156" y="104"/>
                  </a:lnTo>
                  <a:lnTo>
                    <a:pt x="145" y="127"/>
                  </a:lnTo>
                  <a:lnTo>
                    <a:pt x="127" y="144"/>
                  </a:lnTo>
                  <a:lnTo>
                    <a:pt x="104" y="155"/>
                  </a:lnTo>
                  <a:lnTo>
                    <a:pt x="80" y="159"/>
                  </a:lnTo>
                  <a:lnTo>
                    <a:pt x="55" y="155"/>
                  </a:lnTo>
                  <a:lnTo>
                    <a:pt x="32" y="144"/>
                  </a:lnTo>
                  <a:lnTo>
                    <a:pt x="16" y="127"/>
                  </a:lnTo>
                  <a:lnTo>
                    <a:pt x="3" y="104"/>
                  </a:lnTo>
                  <a:lnTo>
                    <a:pt x="0" y="78"/>
                  </a:lnTo>
                  <a:lnTo>
                    <a:pt x="3" y="54"/>
                  </a:lnTo>
                  <a:lnTo>
                    <a:pt x="16" y="32"/>
                  </a:lnTo>
                  <a:lnTo>
                    <a:pt x="32" y="14"/>
                  </a:lnTo>
                  <a:lnTo>
                    <a:pt x="55" y="3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Freeform 105"/>
            <p:cNvSpPr>
              <a:spLocks/>
            </p:cNvSpPr>
            <p:nvPr/>
          </p:nvSpPr>
          <p:spPr bwMode="auto">
            <a:xfrm>
              <a:off x="1995187" y="5496880"/>
              <a:ext cx="310285" cy="310285"/>
            </a:xfrm>
            <a:custGeom>
              <a:avLst/>
              <a:gdLst>
                <a:gd name="T0" fmla="*/ 172 w 287"/>
                <a:gd name="T1" fmla="*/ 1 h 287"/>
                <a:gd name="T2" fmla="*/ 202 w 287"/>
                <a:gd name="T3" fmla="*/ 13 h 287"/>
                <a:gd name="T4" fmla="*/ 207 w 287"/>
                <a:gd name="T5" fmla="*/ 21 h 287"/>
                <a:gd name="T6" fmla="*/ 207 w 287"/>
                <a:gd name="T7" fmla="*/ 30 h 287"/>
                <a:gd name="T8" fmla="*/ 201 w 287"/>
                <a:gd name="T9" fmla="*/ 38 h 287"/>
                <a:gd name="T10" fmla="*/ 191 w 287"/>
                <a:gd name="T11" fmla="*/ 40 h 287"/>
                <a:gd name="T12" fmla="*/ 165 w 287"/>
                <a:gd name="T13" fmla="*/ 33 h 287"/>
                <a:gd name="T14" fmla="*/ 114 w 287"/>
                <a:gd name="T15" fmla="*/ 35 h 287"/>
                <a:gd name="T16" fmla="*/ 64 w 287"/>
                <a:gd name="T17" fmla="*/ 64 h 287"/>
                <a:gd name="T18" fmla="*/ 35 w 287"/>
                <a:gd name="T19" fmla="*/ 114 h 287"/>
                <a:gd name="T20" fmla="*/ 35 w 287"/>
                <a:gd name="T21" fmla="*/ 173 h 287"/>
                <a:gd name="T22" fmla="*/ 64 w 287"/>
                <a:gd name="T23" fmla="*/ 223 h 287"/>
                <a:gd name="T24" fmla="*/ 114 w 287"/>
                <a:gd name="T25" fmla="*/ 251 h 287"/>
                <a:gd name="T26" fmla="*/ 173 w 287"/>
                <a:gd name="T27" fmla="*/ 251 h 287"/>
                <a:gd name="T28" fmla="*/ 223 w 287"/>
                <a:gd name="T29" fmla="*/ 223 h 287"/>
                <a:gd name="T30" fmla="*/ 252 w 287"/>
                <a:gd name="T31" fmla="*/ 173 h 287"/>
                <a:gd name="T32" fmla="*/ 255 w 287"/>
                <a:gd name="T33" fmla="*/ 128 h 287"/>
                <a:gd name="T34" fmla="*/ 249 w 287"/>
                <a:gd name="T35" fmla="*/ 102 h 287"/>
                <a:gd name="T36" fmla="*/ 249 w 287"/>
                <a:gd name="T37" fmla="*/ 93 h 287"/>
                <a:gd name="T38" fmla="*/ 254 w 287"/>
                <a:gd name="T39" fmla="*/ 85 h 287"/>
                <a:gd name="T40" fmla="*/ 263 w 287"/>
                <a:gd name="T41" fmla="*/ 81 h 287"/>
                <a:gd name="T42" fmla="*/ 273 w 287"/>
                <a:gd name="T43" fmla="*/ 83 h 287"/>
                <a:gd name="T44" fmla="*/ 278 w 287"/>
                <a:gd name="T45" fmla="*/ 91 h 287"/>
                <a:gd name="T46" fmla="*/ 287 w 287"/>
                <a:gd name="T47" fmla="*/ 142 h 287"/>
                <a:gd name="T48" fmla="*/ 273 w 287"/>
                <a:gd name="T49" fmla="*/ 207 h 287"/>
                <a:gd name="T50" fmla="*/ 234 w 287"/>
                <a:gd name="T51" fmla="*/ 255 h 287"/>
                <a:gd name="T52" fmla="*/ 176 w 287"/>
                <a:gd name="T53" fmla="*/ 284 h 287"/>
                <a:gd name="T54" fmla="*/ 111 w 287"/>
                <a:gd name="T55" fmla="*/ 284 h 287"/>
                <a:gd name="T56" fmla="*/ 55 w 287"/>
                <a:gd name="T57" fmla="*/ 255 h 287"/>
                <a:gd name="T58" fmla="*/ 14 w 287"/>
                <a:gd name="T59" fmla="*/ 207 h 287"/>
                <a:gd name="T60" fmla="*/ 0 w 287"/>
                <a:gd name="T61" fmla="*/ 142 h 287"/>
                <a:gd name="T62" fmla="*/ 14 w 287"/>
                <a:gd name="T63" fmla="*/ 80 h 287"/>
                <a:gd name="T64" fmla="*/ 55 w 287"/>
                <a:gd name="T65" fmla="*/ 30 h 287"/>
                <a:gd name="T66" fmla="*/ 111 w 287"/>
                <a:gd name="T67" fmla="*/ 3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7" h="287">
                  <a:moveTo>
                    <a:pt x="144" y="0"/>
                  </a:moveTo>
                  <a:lnTo>
                    <a:pt x="172" y="1"/>
                  </a:lnTo>
                  <a:lnTo>
                    <a:pt x="197" y="9"/>
                  </a:lnTo>
                  <a:lnTo>
                    <a:pt x="202" y="13"/>
                  </a:lnTo>
                  <a:lnTo>
                    <a:pt x="205" y="16"/>
                  </a:lnTo>
                  <a:lnTo>
                    <a:pt x="207" y="21"/>
                  </a:lnTo>
                  <a:lnTo>
                    <a:pt x="209" y="25"/>
                  </a:lnTo>
                  <a:lnTo>
                    <a:pt x="207" y="30"/>
                  </a:lnTo>
                  <a:lnTo>
                    <a:pt x="204" y="35"/>
                  </a:lnTo>
                  <a:lnTo>
                    <a:pt x="201" y="38"/>
                  </a:lnTo>
                  <a:lnTo>
                    <a:pt x="196" y="40"/>
                  </a:lnTo>
                  <a:lnTo>
                    <a:pt x="191" y="40"/>
                  </a:lnTo>
                  <a:lnTo>
                    <a:pt x="186" y="40"/>
                  </a:lnTo>
                  <a:lnTo>
                    <a:pt x="165" y="33"/>
                  </a:lnTo>
                  <a:lnTo>
                    <a:pt x="144" y="32"/>
                  </a:lnTo>
                  <a:lnTo>
                    <a:pt x="114" y="35"/>
                  </a:lnTo>
                  <a:lnTo>
                    <a:pt x="88" y="46"/>
                  </a:lnTo>
                  <a:lnTo>
                    <a:pt x="64" y="64"/>
                  </a:lnTo>
                  <a:lnTo>
                    <a:pt x="48" y="86"/>
                  </a:lnTo>
                  <a:lnTo>
                    <a:pt x="35" y="114"/>
                  </a:lnTo>
                  <a:lnTo>
                    <a:pt x="32" y="142"/>
                  </a:lnTo>
                  <a:lnTo>
                    <a:pt x="35" y="173"/>
                  </a:lnTo>
                  <a:lnTo>
                    <a:pt x="48" y="200"/>
                  </a:lnTo>
                  <a:lnTo>
                    <a:pt x="64" y="223"/>
                  </a:lnTo>
                  <a:lnTo>
                    <a:pt x="88" y="240"/>
                  </a:lnTo>
                  <a:lnTo>
                    <a:pt x="114" y="251"/>
                  </a:lnTo>
                  <a:lnTo>
                    <a:pt x="144" y="255"/>
                  </a:lnTo>
                  <a:lnTo>
                    <a:pt x="173" y="251"/>
                  </a:lnTo>
                  <a:lnTo>
                    <a:pt x="201" y="240"/>
                  </a:lnTo>
                  <a:lnTo>
                    <a:pt x="223" y="223"/>
                  </a:lnTo>
                  <a:lnTo>
                    <a:pt x="241" y="200"/>
                  </a:lnTo>
                  <a:lnTo>
                    <a:pt x="252" y="173"/>
                  </a:lnTo>
                  <a:lnTo>
                    <a:pt x="257" y="142"/>
                  </a:lnTo>
                  <a:lnTo>
                    <a:pt x="255" y="128"/>
                  </a:lnTo>
                  <a:lnTo>
                    <a:pt x="252" y="115"/>
                  </a:lnTo>
                  <a:lnTo>
                    <a:pt x="249" y="102"/>
                  </a:lnTo>
                  <a:lnTo>
                    <a:pt x="247" y="98"/>
                  </a:lnTo>
                  <a:lnTo>
                    <a:pt x="249" y="93"/>
                  </a:lnTo>
                  <a:lnTo>
                    <a:pt x="250" y="88"/>
                  </a:lnTo>
                  <a:lnTo>
                    <a:pt x="254" y="85"/>
                  </a:lnTo>
                  <a:lnTo>
                    <a:pt x="258" y="81"/>
                  </a:lnTo>
                  <a:lnTo>
                    <a:pt x="263" y="81"/>
                  </a:lnTo>
                  <a:lnTo>
                    <a:pt x="268" y="81"/>
                  </a:lnTo>
                  <a:lnTo>
                    <a:pt x="273" y="83"/>
                  </a:lnTo>
                  <a:lnTo>
                    <a:pt x="276" y="86"/>
                  </a:lnTo>
                  <a:lnTo>
                    <a:pt x="278" y="91"/>
                  </a:lnTo>
                  <a:lnTo>
                    <a:pt x="287" y="123"/>
                  </a:lnTo>
                  <a:lnTo>
                    <a:pt x="287" y="142"/>
                  </a:lnTo>
                  <a:lnTo>
                    <a:pt x="284" y="176"/>
                  </a:lnTo>
                  <a:lnTo>
                    <a:pt x="273" y="207"/>
                  </a:lnTo>
                  <a:lnTo>
                    <a:pt x="257" y="234"/>
                  </a:lnTo>
                  <a:lnTo>
                    <a:pt x="234" y="255"/>
                  </a:lnTo>
                  <a:lnTo>
                    <a:pt x="207" y="272"/>
                  </a:lnTo>
                  <a:lnTo>
                    <a:pt x="176" y="284"/>
                  </a:lnTo>
                  <a:lnTo>
                    <a:pt x="144" y="287"/>
                  </a:lnTo>
                  <a:lnTo>
                    <a:pt x="111" y="284"/>
                  </a:lnTo>
                  <a:lnTo>
                    <a:pt x="80" y="272"/>
                  </a:lnTo>
                  <a:lnTo>
                    <a:pt x="55" y="255"/>
                  </a:lnTo>
                  <a:lnTo>
                    <a:pt x="32" y="234"/>
                  </a:lnTo>
                  <a:lnTo>
                    <a:pt x="14" y="207"/>
                  </a:lnTo>
                  <a:lnTo>
                    <a:pt x="3" y="176"/>
                  </a:lnTo>
                  <a:lnTo>
                    <a:pt x="0" y="142"/>
                  </a:lnTo>
                  <a:lnTo>
                    <a:pt x="3" y="110"/>
                  </a:lnTo>
                  <a:lnTo>
                    <a:pt x="14" y="80"/>
                  </a:lnTo>
                  <a:lnTo>
                    <a:pt x="32" y="53"/>
                  </a:lnTo>
                  <a:lnTo>
                    <a:pt x="55" y="30"/>
                  </a:lnTo>
                  <a:lnTo>
                    <a:pt x="80" y="14"/>
                  </a:lnTo>
                  <a:lnTo>
                    <a:pt x="111" y="3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581268" y="2070069"/>
            <a:ext cx="305895" cy="304701"/>
            <a:chOff x="1874520" y="1381289"/>
            <a:chExt cx="551618" cy="549464"/>
          </a:xfrm>
        </p:grpSpPr>
        <p:sp>
          <p:nvSpPr>
            <p:cNvPr id="86" name="Freeform 51"/>
            <p:cNvSpPr>
              <a:spLocks/>
            </p:cNvSpPr>
            <p:nvPr/>
          </p:nvSpPr>
          <p:spPr bwMode="auto">
            <a:xfrm>
              <a:off x="1943472" y="1708812"/>
              <a:ext cx="482666" cy="221941"/>
            </a:xfrm>
            <a:custGeom>
              <a:avLst/>
              <a:gdLst>
                <a:gd name="T0" fmla="*/ 135 w 448"/>
                <a:gd name="T1" fmla="*/ 6 h 207"/>
                <a:gd name="T2" fmla="*/ 149 w 448"/>
                <a:gd name="T3" fmla="*/ 18 h 207"/>
                <a:gd name="T4" fmla="*/ 164 w 448"/>
                <a:gd name="T5" fmla="*/ 35 h 207"/>
                <a:gd name="T6" fmla="*/ 200 w 448"/>
                <a:gd name="T7" fmla="*/ 40 h 207"/>
                <a:gd name="T8" fmla="*/ 260 w 448"/>
                <a:gd name="T9" fmla="*/ 50 h 207"/>
                <a:gd name="T10" fmla="*/ 285 w 448"/>
                <a:gd name="T11" fmla="*/ 83 h 207"/>
                <a:gd name="T12" fmla="*/ 379 w 448"/>
                <a:gd name="T13" fmla="*/ 61 h 207"/>
                <a:gd name="T14" fmla="*/ 428 w 448"/>
                <a:gd name="T15" fmla="*/ 66 h 207"/>
                <a:gd name="T16" fmla="*/ 448 w 448"/>
                <a:gd name="T17" fmla="*/ 106 h 207"/>
                <a:gd name="T18" fmla="*/ 420 w 448"/>
                <a:gd name="T19" fmla="*/ 141 h 207"/>
                <a:gd name="T20" fmla="*/ 343 w 448"/>
                <a:gd name="T21" fmla="*/ 173 h 207"/>
                <a:gd name="T22" fmla="*/ 258 w 448"/>
                <a:gd name="T23" fmla="*/ 200 h 207"/>
                <a:gd name="T24" fmla="*/ 204 w 448"/>
                <a:gd name="T25" fmla="*/ 205 h 207"/>
                <a:gd name="T26" fmla="*/ 131 w 448"/>
                <a:gd name="T27" fmla="*/ 189 h 207"/>
                <a:gd name="T28" fmla="*/ 54 w 448"/>
                <a:gd name="T29" fmla="*/ 167 h 207"/>
                <a:gd name="T30" fmla="*/ 11 w 448"/>
                <a:gd name="T31" fmla="*/ 152 h 207"/>
                <a:gd name="T32" fmla="*/ 1 w 448"/>
                <a:gd name="T33" fmla="*/ 143 h 207"/>
                <a:gd name="T34" fmla="*/ 3 w 448"/>
                <a:gd name="T35" fmla="*/ 128 h 207"/>
                <a:gd name="T36" fmla="*/ 16 w 448"/>
                <a:gd name="T37" fmla="*/ 122 h 207"/>
                <a:gd name="T38" fmla="*/ 66 w 448"/>
                <a:gd name="T39" fmla="*/ 136 h 207"/>
                <a:gd name="T40" fmla="*/ 154 w 448"/>
                <a:gd name="T41" fmla="*/ 162 h 207"/>
                <a:gd name="T42" fmla="*/ 220 w 448"/>
                <a:gd name="T43" fmla="*/ 175 h 207"/>
                <a:gd name="T44" fmla="*/ 274 w 448"/>
                <a:gd name="T45" fmla="*/ 162 h 207"/>
                <a:gd name="T46" fmla="*/ 353 w 448"/>
                <a:gd name="T47" fmla="*/ 135 h 207"/>
                <a:gd name="T48" fmla="*/ 415 w 448"/>
                <a:gd name="T49" fmla="*/ 107 h 207"/>
                <a:gd name="T50" fmla="*/ 412 w 448"/>
                <a:gd name="T51" fmla="*/ 98 h 207"/>
                <a:gd name="T52" fmla="*/ 399 w 448"/>
                <a:gd name="T53" fmla="*/ 90 h 207"/>
                <a:gd name="T54" fmla="*/ 321 w 448"/>
                <a:gd name="T55" fmla="*/ 109 h 207"/>
                <a:gd name="T56" fmla="*/ 276 w 448"/>
                <a:gd name="T57" fmla="*/ 123 h 207"/>
                <a:gd name="T58" fmla="*/ 261 w 448"/>
                <a:gd name="T59" fmla="*/ 130 h 207"/>
                <a:gd name="T60" fmla="*/ 213 w 448"/>
                <a:gd name="T61" fmla="*/ 143 h 207"/>
                <a:gd name="T62" fmla="*/ 192 w 448"/>
                <a:gd name="T63" fmla="*/ 139 h 207"/>
                <a:gd name="T64" fmla="*/ 136 w 448"/>
                <a:gd name="T65" fmla="*/ 123 h 207"/>
                <a:gd name="T66" fmla="*/ 98 w 448"/>
                <a:gd name="T67" fmla="*/ 112 h 207"/>
                <a:gd name="T68" fmla="*/ 91 w 448"/>
                <a:gd name="T69" fmla="*/ 99 h 207"/>
                <a:gd name="T70" fmla="*/ 98 w 448"/>
                <a:gd name="T71" fmla="*/ 85 h 207"/>
                <a:gd name="T72" fmla="*/ 111 w 448"/>
                <a:gd name="T73" fmla="*/ 83 h 207"/>
                <a:gd name="T74" fmla="*/ 165 w 448"/>
                <a:gd name="T75" fmla="*/ 98 h 207"/>
                <a:gd name="T76" fmla="*/ 212 w 448"/>
                <a:gd name="T77" fmla="*/ 111 h 207"/>
                <a:gd name="T78" fmla="*/ 239 w 448"/>
                <a:gd name="T79" fmla="*/ 104 h 207"/>
                <a:gd name="T80" fmla="*/ 255 w 448"/>
                <a:gd name="T81" fmla="*/ 93 h 207"/>
                <a:gd name="T82" fmla="*/ 239 w 448"/>
                <a:gd name="T83" fmla="*/ 74 h 207"/>
                <a:gd name="T84" fmla="*/ 181 w 448"/>
                <a:gd name="T85" fmla="*/ 72 h 207"/>
                <a:gd name="T86" fmla="*/ 141 w 448"/>
                <a:gd name="T87" fmla="*/ 58 h 207"/>
                <a:gd name="T88" fmla="*/ 123 w 448"/>
                <a:gd name="T89" fmla="*/ 38 h 207"/>
                <a:gd name="T90" fmla="*/ 106 w 448"/>
                <a:gd name="T91" fmla="*/ 30 h 207"/>
                <a:gd name="T92" fmla="*/ 54 w 448"/>
                <a:gd name="T93" fmla="*/ 43 h 207"/>
                <a:gd name="T94" fmla="*/ 29 w 448"/>
                <a:gd name="T95" fmla="*/ 53 h 207"/>
                <a:gd name="T96" fmla="*/ 16 w 448"/>
                <a:gd name="T97" fmla="*/ 46 h 207"/>
                <a:gd name="T98" fmla="*/ 14 w 448"/>
                <a:gd name="T99" fmla="*/ 32 h 207"/>
                <a:gd name="T100" fmla="*/ 37 w 448"/>
                <a:gd name="T101" fmla="*/ 16 h 207"/>
                <a:gd name="T102" fmla="*/ 96 w 448"/>
                <a:gd name="T10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8" h="207">
                  <a:moveTo>
                    <a:pt x="96" y="0"/>
                  </a:moveTo>
                  <a:lnTo>
                    <a:pt x="115" y="0"/>
                  </a:lnTo>
                  <a:lnTo>
                    <a:pt x="135" y="6"/>
                  </a:lnTo>
                  <a:lnTo>
                    <a:pt x="139" y="10"/>
                  </a:lnTo>
                  <a:lnTo>
                    <a:pt x="144" y="14"/>
                  </a:lnTo>
                  <a:lnTo>
                    <a:pt x="149" y="18"/>
                  </a:lnTo>
                  <a:lnTo>
                    <a:pt x="152" y="22"/>
                  </a:lnTo>
                  <a:lnTo>
                    <a:pt x="157" y="29"/>
                  </a:lnTo>
                  <a:lnTo>
                    <a:pt x="164" y="35"/>
                  </a:lnTo>
                  <a:lnTo>
                    <a:pt x="172" y="38"/>
                  </a:lnTo>
                  <a:lnTo>
                    <a:pt x="183" y="40"/>
                  </a:lnTo>
                  <a:lnTo>
                    <a:pt x="200" y="40"/>
                  </a:lnTo>
                  <a:lnTo>
                    <a:pt x="224" y="38"/>
                  </a:lnTo>
                  <a:lnTo>
                    <a:pt x="244" y="42"/>
                  </a:lnTo>
                  <a:lnTo>
                    <a:pt x="260" y="50"/>
                  </a:lnTo>
                  <a:lnTo>
                    <a:pt x="271" y="59"/>
                  </a:lnTo>
                  <a:lnTo>
                    <a:pt x="281" y="70"/>
                  </a:lnTo>
                  <a:lnTo>
                    <a:pt x="285" y="83"/>
                  </a:lnTo>
                  <a:lnTo>
                    <a:pt x="318" y="77"/>
                  </a:lnTo>
                  <a:lnTo>
                    <a:pt x="350" y="69"/>
                  </a:lnTo>
                  <a:lnTo>
                    <a:pt x="379" y="61"/>
                  </a:lnTo>
                  <a:lnTo>
                    <a:pt x="399" y="58"/>
                  </a:lnTo>
                  <a:lnTo>
                    <a:pt x="415" y="61"/>
                  </a:lnTo>
                  <a:lnTo>
                    <a:pt x="428" y="66"/>
                  </a:lnTo>
                  <a:lnTo>
                    <a:pt x="436" y="75"/>
                  </a:lnTo>
                  <a:lnTo>
                    <a:pt x="441" y="85"/>
                  </a:lnTo>
                  <a:lnTo>
                    <a:pt x="448" y="106"/>
                  </a:lnTo>
                  <a:lnTo>
                    <a:pt x="446" y="120"/>
                  </a:lnTo>
                  <a:lnTo>
                    <a:pt x="436" y="131"/>
                  </a:lnTo>
                  <a:lnTo>
                    <a:pt x="420" y="141"/>
                  </a:lnTo>
                  <a:lnTo>
                    <a:pt x="398" y="151"/>
                  </a:lnTo>
                  <a:lnTo>
                    <a:pt x="372" y="162"/>
                  </a:lnTo>
                  <a:lnTo>
                    <a:pt x="343" y="173"/>
                  </a:lnTo>
                  <a:lnTo>
                    <a:pt x="313" y="184"/>
                  </a:lnTo>
                  <a:lnTo>
                    <a:pt x="284" y="192"/>
                  </a:lnTo>
                  <a:lnTo>
                    <a:pt x="258" y="200"/>
                  </a:lnTo>
                  <a:lnTo>
                    <a:pt x="236" y="205"/>
                  </a:lnTo>
                  <a:lnTo>
                    <a:pt x="220" y="207"/>
                  </a:lnTo>
                  <a:lnTo>
                    <a:pt x="204" y="205"/>
                  </a:lnTo>
                  <a:lnTo>
                    <a:pt x="183" y="202"/>
                  </a:lnTo>
                  <a:lnTo>
                    <a:pt x="159" y="196"/>
                  </a:lnTo>
                  <a:lnTo>
                    <a:pt x="131" y="189"/>
                  </a:lnTo>
                  <a:lnTo>
                    <a:pt x="104" y="181"/>
                  </a:lnTo>
                  <a:lnTo>
                    <a:pt x="78" y="175"/>
                  </a:lnTo>
                  <a:lnTo>
                    <a:pt x="54" y="167"/>
                  </a:lnTo>
                  <a:lnTo>
                    <a:pt x="35" y="160"/>
                  </a:lnTo>
                  <a:lnTo>
                    <a:pt x="19" y="155"/>
                  </a:lnTo>
                  <a:lnTo>
                    <a:pt x="11" y="152"/>
                  </a:lnTo>
                  <a:lnTo>
                    <a:pt x="6" y="151"/>
                  </a:lnTo>
                  <a:lnTo>
                    <a:pt x="3" y="147"/>
                  </a:lnTo>
                  <a:lnTo>
                    <a:pt x="1" y="143"/>
                  </a:lnTo>
                  <a:lnTo>
                    <a:pt x="0" y="138"/>
                  </a:lnTo>
                  <a:lnTo>
                    <a:pt x="1" y="133"/>
                  </a:lnTo>
                  <a:lnTo>
                    <a:pt x="3" y="128"/>
                  </a:lnTo>
                  <a:lnTo>
                    <a:pt x="6" y="125"/>
                  </a:lnTo>
                  <a:lnTo>
                    <a:pt x="11" y="122"/>
                  </a:lnTo>
                  <a:lnTo>
                    <a:pt x="16" y="122"/>
                  </a:lnTo>
                  <a:lnTo>
                    <a:pt x="21" y="122"/>
                  </a:lnTo>
                  <a:lnTo>
                    <a:pt x="42" y="128"/>
                  </a:lnTo>
                  <a:lnTo>
                    <a:pt x="66" y="136"/>
                  </a:lnTo>
                  <a:lnTo>
                    <a:pt x="94" y="146"/>
                  </a:lnTo>
                  <a:lnTo>
                    <a:pt x="125" y="154"/>
                  </a:lnTo>
                  <a:lnTo>
                    <a:pt x="154" y="162"/>
                  </a:lnTo>
                  <a:lnTo>
                    <a:pt x="181" y="168"/>
                  </a:lnTo>
                  <a:lnTo>
                    <a:pt x="204" y="173"/>
                  </a:lnTo>
                  <a:lnTo>
                    <a:pt x="220" y="175"/>
                  </a:lnTo>
                  <a:lnTo>
                    <a:pt x="233" y="173"/>
                  </a:lnTo>
                  <a:lnTo>
                    <a:pt x="252" y="168"/>
                  </a:lnTo>
                  <a:lnTo>
                    <a:pt x="274" y="162"/>
                  </a:lnTo>
                  <a:lnTo>
                    <a:pt x="300" y="154"/>
                  </a:lnTo>
                  <a:lnTo>
                    <a:pt x="326" y="146"/>
                  </a:lnTo>
                  <a:lnTo>
                    <a:pt x="353" y="135"/>
                  </a:lnTo>
                  <a:lnTo>
                    <a:pt x="377" y="125"/>
                  </a:lnTo>
                  <a:lnTo>
                    <a:pt x="399" y="115"/>
                  </a:lnTo>
                  <a:lnTo>
                    <a:pt x="415" y="107"/>
                  </a:lnTo>
                  <a:lnTo>
                    <a:pt x="415" y="104"/>
                  </a:lnTo>
                  <a:lnTo>
                    <a:pt x="414" y="101"/>
                  </a:lnTo>
                  <a:lnTo>
                    <a:pt x="412" y="98"/>
                  </a:lnTo>
                  <a:lnTo>
                    <a:pt x="411" y="95"/>
                  </a:lnTo>
                  <a:lnTo>
                    <a:pt x="406" y="91"/>
                  </a:lnTo>
                  <a:lnTo>
                    <a:pt x="399" y="90"/>
                  </a:lnTo>
                  <a:lnTo>
                    <a:pt x="387" y="91"/>
                  </a:lnTo>
                  <a:lnTo>
                    <a:pt x="358" y="99"/>
                  </a:lnTo>
                  <a:lnTo>
                    <a:pt x="321" y="109"/>
                  </a:lnTo>
                  <a:lnTo>
                    <a:pt x="282" y="117"/>
                  </a:lnTo>
                  <a:lnTo>
                    <a:pt x="279" y="120"/>
                  </a:lnTo>
                  <a:lnTo>
                    <a:pt x="276" y="123"/>
                  </a:lnTo>
                  <a:lnTo>
                    <a:pt x="271" y="125"/>
                  </a:lnTo>
                  <a:lnTo>
                    <a:pt x="266" y="127"/>
                  </a:lnTo>
                  <a:lnTo>
                    <a:pt x="261" y="130"/>
                  </a:lnTo>
                  <a:lnTo>
                    <a:pt x="245" y="136"/>
                  </a:lnTo>
                  <a:lnTo>
                    <a:pt x="229" y="141"/>
                  </a:lnTo>
                  <a:lnTo>
                    <a:pt x="213" y="143"/>
                  </a:lnTo>
                  <a:lnTo>
                    <a:pt x="208" y="143"/>
                  </a:lnTo>
                  <a:lnTo>
                    <a:pt x="202" y="141"/>
                  </a:lnTo>
                  <a:lnTo>
                    <a:pt x="192" y="139"/>
                  </a:lnTo>
                  <a:lnTo>
                    <a:pt x="176" y="135"/>
                  </a:lnTo>
                  <a:lnTo>
                    <a:pt x="157" y="128"/>
                  </a:lnTo>
                  <a:lnTo>
                    <a:pt x="136" y="123"/>
                  </a:lnTo>
                  <a:lnTo>
                    <a:pt x="117" y="119"/>
                  </a:lnTo>
                  <a:lnTo>
                    <a:pt x="103" y="114"/>
                  </a:lnTo>
                  <a:lnTo>
                    <a:pt x="98" y="112"/>
                  </a:lnTo>
                  <a:lnTo>
                    <a:pt x="94" y="107"/>
                  </a:lnTo>
                  <a:lnTo>
                    <a:pt x="91" y="104"/>
                  </a:lnTo>
                  <a:lnTo>
                    <a:pt x="91" y="99"/>
                  </a:lnTo>
                  <a:lnTo>
                    <a:pt x="91" y="95"/>
                  </a:lnTo>
                  <a:lnTo>
                    <a:pt x="94" y="90"/>
                  </a:lnTo>
                  <a:lnTo>
                    <a:pt x="98" y="85"/>
                  </a:lnTo>
                  <a:lnTo>
                    <a:pt x="101" y="83"/>
                  </a:lnTo>
                  <a:lnTo>
                    <a:pt x="106" y="82"/>
                  </a:lnTo>
                  <a:lnTo>
                    <a:pt x="111" y="83"/>
                  </a:lnTo>
                  <a:lnTo>
                    <a:pt x="127" y="87"/>
                  </a:lnTo>
                  <a:lnTo>
                    <a:pt x="146" y="93"/>
                  </a:lnTo>
                  <a:lnTo>
                    <a:pt x="165" y="98"/>
                  </a:lnTo>
                  <a:lnTo>
                    <a:pt x="186" y="104"/>
                  </a:lnTo>
                  <a:lnTo>
                    <a:pt x="200" y="107"/>
                  </a:lnTo>
                  <a:lnTo>
                    <a:pt x="212" y="111"/>
                  </a:lnTo>
                  <a:lnTo>
                    <a:pt x="218" y="111"/>
                  </a:lnTo>
                  <a:lnTo>
                    <a:pt x="229" y="107"/>
                  </a:lnTo>
                  <a:lnTo>
                    <a:pt x="239" y="104"/>
                  </a:lnTo>
                  <a:lnTo>
                    <a:pt x="249" y="99"/>
                  </a:lnTo>
                  <a:lnTo>
                    <a:pt x="255" y="98"/>
                  </a:lnTo>
                  <a:lnTo>
                    <a:pt x="255" y="93"/>
                  </a:lnTo>
                  <a:lnTo>
                    <a:pt x="253" y="88"/>
                  </a:lnTo>
                  <a:lnTo>
                    <a:pt x="249" y="82"/>
                  </a:lnTo>
                  <a:lnTo>
                    <a:pt x="239" y="74"/>
                  </a:lnTo>
                  <a:lnTo>
                    <a:pt x="223" y="70"/>
                  </a:lnTo>
                  <a:lnTo>
                    <a:pt x="204" y="70"/>
                  </a:lnTo>
                  <a:lnTo>
                    <a:pt x="181" y="72"/>
                  </a:lnTo>
                  <a:lnTo>
                    <a:pt x="164" y="70"/>
                  </a:lnTo>
                  <a:lnTo>
                    <a:pt x="151" y="64"/>
                  </a:lnTo>
                  <a:lnTo>
                    <a:pt x="141" y="58"/>
                  </a:lnTo>
                  <a:lnTo>
                    <a:pt x="133" y="50"/>
                  </a:lnTo>
                  <a:lnTo>
                    <a:pt x="127" y="42"/>
                  </a:lnTo>
                  <a:lnTo>
                    <a:pt x="123" y="38"/>
                  </a:lnTo>
                  <a:lnTo>
                    <a:pt x="122" y="35"/>
                  </a:lnTo>
                  <a:lnTo>
                    <a:pt x="119" y="34"/>
                  </a:lnTo>
                  <a:lnTo>
                    <a:pt x="106" y="30"/>
                  </a:lnTo>
                  <a:lnTo>
                    <a:pt x="90" y="32"/>
                  </a:lnTo>
                  <a:lnTo>
                    <a:pt x="72" y="35"/>
                  </a:lnTo>
                  <a:lnTo>
                    <a:pt x="54" y="43"/>
                  </a:lnTo>
                  <a:lnTo>
                    <a:pt x="38" y="51"/>
                  </a:lnTo>
                  <a:lnTo>
                    <a:pt x="34" y="53"/>
                  </a:lnTo>
                  <a:lnTo>
                    <a:pt x="29" y="53"/>
                  </a:lnTo>
                  <a:lnTo>
                    <a:pt x="24" y="53"/>
                  </a:lnTo>
                  <a:lnTo>
                    <a:pt x="19" y="50"/>
                  </a:lnTo>
                  <a:lnTo>
                    <a:pt x="16" y="46"/>
                  </a:lnTo>
                  <a:lnTo>
                    <a:pt x="14" y="42"/>
                  </a:lnTo>
                  <a:lnTo>
                    <a:pt x="14" y="37"/>
                  </a:lnTo>
                  <a:lnTo>
                    <a:pt x="14" y="32"/>
                  </a:lnTo>
                  <a:lnTo>
                    <a:pt x="17" y="27"/>
                  </a:lnTo>
                  <a:lnTo>
                    <a:pt x="21" y="24"/>
                  </a:lnTo>
                  <a:lnTo>
                    <a:pt x="37" y="16"/>
                  </a:lnTo>
                  <a:lnTo>
                    <a:pt x="56" y="8"/>
                  </a:lnTo>
                  <a:lnTo>
                    <a:pt x="75" y="2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52"/>
            <p:cNvSpPr>
              <a:spLocks noEditPoints="1"/>
            </p:cNvSpPr>
            <p:nvPr/>
          </p:nvSpPr>
          <p:spPr bwMode="auto">
            <a:xfrm>
              <a:off x="1874520" y="1654944"/>
              <a:ext cx="103428" cy="275809"/>
            </a:xfrm>
            <a:custGeom>
              <a:avLst/>
              <a:gdLst>
                <a:gd name="T0" fmla="*/ 32 w 96"/>
                <a:gd name="T1" fmla="*/ 32 h 257"/>
                <a:gd name="T2" fmla="*/ 32 w 96"/>
                <a:gd name="T3" fmla="*/ 225 h 257"/>
                <a:gd name="T4" fmla="*/ 64 w 96"/>
                <a:gd name="T5" fmla="*/ 225 h 257"/>
                <a:gd name="T6" fmla="*/ 64 w 96"/>
                <a:gd name="T7" fmla="*/ 32 h 257"/>
                <a:gd name="T8" fmla="*/ 32 w 96"/>
                <a:gd name="T9" fmla="*/ 32 h 257"/>
                <a:gd name="T10" fmla="*/ 16 w 96"/>
                <a:gd name="T11" fmla="*/ 0 h 257"/>
                <a:gd name="T12" fmla="*/ 80 w 96"/>
                <a:gd name="T13" fmla="*/ 0 h 257"/>
                <a:gd name="T14" fmla="*/ 85 w 96"/>
                <a:gd name="T15" fmla="*/ 2 h 257"/>
                <a:gd name="T16" fmla="*/ 89 w 96"/>
                <a:gd name="T17" fmla="*/ 3 h 257"/>
                <a:gd name="T18" fmla="*/ 93 w 96"/>
                <a:gd name="T19" fmla="*/ 8 h 257"/>
                <a:gd name="T20" fmla="*/ 96 w 96"/>
                <a:gd name="T21" fmla="*/ 11 h 257"/>
                <a:gd name="T22" fmla="*/ 96 w 96"/>
                <a:gd name="T23" fmla="*/ 16 h 257"/>
                <a:gd name="T24" fmla="*/ 96 w 96"/>
                <a:gd name="T25" fmla="*/ 241 h 257"/>
                <a:gd name="T26" fmla="*/ 96 w 96"/>
                <a:gd name="T27" fmla="*/ 246 h 257"/>
                <a:gd name="T28" fmla="*/ 93 w 96"/>
                <a:gd name="T29" fmla="*/ 250 h 257"/>
                <a:gd name="T30" fmla="*/ 89 w 96"/>
                <a:gd name="T31" fmla="*/ 254 h 257"/>
                <a:gd name="T32" fmla="*/ 85 w 96"/>
                <a:gd name="T33" fmla="*/ 257 h 257"/>
                <a:gd name="T34" fmla="*/ 80 w 96"/>
                <a:gd name="T35" fmla="*/ 257 h 257"/>
                <a:gd name="T36" fmla="*/ 16 w 96"/>
                <a:gd name="T37" fmla="*/ 257 h 257"/>
                <a:gd name="T38" fmla="*/ 11 w 96"/>
                <a:gd name="T39" fmla="*/ 257 h 257"/>
                <a:gd name="T40" fmla="*/ 6 w 96"/>
                <a:gd name="T41" fmla="*/ 254 h 257"/>
                <a:gd name="T42" fmla="*/ 3 w 96"/>
                <a:gd name="T43" fmla="*/ 250 h 257"/>
                <a:gd name="T44" fmla="*/ 1 w 96"/>
                <a:gd name="T45" fmla="*/ 246 h 257"/>
                <a:gd name="T46" fmla="*/ 0 w 96"/>
                <a:gd name="T47" fmla="*/ 241 h 257"/>
                <a:gd name="T48" fmla="*/ 0 w 96"/>
                <a:gd name="T49" fmla="*/ 16 h 257"/>
                <a:gd name="T50" fmla="*/ 1 w 96"/>
                <a:gd name="T51" fmla="*/ 11 h 257"/>
                <a:gd name="T52" fmla="*/ 3 w 96"/>
                <a:gd name="T53" fmla="*/ 8 h 257"/>
                <a:gd name="T54" fmla="*/ 6 w 96"/>
                <a:gd name="T55" fmla="*/ 3 h 257"/>
                <a:gd name="T56" fmla="*/ 11 w 96"/>
                <a:gd name="T57" fmla="*/ 2 h 257"/>
                <a:gd name="T58" fmla="*/ 16 w 96"/>
                <a:gd name="T59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6" h="257">
                  <a:moveTo>
                    <a:pt x="32" y="32"/>
                  </a:moveTo>
                  <a:lnTo>
                    <a:pt x="32" y="225"/>
                  </a:lnTo>
                  <a:lnTo>
                    <a:pt x="64" y="225"/>
                  </a:lnTo>
                  <a:lnTo>
                    <a:pt x="64" y="32"/>
                  </a:lnTo>
                  <a:lnTo>
                    <a:pt x="32" y="32"/>
                  </a:lnTo>
                  <a:close/>
                  <a:moveTo>
                    <a:pt x="16" y="0"/>
                  </a:moveTo>
                  <a:lnTo>
                    <a:pt x="80" y="0"/>
                  </a:lnTo>
                  <a:lnTo>
                    <a:pt x="85" y="2"/>
                  </a:lnTo>
                  <a:lnTo>
                    <a:pt x="89" y="3"/>
                  </a:lnTo>
                  <a:lnTo>
                    <a:pt x="93" y="8"/>
                  </a:lnTo>
                  <a:lnTo>
                    <a:pt x="96" y="11"/>
                  </a:lnTo>
                  <a:lnTo>
                    <a:pt x="96" y="16"/>
                  </a:lnTo>
                  <a:lnTo>
                    <a:pt x="96" y="241"/>
                  </a:lnTo>
                  <a:lnTo>
                    <a:pt x="96" y="246"/>
                  </a:lnTo>
                  <a:lnTo>
                    <a:pt x="93" y="250"/>
                  </a:lnTo>
                  <a:lnTo>
                    <a:pt x="89" y="254"/>
                  </a:lnTo>
                  <a:lnTo>
                    <a:pt x="85" y="257"/>
                  </a:lnTo>
                  <a:lnTo>
                    <a:pt x="80" y="257"/>
                  </a:lnTo>
                  <a:lnTo>
                    <a:pt x="16" y="257"/>
                  </a:lnTo>
                  <a:lnTo>
                    <a:pt x="11" y="257"/>
                  </a:lnTo>
                  <a:lnTo>
                    <a:pt x="6" y="254"/>
                  </a:lnTo>
                  <a:lnTo>
                    <a:pt x="3" y="250"/>
                  </a:lnTo>
                  <a:lnTo>
                    <a:pt x="1" y="246"/>
                  </a:lnTo>
                  <a:lnTo>
                    <a:pt x="0" y="241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8"/>
                  </a:lnTo>
                  <a:lnTo>
                    <a:pt x="6" y="3"/>
                  </a:lnTo>
                  <a:lnTo>
                    <a:pt x="11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53"/>
            <p:cNvSpPr>
              <a:spLocks noEditPoints="1"/>
            </p:cNvSpPr>
            <p:nvPr/>
          </p:nvSpPr>
          <p:spPr bwMode="auto">
            <a:xfrm>
              <a:off x="2202044" y="1519194"/>
              <a:ext cx="103428" cy="135751"/>
            </a:xfrm>
            <a:custGeom>
              <a:avLst/>
              <a:gdLst>
                <a:gd name="T0" fmla="*/ 48 w 94"/>
                <a:gd name="T1" fmla="*/ 32 h 126"/>
                <a:gd name="T2" fmla="*/ 41 w 94"/>
                <a:gd name="T3" fmla="*/ 32 h 126"/>
                <a:gd name="T4" fmla="*/ 38 w 94"/>
                <a:gd name="T5" fmla="*/ 35 h 126"/>
                <a:gd name="T6" fmla="*/ 35 w 94"/>
                <a:gd name="T7" fmla="*/ 38 h 126"/>
                <a:gd name="T8" fmla="*/ 32 w 94"/>
                <a:gd name="T9" fmla="*/ 41 h 126"/>
                <a:gd name="T10" fmla="*/ 32 w 94"/>
                <a:gd name="T11" fmla="*/ 48 h 126"/>
                <a:gd name="T12" fmla="*/ 32 w 94"/>
                <a:gd name="T13" fmla="*/ 52 h 126"/>
                <a:gd name="T14" fmla="*/ 35 w 94"/>
                <a:gd name="T15" fmla="*/ 57 h 126"/>
                <a:gd name="T16" fmla="*/ 38 w 94"/>
                <a:gd name="T17" fmla="*/ 60 h 126"/>
                <a:gd name="T18" fmla="*/ 41 w 94"/>
                <a:gd name="T19" fmla="*/ 62 h 126"/>
                <a:gd name="T20" fmla="*/ 48 w 94"/>
                <a:gd name="T21" fmla="*/ 64 h 126"/>
                <a:gd name="T22" fmla="*/ 52 w 94"/>
                <a:gd name="T23" fmla="*/ 62 h 126"/>
                <a:gd name="T24" fmla="*/ 56 w 94"/>
                <a:gd name="T25" fmla="*/ 60 h 126"/>
                <a:gd name="T26" fmla="*/ 61 w 94"/>
                <a:gd name="T27" fmla="*/ 57 h 126"/>
                <a:gd name="T28" fmla="*/ 62 w 94"/>
                <a:gd name="T29" fmla="*/ 52 h 126"/>
                <a:gd name="T30" fmla="*/ 64 w 94"/>
                <a:gd name="T31" fmla="*/ 48 h 126"/>
                <a:gd name="T32" fmla="*/ 62 w 94"/>
                <a:gd name="T33" fmla="*/ 41 h 126"/>
                <a:gd name="T34" fmla="*/ 61 w 94"/>
                <a:gd name="T35" fmla="*/ 38 h 126"/>
                <a:gd name="T36" fmla="*/ 56 w 94"/>
                <a:gd name="T37" fmla="*/ 35 h 126"/>
                <a:gd name="T38" fmla="*/ 52 w 94"/>
                <a:gd name="T39" fmla="*/ 32 h 126"/>
                <a:gd name="T40" fmla="*/ 48 w 94"/>
                <a:gd name="T41" fmla="*/ 32 h 126"/>
                <a:gd name="T42" fmla="*/ 48 w 94"/>
                <a:gd name="T43" fmla="*/ 0 h 126"/>
                <a:gd name="T44" fmla="*/ 65 w 94"/>
                <a:gd name="T45" fmla="*/ 3 h 126"/>
                <a:gd name="T46" fmla="*/ 81 w 94"/>
                <a:gd name="T47" fmla="*/ 14 h 126"/>
                <a:gd name="T48" fmla="*/ 91 w 94"/>
                <a:gd name="T49" fmla="*/ 28 h 126"/>
                <a:gd name="T50" fmla="*/ 94 w 94"/>
                <a:gd name="T51" fmla="*/ 48 h 126"/>
                <a:gd name="T52" fmla="*/ 91 w 94"/>
                <a:gd name="T53" fmla="*/ 67 h 126"/>
                <a:gd name="T54" fmla="*/ 80 w 94"/>
                <a:gd name="T55" fmla="*/ 81 h 126"/>
                <a:gd name="T56" fmla="*/ 64 w 94"/>
                <a:gd name="T57" fmla="*/ 93 h 126"/>
                <a:gd name="T58" fmla="*/ 64 w 94"/>
                <a:gd name="T59" fmla="*/ 112 h 126"/>
                <a:gd name="T60" fmla="*/ 62 w 94"/>
                <a:gd name="T61" fmla="*/ 117 h 126"/>
                <a:gd name="T62" fmla="*/ 61 w 94"/>
                <a:gd name="T63" fmla="*/ 120 h 126"/>
                <a:gd name="T64" fmla="*/ 56 w 94"/>
                <a:gd name="T65" fmla="*/ 125 h 126"/>
                <a:gd name="T66" fmla="*/ 52 w 94"/>
                <a:gd name="T67" fmla="*/ 126 h 126"/>
                <a:gd name="T68" fmla="*/ 48 w 94"/>
                <a:gd name="T69" fmla="*/ 126 h 126"/>
                <a:gd name="T70" fmla="*/ 41 w 94"/>
                <a:gd name="T71" fmla="*/ 126 h 126"/>
                <a:gd name="T72" fmla="*/ 38 w 94"/>
                <a:gd name="T73" fmla="*/ 125 h 126"/>
                <a:gd name="T74" fmla="*/ 35 w 94"/>
                <a:gd name="T75" fmla="*/ 120 h 126"/>
                <a:gd name="T76" fmla="*/ 32 w 94"/>
                <a:gd name="T77" fmla="*/ 117 h 126"/>
                <a:gd name="T78" fmla="*/ 32 w 94"/>
                <a:gd name="T79" fmla="*/ 112 h 126"/>
                <a:gd name="T80" fmla="*/ 32 w 94"/>
                <a:gd name="T81" fmla="*/ 93 h 126"/>
                <a:gd name="T82" fmla="*/ 14 w 94"/>
                <a:gd name="T83" fmla="*/ 81 h 126"/>
                <a:gd name="T84" fmla="*/ 3 w 94"/>
                <a:gd name="T85" fmla="*/ 67 h 126"/>
                <a:gd name="T86" fmla="*/ 0 w 94"/>
                <a:gd name="T87" fmla="*/ 48 h 126"/>
                <a:gd name="T88" fmla="*/ 3 w 94"/>
                <a:gd name="T89" fmla="*/ 28 h 126"/>
                <a:gd name="T90" fmla="*/ 12 w 94"/>
                <a:gd name="T91" fmla="*/ 14 h 126"/>
                <a:gd name="T92" fmla="*/ 28 w 94"/>
                <a:gd name="T93" fmla="*/ 3 h 126"/>
                <a:gd name="T94" fmla="*/ 48 w 94"/>
                <a:gd name="T9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4" h="126">
                  <a:moveTo>
                    <a:pt x="48" y="32"/>
                  </a:moveTo>
                  <a:lnTo>
                    <a:pt x="41" y="32"/>
                  </a:lnTo>
                  <a:lnTo>
                    <a:pt x="38" y="35"/>
                  </a:lnTo>
                  <a:lnTo>
                    <a:pt x="35" y="38"/>
                  </a:lnTo>
                  <a:lnTo>
                    <a:pt x="32" y="41"/>
                  </a:lnTo>
                  <a:lnTo>
                    <a:pt x="32" y="48"/>
                  </a:lnTo>
                  <a:lnTo>
                    <a:pt x="32" y="52"/>
                  </a:lnTo>
                  <a:lnTo>
                    <a:pt x="35" y="57"/>
                  </a:lnTo>
                  <a:lnTo>
                    <a:pt x="38" y="60"/>
                  </a:lnTo>
                  <a:lnTo>
                    <a:pt x="41" y="62"/>
                  </a:lnTo>
                  <a:lnTo>
                    <a:pt x="48" y="64"/>
                  </a:lnTo>
                  <a:lnTo>
                    <a:pt x="52" y="62"/>
                  </a:lnTo>
                  <a:lnTo>
                    <a:pt x="56" y="60"/>
                  </a:lnTo>
                  <a:lnTo>
                    <a:pt x="61" y="57"/>
                  </a:lnTo>
                  <a:lnTo>
                    <a:pt x="62" y="52"/>
                  </a:lnTo>
                  <a:lnTo>
                    <a:pt x="64" y="48"/>
                  </a:lnTo>
                  <a:lnTo>
                    <a:pt x="62" y="41"/>
                  </a:lnTo>
                  <a:lnTo>
                    <a:pt x="61" y="38"/>
                  </a:lnTo>
                  <a:lnTo>
                    <a:pt x="56" y="35"/>
                  </a:lnTo>
                  <a:lnTo>
                    <a:pt x="52" y="32"/>
                  </a:lnTo>
                  <a:lnTo>
                    <a:pt x="48" y="32"/>
                  </a:lnTo>
                  <a:close/>
                  <a:moveTo>
                    <a:pt x="48" y="0"/>
                  </a:moveTo>
                  <a:lnTo>
                    <a:pt x="65" y="3"/>
                  </a:lnTo>
                  <a:lnTo>
                    <a:pt x="81" y="14"/>
                  </a:lnTo>
                  <a:lnTo>
                    <a:pt x="91" y="28"/>
                  </a:lnTo>
                  <a:lnTo>
                    <a:pt x="94" y="48"/>
                  </a:lnTo>
                  <a:lnTo>
                    <a:pt x="91" y="67"/>
                  </a:lnTo>
                  <a:lnTo>
                    <a:pt x="80" y="81"/>
                  </a:lnTo>
                  <a:lnTo>
                    <a:pt x="64" y="93"/>
                  </a:lnTo>
                  <a:lnTo>
                    <a:pt x="64" y="112"/>
                  </a:lnTo>
                  <a:lnTo>
                    <a:pt x="62" y="117"/>
                  </a:lnTo>
                  <a:lnTo>
                    <a:pt x="61" y="120"/>
                  </a:lnTo>
                  <a:lnTo>
                    <a:pt x="56" y="125"/>
                  </a:lnTo>
                  <a:lnTo>
                    <a:pt x="52" y="126"/>
                  </a:lnTo>
                  <a:lnTo>
                    <a:pt x="48" y="126"/>
                  </a:lnTo>
                  <a:lnTo>
                    <a:pt x="41" y="126"/>
                  </a:lnTo>
                  <a:lnTo>
                    <a:pt x="38" y="125"/>
                  </a:lnTo>
                  <a:lnTo>
                    <a:pt x="35" y="120"/>
                  </a:lnTo>
                  <a:lnTo>
                    <a:pt x="32" y="117"/>
                  </a:lnTo>
                  <a:lnTo>
                    <a:pt x="32" y="112"/>
                  </a:lnTo>
                  <a:lnTo>
                    <a:pt x="32" y="93"/>
                  </a:lnTo>
                  <a:lnTo>
                    <a:pt x="14" y="81"/>
                  </a:lnTo>
                  <a:lnTo>
                    <a:pt x="3" y="67"/>
                  </a:lnTo>
                  <a:lnTo>
                    <a:pt x="0" y="48"/>
                  </a:lnTo>
                  <a:lnTo>
                    <a:pt x="3" y="28"/>
                  </a:lnTo>
                  <a:lnTo>
                    <a:pt x="12" y="14"/>
                  </a:lnTo>
                  <a:lnTo>
                    <a:pt x="28" y="3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54"/>
            <p:cNvSpPr>
              <a:spLocks noEditPoints="1"/>
            </p:cNvSpPr>
            <p:nvPr/>
          </p:nvSpPr>
          <p:spPr bwMode="auto">
            <a:xfrm>
              <a:off x="2115853" y="1381289"/>
              <a:ext cx="275809" cy="342607"/>
            </a:xfrm>
            <a:custGeom>
              <a:avLst/>
              <a:gdLst>
                <a:gd name="T0" fmla="*/ 32 w 255"/>
                <a:gd name="T1" fmla="*/ 112 h 319"/>
                <a:gd name="T2" fmla="*/ 32 w 255"/>
                <a:gd name="T3" fmla="*/ 193 h 319"/>
                <a:gd name="T4" fmla="*/ 37 w 255"/>
                <a:gd name="T5" fmla="*/ 223 h 319"/>
                <a:gd name="T6" fmla="*/ 50 w 255"/>
                <a:gd name="T7" fmla="*/ 249 h 319"/>
                <a:gd name="T8" fmla="*/ 71 w 255"/>
                <a:gd name="T9" fmla="*/ 270 h 319"/>
                <a:gd name="T10" fmla="*/ 98 w 255"/>
                <a:gd name="T11" fmla="*/ 282 h 319"/>
                <a:gd name="T12" fmla="*/ 129 w 255"/>
                <a:gd name="T13" fmla="*/ 287 h 319"/>
                <a:gd name="T14" fmla="*/ 158 w 255"/>
                <a:gd name="T15" fmla="*/ 282 h 319"/>
                <a:gd name="T16" fmla="*/ 185 w 255"/>
                <a:gd name="T17" fmla="*/ 270 h 319"/>
                <a:gd name="T18" fmla="*/ 206 w 255"/>
                <a:gd name="T19" fmla="*/ 249 h 319"/>
                <a:gd name="T20" fmla="*/ 219 w 255"/>
                <a:gd name="T21" fmla="*/ 223 h 319"/>
                <a:gd name="T22" fmla="*/ 223 w 255"/>
                <a:gd name="T23" fmla="*/ 193 h 319"/>
                <a:gd name="T24" fmla="*/ 223 w 255"/>
                <a:gd name="T25" fmla="*/ 112 h 319"/>
                <a:gd name="T26" fmla="*/ 32 w 255"/>
                <a:gd name="T27" fmla="*/ 112 h 319"/>
                <a:gd name="T28" fmla="*/ 129 w 255"/>
                <a:gd name="T29" fmla="*/ 32 h 319"/>
                <a:gd name="T30" fmla="*/ 109 w 255"/>
                <a:gd name="T31" fmla="*/ 36 h 319"/>
                <a:gd name="T32" fmla="*/ 93 w 255"/>
                <a:gd name="T33" fmla="*/ 47 h 319"/>
                <a:gd name="T34" fmla="*/ 84 w 255"/>
                <a:gd name="T35" fmla="*/ 61 h 319"/>
                <a:gd name="T36" fmla="*/ 81 w 255"/>
                <a:gd name="T37" fmla="*/ 80 h 319"/>
                <a:gd name="T38" fmla="*/ 175 w 255"/>
                <a:gd name="T39" fmla="*/ 80 h 319"/>
                <a:gd name="T40" fmla="*/ 172 w 255"/>
                <a:gd name="T41" fmla="*/ 61 h 319"/>
                <a:gd name="T42" fmla="*/ 162 w 255"/>
                <a:gd name="T43" fmla="*/ 47 h 319"/>
                <a:gd name="T44" fmla="*/ 146 w 255"/>
                <a:gd name="T45" fmla="*/ 36 h 319"/>
                <a:gd name="T46" fmla="*/ 129 w 255"/>
                <a:gd name="T47" fmla="*/ 32 h 319"/>
                <a:gd name="T48" fmla="*/ 129 w 255"/>
                <a:gd name="T49" fmla="*/ 0 h 319"/>
                <a:gd name="T50" fmla="*/ 153 w 255"/>
                <a:gd name="T51" fmla="*/ 5 h 319"/>
                <a:gd name="T52" fmla="*/ 175 w 255"/>
                <a:gd name="T53" fmla="*/ 16 h 319"/>
                <a:gd name="T54" fmla="*/ 193 w 255"/>
                <a:gd name="T55" fmla="*/ 32 h 319"/>
                <a:gd name="T56" fmla="*/ 204 w 255"/>
                <a:gd name="T57" fmla="*/ 55 h 319"/>
                <a:gd name="T58" fmla="*/ 207 w 255"/>
                <a:gd name="T59" fmla="*/ 80 h 319"/>
                <a:gd name="T60" fmla="*/ 239 w 255"/>
                <a:gd name="T61" fmla="*/ 80 h 319"/>
                <a:gd name="T62" fmla="*/ 246 w 255"/>
                <a:gd name="T63" fmla="*/ 80 h 319"/>
                <a:gd name="T64" fmla="*/ 249 w 255"/>
                <a:gd name="T65" fmla="*/ 84 h 319"/>
                <a:gd name="T66" fmla="*/ 252 w 255"/>
                <a:gd name="T67" fmla="*/ 87 h 319"/>
                <a:gd name="T68" fmla="*/ 255 w 255"/>
                <a:gd name="T69" fmla="*/ 92 h 319"/>
                <a:gd name="T70" fmla="*/ 255 w 255"/>
                <a:gd name="T71" fmla="*/ 96 h 319"/>
                <a:gd name="T72" fmla="*/ 255 w 255"/>
                <a:gd name="T73" fmla="*/ 193 h 319"/>
                <a:gd name="T74" fmla="*/ 251 w 255"/>
                <a:gd name="T75" fmla="*/ 226 h 319"/>
                <a:gd name="T76" fmla="*/ 238 w 255"/>
                <a:gd name="T77" fmla="*/ 257 h 319"/>
                <a:gd name="T78" fmla="*/ 219 w 255"/>
                <a:gd name="T79" fmla="*/ 282 h 319"/>
                <a:gd name="T80" fmla="*/ 193 w 255"/>
                <a:gd name="T81" fmla="*/ 302 h 319"/>
                <a:gd name="T82" fmla="*/ 162 w 255"/>
                <a:gd name="T83" fmla="*/ 316 h 319"/>
                <a:gd name="T84" fmla="*/ 129 w 255"/>
                <a:gd name="T85" fmla="*/ 319 h 319"/>
                <a:gd name="T86" fmla="*/ 93 w 255"/>
                <a:gd name="T87" fmla="*/ 316 h 319"/>
                <a:gd name="T88" fmla="*/ 63 w 255"/>
                <a:gd name="T89" fmla="*/ 302 h 319"/>
                <a:gd name="T90" fmla="*/ 37 w 255"/>
                <a:gd name="T91" fmla="*/ 282 h 319"/>
                <a:gd name="T92" fmla="*/ 18 w 255"/>
                <a:gd name="T93" fmla="*/ 257 h 319"/>
                <a:gd name="T94" fmla="*/ 5 w 255"/>
                <a:gd name="T95" fmla="*/ 226 h 319"/>
                <a:gd name="T96" fmla="*/ 0 w 255"/>
                <a:gd name="T97" fmla="*/ 193 h 319"/>
                <a:gd name="T98" fmla="*/ 0 w 255"/>
                <a:gd name="T99" fmla="*/ 96 h 319"/>
                <a:gd name="T100" fmla="*/ 0 w 255"/>
                <a:gd name="T101" fmla="*/ 92 h 319"/>
                <a:gd name="T102" fmla="*/ 4 w 255"/>
                <a:gd name="T103" fmla="*/ 87 h 319"/>
                <a:gd name="T104" fmla="*/ 7 w 255"/>
                <a:gd name="T105" fmla="*/ 84 h 319"/>
                <a:gd name="T106" fmla="*/ 12 w 255"/>
                <a:gd name="T107" fmla="*/ 80 h 319"/>
                <a:gd name="T108" fmla="*/ 16 w 255"/>
                <a:gd name="T109" fmla="*/ 80 h 319"/>
                <a:gd name="T110" fmla="*/ 48 w 255"/>
                <a:gd name="T111" fmla="*/ 80 h 319"/>
                <a:gd name="T112" fmla="*/ 52 w 255"/>
                <a:gd name="T113" fmla="*/ 55 h 319"/>
                <a:gd name="T114" fmla="*/ 63 w 255"/>
                <a:gd name="T115" fmla="*/ 32 h 319"/>
                <a:gd name="T116" fmla="*/ 81 w 255"/>
                <a:gd name="T117" fmla="*/ 16 h 319"/>
                <a:gd name="T118" fmla="*/ 103 w 255"/>
                <a:gd name="T119" fmla="*/ 5 h 319"/>
                <a:gd name="T120" fmla="*/ 129 w 255"/>
                <a:gd name="T12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5" h="319">
                  <a:moveTo>
                    <a:pt x="32" y="112"/>
                  </a:moveTo>
                  <a:lnTo>
                    <a:pt x="32" y="193"/>
                  </a:lnTo>
                  <a:lnTo>
                    <a:pt x="37" y="223"/>
                  </a:lnTo>
                  <a:lnTo>
                    <a:pt x="50" y="249"/>
                  </a:lnTo>
                  <a:lnTo>
                    <a:pt x="71" y="270"/>
                  </a:lnTo>
                  <a:lnTo>
                    <a:pt x="98" y="282"/>
                  </a:lnTo>
                  <a:lnTo>
                    <a:pt x="129" y="287"/>
                  </a:lnTo>
                  <a:lnTo>
                    <a:pt x="158" y="282"/>
                  </a:lnTo>
                  <a:lnTo>
                    <a:pt x="185" y="270"/>
                  </a:lnTo>
                  <a:lnTo>
                    <a:pt x="206" y="249"/>
                  </a:lnTo>
                  <a:lnTo>
                    <a:pt x="219" y="223"/>
                  </a:lnTo>
                  <a:lnTo>
                    <a:pt x="223" y="193"/>
                  </a:lnTo>
                  <a:lnTo>
                    <a:pt x="223" y="112"/>
                  </a:lnTo>
                  <a:lnTo>
                    <a:pt x="32" y="112"/>
                  </a:lnTo>
                  <a:close/>
                  <a:moveTo>
                    <a:pt x="129" y="32"/>
                  </a:moveTo>
                  <a:lnTo>
                    <a:pt x="109" y="36"/>
                  </a:lnTo>
                  <a:lnTo>
                    <a:pt x="93" y="47"/>
                  </a:lnTo>
                  <a:lnTo>
                    <a:pt x="84" y="61"/>
                  </a:lnTo>
                  <a:lnTo>
                    <a:pt x="81" y="80"/>
                  </a:lnTo>
                  <a:lnTo>
                    <a:pt x="175" y="80"/>
                  </a:lnTo>
                  <a:lnTo>
                    <a:pt x="172" y="61"/>
                  </a:lnTo>
                  <a:lnTo>
                    <a:pt x="162" y="47"/>
                  </a:lnTo>
                  <a:lnTo>
                    <a:pt x="146" y="36"/>
                  </a:lnTo>
                  <a:lnTo>
                    <a:pt x="129" y="32"/>
                  </a:lnTo>
                  <a:close/>
                  <a:moveTo>
                    <a:pt x="129" y="0"/>
                  </a:moveTo>
                  <a:lnTo>
                    <a:pt x="153" y="5"/>
                  </a:lnTo>
                  <a:lnTo>
                    <a:pt x="175" y="16"/>
                  </a:lnTo>
                  <a:lnTo>
                    <a:pt x="193" y="32"/>
                  </a:lnTo>
                  <a:lnTo>
                    <a:pt x="204" y="55"/>
                  </a:lnTo>
                  <a:lnTo>
                    <a:pt x="207" y="80"/>
                  </a:lnTo>
                  <a:lnTo>
                    <a:pt x="239" y="80"/>
                  </a:lnTo>
                  <a:lnTo>
                    <a:pt x="246" y="80"/>
                  </a:lnTo>
                  <a:lnTo>
                    <a:pt x="249" y="84"/>
                  </a:lnTo>
                  <a:lnTo>
                    <a:pt x="252" y="87"/>
                  </a:lnTo>
                  <a:lnTo>
                    <a:pt x="255" y="92"/>
                  </a:lnTo>
                  <a:lnTo>
                    <a:pt x="255" y="96"/>
                  </a:lnTo>
                  <a:lnTo>
                    <a:pt x="255" y="193"/>
                  </a:lnTo>
                  <a:lnTo>
                    <a:pt x="251" y="226"/>
                  </a:lnTo>
                  <a:lnTo>
                    <a:pt x="238" y="257"/>
                  </a:lnTo>
                  <a:lnTo>
                    <a:pt x="219" y="282"/>
                  </a:lnTo>
                  <a:lnTo>
                    <a:pt x="193" y="302"/>
                  </a:lnTo>
                  <a:lnTo>
                    <a:pt x="162" y="316"/>
                  </a:lnTo>
                  <a:lnTo>
                    <a:pt x="129" y="319"/>
                  </a:lnTo>
                  <a:lnTo>
                    <a:pt x="93" y="316"/>
                  </a:lnTo>
                  <a:lnTo>
                    <a:pt x="63" y="302"/>
                  </a:lnTo>
                  <a:lnTo>
                    <a:pt x="37" y="282"/>
                  </a:lnTo>
                  <a:lnTo>
                    <a:pt x="18" y="257"/>
                  </a:lnTo>
                  <a:lnTo>
                    <a:pt x="5" y="226"/>
                  </a:lnTo>
                  <a:lnTo>
                    <a:pt x="0" y="193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4" y="87"/>
                  </a:lnTo>
                  <a:lnTo>
                    <a:pt x="7" y="84"/>
                  </a:lnTo>
                  <a:lnTo>
                    <a:pt x="12" y="80"/>
                  </a:lnTo>
                  <a:lnTo>
                    <a:pt x="16" y="80"/>
                  </a:lnTo>
                  <a:lnTo>
                    <a:pt x="48" y="80"/>
                  </a:lnTo>
                  <a:lnTo>
                    <a:pt x="52" y="55"/>
                  </a:lnTo>
                  <a:lnTo>
                    <a:pt x="63" y="32"/>
                  </a:lnTo>
                  <a:lnTo>
                    <a:pt x="81" y="16"/>
                  </a:lnTo>
                  <a:lnTo>
                    <a:pt x="103" y="5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1" name="Скругленный прямоугольник 100"/>
          <p:cNvSpPr/>
          <p:nvPr/>
        </p:nvSpPr>
        <p:spPr>
          <a:xfrm>
            <a:off x="1532929" y="2868858"/>
            <a:ext cx="402573" cy="40257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1" name="Группа 90"/>
          <p:cNvGrpSpPr/>
          <p:nvPr/>
        </p:nvGrpSpPr>
        <p:grpSpPr>
          <a:xfrm>
            <a:off x="1576217" y="2903237"/>
            <a:ext cx="315997" cy="314764"/>
            <a:chOff x="874712" y="1381289"/>
            <a:chExt cx="551618" cy="549464"/>
          </a:xfrm>
        </p:grpSpPr>
        <p:sp>
          <p:nvSpPr>
            <p:cNvPr id="92" name="Rectangle 174"/>
            <p:cNvSpPr>
              <a:spLocks noChangeArrowheads="1"/>
            </p:cNvSpPr>
            <p:nvPr/>
          </p:nvSpPr>
          <p:spPr bwMode="auto">
            <a:xfrm>
              <a:off x="1184997" y="1570908"/>
              <a:ext cx="34476" cy="34476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Rectangle 175"/>
            <p:cNvSpPr>
              <a:spLocks noChangeArrowheads="1"/>
            </p:cNvSpPr>
            <p:nvPr/>
          </p:nvSpPr>
          <p:spPr bwMode="auto">
            <a:xfrm>
              <a:off x="1253950" y="1570908"/>
              <a:ext cx="34476" cy="34476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Rectangle 176"/>
            <p:cNvSpPr>
              <a:spLocks noChangeArrowheads="1"/>
            </p:cNvSpPr>
            <p:nvPr/>
          </p:nvSpPr>
          <p:spPr bwMode="auto">
            <a:xfrm>
              <a:off x="1322902" y="1570908"/>
              <a:ext cx="34476" cy="34476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Rectangle 177"/>
            <p:cNvSpPr>
              <a:spLocks noChangeArrowheads="1"/>
            </p:cNvSpPr>
            <p:nvPr/>
          </p:nvSpPr>
          <p:spPr bwMode="auto">
            <a:xfrm>
              <a:off x="1184997" y="1501956"/>
              <a:ext cx="172381" cy="34476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178"/>
            <p:cNvSpPr>
              <a:spLocks/>
            </p:cNvSpPr>
            <p:nvPr/>
          </p:nvSpPr>
          <p:spPr bwMode="auto">
            <a:xfrm>
              <a:off x="943664" y="1553670"/>
              <a:ext cx="206857" cy="101274"/>
            </a:xfrm>
            <a:custGeom>
              <a:avLst/>
              <a:gdLst>
                <a:gd name="T0" fmla="*/ 159 w 193"/>
                <a:gd name="T1" fmla="*/ 0 h 94"/>
                <a:gd name="T2" fmla="*/ 164 w 193"/>
                <a:gd name="T3" fmla="*/ 0 h 94"/>
                <a:gd name="T4" fmla="*/ 169 w 193"/>
                <a:gd name="T5" fmla="*/ 1 h 94"/>
                <a:gd name="T6" fmla="*/ 172 w 193"/>
                <a:gd name="T7" fmla="*/ 4 h 94"/>
                <a:gd name="T8" fmla="*/ 183 w 193"/>
                <a:gd name="T9" fmla="*/ 24 h 94"/>
                <a:gd name="T10" fmla="*/ 190 w 193"/>
                <a:gd name="T11" fmla="*/ 49 h 94"/>
                <a:gd name="T12" fmla="*/ 193 w 193"/>
                <a:gd name="T13" fmla="*/ 80 h 94"/>
                <a:gd name="T14" fmla="*/ 191 w 193"/>
                <a:gd name="T15" fmla="*/ 85 h 94"/>
                <a:gd name="T16" fmla="*/ 190 w 193"/>
                <a:gd name="T17" fmla="*/ 88 h 94"/>
                <a:gd name="T18" fmla="*/ 185 w 193"/>
                <a:gd name="T19" fmla="*/ 93 h 94"/>
                <a:gd name="T20" fmla="*/ 182 w 193"/>
                <a:gd name="T21" fmla="*/ 94 h 94"/>
                <a:gd name="T22" fmla="*/ 177 w 193"/>
                <a:gd name="T23" fmla="*/ 94 h 94"/>
                <a:gd name="T24" fmla="*/ 16 w 193"/>
                <a:gd name="T25" fmla="*/ 94 h 94"/>
                <a:gd name="T26" fmla="*/ 11 w 193"/>
                <a:gd name="T27" fmla="*/ 94 h 94"/>
                <a:gd name="T28" fmla="*/ 7 w 193"/>
                <a:gd name="T29" fmla="*/ 93 h 94"/>
                <a:gd name="T30" fmla="*/ 3 w 193"/>
                <a:gd name="T31" fmla="*/ 88 h 94"/>
                <a:gd name="T32" fmla="*/ 0 w 193"/>
                <a:gd name="T33" fmla="*/ 85 h 94"/>
                <a:gd name="T34" fmla="*/ 0 w 193"/>
                <a:gd name="T35" fmla="*/ 80 h 94"/>
                <a:gd name="T36" fmla="*/ 2 w 193"/>
                <a:gd name="T37" fmla="*/ 49 h 94"/>
                <a:gd name="T38" fmla="*/ 8 w 193"/>
                <a:gd name="T39" fmla="*/ 24 h 94"/>
                <a:gd name="T40" fmla="*/ 19 w 193"/>
                <a:gd name="T41" fmla="*/ 4 h 94"/>
                <a:gd name="T42" fmla="*/ 23 w 193"/>
                <a:gd name="T43" fmla="*/ 1 h 94"/>
                <a:gd name="T44" fmla="*/ 27 w 193"/>
                <a:gd name="T45" fmla="*/ 0 h 94"/>
                <a:gd name="T46" fmla="*/ 32 w 193"/>
                <a:gd name="T47" fmla="*/ 0 h 94"/>
                <a:gd name="T48" fmla="*/ 37 w 193"/>
                <a:gd name="T49" fmla="*/ 0 h 94"/>
                <a:gd name="T50" fmla="*/ 42 w 193"/>
                <a:gd name="T51" fmla="*/ 3 h 94"/>
                <a:gd name="T52" fmla="*/ 45 w 193"/>
                <a:gd name="T53" fmla="*/ 6 h 94"/>
                <a:gd name="T54" fmla="*/ 47 w 193"/>
                <a:gd name="T55" fmla="*/ 11 h 94"/>
                <a:gd name="T56" fmla="*/ 48 w 193"/>
                <a:gd name="T57" fmla="*/ 16 h 94"/>
                <a:gd name="T58" fmla="*/ 47 w 193"/>
                <a:gd name="T59" fmla="*/ 20 h 94"/>
                <a:gd name="T60" fmla="*/ 45 w 193"/>
                <a:gd name="T61" fmla="*/ 25 h 94"/>
                <a:gd name="T62" fmla="*/ 40 w 193"/>
                <a:gd name="T63" fmla="*/ 32 h 94"/>
                <a:gd name="T64" fmla="*/ 36 w 193"/>
                <a:gd name="T65" fmla="*/ 44 h 94"/>
                <a:gd name="T66" fmla="*/ 32 w 193"/>
                <a:gd name="T67" fmla="*/ 64 h 94"/>
                <a:gd name="T68" fmla="*/ 159 w 193"/>
                <a:gd name="T69" fmla="*/ 64 h 94"/>
                <a:gd name="T70" fmla="*/ 156 w 193"/>
                <a:gd name="T71" fmla="*/ 44 h 94"/>
                <a:gd name="T72" fmla="*/ 151 w 193"/>
                <a:gd name="T73" fmla="*/ 32 h 94"/>
                <a:gd name="T74" fmla="*/ 148 w 193"/>
                <a:gd name="T75" fmla="*/ 25 h 94"/>
                <a:gd name="T76" fmla="*/ 145 w 193"/>
                <a:gd name="T77" fmla="*/ 20 h 94"/>
                <a:gd name="T78" fmla="*/ 145 w 193"/>
                <a:gd name="T79" fmla="*/ 16 h 94"/>
                <a:gd name="T80" fmla="*/ 145 w 193"/>
                <a:gd name="T81" fmla="*/ 11 h 94"/>
                <a:gd name="T82" fmla="*/ 146 w 193"/>
                <a:gd name="T83" fmla="*/ 6 h 94"/>
                <a:gd name="T84" fmla="*/ 149 w 193"/>
                <a:gd name="T85" fmla="*/ 3 h 94"/>
                <a:gd name="T86" fmla="*/ 154 w 193"/>
                <a:gd name="T87" fmla="*/ 0 h 94"/>
                <a:gd name="T88" fmla="*/ 159 w 193"/>
                <a:gd name="T8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3" h="94">
                  <a:moveTo>
                    <a:pt x="159" y="0"/>
                  </a:moveTo>
                  <a:lnTo>
                    <a:pt x="164" y="0"/>
                  </a:lnTo>
                  <a:lnTo>
                    <a:pt x="169" y="1"/>
                  </a:lnTo>
                  <a:lnTo>
                    <a:pt x="172" y="4"/>
                  </a:lnTo>
                  <a:lnTo>
                    <a:pt x="183" y="24"/>
                  </a:lnTo>
                  <a:lnTo>
                    <a:pt x="190" y="49"/>
                  </a:lnTo>
                  <a:lnTo>
                    <a:pt x="193" y="80"/>
                  </a:lnTo>
                  <a:lnTo>
                    <a:pt x="191" y="85"/>
                  </a:lnTo>
                  <a:lnTo>
                    <a:pt x="190" y="88"/>
                  </a:lnTo>
                  <a:lnTo>
                    <a:pt x="185" y="93"/>
                  </a:lnTo>
                  <a:lnTo>
                    <a:pt x="182" y="94"/>
                  </a:lnTo>
                  <a:lnTo>
                    <a:pt x="177" y="94"/>
                  </a:lnTo>
                  <a:lnTo>
                    <a:pt x="16" y="94"/>
                  </a:lnTo>
                  <a:lnTo>
                    <a:pt x="11" y="94"/>
                  </a:lnTo>
                  <a:lnTo>
                    <a:pt x="7" y="93"/>
                  </a:lnTo>
                  <a:lnTo>
                    <a:pt x="3" y="88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2" y="49"/>
                  </a:lnTo>
                  <a:lnTo>
                    <a:pt x="8" y="24"/>
                  </a:lnTo>
                  <a:lnTo>
                    <a:pt x="19" y="4"/>
                  </a:lnTo>
                  <a:lnTo>
                    <a:pt x="23" y="1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0"/>
                  </a:lnTo>
                  <a:lnTo>
                    <a:pt x="42" y="3"/>
                  </a:lnTo>
                  <a:lnTo>
                    <a:pt x="45" y="6"/>
                  </a:lnTo>
                  <a:lnTo>
                    <a:pt x="47" y="11"/>
                  </a:lnTo>
                  <a:lnTo>
                    <a:pt x="48" y="16"/>
                  </a:lnTo>
                  <a:lnTo>
                    <a:pt x="47" y="20"/>
                  </a:lnTo>
                  <a:lnTo>
                    <a:pt x="45" y="25"/>
                  </a:lnTo>
                  <a:lnTo>
                    <a:pt x="40" y="32"/>
                  </a:lnTo>
                  <a:lnTo>
                    <a:pt x="36" y="44"/>
                  </a:lnTo>
                  <a:lnTo>
                    <a:pt x="32" y="64"/>
                  </a:lnTo>
                  <a:lnTo>
                    <a:pt x="159" y="64"/>
                  </a:lnTo>
                  <a:lnTo>
                    <a:pt x="156" y="44"/>
                  </a:lnTo>
                  <a:lnTo>
                    <a:pt x="151" y="32"/>
                  </a:lnTo>
                  <a:lnTo>
                    <a:pt x="148" y="25"/>
                  </a:lnTo>
                  <a:lnTo>
                    <a:pt x="145" y="20"/>
                  </a:lnTo>
                  <a:lnTo>
                    <a:pt x="145" y="16"/>
                  </a:lnTo>
                  <a:lnTo>
                    <a:pt x="145" y="11"/>
                  </a:lnTo>
                  <a:lnTo>
                    <a:pt x="146" y="6"/>
                  </a:lnTo>
                  <a:lnTo>
                    <a:pt x="149" y="3"/>
                  </a:lnTo>
                  <a:lnTo>
                    <a:pt x="154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179"/>
            <p:cNvSpPr>
              <a:spLocks noEditPoints="1"/>
            </p:cNvSpPr>
            <p:nvPr/>
          </p:nvSpPr>
          <p:spPr bwMode="auto">
            <a:xfrm>
              <a:off x="995379" y="1450241"/>
              <a:ext cx="103428" cy="120667"/>
            </a:xfrm>
            <a:custGeom>
              <a:avLst/>
              <a:gdLst>
                <a:gd name="T0" fmla="*/ 48 w 97"/>
                <a:gd name="T1" fmla="*/ 32 h 113"/>
                <a:gd name="T2" fmla="*/ 44 w 97"/>
                <a:gd name="T3" fmla="*/ 32 h 113"/>
                <a:gd name="T4" fmla="*/ 39 w 97"/>
                <a:gd name="T5" fmla="*/ 36 h 113"/>
                <a:gd name="T6" fmla="*/ 36 w 97"/>
                <a:gd name="T7" fmla="*/ 39 h 113"/>
                <a:gd name="T8" fmla="*/ 32 w 97"/>
                <a:gd name="T9" fmla="*/ 44 h 113"/>
                <a:gd name="T10" fmla="*/ 32 w 97"/>
                <a:gd name="T11" fmla="*/ 48 h 113"/>
                <a:gd name="T12" fmla="*/ 34 w 97"/>
                <a:gd name="T13" fmla="*/ 58 h 113"/>
                <a:gd name="T14" fmla="*/ 39 w 97"/>
                <a:gd name="T15" fmla="*/ 69 h 113"/>
                <a:gd name="T16" fmla="*/ 44 w 97"/>
                <a:gd name="T17" fmla="*/ 77 h 113"/>
                <a:gd name="T18" fmla="*/ 48 w 97"/>
                <a:gd name="T19" fmla="*/ 81 h 113"/>
                <a:gd name="T20" fmla="*/ 53 w 97"/>
                <a:gd name="T21" fmla="*/ 77 h 113"/>
                <a:gd name="T22" fmla="*/ 58 w 97"/>
                <a:gd name="T23" fmla="*/ 69 h 113"/>
                <a:gd name="T24" fmla="*/ 63 w 97"/>
                <a:gd name="T25" fmla="*/ 58 h 113"/>
                <a:gd name="T26" fmla="*/ 65 w 97"/>
                <a:gd name="T27" fmla="*/ 48 h 113"/>
                <a:gd name="T28" fmla="*/ 63 w 97"/>
                <a:gd name="T29" fmla="*/ 44 h 113"/>
                <a:gd name="T30" fmla="*/ 61 w 97"/>
                <a:gd name="T31" fmla="*/ 39 h 113"/>
                <a:gd name="T32" fmla="*/ 58 w 97"/>
                <a:gd name="T33" fmla="*/ 36 h 113"/>
                <a:gd name="T34" fmla="*/ 53 w 97"/>
                <a:gd name="T35" fmla="*/ 32 h 113"/>
                <a:gd name="T36" fmla="*/ 48 w 97"/>
                <a:gd name="T37" fmla="*/ 32 h 113"/>
                <a:gd name="T38" fmla="*/ 48 w 97"/>
                <a:gd name="T39" fmla="*/ 0 h 113"/>
                <a:gd name="T40" fmla="*/ 66 w 97"/>
                <a:gd name="T41" fmla="*/ 4 h 113"/>
                <a:gd name="T42" fmla="*/ 82 w 97"/>
                <a:gd name="T43" fmla="*/ 15 h 113"/>
                <a:gd name="T44" fmla="*/ 92 w 97"/>
                <a:gd name="T45" fmla="*/ 29 h 113"/>
                <a:gd name="T46" fmla="*/ 97 w 97"/>
                <a:gd name="T47" fmla="*/ 48 h 113"/>
                <a:gd name="T48" fmla="*/ 93 w 97"/>
                <a:gd name="T49" fmla="*/ 65 h 113"/>
                <a:gd name="T50" fmla="*/ 87 w 97"/>
                <a:gd name="T51" fmla="*/ 82 h 113"/>
                <a:gd name="T52" fmla="*/ 77 w 97"/>
                <a:gd name="T53" fmla="*/ 97 h 113"/>
                <a:gd name="T54" fmla="*/ 65 w 97"/>
                <a:gd name="T55" fmla="*/ 108 h 113"/>
                <a:gd name="T56" fmla="*/ 48 w 97"/>
                <a:gd name="T57" fmla="*/ 113 h 113"/>
                <a:gd name="T58" fmla="*/ 32 w 97"/>
                <a:gd name="T59" fmla="*/ 108 h 113"/>
                <a:gd name="T60" fmla="*/ 18 w 97"/>
                <a:gd name="T61" fmla="*/ 97 h 113"/>
                <a:gd name="T62" fmla="*/ 8 w 97"/>
                <a:gd name="T63" fmla="*/ 82 h 113"/>
                <a:gd name="T64" fmla="*/ 2 w 97"/>
                <a:gd name="T65" fmla="*/ 65 h 113"/>
                <a:gd name="T66" fmla="*/ 0 w 97"/>
                <a:gd name="T67" fmla="*/ 48 h 113"/>
                <a:gd name="T68" fmla="*/ 4 w 97"/>
                <a:gd name="T69" fmla="*/ 29 h 113"/>
                <a:gd name="T70" fmla="*/ 15 w 97"/>
                <a:gd name="T71" fmla="*/ 15 h 113"/>
                <a:gd name="T72" fmla="*/ 29 w 97"/>
                <a:gd name="T73" fmla="*/ 4 h 113"/>
                <a:gd name="T74" fmla="*/ 48 w 97"/>
                <a:gd name="T7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113">
                  <a:moveTo>
                    <a:pt x="48" y="32"/>
                  </a:moveTo>
                  <a:lnTo>
                    <a:pt x="44" y="32"/>
                  </a:lnTo>
                  <a:lnTo>
                    <a:pt x="39" y="36"/>
                  </a:lnTo>
                  <a:lnTo>
                    <a:pt x="36" y="39"/>
                  </a:lnTo>
                  <a:lnTo>
                    <a:pt x="32" y="44"/>
                  </a:lnTo>
                  <a:lnTo>
                    <a:pt x="32" y="48"/>
                  </a:lnTo>
                  <a:lnTo>
                    <a:pt x="34" y="58"/>
                  </a:lnTo>
                  <a:lnTo>
                    <a:pt x="39" y="69"/>
                  </a:lnTo>
                  <a:lnTo>
                    <a:pt x="44" y="77"/>
                  </a:lnTo>
                  <a:lnTo>
                    <a:pt x="48" y="81"/>
                  </a:lnTo>
                  <a:lnTo>
                    <a:pt x="53" y="77"/>
                  </a:lnTo>
                  <a:lnTo>
                    <a:pt x="58" y="69"/>
                  </a:lnTo>
                  <a:lnTo>
                    <a:pt x="63" y="58"/>
                  </a:lnTo>
                  <a:lnTo>
                    <a:pt x="65" y="48"/>
                  </a:lnTo>
                  <a:lnTo>
                    <a:pt x="63" y="44"/>
                  </a:lnTo>
                  <a:lnTo>
                    <a:pt x="61" y="39"/>
                  </a:lnTo>
                  <a:lnTo>
                    <a:pt x="58" y="36"/>
                  </a:lnTo>
                  <a:lnTo>
                    <a:pt x="53" y="32"/>
                  </a:lnTo>
                  <a:lnTo>
                    <a:pt x="48" y="32"/>
                  </a:lnTo>
                  <a:close/>
                  <a:moveTo>
                    <a:pt x="48" y="0"/>
                  </a:moveTo>
                  <a:lnTo>
                    <a:pt x="66" y="4"/>
                  </a:lnTo>
                  <a:lnTo>
                    <a:pt x="82" y="15"/>
                  </a:lnTo>
                  <a:lnTo>
                    <a:pt x="92" y="29"/>
                  </a:lnTo>
                  <a:lnTo>
                    <a:pt x="97" y="48"/>
                  </a:lnTo>
                  <a:lnTo>
                    <a:pt x="93" y="65"/>
                  </a:lnTo>
                  <a:lnTo>
                    <a:pt x="87" y="82"/>
                  </a:lnTo>
                  <a:lnTo>
                    <a:pt x="77" y="97"/>
                  </a:lnTo>
                  <a:lnTo>
                    <a:pt x="65" y="108"/>
                  </a:lnTo>
                  <a:lnTo>
                    <a:pt x="48" y="113"/>
                  </a:lnTo>
                  <a:lnTo>
                    <a:pt x="32" y="108"/>
                  </a:lnTo>
                  <a:lnTo>
                    <a:pt x="18" y="97"/>
                  </a:lnTo>
                  <a:lnTo>
                    <a:pt x="8" y="82"/>
                  </a:lnTo>
                  <a:lnTo>
                    <a:pt x="2" y="65"/>
                  </a:lnTo>
                  <a:lnTo>
                    <a:pt x="0" y="48"/>
                  </a:lnTo>
                  <a:lnTo>
                    <a:pt x="4" y="29"/>
                  </a:lnTo>
                  <a:lnTo>
                    <a:pt x="15" y="15"/>
                  </a:lnTo>
                  <a:lnTo>
                    <a:pt x="29" y="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Freeform 180"/>
            <p:cNvSpPr>
              <a:spLocks noEditPoints="1"/>
            </p:cNvSpPr>
            <p:nvPr/>
          </p:nvSpPr>
          <p:spPr bwMode="auto">
            <a:xfrm>
              <a:off x="874712" y="1381289"/>
              <a:ext cx="551618" cy="446036"/>
            </a:xfrm>
            <a:custGeom>
              <a:avLst/>
              <a:gdLst>
                <a:gd name="T0" fmla="*/ 32 w 512"/>
                <a:gd name="T1" fmla="*/ 319 h 416"/>
                <a:gd name="T2" fmla="*/ 32 w 512"/>
                <a:gd name="T3" fmla="*/ 372 h 416"/>
                <a:gd name="T4" fmla="*/ 32 w 512"/>
                <a:gd name="T5" fmla="*/ 377 h 416"/>
                <a:gd name="T6" fmla="*/ 35 w 512"/>
                <a:gd name="T7" fmla="*/ 380 h 416"/>
                <a:gd name="T8" fmla="*/ 39 w 512"/>
                <a:gd name="T9" fmla="*/ 383 h 416"/>
                <a:gd name="T10" fmla="*/ 43 w 512"/>
                <a:gd name="T11" fmla="*/ 383 h 416"/>
                <a:gd name="T12" fmla="*/ 469 w 512"/>
                <a:gd name="T13" fmla="*/ 383 h 416"/>
                <a:gd name="T14" fmla="*/ 473 w 512"/>
                <a:gd name="T15" fmla="*/ 383 h 416"/>
                <a:gd name="T16" fmla="*/ 477 w 512"/>
                <a:gd name="T17" fmla="*/ 380 h 416"/>
                <a:gd name="T18" fmla="*/ 480 w 512"/>
                <a:gd name="T19" fmla="*/ 377 h 416"/>
                <a:gd name="T20" fmla="*/ 480 w 512"/>
                <a:gd name="T21" fmla="*/ 372 h 416"/>
                <a:gd name="T22" fmla="*/ 480 w 512"/>
                <a:gd name="T23" fmla="*/ 319 h 416"/>
                <a:gd name="T24" fmla="*/ 32 w 512"/>
                <a:gd name="T25" fmla="*/ 319 h 416"/>
                <a:gd name="T26" fmla="*/ 43 w 512"/>
                <a:gd name="T27" fmla="*/ 32 h 416"/>
                <a:gd name="T28" fmla="*/ 39 w 512"/>
                <a:gd name="T29" fmla="*/ 32 h 416"/>
                <a:gd name="T30" fmla="*/ 35 w 512"/>
                <a:gd name="T31" fmla="*/ 36 h 416"/>
                <a:gd name="T32" fmla="*/ 32 w 512"/>
                <a:gd name="T33" fmla="*/ 39 h 416"/>
                <a:gd name="T34" fmla="*/ 32 w 512"/>
                <a:gd name="T35" fmla="*/ 44 h 416"/>
                <a:gd name="T36" fmla="*/ 32 w 512"/>
                <a:gd name="T37" fmla="*/ 287 h 416"/>
                <a:gd name="T38" fmla="*/ 480 w 512"/>
                <a:gd name="T39" fmla="*/ 287 h 416"/>
                <a:gd name="T40" fmla="*/ 480 w 512"/>
                <a:gd name="T41" fmla="*/ 44 h 416"/>
                <a:gd name="T42" fmla="*/ 480 w 512"/>
                <a:gd name="T43" fmla="*/ 39 h 416"/>
                <a:gd name="T44" fmla="*/ 477 w 512"/>
                <a:gd name="T45" fmla="*/ 36 h 416"/>
                <a:gd name="T46" fmla="*/ 473 w 512"/>
                <a:gd name="T47" fmla="*/ 32 h 416"/>
                <a:gd name="T48" fmla="*/ 469 w 512"/>
                <a:gd name="T49" fmla="*/ 32 h 416"/>
                <a:gd name="T50" fmla="*/ 43 w 512"/>
                <a:gd name="T51" fmla="*/ 32 h 416"/>
                <a:gd name="T52" fmla="*/ 43 w 512"/>
                <a:gd name="T53" fmla="*/ 0 h 416"/>
                <a:gd name="T54" fmla="*/ 469 w 512"/>
                <a:gd name="T55" fmla="*/ 0 h 416"/>
                <a:gd name="T56" fmla="*/ 485 w 512"/>
                <a:gd name="T57" fmla="*/ 3 h 416"/>
                <a:gd name="T58" fmla="*/ 499 w 512"/>
                <a:gd name="T59" fmla="*/ 13 h 416"/>
                <a:gd name="T60" fmla="*/ 509 w 512"/>
                <a:gd name="T61" fmla="*/ 27 h 416"/>
                <a:gd name="T62" fmla="*/ 512 w 512"/>
                <a:gd name="T63" fmla="*/ 44 h 416"/>
                <a:gd name="T64" fmla="*/ 512 w 512"/>
                <a:gd name="T65" fmla="*/ 372 h 416"/>
                <a:gd name="T66" fmla="*/ 509 w 512"/>
                <a:gd name="T67" fmla="*/ 390 h 416"/>
                <a:gd name="T68" fmla="*/ 499 w 512"/>
                <a:gd name="T69" fmla="*/ 403 h 416"/>
                <a:gd name="T70" fmla="*/ 485 w 512"/>
                <a:gd name="T71" fmla="*/ 412 h 416"/>
                <a:gd name="T72" fmla="*/ 469 w 512"/>
                <a:gd name="T73" fmla="*/ 416 h 416"/>
                <a:gd name="T74" fmla="*/ 43 w 512"/>
                <a:gd name="T75" fmla="*/ 416 h 416"/>
                <a:gd name="T76" fmla="*/ 27 w 512"/>
                <a:gd name="T77" fmla="*/ 412 h 416"/>
                <a:gd name="T78" fmla="*/ 13 w 512"/>
                <a:gd name="T79" fmla="*/ 403 h 416"/>
                <a:gd name="T80" fmla="*/ 3 w 512"/>
                <a:gd name="T81" fmla="*/ 390 h 416"/>
                <a:gd name="T82" fmla="*/ 0 w 512"/>
                <a:gd name="T83" fmla="*/ 372 h 416"/>
                <a:gd name="T84" fmla="*/ 0 w 512"/>
                <a:gd name="T85" fmla="*/ 44 h 416"/>
                <a:gd name="T86" fmla="*/ 3 w 512"/>
                <a:gd name="T87" fmla="*/ 27 h 416"/>
                <a:gd name="T88" fmla="*/ 13 w 512"/>
                <a:gd name="T89" fmla="*/ 13 h 416"/>
                <a:gd name="T90" fmla="*/ 27 w 512"/>
                <a:gd name="T91" fmla="*/ 3 h 416"/>
                <a:gd name="T92" fmla="*/ 43 w 512"/>
                <a:gd name="T93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2" h="416">
                  <a:moveTo>
                    <a:pt x="32" y="319"/>
                  </a:moveTo>
                  <a:lnTo>
                    <a:pt x="32" y="372"/>
                  </a:lnTo>
                  <a:lnTo>
                    <a:pt x="32" y="377"/>
                  </a:lnTo>
                  <a:lnTo>
                    <a:pt x="35" y="380"/>
                  </a:lnTo>
                  <a:lnTo>
                    <a:pt x="39" y="383"/>
                  </a:lnTo>
                  <a:lnTo>
                    <a:pt x="43" y="383"/>
                  </a:lnTo>
                  <a:lnTo>
                    <a:pt x="469" y="383"/>
                  </a:lnTo>
                  <a:lnTo>
                    <a:pt x="473" y="383"/>
                  </a:lnTo>
                  <a:lnTo>
                    <a:pt x="477" y="380"/>
                  </a:lnTo>
                  <a:lnTo>
                    <a:pt x="480" y="377"/>
                  </a:lnTo>
                  <a:lnTo>
                    <a:pt x="480" y="372"/>
                  </a:lnTo>
                  <a:lnTo>
                    <a:pt x="480" y="319"/>
                  </a:lnTo>
                  <a:lnTo>
                    <a:pt x="32" y="319"/>
                  </a:lnTo>
                  <a:close/>
                  <a:moveTo>
                    <a:pt x="43" y="32"/>
                  </a:moveTo>
                  <a:lnTo>
                    <a:pt x="39" y="32"/>
                  </a:lnTo>
                  <a:lnTo>
                    <a:pt x="35" y="36"/>
                  </a:lnTo>
                  <a:lnTo>
                    <a:pt x="32" y="39"/>
                  </a:lnTo>
                  <a:lnTo>
                    <a:pt x="32" y="44"/>
                  </a:lnTo>
                  <a:lnTo>
                    <a:pt x="32" y="287"/>
                  </a:lnTo>
                  <a:lnTo>
                    <a:pt x="480" y="287"/>
                  </a:lnTo>
                  <a:lnTo>
                    <a:pt x="480" y="44"/>
                  </a:lnTo>
                  <a:lnTo>
                    <a:pt x="480" y="39"/>
                  </a:lnTo>
                  <a:lnTo>
                    <a:pt x="477" y="36"/>
                  </a:lnTo>
                  <a:lnTo>
                    <a:pt x="473" y="32"/>
                  </a:lnTo>
                  <a:lnTo>
                    <a:pt x="469" y="32"/>
                  </a:lnTo>
                  <a:lnTo>
                    <a:pt x="43" y="32"/>
                  </a:lnTo>
                  <a:close/>
                  <a:moveTo>
                    <a:pt x="43" y="0"/>
                  </a:moveTo>
                  <a:lnTo>
                    <a:pt x="469" y="0"/>
                  </a:lnTo>
                  <a:lnTo>
                    <a:pt x="485" y="3"/>
                  </a:lnTo>
                  <a:lnTo>
                    <a:pt x="499" y="13"/>
                  </a:lnTo>
                  <a:lnTo>
                    <a:pt x="509" y="27"/>
                  </a:lnTo>
                  <a:lnTo>
                    <a:pt x="512" y="44"/>
                  </a:lnTo>
                  <a:lnTo>
                    <a:pt x="512" y="372"/>
                  </a:lnTo>
                  <a:lnTo>
                    <a:pt x="509" y="390"/>
                  </a:lnTo>
                  <a:lnTo>
                    <a:pt x="499" y="403"/>
                  </a:lnTo>
                  <a:lnTo>
                    <a:pt x="485" y="412"/>
                  </a:lnTo>
                  <a:lnTo>
                    <a:pt x="469" y="416"/>
                  </a:lnTo>
                  <a:lnTo>
                    <a:pt x="43" y="416"/>
                  </a:lnTo>
                  <a:lnTo>
                    <a:pt x="27" y="412"/>
                  </a:lnTo>
                  <a:lnTo>
                    <a:pt x="13" y="403"/>
                  </a:lnTo>
                  <a:lnTo>
                    <a:pt x="3" y="390"/>
                  </a:lnTo>
                  <a:lnTo>
                    <a:pt x="0" y="372"/>
                  </a:lnTo>
                  <a:lnTo>
                    <a:pt x="0" y="44"/>
                  </a:lnTo>
                  <a:lnTo>
                    <a:pt x="3" y="27"/>
                  </a:lnTo>
                  <a:lnTo>
                    <a:pt x="13" y="13"/>
                  </a:lnTo>
                  <a:lnTo>
                    <a:pt x="27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Rectangle 181"/>
            <p:cNvSpPr>
              <a:spLocks noChangeArrowheads="1"/>
            </p:cNvSpPr>
            <p:nvPr/>
          </p:nvSpPr>
          <p:spPr bwMode="auto">
            <a:xfrm>
              <a:off x="1133283" y="1741134"/>
              <a:ext cx="34476" cy="34476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Freeform 182"/>
            <p:cNvSpPr>
              <a:spLocks/>
            </p:cNvSpPr>
            <p:nvPr/>
          </p:nvSpPr>
          <p:spPr bwMode="auto">
            <a:xfrm>
              <a:off x="995379" y="1827325"/>
              <a:ext cx="310285" cy="103428"/>
            </a:xfrm>
            <a:custGeom>
              <a:avLst/>
              <a:gdLst>
                <a:gd name="T0" fmla="*/ 65 w 288"/>
                <a:gd name="T1" fmla="*/ 0 h 96"/>
                <a:gd name="T2" fmla="*/ 97 w 288"/>
                <a:gd name="T3" fmla="*/ 0 h 96"/>
                <a:gd name="T4" fmla="*/ 95 w 288"/>
                <a:gd name="T5" fmla="*/ 27 h 96"/>
                <a:gd name="T6" fmla="*/ 90 w 288"/>
                <a:gd name="T7" fmla="*/ 48 h 96"/>
                <a:gd name="T8" fmla="*/ 84 w 288"/>
                <a:gd name="T9" fmla="*/ 64 h 96"/>
                <a:gd name="T10" fmla="*/ 204 w 288"/>
                <a:gd name="T11" fmla="*/ 64 h 96"/>
                <a:gd name="T12" fmla="*/ 198 w 288"/>
                <a:gd name="T13" fmla="*/ 48 h 96"/>
                <a:gd name="T14" fmla="*/ 193 w 288"/>
                <a:gd name="T15" fmla="*/ 27 h 96"/>
                <a:gd name="T16" fmla="*/ 191 w 288"/>
                <a:gd name="T17" fmla="*/ 0 h 96"/>
                <a:gd name="T18" fmla="*/ 223 w 288"/>
                <a:gd name="T19" fmla="*/ 0 h 96"/>
                <a:gd name="T20" fmla="*/ 225 w 288"/>
                <a:gd name="T21" fmla="*/ 24 h 96"/>
                <a:gd name="T22" fmla="*/ 230 w 288"/>
                <a:gd name="T23" fmla="*/ 40 h 96"/>
                <a:gd name="T24" fmla="*/ 235 w 288"/>
                <a:gd name="T25" fmla="*/ 52 h 96"/>
                <a:gd name="T26" fmla="*/ 239 w 288"/>
                <a:gd name="T27" fmla="*/ 61 h 96"/>
                <a:gd name="T28" fmla="*/ 244 w 288"/>
                <a:gd name="T29" fmla="*/ 64 h 96"/>
                <a:gd name="T30" fmla="*/ 272 w 288"/>
                <a:gd name="T31" fmla="*/ 64 h 96"/>
                <a:gd name="T32" fmla="*/ 276 w 288"/>
                <a:gd name="T33" fmla="*/ 65 h 96"/>
                <a:gd name="T34" fmla="*/ 281 w 288"/>
                <a:gd name="T35" fmla="*/ 67 h 96"/>
                <a:gd name="T36" fmla="*/ 284 w 288"/>
                <a:gd name="T37" fmla="*/ 70 h 96"/>
                <a:gd name="T38" fmla="*/ 288 w 288"/>
                <a:gd name="T39" fmla="*/ 75 h 96"/>
                <a:gd name="T40" fmla="*/ 288 w 288"/>
                <a:gd name="T41" fmla="*/ 80 h 96"/>
                <a:gd name="T42" fmla="*/ 288 w 288"/>
                <a:gd name="T43" fmla="*/ 85 h 96"/>
                <a:gd name="T44" fmla="*/ 284 w 288"/>
                <a:gd name="T45" fmla="*/ 89 h 96"/>
                <a:gd name="T46" fmla="*/ 281 w 288"/>
                <a:gd name="T47" fmla="*/ 93 h 96"/>
                <a:gd name="T48" fmla="*/ 276 w 288"/>
                <a:gd name="T49" fmla="*/ 96 h 96"/>
                <a:gd name="T50" fmla="*/ 272 w 288"/>
                <a:gd name="T51" fmla="*/ 96 h 96"/>
                <a:gd name="T52" fmla="*/ 16 w 288"/>
                <a:gd name="T53" fmla="*/ 96 h 96"/>
                <a:gd name="T54" fmla="*/ 12 w 288"/>
                <a:gd name="T55" fmla="*/ 96 h 96"/>
                <a:gd name="T56" fmla="*/ 7 w 288"/>
                <a:gd name="T57" fmla="*/ 93 h 96"/>
                <a:gd name="T58" fmla="*/ 4 w 288"/>
                <a:gd name="T59" fmla="*/ 89 h 96"/>
                <a:gd name="T60" fmla="*/ 0 w 288"/>
                <a:gd name="T61" fmla="*/ 85 h 96"/>
                <a:gd name="T62" fmla="*/ 0 w 288"/>
                <a:gd name="T63" fmla="*/ 80 h 96"/>
                <a:gd name="T64" fmla="*/ 0 w 288"/>
                <a:gd name="T65" fmla="*/ 75 h 96"/>
                <a:gd name="T66" fmla="*/ 4 w 288"/>
                <a:gd name="T67" fmla="*/ 70 h 96"/>
                <a:gd name="T68" fmla="*/ 7 w 288"/>
                <a:gd name="T69" fmla="*/ 67 h 96"/>
                <a:gd name="T70" fmla="*/ 12 w 288"/>
                <a:gd name="T71" fmla="*/ 65 h 96"/>
                <a:gd name="T72" fmla="*/ 16 w 288"/>
                <a:gd name="T73" fmla="*/ 64 h 96"/>
                <a:gd name="T74" fmla="*/ 44 w 288"/>
                <a:gd name="T75" fmla="*/ 64 h 96"/>
                <a:gd name="T76" fmla="*/ 48 w 288"/>
                <a:gd name="T77" fmla="*/ 61 h 96"/>
                <a:gd name="T78" fmla="*/ 53 w 288"/>
                <a:gd name="T79" fmla="*/ 54 h 96"/>
                <a:gd name="T80" fmla="*/ 58 w 288"/>
                <a:gd name="T81" fmla="*/ 41 h 96"/>
                <a:gd name="T82" fmla="*/ 63 w 288"/>
                <a:gd name="T83" fmla="*/ 25 h 96"/>
                <a:gd name="T84" fmla="*/ 65 w 288"/>
                <a:gd name="T8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8" h="96">
                  <a:moveTo>
                    <a:pt x="65" y="0"/>
                  </a:moveTo>
                  <a:lnTo>
                    <a:pt x="97" y="0"/>
                  </a:lnTo>
                  <a:lnTo>
                    <a:pt x="95" y="27"/>
                  </a:lnTo>
                  <a:lnTo>
                    <a:pt x="90" y="48"/>
                  </a:lnTo>
                  <a:lnTo>
                    <a:pt x="84" y="64"/>
                  </a:lnTo>
                  <a:lnTo>
                    <a:pt x="204" y="64"/>
                  </a:lnTo>
                  <a:lnTo>
                    <a:pt x="198" y="48"/>
                  </a:lnTo>
                  <a:lnTo>
                    <a:pt x="193" y="27"/>
                  </a:lnTo>
                  <a:lnTo>
                    <a:pt x="191" y="0"/>
                  </a:lnTo>
                  <a:lnTo>
                    <a:pt x="223" y="0"/>
                  </a:lnTo>
                  <a:lnTo>
                    <a:pt x="225" y="24"/>
                  </a:lnTo>
                  <a:lnTo>
                    <a:pt x="230" y="40"/>
                  </a:lnTo>
                  <a:lnTo>
                    <a:pt x="235" y="52"/>
                  </a:lnTo>
                  <a:lnTo>
                    <a:pt x="239" y="61"/>
                  </a:lnTo>
                  <a:lnTo>
                    <a:pt x="244" y="64"/>
                  </a:lnTo>
                  <a:lnTo>
                    <a:pt x="272" y="64"/>
                  </a:lnTo>
                  <a:lnTo>
                    <a:pt x="276" y="65"/>
                  </a:lnTo>
                  <a:lnTo>
                    <a:pt x="281" y="67"/>
                  </a:lnTo>
                  <a:lnTo>
                    <a:pt x="284" y="70"/>
                  </a:lnTo>
                  <a:lnTo>
                    <a:pt x="288" y="75"/>
                  </a:lnTo>
                  <a:lnTo>
                    <a:pt x="288" y="80"/>
                  </a:lnTo>
                  <a:lnTo>
                    <a:pt x="288" y="85"/>
                  </a:lnTo>
                  <a:lnTo>
                    <a:pt x="284" y="89"/>
                  </a:lnTo>
                  <a:lnTo>
                    <a:pt x="281" y="93"/>
                  </a:lnTo>
                  <a:lnTo>
                    <a:pt x="276" y="96"/>
                  </a:lnTo>
                  <a:lnTo>
                    <a:pt x="272" y="96"/>
                  </a:lnTo>
                  <a:lnTo>
                    <a:pt x="16" y="96"/>
                  </a:lnTo>
                  <a:lnTo>
                    <a:pt x="12" y="96"/>
                  </a:lnTo>
                  <a:lnTo>
                    <a:pt x="7" y="93"/>
                  </a:lnTo>
                  <a:lnTo>
                    <a:pt x="4" y="89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5"/>
                  </a:lnTo>
                  <a:lnTo>
                    <a:pt x="4" y="70"/>
                  </a:lnTo>
                  <a:lnTo>
                    <a:pt x="7" y="67"/>
                  </a:lnTo>
                  <a:lnTo>
                    <a:pt x="12" y="65"/>
                  </a:lnTo>
                  <a:lnTo>
                    <a:pt x="16" y="64"/>
                  </a:lnTo>
                  <a:lnTo>
                    <a:pt x="44" y="64"/>
                  </a:lnTo>
                  <a:lnTo>
                    <a:pt x="48" y="61"/>
                  </a:lnTo>
                  <a:lnTo>
                    <a:pt x="53" y="54"/>
                  </a:lnTo>
                  <a:lnTo>
                    <a:pt x="58" y="41"/>
                  </a:lnTo>
                  <a:lnTo>
                    <a:pt x="63" y="25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2" name="Скругленный прямоугольник 101"/>
          <p:cNvSpPr/>
          <p:nvPr/>
        </p:nvSpPr>
        <p:spPr>
          <a:xfrm>
            <a:off x="1532929" y="3716583"/>
            <a:ext cx="402573" cy="40257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3" name="Группа 102"/>
          <p:cNvGrpSpPr/>
          <p:nvPr/>
        </p:nvGrpSpPr>
        <p:grpSpPr>
          <a:xfrm>
            <a:off x="1575333" y="3758987"/>
            <a:ext cx="317765" cy="317765"/>
            <a:chOff x="8250397" y="5377122"/>
            <a:chExt cx="550710" cy="550710"/>
          </a:xfrm>
        </p:grpSpPr>
        <p:sp>
          <p:nvSpPr>
            <p:cNvPr id="104" name="Freeform 359"/>
            <p:cNvSpPr>
              <a:spLocks/>
            </p:cNvSpPr>
            <p:nvPr/>
          </p:nvSpPr>
          <p:spPr bwMode="auto">
            <a:xfrm>
              <a:off x="8439704" y="5772945"/>
              <a:ext cx="361403" cy="154887"/>
            </a:xfrm>
            <a:custGeom>
              <a:avLst/>
              <a:gdLst>
                <a:gd name="T0" fmla="*/ 176 w 335"/>
                <a:gd name="T1" fmla="*/ 0 h 144"/>
                <a:gd name="T2" fmla="*/ 181 w 335"/>
                <a:gd name="T3" fmla="*/ 1 h 144"/>
                <a:gd name="T4" fmla="*/ 186 w 335"/>
                <a:gd name="T5" fmla="*/ 3 h 144"/>
                <a:gd name="T6" fmla="*/ 189 w 335"/>
                <a:gd name="T7" fmla="*/ 8 h 144"/>
                <a:gd name="T8" fmla="*/ 205 w 335"/>
                <a:gd name="T9" fmla="*/ 24 h 144"/>
                <a:gd name="T10" fmla="*/ 221 w 335"/>
                <a:gd name="T11" fmla="*/ 33 h 144"/>
                <a:gd name="T12" fmla="*/ 239 w 335"/>
                <a:gd name="T13" fmla="*/ 37 h 144"/>
                <a:gd name="T14" fmla="*/ 260 w 335"/>
                <a:gd name="T15" fmla="*/ 37 h 144"/>
                <a:gd name="T16" fmla="*/ 265 w 335"/>
                <a:gd name="T17" fmla="*/ 37 h 144"/>
                <a:gd name="T18" fmla="*/ 285 w 335"/>
                <a:gd name="T19" fmla="*/ 41 h 144"/>
                <a:gd name="T20" fmla="*/ 301 w 335"/>
                <a:gd name="T21" fmla="*/ 53 h 144"/>
                <a:gd name="T22" fmla="*/ 316 w 335"/>
                <a:gd name="T23" fmla="*/ 70 h 144"/>
                <a:gd name="T24" fmla="*/ 327 w 335"/>
                <a:gd name="T25" fmla="*/ 94 h 144"/>
                <a:gd name="T26" fmla="*/ 335 w 335"/>
                <a:gd name="T27" fmla="*/ 125 h 144"/>
                <a:gd name="T28" fmla="*/ 335 w 335"/>
                <a:gd name="T29" fmla="*/ 126 h 144"/>
                <a:gd name="T30" fmla="*/ 335 w 335"/>
                <a:gd name="T31" fmla="*/ 128 h 144"/>
                <a:gd name="T32" fmla="*/ 335 w 335"/>
                <a:gd name="T33" fmla="*/ 130 h 144"/>
                <a:gd name="T34" fmla="*/ 335 w 335"/>
                <a:gd name="T35" fmla="*/ 133 h 144"/>
                <a:gd name="T36" fmla="*/ 334 w 335"/>
                <a:gd name="T37" fmla="*/ 136 h 144"/>
                <a:gd name="T38" fmla="*/ 332 w 335"/>
                <a:gd name="T39" fmla="*/ 138 h 144"/>
                <a:gd name="T40" fmla="*/ 329 w 335"/>
                <a:gd name="T41" fmla="*/ 141 h 144"/>
                <a:gd name="T42" fmla="*/ 327 w 335"/>
                <a:gd name="T43" fmla="*/ 142 h 144"/>
                <a:gd name="T44" fmla="*/ 324 w 335"/>
                <a:gd name="T45" fmla="*/ 142 h 144"/>
                <a:gd name="T46" fmla="*/ 322 w 335"/>
                <a:gd name="T47" fmla="*/ 144 h 144"/>
                <a:gd name="T48" fmla="*/ 319 w 335"/>
                <a:gd name="T49" fmla="*/ 144 h 144"/>
                <a:gd name="T50" fmla="*/ 16 w 335"/>
                <a:gd name="T51" fmla="*/ 144 h 144"/>
                <a:gd name="T52" fmla="*/ 11 w 335"/>
                <a:gd name="T53" fmla="*/ 142 h 144"/>
                <a:gd name="T54" fmla="*/ 6 w 335"/>
                <a:gd name="T55" fmla="*/ 141 h 144"/>
                <a:gd name="T56" fmla="*/ 3 w 335"/>
                <a:gd name="T57" fmla="*/ 138 h 144"/>
                <a:gd name="T58" fmla="*/ 0 w 335"/>
                <a:gd name="T59" fmla="*/ 133 h 144"/>
                <a:gd name="T60" fmla="*/ 0 w 335"/>
                <a:gd name="T61" fmla="*/ 128 h 144"/>
                <a:gd name="T62" fmla="*/ 0 w 335"/>
                <a:gd name="T63" fmla="*/ 123 h 144"/>
                <a:gd name="T64" fmla="*/ 3 w 335"/>
                <a:gd name="T65" fmla="*/ 118 h 144"/>
                <a:gd name="T66" fmla="*/ 6 w 335"/>
                <a:gd name="T67" fmla="*/ 115 h 144"/>
                <a:gd name="T68" fmla="*/ 11 w 335"/>
                <a:gd name="T69" fmla="*/ 114 h 144"/>
                <a:gd name="T70" fmla="*/ 16 w 335"/>
                <a:gd name="T71" fmla="*/ 112 h 144"/>
                <a:gd name="T72" fmla="*/ 300 w 335"/>
                <a:gd name="T73" fmla="*/ 112 h 144"/>
                <a:gd name="T74" fmla="*/ 293 w 335"/>
                <a:gd name="T75" fmla="*/ 96 h 144"/>
                <a:gd name="T76" fmla="*/ 285 w 335"/>
                <a:gd name="T77" fmla="*/ 81 h 144"/>
                <a:gd name="T78" fmla="*/ 276 w 335"/>
                <a:gd name="T79" fmla="*/ 72 h 144"/>
                <a:gd name="T80" fmla="*/ 265 w 335"/>
                <a:gd name="T81" fmla="*/ 69 h 144"/>
                <a:gd name="T82" fmla="*/ 260 w 335"/>
                <a:gd name="T83" fmla="*/ 69 h 144"/>
                <a:gd name="T84" fmla="*/ 240 w 335"/>
                <a:gd name="T85" fmla="*/ 69 h 144"/>
                <a:gd name="T86" fmla="*/ 221 w 335"/>
                <a:gd name="T87" fmla="*/ 67 h 144"/>
                <a:gd name="T88" fmla="*/ 202 w 335"/>
                <a:gd name="T89" fmla="*/ 61 h 144"/>
                <a:gd name="T90" fmla="*/ 181 w 335"/>
                <a:gd name="T91" fmla="*/ 46 h 144"/>
                <a:gd name="T92" fmla="*/ 162 w 335"/>
                <a:gd name="T93" fmla="*/ 25 h 144"/>
                <a:gd name="T94" fmla="*/ 160 w 335"/>
                <a:gd name="T95" fmla="*/ 21 h 144"/>
                <a:gd name="T96" fmla="*/ 160 w 335"/>
                <a:gd name="T97" fmla="*/ 16 h 144"/>
                <a:gd name="T98" fmla="*/ 160 w 335"/>
                <a:gd name="T99" fmla="*/ 11 h 144"/>
                <a:gd name="T100" fmla="*/ 164 w 335"/>
                <a:gd name="T101" fmla="*/ 6 h 144"/>
                <a:gd name="T102" fmla="*/ 167 w 335"/>
                <a:gd name="T103" fmla="*/ 3 h 144"/>
                <a:gd name="T104" fmla="*/ 172 w 335"/>
                <a:gd name="T105" fmla="*/ 1 h 144"/>
                <a:gd name="T106" fmla="*/ 176 w 335"/>
                <a:gd name="T10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5" h="144">
                  <a:moveTo>
                    <a:pt x="176" y="0"/>
                  </a:moveTo>
                  <a:lnTo>
                    <a:pt x="181" y="1"/>
                  </a:lnTo>
                  <a:lnTo>
                    <a:pt x="186" y="3"/>
                  </a:lnTo>
                  <a:lnTo>
                    <a:pt x="189" y="8"/>
                  </a:lnTo>
                  <a:lnTo>
                    <a:pt x="205" y="24"/>
                  </a:lnTo>
                  <a:lnTo>
                    <a:pt x="221" y="33"/>
                  </a:lnTo>
                  <a:lnTo>
                    <a:pt x="239" y="37"/>
                  </a:lnTo>
                  <a:lnTo>
                    <a:pt x="260" y="37"/>
                  </a:lnTo>
                  <a:lnTo>
                    <a:pt x="265" y="37"/>
                  </a:lnTo>
                  <a:lnTo>
                    <a:pt x="285" y="41"/>
                  </a:lnTo>
                  <a:lnTo>
                    <a:pt x="301" y="53"/>
                  </a:lnTo>
                  <a:lnTo>
                    <a:pt x="316" y="70"/>
                  </a:lnTo>
                  <a:lnTo>
                    <a:pt x="327" y="94"/>
                  </a:lnTo>
                  <a:lnTo>
                    <a:pt x="335" y="125"/>
                  </a:lnTo>
                  <a:lnTo>
                    <a:pt x="335" y="126"/>
                  </a:lnTo>
                  <a:lnTo>
                    <a:pt x="335" y="128"/>
                  </a:lnTo>
                  <a:lnTo>
                    <a:pt x="335" y="130"/>
                  </a:lnTo>
                  <a:lnTo>
                    <a:pt x="335" y="133"/>
                  </a:lnTo>
                  <a:lnTo>
                    <a:pt x="334" y="136"/>
                  </a:lnTo>
                  <a:lnTo>
                    <a:pt x="332" y="138"/>
                  </a:lnTo>
                  <a:lnTo>
                    <a:pt x="329" y="141"/>
                  </a:lnTo>
                  <a:lnTo>
                    <a:pt x="327" y="142"/>
                  </a:lnTo>
                  <a:lnTo>
                    <a:pt x="324" y="142"/>
                  </a:lnTo>
                  <a:lnTo>
                    <a:pt x="322" y="144"/>
                  </a:lnTo>
                  <a:lnTo>
                    <a:pt x="319" y="144"/>
                  </a:lnTo>
                  <a:lnTo>
                    <a:pt x="16" y="144"/>
                  </a:lnTo>
                  <a:lnTo>
                    <a:pt x="11" y="142"/>
                  </a:lnTo>
                  <a:lnTo>
                    <a:pt x="6" y="141"/>
                  </a:lnTo>
                  <a:lnTo>
                    <a:pt x="3" y="138"/>
                  </a:lnTo>
                  <a:lnTo>
                    <a:pt x="0" y="133"/>
                  </a:lnTo>
                  <a:lnTo>
                    <a:pt x="0" y="128"/>
                  </a:lnTo>
                  <a:lnTo>
                    <a:pt x="0" y="123"/>
                  </a:lnTo>
                  <a:lnTo>
                    <a:pt x="3" y="118"/>
                  </a:lnTo>
                  <a:lnTo>
                    <a:pt x="6" y="115"/>
                  </a:lnTo>
                  <a:lnTo>
                    <a:pt x="11" y="114"/>
                  </a:lnTo>
                  <a:lnTo>
                    <a:pt x="16" y="112"/>
                  </a:lnTo>
                  <a:lnTo>
                    <a:pt x="300" y="112"/>
                  </a:lnTo>
                  <a:lnTo>
                    <a:pt x="293" y="96"/>
                  </a:lnTo>
                  <a:lnTo>
                    <a:pt x="285" y="81"/>
                  </a:lnTo>
                  <a:lnTo>
                    <a:pt x="276" y="72"/>
                  </a:lnTo>
                  <a:lnTo>
                    <a:pt x="265" y="69"/>
                  </a:lnTo>
                  <a:lnTo>
                    <a:pt x="260" y="69"/>
                  </a:lnTo>
                  <a:lnTo>
                    <a:pt x="240" y="69"/>
                  </a:lnTo>
                  <a:lnTo>
                    <a:pt x="221" y="67"/>
                  </a:lnTo>
                  <a:lnTo>
                    <a:pt x="202" y="61"/>
                  </a:lnTo>
                  <a:lnTo>
                    <a:pt x="181" y="46"/>
                  </a:lnTo>
                  <a:lnTo>
                    <a:pt x="162" y="25"/>
                  </a:lnTo>
                  <a:lnTo>
                    <a:pt x="160" y="21"/>
                  </a:lnTo>
                  <a:lnTo>
                    <a:pt x="160" y="16"/>
                  </a:lnTo>
                  <a:lnTo>
                    <a:pt x="160" y="11"/>
                  </a:lnTo>
                  <a:lnTo>
                    <a:pt x="164" y="6"/>
                  </a:lnTo>
                  <a:lnTo>
                    <a:pt x="167" y="3"/>
                  </a:lnTo>
                  <a:lnTo>
                    <a:pt x="172" y="1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Freeform 360"/>
            <p:cNvSpPr>
              <a:spLocks/>
            </p:cNvSpPr>
            <p:nvPr/>
          </p:nvSpPr>
          <p:spPr bwMode="auto">
            <a:xfrm>
              <a:off x="8250397" y="5772945"/>
              <a:ext cx="189306" cy="154887"/>
            </a:xfrm>
            <a:custGeom>
              <a:avLst/>
              <a:gdLst>
                <a:gd name="T0" fmla="*/ 161 w 177"/>
                <a:gd name="T1" fmla="*/ 0 h 144"/>
                <a:gd name="T2" fmla="*/ 166 w 177"/>
                <a:gd name="T3" fmla="*/ 1 h 144"/>
                <a:gd name="T4" fmla="*/ 170 w 177"/>
                <a:gd name="T5" fmla="*/ 3 h 144"/>
                <a:gd name="T6" fmla="*/ 174 w 177"/>
                <a:gd name="T7" fmla="*/ 6 h 144"/>
                <a:gd name="T8" fmla="*/ 175 w 177"/>
                <a:gd name="T9" fmla="*/ 11 h 144"/>
                <a:gd name="T10" fmla="*/ 177 w 177"/>
                <a:gd name="T11" fmla="*/ 16 h 144"/>
                <a:gd name="T12" fmla="*/ 177 w 177"/>
                <a:gd name="T13" fmla="*/ 21 h 144"/>
                <a:gd name="T14" fmla="*/ 174 w 177"/>
                <a:gd name="T15" fmla="*/ 25 h 144"/>
                <a:gd name="T16" fmla="*/ 154 w 177"/>
                <a:gd name="T17" fmla="*/ 46 h 144"/>
                <a:gd name="T18" fmla="*/ 135 w 177"/>
                <a:gd name="T19" fmla="*/ 61 h 144"/>
                <a:gd name="T20" fmla="*/ 114 w 177"/>
                <a:gd name="T21" fmla="*/ 67 h 144"/>
                <a:gd name="T22" fmla="*/ 95 w 177"/>
                <a:gd name="T23" fmla="*/ 69 h 144"/>
                <a:gd name="T24" fmla="*/ 76 w 177"/>
                <a:gd name="T25" fmla="*/ 69 h 144"/>
                <a:gd name="T26" fmla="*/ 71 w 177"/>
                <a:gd name="T27" fmla="*/ 69 h 144"/>
                <a:gd name="T28" fmla="*/ 60 w 177"/>
                <a:gd name="T29" fmla="*/ 72 h 144"/>
                <a:gd name="T30" fmla="*/ 50 w 177"/>
                <a:gd name="T31" fmla="*/ 81 h 144"/>
                <a:gd name="T32" fmla="*/ 42 w 177"/>
                <a:gd name="T33" fmla="*/ 96 h 144"/>
                <a:gd name="T34" fmla="*/ 37 w 177"/>
                <a:gd name="T35" fmla="*/ 112 h 144"/>
                <a:gd name="T36" fmla="*/ 97 w 177"/>
                <a:gd name="T37" fmla="*/ 112 h 144"/>
                <a:gd name="T38" fmla="*/ 102 w 177"/>
                <a:gd name="T39" fmla="*/ 114 h 144"/>
                <a:gd name="T40" fmla="*/ 106 w 177"/>
                <a:gd name="T41" fmla="*/ 115 h 144"/>
                <a:gd name="T42" fmla="*/ 110 w 177"/>
                <a:gd name="T43" fmla="*/ 118 h 144"/>
                <a:gd name="T44" fmla="*/ 113 w 177"/>
                <a:gd name="T45" fmla="*/ 123 h 144"/>
                <a:gd name="T46" fmla="*/ 113 w 177"/>
                <a:gd name="T47" fmla="*/ 128 h 144"/>
                <a:gd name="T48" fmla="*/ 113 w 177"/>
                <a:gd name="T49" fmla="*/ 133 h 144"/>
                <a:gd name="T50" fmla="*/ 110 w 177"/>
                <a:gd name="T51" fmla="*/ 138 h 144"/>
                <a:gd name="T52" fmla="*/ 106 w 177"/>
                <a:gd name="T53" fmla="*/ 141 h 144"/>
                <a:gd name="T54" fmla="*/ 102 w 177"/>
                <a:gd name="T55" fmla="*/ 142 h 144"/>
                <a:gd name="T56" fmla="*/ 97 w 177"/>
                <a:gd name="T57" fmla="*/ 144 h 144"/>
                <a:gd name="T58" fmla="*/ 17 w 177"/>
                <a:gd name="T59" fmla="*/ 144 h 144"/>
                <a:gd name="T60" fmla="*/ 15 w 177"/>
                <a:gd name="T61" fmla="*/ 144 h 144"/>
                <a:gd name="T62" fmla="*/ 12 w 177"/>
                <a:gd name="T63" fmla="*/ 142 h 144"/>
                <a:gd name="T64" fmla="*/ 10 w 177"/>
                <a:gd name="T65" fmla="*/ 142 h 144"/>
                <a:gd name="T66" fmla="*/ 7 w 177"/>
                <a:gd name="T67" fmla="*/ 141 h 144"/>
                <a:gd name="T68" fmla="*/ 5 w 177"/>
                <a:gd name="T69" fmla="*/ 138 h 144"/>
                <a:gd name="T70" fmla="*/ 4 w 177"/>
                <a:gd name="T71" fmla="*/ 136 h 144"/>
                <a:gd name="T72" fmla="*/ 2 w 177"/>
                <a:gd name="T73" fmla="*/ 133 h 144"/>
                <a:gd name="T74" fmla="*/ 0 w 177"/>
                <a:gd name="T75" fmla="*/ 130 h 144"/>
                <a:gd name="T76" fmla="*/ 0 w 177"/>
                <a:gd name="T77" fmla="*/ 128 h 144"/>
                <a:gd name="T78" fmla="*/ 0 w 177"/>
                <a:gd name="T79" fmla="*/ 126 h 144"/>
                <a:gd name="T80" fmla="*/ 0 w 177"/>
                <a:gd name="T81" fmla="*/ 125 h 144"/>
                <a:gd name="T82" fmla="*/ 8 w 177"/>
                <a:gd name="T83" fmla="*/ 94 h 144"/>
                <a:gd name="T84" fmla="*/ 20 w 177"/>
                <a:gd name="T85" fmla="*/ 70 h 144"/>
                <a:gd name="T86" fmla="*/ 34 w 177"/>
                <a:gd name="T87" fmla="*/ 53 h 144"/>
                <a:gd name="T88" fmla="*/ 50 w 177"/>
                <a:gd name="T89" fmla="*/ 41 h 144"/>
                <a:gd name="T90" fmla="*/ 71 w 177"/>
                <a:gd name="T91" fmla="*/ 37 h 144"/>
                <a:gd name="T92" fmla="*/ 76 w 177"/>
                <a:gd name="T93" fmla="*/ 37 h 144"/>
                <a:gd name="T94" fmla="*/ 97 w 177"/>
                <a:gd name="T95" fmla="*/ 37 h 144"/>
                <a:gd name="T96" fmla="*/ 114 w 177"/>
                <a:gd name="T97" fmla="*/ 33 h 144"/>
                <a:gd name="T98" fmla="*/ 132 w 177"/>
                <a:gd name="T99" fmla="*/ 25 h 144"/>
                <a:gd name="T100" fmla="*/ 148 w 177"/>
                <a:gd name="T101" fmla="*/ 8 h 144"/>
                <a:gd name="T102" fmla="*/ 151 w 177"/>
                <a:gd name="T103" fmla="*/ 3 h 144"/>
                <a:gd name="T104" fmla="*/ 156 w 177"/>
                <a:gd name="T105" fmla="*/ 1 h 144"/>
                <a:gd name="T106" fmla="*/ 161 w 177"/>
                <a:gd name="T10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7" h="144">
                  <a:moveTo>
                    <a:pt x="161" y="0"/>
                  </a:moveTo>
                  <a:lnTo>
                    <a:pt x="166" y="1"/>
                  </a:lnTo>
                  <a:lnTo>
                    <a:pt x="170" y="3"/>
                  </a:lnTo>
                  <a:lnTo>
                    <a:pt x="174" y="6"/>
                  </a:lnTo>
                  <a:lnTo>
                    <a:pt x="175" y="11"/>
                  </a:lnTo>
                  <a:lnTo>
                    <a:pt x="177" y="16"/>
                  </a:lnTo>
                  <a:lnTo>
                    <a:pt x="177" y="21"/>
                  </a:lnTo>
                  <a:lnTo>
                    <a:pt x="174" y="25"/>
                  </a:lnTo>
                  <a:lnTo>
                    <a:pt x="154" y="46"/>
                  </a:lnTo>
                  <a:lnTo>
                    <a:pt x="135" y="61"/>
                  </a:lnTo>
                  <a:lnTo>
                    <a:pt x="114" y="67"/>
                  </a:lnTo>
                  <a:lnTo>
                    <a:pt x="95" y="69"/>
                  </a:lnTo>
                  <a:lnTo>
                    <a:pt x="76" y="69"/>
                  </a:lnTo>
                  <a:lnTo>
                    <a:pt x="71" y="69"/>
                  </a:lnTo>
                  <a:lnTo>
                    <a:pt x="60" y="72"/>
                  </a:lnTo>
                  <a:lnTo>
                    <a:pt x="50" y="81"/>
                  </a:lnTo>
                  <a:lnTo>
                    <a:pt x="42" y="96"/>
                  </a:lnTo>
                  <a:lnTo>
                    <a:pt x="37" y="112"/>
                  </a:lnTo>
                  <a:lnTo>
                    <a:pt x="97" y="112"/>
                  </a:lnTo>
                  <a:lnTo>
                    <a:pt x="102" y="114"/>
                  </a:lnTo>
                  <a:lnTo>
                    <a:pt x="106" y="115"/>
                  </a:lnTo>
                  <a:lnTo>
                    <a:pt x="110" y="118"/>
                  </a:lnTo>
                  <a:lnTo>
                    <a:pt x="113" y="123"/>
                  </a:lnTo>
                  <a:lnTo>
                    <a:pt x="113" y="128"/>
                  </a:lnTo>
                  <a:lnTo>
                    <a:pt x="113" y="133"/>
                  </a:lnTo>
                  <a:lnTo>
                    <a:pt x="110" y="138"/>
                  </a:lnTo>
                  <a:lnTo>
                    <a:pt x="106" y="141"/>
                  </a:lnTo>
                  <a:lnTo>
                    <a:pt x="102" y="142"/>
                  </a:lnTo>
                  <a:lnTo>
                    <a:pt x="97" y="144"/>
                  </a:lnTo>
                  <a:lnTo>
                    <a:pt x="17" y="144"/>
                  </a:lnTo>
                  <a:lnTo>
                    <a:pt x="15" y="144"/>
                  </a:lnTo>
                  <a:lnTo>
                    <a:pt x="12" y="142"/>
                  </a:lnTo>
                  <a:lnTo>
                    <a:pt x="10" y="142"/>
                  </a:lnTo>
                  <a:lnTo>
                    <a:pt x="7" y="141"/>
                  </a:lnTo>
                  <a:lnTo>
                    <a:pt x="5" y="138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25"/>
                  </a:lnTo>
                  <a:lnTo>
                    <a:pt x="8" y="94"/>
                  </a:lnTo>
                  <a:lnTo>
                    <a:pt x="20" y="70"/>
                  </a:lnTo>
                  <a:lnTo>
                    <a:pt x="34" y="53"/>
                  </a:lnTo>
                  <a:lnTo>
                    <a:pt x="50" y="41"/>
                  </a:lnTo>
                  <a:lnTo>
                    <a:pt x="71" y="37"/>
                  </a:lnTo>
                  <a:lnTo>
                    <a:pt x="76" y="37"/>
                  </a:lnTo>
                  <a:lnTo>
                    <a:pt x="97" y="37"/>
                  </a:lnTo>
                  <a:lnTo>
                    <a:pt x="114" y="33"/>
                  </a:lnTo>
                  <a:lnTo>
                    <a:pt x="132" y="25"/>
                  </a:lnTo>
                  <a:lnTo>
                    <a:pt x="148" y="8"/>
                  </a:lnTo>
                  <a:lnTo>
                    <a:pt x="151" y="3"/>
                  </a:lnTo>
                  <a:lnTo>
                    <a:pt x="156" y="1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Freeform 361"/>
            <p:cNvSpPr>
              <a:spLocks noEditPoints="1"/>
            </p:cNvSpPr>
            <p:nvPr/>
          </p:nvSpPr>
          <p:spPr bwMode="auto">
            <a:xfrm>
              <a:off x="8319236" y="5377122"/>
              <a:ext cx="410882" cy="413032"/>
            </a:xfrm>
            <a:custGeom>
              <a:avLst/>
              <a:gdLst>
                <a:gd name="T0" fmla="*/ 311 w 383"/>
                <a:gd name="T1" fmla="*/ 230 h 384"/>
                <a:gd name="T2" fmla="*/ 341 w 383"/>
                <a:gd name="T3" fmla="*/ 255 h 384"/>
                <a:gd name="T4" fmla="*/ 351 w 383"/>
                <a:gd name="T5" fmla="*/ 246 h 384"/>
                <a:gd name="T6" fmla="*/ 351 w 383"/>
                <a:gd name="T7" fmla="*/ 202 h 384"/>
                <a:gd name="T8" fmla="*/ 341 w 383"/>
                <a:gd name="T9" fmla="*/ 193 h 384"/>
                <a:gd name="T10" fmla="*/ 48 w 383"/>
                <a:gd name="T11" fmla="*/ 193 h 384"/>
                <a:gd name="T12" fmla="*/ 35 w 383"/>
                <a:gd name="T13" fmla="*/ 199 h 384"/>
                <a:gd name="T14" fmla="*/ 32 w 383"/>
                <a:gd name="T15" fmla="*/ 241 h 384"/>
                <a:gd name="T16" fmla="*/ 38 w 383"/>
                <a:gd name="T17" fmla="*/ 254 h 384"/>
                <a:gd name="T18" fmla="*/ 78 w 383"/>
                <a:gd name="T19" fmla="*/ 255 h 384"/>
                <a:gd name="T20" fmla="*/ 72 w 383"/>
                <a:gd name="T21" fmla="*/ 193 h 384"/>
                <a:gd name="T22" fmla="*/ 234 w 383"/>
                <a:gd name="T23" fmla="*/ 4 h 384"/>
                <a:gd name="T24" fmla="*/ 322 w 383"/>
                <a:gd name="T25" fmla="*/ 53 h 384"/>
                <a:gd name="T26" fmla="*/ 351 w 383"/>
                <a:gd name="T27" fmla="*/ 161 h 384"/>
                <a:gd name="T28" fmla="*/ 380 w 383"/>
                <a:gd name="T29" fmla="*/ 188 h 384"/>
                <a:gd name="T30" fmla="*/ 380 w 383"/>
                <a:gd name="T31" fmla="*/ 260 h 384"/>
                <a:gd name="T32" fmla="*/ 351 w 383"/>
                <a:gd name="T33" fmla="*/ 287 h 384"/>
                <a:gd name="T34" fmla="*/ 322 w 383"/>
                <a:gd name="T35" fmla="*/ 332 h 384"/>
                <a:gd name="T36" fmla="*/ 219 w 383"/>
                <a:gd name="T37" fmla="*/ 336 h 384"/>
                <a:gd name="T38" fmla="*/ 208 w 383"/>
                <a:gd name="T39" fmla="*/ 326 h 384"/>
                <a:gd name="T40" fmla="*/ 208 w 383"/>
                <a:gd name="T41" fmla="*/ 283 h 384"/>
                <a:gd name="T42" fmla="*/ 219 w 383"/>
                <a:gd name="T43" fmla="*/ 273 h 384"/>
                <a:gd name="T44" fmla="*/ 234 w 383"/>
                <a:gd name="T45" fmla="*/ 275 h 384"/>
                <a:gd name="T46" fmla="*/ 240 w 383"/>
                <a:gd name="T47" fmla="*/ 287 h 384"/>
                <a:gd name="T48" fmla="*/ 309 w 383"/>
                <a:gd name="T49" fmla="*/ 304 h 384"/>
                <a:gd name="T50" fmla="*/ 319 w 383"/>
                <a:gd name="T51" fmla="*/ 294 h 384"/>
                <a:gd name="T52" fmla="*/ 287 w 383"/>
                <a:gd name="T53" fmla="*/ 287 h 384"/>
                <a:gd name="T54" fmla="*/ 276 w 383"/>
                <a:gd name="T55" fmla="*/ 284 h 384"/>
                <a:gd name="T56" fmla="*/ 269 w 383"/>
                <a:gd name="T57" fmla="*/ 271 h 384"/>
                <a:gd name="T58" fmla="*/ 280 w 383"/>
                <a:gd name="T59" fmla="*/ 204 h 384"/>
                <a:gd name="T60" fmla="*/ 279 w 383"/>
                <a:gd name="T61" fmla="*/ 174 h 384"/>
                <a:gd name="T62" fmla="*/ 287 w 383"/>
                <a:gd name="T63" fmla="*/ 162 h 384"/>
                <a:gd name="T64" fmla="*/ 300 w 383"/>
                <a:gd name="T65" fmla="*/ 161 h 384"/>
                <a:gd name="T66" fmla="*/ 320 w 383"/>
                <a:gd name="T67" fmla="*/ 161 h 384"/>
                <a:gd name="T68" fmla="*/ 296 w 383"/>
                <a:gd name="T69" fmla="*/ 73 h 384"/>
                <a:gd name="T70" fmla="*/ 226 w 383"/>
                <a:gd name="T71" fmla="*/ 34 h 384"/>
                <a:gd name="T72" fmla="*/ 128 w 383"/>
                <a:gd name="T73" fmla="*/ 42 h 384"/>
                <a:gd name="T74" fmla="*/ 73 w 383"/>
                <a:gd name="T75" fmla="*/ 97 h 384"/>
                <a:gd name="T76" fmla="*/ 77 w 383"/>
                <a:gd name="T77" fmla="*/ 161 h 384"/>
                <a:gd name="T78" fmla="*/ 115 w 383"/>
                <a:gd name="T79" fmla="*/ 89 h 384"/>
                <a:gd name="T80" fmla="*/ 192 w 383"/>
                <a:gd name="T81" fmla="*/ 65 h 384"/>
                <a:gd name="T82" fmla="*/ 267 w 383"/>
                <a:gd name="T83" fmla="*/ 89 h 384"/>
                <a:gd name="T84" fmla="*/ 288 w 383"/>
                <a:gd name="T85" fmla="*/ 116 h 384"/>
                <a:gd name="T86" fmla="*/ 282 w 383"/>
                <a:gd name="T87" fmla="*/ 129 h 384"/>
                <a:gd name="T88" fmla="*/ 267 w 383"/>
                <a:gd name="T89" fmla="*/ 130 h 384"/>
                <a:gd name="T90" fmla="*/ 242 w 383"/>
                <a:gd name="T91" fmla="*/ 109 h 384"/>
                <a:gd name="T92" fmla="*/ 165 w 383"/>
                <a:gd name="T93" fmla="*/ 100 h 384"/>
                <a:gd name="T94" fmla="*/ 114 w 383"/>
                <a:gd name="T95" fmla="*/ 145 h 384"/>
                <a:gd name="T96" fmla="*/ 107 w 383"/>
                <a:gd name="T97" fmla="*/ 239 h 384"/>
                <a:gd name="T98" fmla="*/ 142 w 383"/>
                <a:gd name="T99" fmla="*/ 321 h 384"/>
                <a:gd name="T100" fmla="*/ 192 w 383"/>
                <a:gd name="T101" fmla="*/ 352 h 384"/>
                <a:gd name="T102" fmla="*/ 208 w 383"/>
                <a:gd name="T103" fmla="*/ 350 h 384"/>
                <a:gd name="T104" fmla="*/ 221 w 383"/>
                <a:gd name="T105" fmla="*/ 356 h 384"/>
                <a:gd name="T106" fmla="*/ 223 w 383"/>
                <a:gd name="T107" fmla="*/ 371 h 384"/>
                <a:gd name="T108" fmla="*/ 213 w 383"/>
                <a:gd name="T109" fmla="*/ 381 h 384"/>
                <a:gd name="T110" fmla="*/ 168 w 383"/>
                <a:gd name="T111" fmla="*/ 379 h 384"/>
                <a:gd name="T112" fmla="*/ 102 w 383"/>
                <a:gd name="T113" fmla="*/ 320 h 384"/>
                <a:gd name="T114" fmla="*/ 80 w 383"/>
                <a:gd name="T115" fmla="*/ 287 h 384"/>
                <a:gd name="T116" fmla="*/ 14 w 383"/>
                <a:gd name="T117" fmla="*/ 275 h 384"/>
                <a:gd name="T118" fmla="*/ 0 w 383"/>
                <a:gd name="T119" fmla="*/ 209 h 384"/>
                <a:gd name="T120" fmla="*/ 32 w 383"/>
                <a:gd name="T121" fmla="*/ 162 h 384"/>
                <a:gd name="T122" fmla="*/ 45 w 383"/>
                <a:gd name="T123" fmla="*/ 82 h 384"/>
                <a:gd name="T124" fmla="*/ 114 w 383"/>
                <a:gd name="T125" fmla="*/ 1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3" h="384">
                  <a:moveTo>
                    <a:pt x="311" y="193"/>
                  </a:moveTo>
                  <a:lnTo>
                    <a:pt x="312" y="204"/>
                  </a:lnTo>
                  <a:lnTo>
                    <a:pt x="311" y="230"/>
                  </a:lnTo>
                  <a:lnTo>
                    <a:pt x="306" y="255"/>
                  </a:lnTo>
                  <a:lnTo>
                    <a:pt x="335" y="255"/>
                  </a:lnTo>
                  <a:lnTo>
                    <a:pt x="341" y="255"/>
                  </a:lnTo>
                  <a:lnTo>
                    <a:pt x="344" y="254"/>
                  </a:lnTo>
                  <a:lnTo>
                    <a:pt x="349" y="249"/>
                  </a:lnTo>
                  <a:lnTo>
                    <a:pt x="351" y="246"/>
                  </a:lnTo>
                  <a:lnTo>
                    <a:pt x="351" y="241"/>
                  </a:lnTo>
                  <a:lnTo>
                    <a:pt x="351" y="209"/>
                  </a:lnTo>
                  <a:lnTo>
                    <a:pt x="351" y="202"/>
                  </a:lnTo>
                  <a:lnTo>
                    <a:pt x="349" y="199"/>
                  </a:lnTo>
                  <a:lnTo>
                    <a:pt x="344" y="196"/>
                  </a:lnTo>
                  <a:lnTo>
                    <a:pt x="341" y="193"/>
                  </a:lnTo>
                  <a:lnTo>
                    <a:pt x="335" y="193"/>
                  </a:lnTo>
                  <a:lnTo>
                    <a:pt x="311" y="193"/>
                  </a:lnTo>
                  <a:close/>
                  <a:moveTo>
                    <a:pt x="48" y="193"/>
                  </a:moveTo>
                  <a:lnTo>
                    <a:pt x="43" y="193"/>
                  </a:lnTo>
                  <a:lnTo>
                    <a:pt x="38" y="196"/>
                  </a:lnTo>
                  <a:lnTo>
                    <a:pt x="35" y="199"/>
                  </a:lnTo>
                  <a:lnTo>
                    <a:pt x="33" y="202"/>
                  </a:lnTo>
                  <a:lnTo>
                    <a:pt x="32" y="209"/>
                  </a:lnTo>
                  <a:lnTo>
                    <a:pt x="32" y="241"/>
                  </a:lnTo>
                  <a:lnTo>
                    <a:pt x="33" y="246"/>
                  </a:lnTo>
                  <a:lnTo>
                    <a:pt x="35" y="249"/>
                  </a:lnTo>
                  <a:lnTo>
                    <a:pt x="38" y="254"/>
                  </a:lnTo>
                  <a:lnTo>
                    <a:pt x="43" y="255"/>
                  </a:lnTo>
                  <a:lnTo>
                    <a:pt x="48" y="255"/>
                  </a:lnTo>
                  <a:lnTo>
                    <a:pt x="78" y="255"/>
                  </a:lnTo>
                  <a:lnTo>
                    <a:pt x="73" y="231"/>
                  </a:lnTo>
                  <a:lnTo>
                    <a:pt x="72" y="204"/>
                  </a:lnTo>
                  <a:lnTo>
                    <a:pt x="72" y="193"/>
                  </a:lnTo>
                  <a:lnTo>
                    <a:pt x="48" y="193"/>
                  </a:lnTo>
                  <a:close/>
                  <a:moveTo>
                    <a:pt x="192" y="0"/>
                  </a:moveTo>
                  <a:lnTo>
                    <a:pt x="234" y="4"/>
                  </a:lnTo>
                  <a:lnTo>
                    <a:pt x="269" y="13"/>
                  </a:lnTo>
                  <a:lnTo>
                    <a:pt x="298" y="31"/>
                  </a:lnTo>
                  <a:lnTo>
                    <a:pt x="322" y="53"/>
                  </a:lnTo>
                  <a:lnTo>
                    <a:pt x="338" y="82"/>
                  </a:lnTo>
                  <a:lnTo>
                    <a:pt x="348" y="119"/>
                  </a:lnTo>
                  <a:lnTo>
                    <a:pt x="351" y="161"/>
                  </a:lnTo>
                  <a:lnTo>
                    <a:pt x="351" y="162"/>
                  </a:lnTo>
                  <a:lnTo>
                    <a:pt x="369" y="174"/>
                  </a:lnTo>
                  <a:lnTo>
                    <a:pt x="380" y="188"/>
                  </a:lnTo>
                  <a:lnTo>
                    <a:pt x="383" y="209"/>
                  </a:lnTo>
                  <a:lnTo>
                    <a:pt x="383" y="241"/>
                  </a:lnTo>
                  <a:lnTo>
                    <a:pt x="380" y="260"/>
                  </a:lnTo>
                  <a:lnTo>
                    <a:pt x="369" y="275"/>
                  </a:lnTo>
                  <a:lnTo>
                    <a:pt x="351" y="286"/>
                  </a:lnTo>
                  <a:lnTo>
                    <a:pt x="351" y="287"/>
                  </a:lnTo>
                  <a:lnTo>
                    <a:pt x="348" y="307"/>
                  </a:lnTo>
                  <a:lnTo>
                    <a:pt x="338" y="323"/>
                  </a:lnTo>
                  <a:lnTo>
                    <a:pt x="322" y="332"/>
                  </a:lnTo>
                  <a:lnTo>
                    <a:pt x="304" y="336"/>
                  </a:lnTo>
                  <a:lnTo>
                    <a:pt x="224" y="336"/>
                  </a:lnTo>
                  <a:lnTo>
                    <a:pt x="219" y="336"/>
                  </a:lnTo>
                  <a:lnTo>
                    <a:pt x="215" y="332"/>
                  </a:lnTo>
                  <a:lnTo>
                    <a:pt x="211" y="329"/>
                  </a:lnTo>
                  <a:lnTo>
                    <a:pt x="208" y="326"/>
                  </a:lnTo>
                  <a:lnTo>
                    <a:pt x="208" y="320"/>
                  </a:lnTo>
                  <a:lnTo>
                    <a:pt x="208" y="287"/>
                  </a:lnTo>
                  <a:lnTo>
                    <a:pt x="208" y="283"/>
                  </a:lnTo>
                  <a:lnTo>
                    <a:pt x="211" y="279"/>
                  </a:lnTo>
                  <a:lnTo>
                    <a:pt x="215" y="275"/>
                  </a:lnTo>
                  <a:lnTo>
                    <a:pt x="219" y="273"/>
                  </a:lnTo>
                  <a:lnTo>
                    <a:pt x="224" y="271"/>
                  </a:lnTo>
                  <a:lnTo>
                    <a:pt x="229" y="273"/>
                  </a:lnTo>
                  <a:lnTo>
                    <a:pt x="234" y="275"/>
                  </a:lnTo>
                  <a:lnTo>
                    <a:pt x="237" y="279"/>
                  </a:lnTo>
                  <a:lnTo>
                    <a:pt x="239" y="283"/>
                  </a:lnTo>
                  <a:lnTo>
                    <a:pt x="240" y="287"/>
                  </a:lnTo>
                  <a:lnTo>
                    <a:pt x="240" y="304"/>
                  </a:lnTo>
                  <a:lnTo>
                    <a:pt x="304" y="304"/>
                  </a:lnTo>
                  <a:lnTo>
                    <a:pt x="309" y="304"/>
                  </a:lnTo>
                  <a:lnTo>
                    <a:pt x="312" y="300"/>
                  </a:lnTo>
                  <a:lnTo>
                    <a:pt x="317" y="297"/>
                  </a:lnTo>
                  <a:lnTo>
                    <a:pt x="319" y="294"/>
                  </a:lnTo>
                  <a:lnTo>
                    <a:pt x="320" y="287"/>
                  </a:lnTo>
                  <a:lnTo>
                    <a:pt x="288" y="287"/>
                  </a:lnTo>
                  <a:lnTo>
                    <a:pt x="287" y="287"/>
                  </a:lnTo>
                  <a:lnTo>
                    <a:pt x="285" y="287"/>
                  </a:lnTo>
                  <a:lnTo>
                    <a:pt x="280" y="287"/>
                  </a:lnTo>
                  <a:lnTo>
                    <a:pt x="276" y="284"/>
                  </a:lnTo>
                  <a:lnTo>
                    <a:pt x="272" y="281"/>
                  </a:lnTo>
                  <a:lnTo>
                    <a:pt x="269" y="278"/>
                  </a:lnTo>
                  <a:lnTo>
                    <a:pt x="269" y="271"/>
                  </a:lnTo>
                  <a:lnTo>
                    <a:pt x="269" y="267"/>
                  </a:lnTo>
                  <a:lnTo>
                    <a:pt x="277" y="236"/>
                  </a:lnTo>
                  <a:lnTo>
                    <a:pt x="280" y="204"/>
                  </a:lnTo>
                  <a:lnTo>
                    <a:pt x="279" y="191"/>
                  </a:lnTo>
                  <a:lnTo>
                    <a:pt x="279" y="178"/>
                  </a:lnTo>
                  <a:lnTo>
                    <a:pt x="279" y="174"/>
                  </a:lnTo>
                  <a:lnTo>
                    <a:pt x="280" y="169"/>
                  </a:lnTo>
                  <a:lnTo>
                    <a:pt x="284" y="164"/>
                  </a:lnTo>
                  <a:lnTo>
                    <a:pt x="287" y="162"/>
                  </a:lnTo>
                  <a:lnTo>
                    <a:pt x="292" y="161"/>
                  </a:lnTo>
                  <a:lnTo>
                    <a:pt x="296" y="161"/>
                  </a:lnTo>
                  <a:lnTo>
                    <a:pt x="300" y="161"/>
                  </a:lnTo>
                  <a:lnTo>
                    <a:pt x="301" y="161"/>
                  </a:lnTo>
                  <a:lnTo>
                    <a:pt x="304" y="161"/>
                  </a:lnTo>
                  <a:lnTo>
                    <a:pt x="320" y="161"/>
                  </a:lnTo>
                  <a:lnTo>
                    <a:pt x="317" y="126"/>
                  </a:lnTo>
                  <a:lnTo>
                    <a:pt x="309" y="97"/>
                  </a:lnTo>
                  <a:lnTo>
                    <a:pt x="296" y="73"/>
                  </a:lnTo>
                  <a:lnTo>
                    <a:pt x="279" y="55"/>
                  </a:lnTo>
                  <a:lnTo>
                    <a:pt x="255" y="42"/>
                  </a:lnTo>
                  <a:lnTo>
                    <a:pt x="226" y="34"/>
                  </a:lnTo>
                  <a:lnTo>
                    <a:pt x="192" y="33"/>
                  </a:lnTo>
                  <a:lnTo>
                    <a:pt x="157" y="34"/>
                  </a:lnTo>
                  <a:lnTo>
                    <a:pt x="128" y="42"/>
                  </a:lnTo>
                  <a:lnTo>
                    <a:pt x="105" y="55"/>
                  </a:lnTo>
                  <a:lnTo>
                    <a:pt x="86" y="73"/>
                  </a:lnTo>
                  <a:lnTo>
                    <a:pt x="73" y="97"/>
                  </a:lnTo>
                  <a:lnTo>
                    <a:pt x="67" y="126"/>
                  </a:lnTo>
                  <a:lnTo>
                    <a:pt x="64" y="161"/>
                  </a:lnTo>
                  <a:lnTo>
                    <a:pt x="77" y="161"/>
                  </a:lnTo>
                  <a:lnTo>
                    <a:pt x="85" y="132"/>
                  </a:lnTo>
                  <a:lnTo>
                    <a:pt x="97" y="108"/>
                  </a:lnTo>
                  <a:lnTo>
                    <a:pt x="115" y="89"/>
                  </a:lnTo>
                  <a:lnTo>
                    <a:pt x="136" y="76"/>
                  </a:lnTo>
                  <a:lnTo>
                    <a:pt x="162" y="68"/>
                  </a:lnTo>
                  <a:lnTo>
                    <a:pt x="192" y="65"/>
                  </a:lnTo>
                  <a:lnTo>
                    <a:pt x="219" y="68"/>
                  </a:lnTo>
                  <a:lnTo>
                    <a:pt x="245" y="74"/>
                  </a:lnTo>
                  <a:lnTo>
                    <a:pt x="267" y="89"/>
                  </a:lnTo>
                  <a:lnTo>
                    <a:pt x="285" y="106"/>
                  </a:lnTo>
                  <a:lnTo>
                    <a:pt x="287" y="109"/>
                  </a:lnTo>
                  <a:lnTo>
                    <a:pt x="288" y="116"/>
                  </a:lnTo>
                  <a:lnTo>
                    <a:pt x="287" y="121"/>
                  </a:lnTo>
                  <a:lnTo>
                    <a:pt x="285" y="124"/>
                  </a:lnTo>
                  <a:lnTo>
                    <a:pt x="282" y="129"/>
                  </a:lnTo>
                  <a:lnTo>
                    <a:pt x="277" y="130"/>
                  </a:lnTo>
                  <a:lnTo>
                    <a:pt x="272" y="132"/>
                  </a:lnTo>
                  <a:lnTo>
                    <a:pt x="267" y="130"/>
                  </a:lnTo>
                  <a:lnTo>
                    <a:pt x="263" y="129"/>
                  </a:lnTo>
                  <a:lnTo>
                    <a:pt x="259" y="126"/>
                  </a:lnTo>
                  <a:lnTo>
                    <a:pt x="242" y="109"/>
                  </a:lnTo>
                  <a:lnTo>
                    <a:pt x="219" y="100"/>
                  </a:lnTo>
                  <a:lnTo>
                    <a:pt x="192" y="97"/>
                  </a:lnTo>
                  <a:lnTo>
                    <a:pt x="165" y="100"/>
                  </a:lnTo>
                  <a:lnTo>
                    <a:pt x="142" y="108"/>
                  </a:lnTo>
                  <a:lnTo>
                    <a:pt x="126" y="124"/>
                  </a:lnTo>
                  <a:lnTo>
                    <a:pt x="114" y="145"/>
                  </a:lnTo>
                  <a:lnTo>
                    <a:pt x="105" y="170"/>
                  </a:lnTo>
                  <a:lnTo>
                    <a:pt x="104" y="204"/>
                  </a:lnTo>
                  <a:lnTo>
                    <a:pt x="107" y="239"/>
                  </a:lnTo>
                  <a:lnTo>
                    <a:pt x="115" y="271"/>
                  </a:lnTo>
                  <a:lnTo>
                    <a:pt x="128" y="299"/>
                  </a:lnTo>
                  <a:lnTo>
                    <a:pt x="142" y="321"/>
                  </a:lnTo>
                  <a:lnTo>
                    <a:pt x="158" y="337"/>
                  </a:lnTo>
                  <a:lnTo>
                    <a:pt x="176" y="348"/>
                  </a:lnTo>
                  <a:lnTo>
                    <a:pt x="192" y="352"/>
                  </a:lnTo>
                  <a:lnTo>
                    <a:pt x="197" y="352"/>
                  </a:lnTo>
                  <a:lnTo>
                    <a:pt x="203" y="350"/>
                  </a:lnTo>
                  <a:lnTo>
                    <a:pt x="208" y="350"/>
                  </a:lnTo>
                  <a:lnTo>
                    <a:pt x="213" y="350"/>
                  </a:lnTo>
                  <a:lnTo>
                    <a:pt x="218" y="353"/>
                  </a:lnTo>
                  <a:lnTo>
                    <a:pt x="221" y="356"/>
                  </a:lnTo>
                  <a:lnTo>
                    <a:pt x="223" y="361"/>
                  </a:lnTo>
                  <a:lnTo>
                    <a:pt x="224" y="366"/>
                  </a:lnTo>
                  <a:lnTo>
                    <a:pt x="223" y="371"/>
                  </a:lnTo>
                  <a:lnTo>
                    <a:pt x="221" y="374"/>
                  </a:lnTo>
                  <a:lnTo>
                    <a:pt x="218" y="379"/>
                  </a:lnTo>
                  <a:lnTo>
                    <a:pt x="213" y="381"/>
                  </a:lnTo>
                  <a:lnTo>
                    <a:pt x="202" y="384"/>
                  </a:lnTo>
                  <a:lnTo>
                    <a:pt x="192" y="384"/>
                  </a:lnTo>
                  <a:lnTo>
                    <a:pt x="168" y="379"/>
                  </a:lnTo>
                  <a:lnTo>
                    <a:pt x="144" y="366"/>
                  </a:lnTo>
                  <a:lnTo>
                    <a:pt x="122" y="347"/>
                  </a:lnTo>
                  <a:lnTo>
                    <a:pt x="102" y="320"/>
                  </a:lnTo>
                  <a:lnTo>
                    <a:pt x="86" y="286"/>
                  </a:lnTo>
                  <a:lnTo>
                    <a:pt x="83" y="287"/>
                  </a:lnTo>
                  <a:lnTo>
                    <a:pt x="80" y="287"/>
                  </a:lnTo>
                  <a:lnTo>
                    <a:pt x="48" y="287"/>
                  </a:lnTo>
                  <a:lnTo>
                    <a:pt x="29" y="284"/>
                  </a:lnTo>
                  <a:lnTo>
                    <a:pt x="14" y="275"/>
                  </a:lnTo>
                  <a:lnTo>
                    <a:pt x="3" y="259"/>
                  </a:lnTo>
                  <a:lnTo>
                    <a:pt x="0" y="241"/>
                  </a:lnTo>
                  <a:lnTo>
                    <a:pt x="0" y="209"/>
                  </a:lnTo>
                  <a:lnTo>
                    <a:pt x="4" y="188"/>
                  </a:lnTo>
                  <a:lnTo>
                    <a:pt x="16" y="174"/>
                  </a:lnTo>
                  <a:lnTo>
                    <a:pt x="32" y="162"/>
                  </a:lnTo>
                  <a:lnTo>
                    <a:pt x="32" y="161"/>
                  </a:lnTo>
                  <a:lnTo>
                    <a:pt x="35" y="119"/>
                  </a:lnTo>
                  <a:lnTo>
                    <a:pt x="45" y="82"/>
                  </a:lnTo>
                  <a:lnTo>
                    <a:pt x="62" y="53"/>
                  </a:lnTo>
                  <a:lnTo>
                    <a:pt x="85" y="31"/>
                  </a:lnTo>
                  <a:lnTo>
                    <a:pt x="114" y="13"/>
                  </a:lnTo>
                  <a:lnTo>
                    <a:pt x="150" y="4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339752" y="258248"/>
            <a:ext cx="6179690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 lvl="0">
              <a:defRPr lang="ru-RU"/>
            </a:defPPr>
            <a:lvl1pPr lvl="0" defTabSz="914400">
              <a:spcBef>
                <a:spcPct val="0"/>
              </a:spcBef>
              <a:buFont typeface="Arial" charset="0"/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lvl="1" indent="-285750" defTabSz="91440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Century Gothic" pitchFamily="34" charset="0"/>
              </a:defRPr>
            </a:lvl2pPr>
            <a:lvl3pPr marL="1143000" lvl="2" indent="-228600" defTabSz="9144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Century Gothic" pitchFamily="34" charset="0"/>
              </a:defRPr>
            </a:lvl3pPr>
            <a:lvl4pPr marL="1600200" lvl="3" indent="-228600" defTabSz="9144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Century Gothic" pitchFamily="34" charset="0"/>
              </a:defRPr>
            </a:lvl4pPr>
            <a:lvl5pPr marL="2057400" lvl="4" indent="-228600" defTabSz="9144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Century Gothic" pitchFamily="34" charset="0"/>
              </a:defRPr>
            </a:lvl5pPr>
            <a:lvl6pPr marL="2514600" lvl="5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6pPr>
            <a:lvl7pPr marL="2971800" lvl="6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7pPr>
            <a:lvl8pPr marL="3429000" lvl="7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8pPr>
            <a:lvl9pPr marL="3886200" lvl="8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9pPr>
          </a:lstStyle>
          <a:p>
            <a:r>
              <a:rPr lang="ru-RU" smtClean="0"/>
              <a:t>ТЕХНИЧЕСКАЯ ПОДДЕРЖКА ЕГИСЗ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576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-1016" y="759760"/>
            <a:ext cx="266429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339752" y="741574"/>
            <a:ext cx="6192688" cy="0"/>
          </a:xfrm>
          <a:prstGeom prst="line">
            <a:avLst/>
          </a:prstGeom>
          <a:ln w="57150">
            <a:solidFill>
              <a:srgbClr val="BC3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7007"/>
            <a:ext cx="2125065" cy="58651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532812" y="741574"/>
            <a:ext cx="61118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703480" y="210126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39753" y="249983"/>
            <a:ext cx="6192688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 lvl="0">
              <a:defRPr lang="ru-RU"/>
            </a:defPPr>
            <a:lvl1pPr lvl="0" defTabSz="914400">
              <a:spcBef>
                <a:spcPct val="0"/>
              </a:spcBef>
              <a:buFont typeface="Arial" charset="0"/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lvl="1" indent="-285750" defTabSz="91440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Century Gothic" pitchFamily="34" charset="0"/>
              </a:defRPr>
            </a:lvl2pPr>
            <a:lvl3pPr marL="1143000" lvl="2" indent="-228600" defTabSz="9144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Century Gothic" pitchFamily="34" charset="0"/>
              </a:defRPr>
            </a:lvl3pPr>
            <a:lvl4pPr marL="1600200" lvl="3" indent="-228600" defTabSz="9144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Century Gothic" pitchFamily="34" charset="0"/>
              </a:defRPr>
            </a:lvl4pPr>
            <a:lvl5pPr marL="2057400" lvl="4" indent="-228600" defTabSz="9144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Century Gothic" pitchFamily="34" charset="0"/>
              </a:defRPr>
            </a:lvl5pPr>
            <a:lvl6pPr marL="2514600" lvl="5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6pPr>
            <a:lvl7pPr marL="2971800" lvl="6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7pPr>
            <a:lvl8pPr marL="3429000" lvl="7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8pPr>
            <a:lvl9pPr marL="3886200" lvl="8" indent="-228600" defTabSz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entury Gothic" pitchFamily="34" charset="0"/>
              </a:defRPr>
            </a:lvl9pPr>
          </a:lstStyle>
          <a:p>
            <a:r>
              <a:rPr lang="ru-RU" dirty="0" smtClean="0"/>
              <a:t>РЕГИОНЫ, ПРЕДСТАВИВШИЕ СВЕДЕНИЯ И ЗАЯВКИ В СРОК</a:t>
            </a:r>
            <a:endParaRPr lang="ru-RU" altLang="ru-RU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562733" y="1121061"/>
            <a:ext cx="53239" cy="5446557"/>
            <a:chOff x="562733" y="1121061"/>
            <a:chExt cx="53239" cy="5446557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589353" y="1239618"/>
              <a:ext cx="0" cy="532800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угольник 37"/>
            <p:cNvSpPr/>
            <p:nvPr/>
          </p:nvSpPr>
          <p:spPr>
            <a:xfrm>
              <a:off x="562733" y="1121061"/>
              <a:ext cx="53239" cy="52548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3233965" y="1121061"/>
            <a:ext cx="27210" cy="46873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812065" y="1121061"/>
            <a:ext cx="31764" cy="46873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846745" y="3305457"/>
            <a:ext cx="7208456" cy="523220"/>
            <a:chOff x="828247" y="3330057"/>
            <a:chExt cx="7208456" cy="52322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402922" y="3365189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Тульская 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755897" y="3330057"/>
              <a:ext cx="152157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Нижегородская </a:t>
              </a:r>
              <a:b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164042" y="3449120"/>
              <a:ext cx="20938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Волгоградская 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247" y="3433820"/>
              <a:ext cx="362217" cy="373690"/>
            </a:xfrm>
            <a:prstGeom prst="rect">
              <a:avLst/>
            </a:prstGeom>
          </p:spPr>
        </p:pic>
        <p:pic>
          <p:nvPicPr>
            <p:cNvPr id="1032" name="Picture 8" descr="ÐÐ°ÑÑÐ¸Ð½ÐºÐ¸ Ð¿Ð¾ Ð·Ð°Ð¿ÑÐ¾ÑÑ Ð³ÐµÑÐ± Ð½Ð¸Ð¶ÐµÐ³Ð¾ÑÐ¾Ð´ÑÐºÐ¾Ð¹ Ð¾Ð±Ð»Ð°ÑÑÐ¸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287" y="3426747"/>
              <a:ext cx="349515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ÐÐ°ÑÑÐ¸Ð½ÐºÐ¸ Ð¿Ð¾ Ð·Ð°Ð¿ÑÐ¾ÑÑ Ð³ÐµÑÐ± ÑÑÐ»ÑÑÐºÐ¾Ð¹ Ð¾Ð±Ð»Ð°ÑÑÐ¸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3977" y="3334201"/>
              <a:ext cx="252398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1238339" y="5321315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Кемеровская область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61051" y="5295203"/>
            <a:ext cx="1954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Челябинская область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22675" y="5312215"/>
            <a:ext cx="19415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 Дагестан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ÐÐ°ÑÑÐ¸Ð½ÐºÐ¸ Ð¿Ð¾ Ð·Ð°Ð¿ÑÐ¾ÑÑ Ð³ÐµÑÐ± ÐºÐµÐ¼ÐµÑÐ¾Ð²ÑÐºÐ¾Ð¹ Ð¾Ð±Ð»Ð°ÑÑÐ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10" y="5321315"/>
            <a:ext cx="33882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ÐÐ°ÑÑÐ¸Ð½ÐºÐ¸ Ð¿Ð¾ Ð·Ð°Ð¿ÑÐ¾ÑÑ Ð³ÐµÑÐ± ÑÐµÑÐ¿ÑÐ±Ð»Ð¸ÐºÐ¸ Ð´Ð°Ð³ÐµÑÑÐ°Ð½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275" y="5286103"/>
            <a:ext cx="34615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ÐÐ°ÑÑÐ¸Ð½ÐºÐ¸ Ð¿Ð¾ Ð·Ð°Ð¿ÑÐ¾ÑÑ Ð³ÐµÑÐ± ÑÐµÐ»ÑÐ±Ð¸Ð½ÑÐºÐ¾Ð¹ Ð¾Ð±Ð»Ð°ÑÑÐ¸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244" y="5259992"/>
            <a:ext cx="27973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Группа 39"/>
          <p:cNvGrpSpPr/>
          <p:nvPr/>
        </p:nvGrpSpPr>
        <p:grpSpPr>
          <a:xfrm>
            <a:off x="860843" y="4291912"/>
            <a:ext cx="7194358" cy="428388"/>
            <a:chOff x="809484" y="4285197"/>
            <a:chExt cx="7194358" cy="42838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6435784" y="4311181"/>
              <a:ext cx="156805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Томская 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750403" y="4338079"/>
              <a:ext cx="184537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Пензенская 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484" y="4285197"/>
              <a:ext cx="399742" cy="428388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1190464" y="4351881"/>
              <a:ext cx="176683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г. Санкт-Петербург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038" name="Picture 14" descr="ÐÐ°ÑÑÐ¸Ð½ÐºÐ¸ Ð¿Ð¾ Ð·Ð°Ð¿ÑÐ¾ÑÑ Ð³ÐµÑÐ± ÑÐ¾Ð¼ÑÐºÐ¾Ð¹ Ð¾Ð±Ð»Ð°ÑÑÐ¸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9040" y="4319390"/>
              <a:ext cx="395604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ÐÐ°ÑÑÐ¸Ð½ÐºÐ¸ Ð¿Ð¾ Ð·Ð°Ð¿ÑÐ¾ÑÑ Ð³ÐµÑÐ± Ð¿ÐµÐ½Ð·ÐµÐ½ÑÐºÐ¾Ð¹ Ð¾Ð±Ð»Ð°ÑÑÐ¸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133" y="4319391"/>
              <a:ext cx="194727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2" name="Группа 51"/>
          <p:cNvGrpSpPr/>
          <p:nvPr/>
        </p:nvGrpSpPr>
        <p:grpSpPr>
          <a:xfrm>
            <a:off x="927590" y="1403896"/>
            <a:ext cx="7254521" cy="441272"/>
            <a:chOff x="927590" y="1403896"/>
            <a:chExt cx="7254521" cy="44127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460165" y="1511279"/>
              <a:ext cx="17219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Рязанская 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168220" y="1456119"/>
              <a:ext cx="207233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Астраханская 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787489" y="1480996"/>
              <a:ext cx="181652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Курганская 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0126" y="1478912"/>
              <a:ext cx="294196" cy="305473"/>
            </a:xfrm>
            <a:prstGeom prst="rect">
              <a:avLst/>
            </a:prstGeom>
          </p:spPr>
        </p:pic>
        <p:pic>
          <p:nvPicPr>
            <p:cNvPr id="1046" name="Picture 22" descr="ÐÐ°ÑÑÐ¸Ð½ÐºÐ¸ Ð¿Ð¾ Ð·Ð°Ð¿ÑÐ¾ÑÑ Ð³ÐµÑÐ± ÑÑÐ·Ð°Ð½ÑÐºÐ¾Ð¹ Ð¾Ð±Ð»Ð°ÑÑÐ¸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2284" y="1485168"/>
              <a:ext cx="344498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ÐÐ°ÑÑÐ¸Ð½ÐºÐ¸ Ð¿Ð¾ Ð·Ð°Ð¿ÑÐ¾ÑÑ Ð³ÐµÑÐ± Ð°ÑÑÑÐ°ÑÐ°Ð½ÑÐºÐ¾Ð¹ Ð¾Ð±Ð»Ð°ÑÑÐ¸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590" y="1403896"/>
              <a:ext cx="174757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Группа 50"/>
          <p:cNvGrpSpPr/>
          <p:nvPr/>
        </p:nvGrpSpPr>
        <p:grpSpPr>
          <a:xfrm>
            <a:off x="879481" y="2314802"/>
            <a:ext cx="7496277" cy="426783"/>
            <a:chOff x="867066" y="2315156"/>
            <a:chExt cx="7496277" cy="426783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747813" y="2389650"/>
              <a:ext cx="168828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Липецкая 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172718" y="2400916"/>
              <a:ext cx="230019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Белгородская 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441022" y="2341267"/>
              <a:ext cx="192232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Саратовская область</a:t>
              </a:r>
              <a:endPara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030" name="Picture 6" descr="ÐÐ°ÑÑÐ¸Ð½ÐºÐ¸ Ð¿Ð¾ Ð·Ð°Ð¿ÑÐ¾ÑÑ Ð³ÐµÑÐ± Ð»Ð¸Ð¿ÐµÑÐºÐ¾Ð¹ Ð¾Ð±Ð»Ð°ÑÑÐ¸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317" y="2343066"/>
              <a:ext cx="288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ÐÐ°ÑÑÐ¸Ð½ÐºÐ¸ Ð¿Ð¾ Ð·Ð°Ð¿ÑÐ¾ÑÑ Ð³ÐµÑÐ± ÑÐ°ÑÐ°ÑÐ¾Ð²ÑÐºÐ¾Ð¹ Ð¾Ð±Ð»Ð°ÑÑÐ¸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6109" y="2315156"/>
              <a:ext cx="208595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ÐÐ°ÑÑÐ¸Ð½ÐºÐ¸ Ð¿Ð¾ Ð·Ð°Ð¿ÑÐ¾ÑÑ Ð³ÐµÑÐ± Ð±ÐµÐ»Ð³Ð¾ÑÐ¾Ð´ÑÐºÐ¾Ð¹ Ð¾Ð±Ð»Ð°ÑÑÐ¸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066" y="2381939"/>
              <a:ext cx="30297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81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1016" y="759760"/>
            <a:ext cx="266429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339752" y="741574"/>
            <a:ext cx="6192688" cy="0"/>
          </a:xfrm>
          <a:prstGeom prst="line">
            <a:avLst/>
          </a:prstGeom>
          <a:ln w="57150">
            <a:solidFill>
              <a:srgbClr val="BC3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7007"/>
            <a:ext cx="2125065" cy="586518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532812" y="741574"/>
            <a:ext cx="61118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703480" y="210126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62733" y="1121061"/>
            <a:ext cx="53239" cy="5446557"/>
            <a:chOff x="562733" y="1121061"/>
            <a:chExt cx="53239" cy="5446557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89353" y="1239618"/>
              <a:ext cx="0" cy="532800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562733" y="1121061"/>
              <a:ext cx="53239" cy="52548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359031" y="3734341"/>
            <a:ext cx="66107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7772" y="5121068"/>
            <a:ext cx="25346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Центр технической поддержи</a:t>
            </a:r>
          </a:p>
          <a:p>
            <a:r>
              <a:rPr lang="ru-RU" sz="1100" dirty="0"/>
              <a:t>https://support.egisz.rosminzdrav.ru/</a:t>
            </a:r>
          </a:p>
          <a:p>
            <a:endParaRPr lang="ru-RU" sz="1100" dirty="0"/>
          </a:p>
          <a:p>
            <a:r>
              <a:rPr lang="ru-RU" sz="1100" dirty="0"/>
              <a:t>Обращение в тех. поддержку</a:t>
            </a:r>
          </a:p>
          <a:p>
            <a:r>
              <a:rPr lang="ru-RU" sz="1100" dirty="0"/>
              <a:t>egisz@rt-eu.ru</a:t>
            </a:r>
          </a:p>
          <a:p>
            <a:endParaRPr lang="ru-RU" sz="1100" dirty="0"/>
          </a:p>
          <a:p>
            <a:r>
              <a:rPr lang="ru-RU" sz="1100" dirty="0"/>
              <a:t>Служба технической поддержки ЕГИСЗ</a:t>
            </a:r>
          </a:p>
          <a:p>
            <a:r>
              <a:rPr lang="ru-RU" sz="1100" dirty="0"/>
              <a:t>8-800-500-74-78</a:t>
            </a:r>
          </a:p>
        </p:txBody>
      </p:sp>
    </p:spTree>
    <p:extLst>
      <p:ext uri="{BB962C8B-B14F-4D97-AF65-F5344CB8AC3E}">
        <p14:creationId xmlns:p14="http://schemas.microsoft.com/office/powerpoint/2010/main" val="3903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</TotalTime>
  <Words>370</Words>
  <Application>Microsoft Office PowerPoint</Application>
  <PresentationFormat>Экран (4:3)</PresentationFormat>
  <Paragraphs>125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сбора сведений</dc:title>
  <dc:creator>Эльмира Ибрагимова</dc:creator>
  <cp:lastModifiedBy>Эльмира Ибрагимова</cp:lastModifiedBy>
  <cp:revision>45</cp:revision>
  <dcterms:created xsi:type="dcterms:W3CDTF">2018-11-18T07:42:04Z</dcterms:created>
  <dcterms:modified xsi:type="dcterms:W3CDTF">2018-11-20T11:37:14Z</dcterms:modified>
</cp:coreProperties>
</file>