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BE252-C2B0-4BD1-92FF-D605850A58E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0807CE3-1B9B-4384-B7D9-ED1C53202204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algn="ctr" rtl="0"/>
          <a:r>
            <a:rPr lang="ru-RU" sz="2000" b="1" i="0" dirty="0" smtClean="0"/>
            <a:t>Краткие итоги эпидемического сезона 2018 г. по гриппу в Южном полушарии. Прогноз на предстоящий эпидемический сезон 2018-2019 гг.</a:t>
          </a:r>
          <a:endParaRPr lang="ru-RU" sz="2000" i="0" dirty="0"/>
        </a:p>
      </dgm:t>
    </dgm:pt>
    <dgm:pt modelId="{C18A2207-C42A-4DA3-9466-467504A10454}" type="parTrans" cxnId="{3E486F84-974E-449A-B459-C8001C3C9E12}">
      <dgm:prSet/>
      <dgm:spPr/>
      <dgm:t>
        <a:bodyPr/>
        <a:lstStyle/>
        <a:p>
          <a:endParaRPr lang="ru-RU"/>
        </a:p>
      </dgm:t>
    </dgm:pt>
    <dgm:pt modelId="{F332964F-7BC1-4712-BDB0-22E9C3844082}" type="sibTrans" cxnId="{3E486F84-974E-449A-B459-C8001C3C9E12}">
      <dgm:prSet/>
      <dgm:spPr/>
      <dgm:t>
        <a:bodyPr/>
        <a:lstStyle/>
        <a:p>
          <a:endParaRPr lang="ru-RU"/>
        </a:p>
      </dgm:t>
    </dgm:pt>
    <dgm:pt modelId="{E5578E82-BB46-4F0D-A711-69F21DDF65ED}" type="pres">
      <dgm:prSet presAssocID="{2A7BE252-C2B0-4BD1-92FF-D605850A58E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9133AC2-0ED0-4221-8CE9-61AC0D977053}" type="pres">
      <dgm:prSet presAssocID="{40807CE3-1B9B-4384-B7D9-ED1C53202204}" presName="parentText" presStyleLbl="node1" presStyleIdx="0" presStyleCnt="1" custLinFactNeighborX="2007" custLinFactNeighborY="-824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E1835CF-0E63-4FB2-93F5-8B7BE3D985A3}" type="presOf" srcId="{40807CE3-1B9B-4384-B7D9-ED1C53202204}" destId="{39133AC2-0ED0-4221-8CE9-61AC0D977053}" srcOrd="0" destOrd="0" presId="urn:microsoft.com/office/officeart/2005/8/layout/vList2"/>
    <dgm:cxn modelId="{36C563ED-0312-45E5-8102-01BD44B7E6E8}" type="presOf" srcId="{2A7BE252-C2B0-4BD1-92FF-D605850A58EA}" destId="{E5578E82-BB46-4F0D-A711-69F21DDF65ED}" srcOrd="0" destOrd="0" presId="urn:microsoft.com/office/officeart/2005/8/layout/vList2"/>
    <dgm:cxn modelId="{3E486F84-974E-449A-B459-C8001C3C9E12}" srcId="{2A7BE252-C2B0-4BD1-92FF-D605850A58EA}" destId="{40807CE3-1B9B-4384-B7D9-ED1C53202204}" srcOrd="0" destOrd="0" parTransId="{C18A2207-C42A-4DA3-9466-467504A10454}" sibTransId="{F332964F-7BC1-4712-BDB0-22E9C3844082}"/>
    <dgm:cxn modelId="{D4E91D90-20C7-40D3-BF27-6CF962743D11}" type="presParOf" srcId="{E5578E82-BB46-4F0D-A711-69F21DDF65ED}" destId="{39133AC2-0ED0-4221-8CE9-61AC0D97705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11A2A8-5CF7-4686-ACB6-BCB55B12A9CF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53ED4D3-24D5-4FC1-8C97-6653173D7877}">
      <dgm:prSet/>
      <dgm:spPr/>
      <dgm:t>
        <a:bodyPr/>
        <a:lstStyle/>
        <a:p>
          <a:pPr rtl="0"/>
          <a:r>
            <a:rPr lang="ru-RU" b="1" smtClean="0"/>
            <a:t>Вакцинные штаммы для Северного полушария</a:t>
          </a:r>
          <a:r>
            <a:rPr lang="ru-RU" smtClean="0"/>
            <a:t>:</a:t>
          </a:r>
          <a:endParaRPr lang="ru-RU"/>
        </a:p>
      </dgm:t>
    </dgm:pt>
    <dgm:pt modelId="{20A05BE8-8B9D-43D9-BA62-B897C07CCD81}" type="parTrans" cxnId="{ACD6BCD9-5A98-4DBD-AC8A-FD222062C893}">
      <dgm:prSet/>
      <dgm:spPr/>
      <dgm:t>
        <a:bodyPr/>
        <a:lstStyle/>
        <a:p>
          <a:endParaRPr lang="ru-RU"/>
        </a:p>
      </dgm:t>
    </dgm:pt>
    <dgm:pt modelId="{D5B8BD42-B7FD-4C4B-B9E4-ED44FDF37416}" type="sibTrans" cxnId="{ACD6BCD9-5A98-4DBD-AC8A-FD222062C893}">
      <dgm:prSet/>
      <dgm:spPr/>
      <dgm:t>
        <a:bodyPr/>
        <a:lstStyle/>
        <a:p>
          <a:endParaRPr lang="ru-RU"/>
        </a:p>
      </dgm:t>
    </dgm:pt>
    <dgm:pt modelId="{E343C72F-20F2-4E30-B61E-E2AD48C29162}">
      <dgm:prSet custT="1"/>
      <dgm:spPr/>
      <dgm:t>
        <a:bodyPr/>
        <a:lstStyle/>
        <a:p>
          <a:pPr rtl="0"/>
          <a:r>
            <a:rPr lang="en-GB" sz="1200" dirty="0" smtClean="0"/>
            <a:t>A/</a:t>
          </a:r>
          <a:r>
            <a:rPr lang="en-US" sz="1200" dirty="0" smtClean="0"/>
            <a:t>Michigan</a:t>
          </a:r>
          <a:r>
            <a:rPr lang="en-GB" sz="1200" dirty="0" smtClean="0"/>
            <a:t>/45/</a:t>
          </a:r>
          <a:endParaRPr lang="ru-RU" sz="1200" dirty="0" smtClean="0"/>
        </a:p>
        <a:p>
          <a:pPr rtl="0"/>
          <a:r>
            <a:rPr lang="en-GB" sz="1200" dirty="0" smtClean="0"/>
            <a:t>2015 (H1N1)pdm09-like</a:t>
          </a:r>
          <a:endParaRPr lang="ru-RU" sz="1200" dirty="0"/>
        </a:p>
      </dgm:t>
    </dgm:pt>
    <dgm:pt modelId="{65A7FE47-C29A-499A-9133-0BA752B4EFCC}" type="parTrans" cxnId="{6E182AF1-366E-4D4E-912E-FFD619CD061C}">
      <dgm:prSet/>
      <dgm:spPr/>
      <dgm:t>
        <a:bodyPr/>
        <a:lstStyle/>
        <a:p>
          <a:endParaRPr lang="ru-RU"/>
        </a:p>
      </dgm:t>
    </dgm:pt>
    <dgm:pt modelId="{8BD4E90C-5490-4411-A9EF-F61B2A9E5A3E}" type="sibTrans" cxnId="{6E182AF1-366E-4D4E-912E-FFD619CD061C}">
      <dgm:prSet/>
      <dgm:spPr/>
      <dgm:t>
        <a:bodyPr/>
        <a:lstStyle/>
        <a:p>
          <a:endParaRPr lang="ru-RU"/>
        </a:p>
      </dgm:t>
    </dgm:pt>
    <dgm:pt modelId="{2270E864-9809-47BB-B22B-455D95687FF4}">
      <dgm:prSet custT="1"/>
      <dgm:spPr/>
      <dgm:t>
        <a:bodyPr/>
        <a:lstStyle/>
        <a:p>
          <a:pPr rtl="0"/>
          <a:r>
            <a:rPr lang="en-US" sz="1200" dirty="0" smtClean="0"/>
            <a:t>B/Colorado/06/ 2017-like (Victoria)</a:t>
          </a:r>
          <a:endParaRPr lang="ru-RU" sz="1200" dirty="0"/>
        </a:p>
      </dgm:t>
    </dgm:pt>
    <dgm:pt modelId="{53F6486D-F7B7-4E23-92AA-31F77C8FBEE3}" type="parTrans" cxnId="{2797FA18-8CC8-49BA-8082-3B66A20FFF6F}">
      <dgm:prSet/>
      <dgm:spPr/>
      <dgm:t>
        <a:bodyPr/>
        <a:lstStyle/>
        <a:p>
          <a:endParaRPr lang="ru-RU"/>
        </a:p>
      </dgm:t>
    </dgm:pt>
    <dgm:pt modelId="{DC14E666-1DA9-4B12-8F1B-4557581EDE3F}" type="sibTrans" cxnId="{2797FA18-8CC8-49BA-8082-3B66A20FFF6F}">
      <dgm:prSet/>
      <dgm:spPr/>
      <dgm:t>
        <a:bodyPr/>
        <a:lstStyle/>
        <a:p>
          <a:endParaRPr lang="ru-RU"/>
        </a:p>
      </dgm:t>
    </dgm:pt>
    <dgm:pt modelId="{E2AC9D60-D221-4280-B37C-7F36477592B5}">
      <dgm:prSet custT="1"/>
      <dgm:spPr/>
      <dgm:t>
        <a:bodyPr/>
        <a:lstStyle/>
        <a:p>
          <a:pPr rtl="0"/>
          <a:r>
            <a:rPr lang="en-US" sz="1200" dirty="0" smtClean="0"/>
            <a:t>B/Phuket/3073/</a:t>
          </a:r>
        </a:p>
        <a:p>
          <a:pPr rtl="0"/>
          <a:r>
            <a:rPr lang="en-US" sz="1200" dirty="0" smtClean="0"/>
            <a:t>2013 -like(Yamagata)</a:t>
          </a:r>
          <a:endParaRPr lang="ru-RU" sz="1200" dirty="0"/>
        </a:p>
      </dgm:t>
    </dgm:pt>
    <dgm:pt modelId="{B2827A22-7C78-4309-BF63-C248124D9564}" type="parTrans" cxnId="{2DB80EE2-1676-477A-9B97-FF2FE813545A}">
      <dgm:prSet/>
      <dgm:spPr/>
      <dgm:t>
        <a:bodyPr/>
        <a:lstStyle/>
        <a:p>
          <a:endParaRPr lang="ru-RU"/>
        </a:p>
      </dgm:t>
    </dgm:pt>
    <dgm:pt modelId="{FC1A60D4-DA19-44F2-89FD-AF0BF987DCFF}" type="sibTrans" cxnId="{2DB80EE2-1676-477A-9B97-FF2FE813545A}">
      <dgm:prSet/>
      <dgm:spPr/>
      <dgm:t>
        <a:bodyPr/>
        <a:lstStyle/>
        <a:p>
          <a:endParaRPr lang="ru-RU"/>
        </a:p>
      </dgm:t>
    </dgm:pt>
    <dgm:pt modelId="{B70EB441-5FA1-4154-94C6-351469E454E7}">
      <dgm:prSet custT="1"/>
      <dgm:spPr/>
      <dgm:t>
        <a:bodyPr/>
        <a:lstStyle/>
        <a:p>
          <a:pPr rtl="0"/>
          <a:r>
            <a:rPr lang="en-GB" sz="1200" dirty="0" smtClean="0">
              <a:solidFill>
                <a:schemeClr val="accent6"/>
              </a:solidFill>
            </a:rPr>
            <a:t>A/Singapore/</a:t>
          </a:r>
        </a:p>
        <a:p>
          <a:pPr rtl="0"/>
          <a:r>
            <a:rPr lang="en-GB" sz="1200" dirty="0" smtClean="0">
              <a:solidFill>
                <a:schemeClr val="accent6"/>
              </a:solidFill>
            </a:rPr>
            <a:t>INF</a:t>
          </a:r>
          <a:r>
            <a:rPr lang="en-US" sz="1200" dirty="0" smtClean="0">
              <a:solidFill>
                <a:schemeClr val="accent6"/>
              </a:solidFill>
            </a:rPr>
            <a:t>I</a:t>
          </a:r>
          <a:r>
            <a:rPr lang="en-GB" sz="1200" dirty="0" smtClean="0">
              <a:solidFill>
                <a:schemeClr val="accent6"/>
              </a:solidFill>
            </a:rPr>
            <a:t>MH-16-0019/2016 (H3N2)-like</a:t>
          </a:r>
          <a:endParaRPr lang="ru-RU" sz="1200" dirty="0">
            <a:solidFill>
              <a:schemeClr val="accent6"/>
            </a:solidFill>
          </a:endParaRPr>
        </a:p>
      </dgm:t>
    </dgm:pt>
    <dgm:pt modelId="{D6CA5593-4B70-49B9-97BA-1AC32F5FE34E}" type="parTrans" cxnId="{4BAC1CBC-4832-4E79-AB47-936857AD4E5F}">
      <dgm:prSet/>
      <dgm:spPr/>
      <dgm:t>
        <a:bodyPr/>
        <a:lstStyle/>
        <a:p>
          <a:endParaRPr lang="ru-RU"/>
        </a:p>
      </dgm:t>
    </dgm:pt>
    <dgm:pt modelId="{C08D3176-013A-433F-86E5-514E12CD7B5E}" type="sibTrans" cxnId="{4BAC1CBC-4832-4E79-AB47-936857AD4E5F}">
      <dgm:prSet/>
      <dgm:spPr/>
      <dgm:t>
        <a:bodyPr/>
        <a:lstStyle/>
        <a:p>
          <a:endParaRPr lang="ru-RU"/>
        </a:p>
      </dgm:t>
    </dgm:pt>
    <dgm:pt modelId="{66DABD66-3B37-435C-9A62-7E2A3754E1E9}" type="pres">
      <dgm:prSet presAssocID="{6911A2A8-5CF7-4686-ACB6-BCB55B12A9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089587-1A3E-45E6-A302-2FAF85D94CC1}" type="pres">
      <dgm:prSet presAssocID="{B53ED4D3-24D5-4FC1-8C97-6653173D7877}" presName="root" presStyleCnt="0"/>
      <dgm:spPr/>
    </dgm:pt>
    <dgm:pt modelId="{C85AF5C7-AD5D-4FED-8ECC-CC29B567A776}" type="pres">
      <dgm:prSet presAssocID="{B53ED4D3-24D5-4FC1-8C97-6653173D7877}" presName="rootComposite" presStyleCnt="0"/>
      <dgm:spPr/>
    </dgm:pt>
    <dgm:pt modelId="{54A51B84-D546-452F-B1DC-3358E45880A1}" type="pres">
      <dgm:prSet presAssocID="{B53ED4D3-24D5-4FC1-8C97-6653173D7877}" presName="rootText" presStyleLbl="node1" presStyleIdx="0" presStyleCnt="1"/>
      <dgm:spPr/>
      <dgm:t>
        <a:bodyPr/>
        <a:lstStyle/>
        <a:p>
          <a:endParaRPr lang="ru-RU"/>
        </a:p>
      </dgm:t>
    </dgm:pt>
    <dgm:pt modelId="{93E0EF6A-D174-45DE-8C55-F5D3DB466F5B}" type="pres">
      <dgm:prSet presAssocID="{B53ED4D3-24D5-4FC1-8C97-6653173D7877}" presName="rootConnector" presStyleLbl="node1" presStyleIdx="0" presStyleCnt="1"/>
      <dgm:spPr/>
      <dgm:t>
        <a:bodyPr/>
        <a:lstStyle/>
        <a:p>
          <a:endParaRPr lang="ru-RU"/>
        </a:p>
      </dgm:t>
    </dgm:pt>
    <dgm:pt modelId="{F672DAFD-EAD8-4E5D-BAE2-3823F2DCCD55}" type="pres">
      <dgm:prSet presAssocID="{B53ED4D3-24D5-4FC1-8C97-6653173D7877}" presName="childShape" presStyleCnt="0"/>
      <dgm:spPr/>
    </dgm:pt>
    <dgm:pt modelId="{6FF36A1B-BCDC-41C0-9A90-AEFE1D3CDC69}" type="pres">
      <dgm:prSet presAssocID="{65A7FE47-C29A-499A-9133-0BA752B4EFCC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80D93DF-4C02-42EA-AB2A-E39CBB47DB48}" type="pres">
      <dgm:prSet presAssocID="{E343C72F-20F2-4E30-B61E-E2AD48C2916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BCF3F-6703-47A5-B92D-5B0A63E812EC}" type="pres">
      <dgm:prSet presAssocID="{D6CA5593-4B70-49B9-97BA-1AC32F5FE34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DF90104-7C7F-48F1-8B0B-920AF104DBFD}" type="pres">
      <dgm:prSet presAssocID="{B70EB441-5FA1-4154-94C6-351469E454E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646C3-D331-49E9-8C47-B4FC93E9D0DF}" type="pres">
      <dgm:prSet presAssocID="{53F6486D-F7B7-4E23-92AA-31F77C8FBEE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AA51EB59-9474-4E46-9256-4FEB94D85564}" type="pres">
      <dgm:prSet presAssocID="{2270E864-9809-47BB-B22B-455D95687FF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60611-3764-4879-A7AF-25D5452245E2}" type="pres">
      <dgm:prSet presAssocID="{B2827A22-7C78-4309-BF63-C248124D956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E7434733-5EB5-4A3A-BD09-3E9A1EA7BBA0}" type="pres">
      <dgm:prSet presAssocID="{E2AC9D60-D221-4280-B37C-7F36477592B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AC1CBC-4832-4E79-AB47-936857AD4E5F}" srcId="{B53ED4D3-24D5-4FC1-8C97-6653173D7877}" destId="{B70EB441-5FA1-4154-94C6-351469E454E7}" srcOrd="1" destOrd="0" parTransId="{D6CA5593-4B70-49B9-97BA-1AC32F5FE34E}" sibTransId="{C08D3176-013A-433F-86E5-514E12CD7B5E}"/>
    <dgm:cxn modelId="{85DC6DEB-7222-4BB8-9E90-3BFDA98264ED}" type="presOf" srcId="{53F6486D-F7B7-4E23-92AA-31F77C8FBEE3}" destId="{453646C3-D331-49E9-8C47-B4FC93E9D0DF}" srcOrd="0" destOrd="0" presId="urn:microsoft.com/office/officeart/2005/8/layout/hierarchy3"/>
    <dgm:cxn modelId="{099F2D5B-1A01-4CE0-AFF3-AF91ED0D22CD}" type="presOf" srcId="{B2827A22-7C78-4309-BF63-C248124D9564}" destId="{24360611-3764-4879-A7AF-25D5452245E2}" srcOrd="0" destOrd="0" presId="urn:microsoft.com/office/officeart/2005/8/layout/hierarchy3"/>
    <dgm:cxn modelId="{223B6E5B-7A78-4B6C-8CFA-4C3FDD64BEEE}" type="presOf" srcId="{D6CA5593-4B70-49B9-97BA-1AC32F5FE34E}" destId="{8B1BCF3F-6703-47A5-B92D-5B0A63E812EC}" srcOrd="0" destOrd="0" presId="urn:microsoft.com/office/officeart/2005/8/layout/hierarchy3"/>
    <dgm:cxn modelId="{ACD6BCD9-5A98-4DBD-AC8A-FD222062C893}" srcId="{6911A2A8-5CF7-4686-ACB6-BCB55B12A9CF}" destId="{B53ED4D3-24D5-4FC1-8C97-6653173D7877}" srcOrd="0" destOrd="0" parTransId="{20A05BE8-8B9D-43D9-BA62-B897C07CCD81}" sibTransId="{D5B8BD42-B7FD-4C4B-B9E4-ED44FDF37416}"/>
    <dgm:cxn modelId="{3C921624-20E1-4122-943F-E1519B7D2FD0}" type="presOf" srcId="{B53ED4D3-24D5-4FC1-8C97-6653173D7877}" destId="{54A51B84-D546-452F-B1DC-3358E45880A1}" srcOrd="0" destOrd="0" presId="urn:microsoft.com/office/officeart/2005/8/layout/hierarchy3"/>
    <dgm:cxn modelId="{D74317B3-6C8A-42B4-9E1A-C923A521DC6A}" type="presOf" srcId="{65A7FE47-C29A-499A-9133-0BA752B4EFCC}" destId="{6FF36A1B-BCDC-41C0-9A90-AEFE1D3CDC69}" srcOrd="0" destOrd="0" presId="urn:microsoft.com/office/officeart/2005/8/layout/hierarchy3"/>
    <dgm:cxn modelId="{2DB80EE2-1676-477A-9B97-FF2FE813545A}" srcId="{B53ED4D3-24D5-4FC1-8C97-6653173D7877}" destId="{E2AC9D60-D221-4280-B37C-7F36477592B5}" srcOrd="3" destOrd="0" parTransId="{B2827A22-7C78-4309-BF63-C248124D9564}" sibTransId="{FC1A60D4-DA19-44F2-89FD-AF0BF987DCFF}"/>
    <dgm:cxn modelId="{CD9CF30D-4085-4EFC-BAD4-A5C43F8122A4}" type="presOf" srcId="{B53ED4D3-24D5-4FC1-8C97-6653173D7877}" destId="{93E0EF6A-D174-45DE-8C55-F5D3DB466F5B}" srcOrd="1" destOrd="0" presId="urn:microsoft.com/office/officeart/2005/8/layout/hierarchy3"/>
    <dgm:cxn modelId="{A6DA0DF0-8D04-48AA-9125-7A9E2895B1E0}" type="presOf" srcId="{B70EB441-5FA1-4154-94C6-351469E454E7}" destId="{7DF90104-7C7F-48F1-8B0B-920AF104DBFD}" srcOrd="0" destOrd="0" presId="urn:microsoft.com/office/officeart/2005/8/layout/hierarchy3"/>
    <dgm:cxn modelId="{6E182AF1-366E-4D4E-912E-FFD619CD061C}" srcId="{B53ED4D3-24D5-4FC1-8C97-6653173D7877}" destId="{E343C72F-20F2-4E30-B61E-E2AD48C29162}" srcOrd="0" destOrd="0" parTransId="{65A7FE47-C29A-499A-9133-0BA752B4EFCC}" sibTransId="{8BD4E90C-5490-4411-A9EF-F61B2A9E5A3E}"/>
    <dgm:cxn modelId="{7A888197-BA42-4D73-8B10-FCB49DE9BA9D}" type="presOf" srcId="{6911A2A8-5CF7-4686-ACB6-BCB55B12A9CF}" destId="{66DABD66-3B37-435C-9A62-7E2A3754E1E9}" srcOrd="0" destOrd="0" presId="urn:microsoft.com/office/officeart/2005/8/layout/hierarchy3"/>
    <dgm:cxn modelId="{2797FA18-8CC8-49BA-8082-3B66A20FFF6F}" srcId="{B53ED4D3-24D5-4FC1-8C97-6653173D7877}" destId="{2270E864-9809-47BB-B22B-455D95687FF4}" srcOrd="2" destOrd="0" parTransId="{53F6486D-F7B7-4E23-92AA-31F77C8FBEE3}" sibTransId="{DC14E666-1DA9-4B12-8F1B-4557581EDE3F}"/>
    <dgm:cxn modelId="{1D431BB4-7CE0-475C-8836-65C5CE4A85AB}" type="presOf" srcId="{E2AC9D60-D221-4280-B37C-7F36477592B5}" destId="{E7434733-5EB5-4A3A-BD09-3E9A1EA7BBA0}" srcOrd="0" destOrd="0" presId="urn:microsoft.com/office/officeart/2005/8/layout/hierarchy3"/>
    <dgm:cxn modelId="{8D9CDD7C-0277-4455-96EB-38DAF14E39C1}" type="presOf" srcId="{E343C72F-20F2-4E30-B61E-E2AD48C29162}" destId="{B80D93DF-4C02-42EA-AB2A-E39CBB47DB48}" srcOrd="0" destOrd="0" presId="urn:microsoft.com/office/officeart/2005/8/layout/hierarchy3"/>
    <dgm:cxn modelId="{3CFA5273-B59F-47D8-8353-0257F6782A1C}" type="presOf" srcId="{2270E864-9809-47BB-B22B-455D95687FF4}" destId="{AA51EB59-9474-4E46-9256-4FEB94D85564}" srcOrd="0" destOrd="0" presId="urn:microsoft.com/office/officeart/2005/8/layout/hierarchy3"/>
    <dgm:cxn modelId="{542688A8-0979-4777-BAA9-40A9A8D4406F}" type="presParOf" srcId="{66DABD66-3B37-435C-9A62-7E2A3754E1E9}" destId="{BA089587-1A3E-45E6-A302-2FAF85D94CC1}" srcOrd="0" destOrd="0" presId="urn:microsoft.com/office/officeart/2005/8/layout/hierarchy3"/>
    <dgm:cxn modelId="{286B0437-1B20-4AFA-A63A-DF56688DD83C}" type="presParOf" srcId="{BA089587-1A3E-45E6-A302-2FAF85D94CC1}" destId="{C85AF5C7-AD5D-4FED-8ECC-CC29B567A776}" srcOrd="0" destOrd="0" presId="urn:microsoft.com/office/officeart/2005/8/layout/hierarchy3"/>
    <dgm:cxn modelId="{E33F4E3E-F524-4236-B027-0C77213A5258}" type="presParOf" srcId="{C85AF5C7-AD5D-4FED-8ECC-CC29B567A776}" destId="{54A51B84-D546-452F-B1DC-3358E45880A1}" srcOrd="0" destOrd="0" presId="urn:microsoft.com/office/officeart/2005/8/layout/hierarchy3"/>
    <dgm:cxn modelId="{09ED4D9E-341A-4886-BEFD-B9A66E70BDE3}" type="presParOf" srcId="{C85AF5C7-AD5D-4FED-8ECC-CC29B567A776}" destId="{93E0EF6A-D174-45DE-8C55-F5D3DB466F5B}" srcOrd="1" destOrd="0" presId="urn:microsoft.com/office/officeart/2005/8/layout/hierarchy3"/>
    <dgm:cxn modelId="{01F57ABA-A1A2-4ACE-B5B3-399D0094B21A}" type="presParOf" srcId="{BA089587-1A3E-45E6-A302-2FAF85D94CC1}" destId="{F672DAFD-EAD8-4E5D-BAE2-3823F2DCCD55}" srcOrd="1" destOrd="0" presId="urn:microsoft.com/office/officeart/2005/8/layout/hierarchy3"/>
    <dgm:cxn modelId="{DD7407DE-2CAD-440E-8E91-AADD62EC460F}" type="presParOf" srcId="{F672DAFD-EAD8-4E5D-BAE2-3823F2DCCD55}" destId="{6FF36A1B-BCDC-41C0-9A90-AEFE1D3CDC69}" srcOrd="0" destOrd="0" presId="urn:microsoft.com/office/officeart/2005/8/layout/hierarchy3"/>
    <dgm:cxn modelId="{86AEEA1D-243B-43FF-AC1E-E41CD8BF21FD}" type="presParOf" srcId="{F672DAFD-EAD8-4E5D-BAE2-3823F2DCCD55}" destId="{B80D93DF-4C02-42EA-AB2A-E39CBB47DB48}" srcOrd="1" destOrd="0" presId="urn:microsoft.com/office/officeart/2005/8/layout/hierarchy3"/>
    <dgm:cxn modelId="{71885B5F-8B83-4531-80D0-9756F41FFD2A}" type="presParOf" srcId="{F672DAFD-EAD8-4E5D-BAE2-3823F2DCCD55}" destId="{8B1BCF3F-6703-47A5-B92D-5B0A63E812EC}" srcOrd="2" destOrd="0" presId="urn:microsoft.com/office/officeart/2005/8/layout/hierarchy3"/>
    <dgm:cxn modelId="{F7AE49E5-3F0D-416D-9162-A04345A58E70}" type="presParOf" srcId="{F672DAFD-EAD8-4E5D-BAE2-3823F2DCCD55}" destId="{7DF90104-7C7F-48F1-8B0B-920AF104DBFD}" srcOrd="3" destOrd="0" presId="urn:microsoft.com/office/officeart/2005/8/layout/hierarchy3"/>
    <dgm:cxn modelId="{AC1FFDD3-5CA7-4280-BB7A-E3FF6F1B2314}" type="presParOf" srcId="{F672DAFD-EAD8-4E5D-BAE2-3823F2DCCD55}" destId="{453646C3-D331-49E9-8C47-B4FC93E9D0DF}" srcOrd="4" destOrd="0" presId="urn:microsoft.com/office/officeart/2005/8/layout/hierarchy3"/>
    <dgm:cxn modelId="{2D028067-99BA-4C10-82DF-21156BDC7F68}" type="presParOf" srcId="{F672DAFD-EAD8-4E5D-BAE2-3823F2DCCD55}" destId="{AA51EB59-9474-4E46-9256-4FEB94D85564}" srcOrd="5" destOrd="0" presId="urn:microsoft.com/office/officeart/2005/8/layout/hierarchy3"/>
    <dgm:cxn modelId="{7CEBCB94-9E45-4D56-ABF2-B6C28DBA31A0}" type="presParOf" srcId="{F672DAFD-EAD8-4E5D-BAE2-3823F2DCCD55}" destId="{24360611-3764-4879-A7AF-25D5452245E2}" srcOrd="6" destOrd="0" presId="urn:microsoft.com/office/officeart/2005/8/layout/hierarchy3"/>
    <dgm:cxn modelId="{D1264F6B-8655-42A8-AB99-52215F73800F}" type="presParOf" srcId="{F672DAFD-EAD8-4E5D-BAE2-3823F2DCCD55}" destId="{E7434733-5EB5-4A3A-BD09-3E9A1EA7BBA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11A2A8-5CF7-4686-ACB6-BCB55B12A9CF}" type="doc">
      <dgm:prSet loTypeId="urn:microsoft.com/office/officeart/2005/8/layout/hierarchy3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53ED4D3-24D5-4FC1-8C97-6653173D7877}">
      <dgm:prSet/>
      <dgm:spPr/>
      <dgm:t>
        <a:bodyPr/>
        <a:lstStyle/>
        <a:p>
          <a:pPr rtl="0"/>
          <a:r>
            <a:rPr lang="ru-RU" b="1" dirty="0" smtClean="0"/>
            <a:t>Вакцинные штаммы для Южного полушария</a:t>
          </a:r>
          <a:r>
            <a:rPr lang="ru-RU" dirty="0" smtClean="0"/>
            <a:t>:</a:t>
          </a:r>
          <a:endParaRPr lang="ru-RU" dirty="0"/>
        </a:p>
      </dgm:t>
    </dgm:pt>
    <dgm:pt modelId="{20A05BE8-8B9D-43D9-BA62-B897C07CCD81}" type="parTrans" cxnId="{ACD6BCD9-5A98-4DBD-AC8A-FD222062C893}">
      <dgm:prSet/>
      <dgm:spPr/>
      <dgm:t>
        <a:bodyPr/>
        <a:lstStyle/>
        <a:p>
          <a:endParaRPr lang="ru-RU"/>
        </a:p>
      </dgm:t>
    </dgm:pt>
    <dgm:pt modelId="{D5B8BD42-B7FD-4C4B-B9E4-ED44FDF37416}" type="sibTrans" cxnId="{ACD6BCD9-5A98-4DBD-AC8A-FD222062C893}">
      <dgm:prSet/>
      <dgm:spPr/>
      <dgm:t>
        <a:bodyPr/>
        <a:lstStyle/>
        <a:p>
          <a:endParaRPr lang="ru-RU"/>
        </a:p>
      </dgm:t>
    </dgm:pt>
    <dgm:pt modelId="{E343C72F-20F2-4E30-B61E-E2AD48C29162}">
      <dgm:prSet custT="1"/>
      <dgm:spPr/>
      <dgm:t>
        <a:bodyPr/>
        <a:lstStyle/>
        <a:p>
          <a:pPr rtl="0"/>
          <a:r>
            <a:rPr lang="en-GB" sz="1200" dirty="0" smtClean="0"/>
            <a:t>A/</a:t>
          </a:r>
          <a:r>
            <a:rPr lang="en-US" sz="1200" dirty="0" smtClean="0"/>
            <a:t>Michigan</a:t>
          </a:r>
          <a:r>
            <a:rPr lang="en-GB" sz="1200" dirty="0" smtClean="0"/>
            <a:t>/45/</a:t>
          </a:r>
          <a:endParaRPr lang="ru-RU" sz="1200" dirty="0" smtClean="0"/>
        </a:p>
        <a:p>
          <a:pPr rtl="0"/>
          <a:r>
            <a:rPr lang="en-GB" sz="1200" dirty="0" smtClean="0"/>
            <a:t>2015 (H1N1)pdm09-like</a:t>
          </a:r>
          <a:endParaRPr lang="ru-RU" sz="1200" dirty="0"/>
        </a:p>
      </dgm:t>
    </dgm:pt>
    <dgm:pt modelId="{65A7FE47-C29A-499A-9133-0BA752B4EFCC}" type="parTrans" cxnId="{6E182AF1-366E-4D4E-912E-FFD619CD061C}">
      <dgm:prSet/>
      <dgm:spPr/>
      <dgm:t>
        <a:bodyPr/>
        <a:lstStyle/>
        <a:p>
          <a:endParaRPr lang="ru-RU"/>
        </a:p>
      </dgm:t>
    </dgm:pt>
    <dgm:pt modelId="{8BD4E90C-5490-4411-A9EF-F61B2A9E5A3E}" type="sibTrans" cxnId="{6E182AF1-366E-4D4E-912E-FFD619CD061C}">
      <dgm:prSet/>
      <dgm:spPr/>
      <dgm:t>
        <a:bodyPr/>
        <a:lstStyle/>
        <a:p>
          <a:endParaRPr lang="ru-RU"/>
        </a:p>
      </dgm:t>
    </dgm:pt>
    <dgm:pt modelId="{2270E864-9809-47BB-B22B-455D95687FF4}">
      <dgm:prSet custT="1"/>
      <dgm:spPr/>
      <dgm:t>
        <a:bodyPr/>
        <a:lstStyle/>
        <a:p>
          <a:pPr rtl="0"/>
          <a:r>
            <a:rPr lang="en-US" sz="1200" dirty="0" smtClean="0"/>
            <a:t>B/Colorado/06/</a:t>
          </a:r>
          <a:endParaRPr lang="ru-RU" sz="1200" dirty="0" smtClean="0"/>
        </a:p>
        <a:p>
          <a:pPr rtl="0"/>
          <a:r>
            <a:rPr lang="en-US" sz="1200" dirty="0" smtClean="0"/>
            <a:t>2017-like (Victoria)</a:t>
          </a:r>
          <a:endParaRPr lang="ru-RU" sz="1200" dirty="0"/>
        </a:p>
      </dgm:t>
    </dgm:pt>
    <dgm:pt modelId="{53F6486D-F7B7-4E23-92AA-31F77C8FBEE3}" type="parTrans" cxnId="{2797FA18-8CC8-49BA-8082-3B66A20FFF6F}">
      <dgm:prSet/>
      <dgm:spPr/>
      <dgm:t>
        <a:bodyPr/>
        <a:lstStyle/>
        <a:p>
          <a:endParaRPr lang="ru-RU"/>
        </a:p>
      </dgm:t>
    </dgm:pt>
    <dgm:pt modelId="{DC14E666-1DA9-4B12-8F1B-4557581EDE3F}" type="sibTrans" cxnId="{2797FA18-8CC8-49BA-8082-3B66A20FFF6F}">
      <dgm:prSet/>
      <dgm:spPr/>
      <dgm:t>
        <a:bodyPr/>
        <a:lstStyle/>
        <a:p>
          <a:endParaRPr lang="ru-RU"/>
        </a:p>
      </dgm:t>
    </dgm:pt>
    <dgm:pt modelId="{E2AC9D60-D221-4280-B37C-7F36477592B5}">
      <dgm:prSet custT="1"/>
      <dgm:spPr/>
      <dgm:t>
        <a:bodyPr/>
        <a:lstStyle/>
        <a:p>
          <a:pPr rtl="0"/>
          <a:r>
            <a:rPr lang="en-US" sz="1200" dirty="0" smtClean="0"/>
            <a:t>B/Phuket/3073/</a:t>
          </a:r>
          <a:endParaRPr lang="ru-RU" sz="1200" dirty="0" smtClean="0"/>
        </a:p>
        <a:p>
          <a:pPr rtl="0"/>
          <a:r>
            <a:rPr lang="en-US" sz="1200" dirty="0" smtClean="0"/>
            <a:t>2013 –like</a:t>
          </a:r>
          <a:endParaRPr lang="ru-RU" sz="1200" dirty="0" smtClean="0"/>
        </a:p>
        <a:p>
          <a:pPr rtl="0"/>
          <a:r>
            <a:rPr lang="en-US" sz="1200" dirty="0" smtClean="0"/>
            <a:t>(Yamagata)</a:t>
          </a:r>
          <a:endParaRPr lang="ru-RU" sz="1200" dirty="0"/>
        </a:p>
      </dgm:t>
    </dgm:pt>
    <dgm:pt modelId="{B2827A22-7C78-4309-BF63-C248124D9564}" type="parTrans" cxnId="{2DB80EE2-1676-477A-9B97-FF2FE813545A}">
      <dgm:prSet/>
      <dgm:spPr/>
      <dgm:t>
        <a:bodyPr/>
        <a:lstStyle/>
        <a:p>
          <a:endParaRPr lang="ru-RU"/>
        </a:p>
      </dgm:t>
    </dgm:pt>
    <dgm:pt modelId="{FC1A60D4-DA19-44F2-89FD-AF0BF987DCFF}" type="sibTrans" cxnId="{2DB80EE2-1676-477A-9B97-FF2FE813545A}">
      <dgm:prSet/>
      <dgm:spPr/>
      <dgm:t>
        <a:bodyPr/>
        <a:lstStyle/>
        <a:p>
          <a:endParaRPr lang="ru-RU"/>
        </a:p>
      </dgm:t>
    </dgm:pt>
    <dgm:pt modelId="{B70EB441-5FA1-4154-94C6-351469E454E7}">
      <dgm:prSet custT="1"/>
      <dgm:spPr/>
      <dgm:t>
        <a:bodyPr/>
        <a:lstStyle/>
        <a:p>
          <a:pPr rtl="0"/>
          <a:r>
            <a:rPr lang="en-US" sz="1200" dirty="0" smtClean="0">
              <a:solidFill>
                <a:srgbClr val="7030A0"/>
              </a:solidFill>
            </a:rPr>
            <a:t>A</a:t>
          </a:r>
          <a:r>
            <a:rPr lang="ru-RU" sz="1200" dirty="0" smtClean="0">
              <a:solidFill>
                <a:srgbClr val="7030A0"/>
              </a:solidFill>
            </a:rPr>
            <a:t>/</a:t>
          </a:r>
          <a:r>
            <a:rPr lang="en-US" sz="1200" dirty="0" smtClean="0">
              <a:solidFill>
                <a:srgbClr val="7030A0"/>
              </a:solidFill>
            </a:rPr>
            <a:t>Switzerland</a:t>
          </a:r>
          <a:r>
            <a:rPr lang="ru-RU" sz="1200" dirty="0" smtClean="0">
              <a:solidFill>
                <a:srgbClr val="7030A0"/>
              </a:solidFill>
            </a:rPr>
            <a:t>/</a:t>
          </a:r>
        </a:p>
        <a:p>
          <a:pPr rtl="0"/>
          <a:r>
            <a:rPr lang="en-US" sz="1200" dirty="0" smtClean="0">
              <a:solidFill>
                <a:srgbClr val="7030A0"/>
              </a:solidFill>
            </a:rPr>
            <a:t>8060/2017(H3N2)-like</a:t>
          </a:r>
          <a:endParaRPr lang="ru-RU" sz="1200" dirty="0">
            <a:solidFill>
              <a:srgbClr val="7030A0"/>
            </a:solidFill>
          </a:endParaRPr>
        </a:p>
      </dgm:t>
    </dgm:pt>
    <dgm:pt modelId="{D6CA5593-4B70-49B9-97BA-1AC32F5FE34E}" type="parTrans" cxnId="{4BAC1CBC-4832-4E79-AB47-936857AD4E5F}">
      <dgm:prSet/>
      <dgm:spPr/>
      <dgm:t>
        <a:bodyPr/>
        <a:lstStyle/>
        <a:p>
          <a:endParaRPr lang="ru-RU"/>
        </a:p>
      </dgm:t>
    </dgm:pt>
    <dgm:pt modelId="{C08D3176-013A-433F-86E5-514E12CD7B5E}" type="sibTrans" cxnId="{4BAC1CBC-4832-4E79-AB47-936857AD4E5F}">
      <dgm:prSet/>
      <dgm:spPr/>
      <dgm:t>
        <a:bodyPr/>
        <a:lstStyle/>
        <a:p>
          <a:endParaRPr lang="ru-RU"/>
        </a:p>
      </dgm:t>
    </dgm:pt>
    <dgm:pt modelId="{66DABD66-3B37-435C-9A62-7E2A3754E1E9}" type="pres">
      <dgm:prSet presAssocID="{6911A2A8-5CF7-4686-ACB6-BCB55B12A9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A089587-1A3E-45E6-A302-2FAF85D94CC1}" type="pres">
      <dgm:prSet presAssocID="{B53ED4D3-24D5-4FC1-8C97-6653173D7877}" presName="root" presStyleCnt="0"/>
      <dgm:spPr/>
    </dgm:pt>
    <dgm:pt modelId="{C85AF5C7-AD5D-4FED-8ECC-CC29B567A776}" type="pres">
      <dgm:prSet presAssocID="{B53ED4D3-24D5-4FC1-8C97-6653173D7877}" presName="rootComposite" presStyleCnt="0"/>
      <dgm:spPr/>
    </dgm:pt>
    <dgm:pt modelId="{54A51B84-D546-452F-B1DC-3358E45880A1}" type="pres">
      <dgm:prSet presAssocID="{B53ED4D3-24D5-4FC1-8C97-6653173D7877}" presName="rootText" presStyleLbl="node1" presStyleIdx="0" presStyleCnt="1"/>
      <dgm:spPr/>
      <dgm:t>
        <a:bodyPr/>
        <a:lstStyle/>
        <a:p>
          <a:endParaRPr lang="ru-RU"/>
        </a:p>
      </dgm:t>
    </dgm:pt>
    <dgm:pt modelId="{93E0EF6A-D174-45DE-8C55-F5D3DB466F5B}" type="pres">
      <dgm:prSet presAssocID="{B53ED4D3-24D5-4FC1-8C97-6653173D7877}" presName="rootConnector" presStyleLbl="node1" presStyleIdx="0" presStyleCnt="1"/>
      <dgm:spPr/>
      <dgm:t>
        <a:bodyPr/>
        <a:lstStyle/>
        <a:p>
          <a:endParaRPr lang="ru-RU"/>
        </a:p>
      </dgm:t>
    </dgm:pt>
    <dgm:pt modelId="{F672DAFD-EAD8-4E5D-BAE2-3823F2DCCD55}" type="pres">
      <dgm:prSet presAssocID="{B53ED4D3-24D5-4FC1-8C97-6653173D7877}" presName="childShape" presStyleCnt="0"/>
      <dgm:spPr/>
    </dgm:pt>
    <dgm:pt modelId="{6FF36A1B-BCDC-41C0-9A90-AEFE1D3CDC69}" type="pres">
      <dgm:prSet presAssocID="{65A7FE47-C29A-499A-9133-0BA752B4EFCC}" presName="Name13" presStyleLbl="parChTrans1D2" presStyleIdx="0" presStyleCnt="4"/>
      <dgm:spPr/>
      <dgm:t>
        <a:bodyPr/>
        <a:lstStyle/>
        <a:p>
          <a:endParaRPr lang="ru-RU"/>
        </a:p>
      </dgm:t>
    </dgm:pt>
    <dgm:pt modelId="{B80D93DF-4C02-42EA-AB2A-E39CBB47DB48}" type="pres">
      <dgm:prSet presAssocID="{E343C72F-20F2-4E30-B61E-E2AD48C29162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1BCF3F-6703-47A5-B92D-5B0A63E812EC}" type="pres">
      <dgm:prSet presAssocID="{D6CA5593-4B70-49B9-97BA-1AC32F5FE34E}" presName="Name13" presStyleLbl="parChTrans1D2" presStyleIdx="1" presStyleCnt="4"/>
      <dgm:spPr/>
      <dgm:t>
        <a:bodyPr/>
        <a:lstStyle/>
        <a:p>
          <a:endParaRPr lang="ru-RU"/>
        </a:p>
      </dgm:t>
    </dgm:pt>
    <dgm:pt modelId="{7DF90104-7C7F-48F1-8B0B-920AF104DBFD}" type="pres">
      <dgm:prSet presAssocID="{B70EB441-5FA1-4154-94C6-351469E454E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3646C3-D331-49E9-8C47-B4FC93E9D0DF}" type="pres">
      <dgm:prSet presAssocID="{53F6486D-F7B7-4E23-92AA-31F77C8FBEE3}" presName="Name13" presStyleLbl="parChTrans1D2" presStyleIdx="2" presStyleCnt="4"/>
      <dgm:spPr/>
      <dgm:t>
        <a:bodyPr/>
        <a:lstStyle/>
        <a:p>
          <a:endParaRPr lang="ru-RU"/>
        </a:p>
      </dgm:t>
    </dgm:pt>
    <dgm:pt modelId="{AA51EB59-9474-4E46-9256-4FEB94D85564}" type="pres">
      <dgm:prSet presAssocID="{2270E864-9809-47BB-B22B-455D95687FF4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360611-3764-4879-A7AF-25D5452245E2}" type="pres">
      <dgm:prSet presAssocID="{B2827A22-7C78-4309-BF63-C248124D9564}" presName="Name13" presStyleLbl="parChTrans1D2" presStyleIdx="3" presStyleCnt="4"/>
      <dgm:spPr/>
      <dgm:t>
        <a:bodyPr/>
        <a:lstStyle/>
        <a:p>
          <a:endParaRPr lang="ru-RU"/>
        </a:p>
      </dgm:t>
    </dgm:pt>
    <dgm:pt modelId="{E7434733-5EB5-4A3A-BD09-3E9A1EA7BBA0}" type="pres">
      <dgm:prSet presAssocID="{E2AC9D60-D221-4280-B37C-7F36477592B5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BAC1CBC-4832-4E79-AB47-936857AD4E5F}" srcId="{B53ED4D3-24D5-4FC1-8C97-6653173D7877}" destId="{B70EB441-5FA1-4154-94C6-351469E454E7}" srcOrd="1" destOrd="0" parTransId="{D6CA5593-4B70-49B9-97BA-1AC32F5FE34E}" sibTransId="{C08D3176-013A-433F-86E5-514E12CD7B5E}"/>
    <dgm:cxn modelId="{B1964A6E-C582-4F9D-9D02-49BDB21B7E2C}" type="presOf" srcId="{E343C72F-20F2-4E30-B61E-E2AD48C29162}" destId="{B80D93DF-4C02-42EA-AB2A-E39CBB47DB48}" srcOrd="0" destOrd="0" presId="urn:microsoft.com/office/officeart/2005/8/layout/hierarchy3"/>
    <dgm:cxn modelId="{DC83D77D-A4A5-4AF5-855D-E7176B91BA41}" type="presOf" srcId="{65A7FE47-C29A-499A-9133-0BA752B4EFCC}" destId="{6FF36A1B-BCDC-41C0-9A90-AEFE1D3CDC69}" srcOrd="0" destOrd="0" presId="urn:microsoft.com/office/officeart/2005/8/layout/hierarchy3"/>
    <dgm:cxn modelId="{D1DC3E40-697E-46DA-BC70-FF6BB2C1F60B}" type="presOf" srcId="{D6CA5593-4B70-49B9-97BA-1AC32F5FE34E}" destId="{8B1BCF3F-6703-47A5-B92D-5B0A63E812EC}" srcOrd="0" destOrd="0" presId="urn:microsoft.com/office/officeart/2005/8/layout/hierarchy3"/>
    <dgm:cxn modelId="{ACD6BCD9-5A98-4DBD-AC8A-FD222062C893}" srcId="{6911A2A8-5CF7-4686-ACB6-BCB55B12A9CF}" destId="{B53ED4D3-24D5-4FC1-8C97-6653173D7877}" srcOrd="0" destOrd="0" parTransId="{20A05BE8-8B9D-43D9-BA62-B897C07CCD81}" sibTransId="{D5B8BD42-B7FD-4C4B-B9E4-ED44FDF37416}"/>
    <dgm:cxn modelId="{EF11CFF6-1332-454C-AEBE-3A8F8FC6DA13}" type="presOf" srcId="{53F6486D-F7B7-4E23-92AA-31F77C8FBEE3}" destId="{453646C3-D331-49E9-8C47-B4FC93E9D0DF}" srcOrd="0" destOrd="0" presId="urn:microsoft.com/office/officeart/2005/8/layout/hierarchy3"/>
    <dgm:cxn modelId="{852E9E03-C79E-4F18-92D4-77B4842EBF58}" type="presOf" srcId="{B53ED4D3-24D5-4FC1-8C97-6653173D7877}" destId="{54A51B84-D546-452F-B1DC-3358E45880A1}" srcOrd="0" destOrd="0" presId="urn:microsoft.com/office/officeart/2005/8/layout/hierarchy3"/>
    <dgm:cxn modelId="{2DB80EE2-1676-477A-9B97-FF2FE813545A}" srcId="{B53ED4D3-24D5-4FC1-8C97-6653173D7877}" destId="{E2AC9D60-D221-4280-B37C-7F36477592B5}" srcOrd="3" destOrd="0" parTransId="{B2827A22-7C78-4309-BF63-C248124D9564}" sibTransId="{FC1A60D4-DA19-44F2-89FD-AF0BF987DCFF}"/>
    <dgm:cxn modelId="{6E182AF1-366E-4D4E-912E-FFD619CD061C}" srcId="{B53ED4D3-24D5-4FC1-8C97-6653173D7877}" destId="{E343C72F-20F2-4E30-B61E-E2AD48C29162}" srcOrd="0" destOrd="0" parTransId="{65A7FE47-C29A-499A-9133-0BA752B4EFCC}" sibTransId="{8BD4E90C-5490-4411-A9EF-F61B2A9E5A3E}"/>
    <dgm:cxn modelId="{34CE3D4E-D23F-4A9F-8EA6-7B3EC8287098}" type="presOf" srcId="{6911A2A8-5CF7-4686-ACB6-BCB55B12A9CF}" destId="{66DABD66-3B37-435C-9A62-7E2A3754E1E9}" srcOrd="0" destOrd="0" presId="urn:microsoft.com/office/officeart/2005/8/layout/hierarchy3"/>
    <dgm:cxn modelId="{0205EC12-9876-4895-8801-A771E7EC61BB}" type="presOf" srcId="{B2827A22-7C78-4309-BF63-C248124D9564}" destId="{24360611-3764-4879-A7AF-25D5452245E2}" srcOrd="0" destOrd="0" presId="urn:microsoft.com/office/officeart/2005/8/layout/hierarchy3"/>
    <dgm:cxn modelId="{AF18822E-42F5-4CC5-844C-16E33E595E2E}" type="presOf" srcId="{B53ED4D3-24D5-4FC1-8C97-6653173D7877}" destId="{93E0EF6A-D174-45DE-8C55-F5D3DB466F5B}" srcOrd="1" destOrd="0" presId="urn:microsoft.com/office/officeart/2005/8/layout/hierarchy3"/>
    <dgm:cxn modelId="{2797FA18-8CC8-49BA-8082-3B66A20FFF6F}" srcId="{B53ED4D3-24D5-4FC1-8C97-6653173D7877}" destId="{2270E864-9809-47BB-B22B-455D95687FF4}" srcOrd="2" destOrd="0" parTransId="{53F6486D-F7B7-4E23-92AA-31F77C8FBEE3}" sibTransId="{DC14E666-1DA9-4B12-8F1B-4557581EDE3F}"/>
    <dgm:cxn modelId="{AD3C76FD-2483-44EE-A273-6957E2DAF15D}" type="presOf" srcId="{E2AC9D60-D221-4280-B37C-7F36477592B5}" destId="{E7434733-5EB5-4A3A-BD09-3E9A1EA7BBA0}" srcOrd="0" destOrd="0" presId="urn:microsoft.com/office/officeart/2005/8/layout/hierarchy3"/>
    <dgm:cxn modelId="{0BF247CE-6B8C-44A2-BB9C-54A73FCA9793}" type="presOf" srcId="{B70EB441-5FA1-4154-94C6-351469E454E7}" destId="{7DF90104-7C7F-48F1-8B0B-920AF104DBFD}" srcOrd="0" destOrd="0" presId="urn:microsoft.com/office/officeart/2005/8/layout/hierarchy3"/>
    <dgm:cxn modelId="{2D1777A1-DF2B-417D-9056-F97EDCD0EF9A}" type="presOf" srcId="{2270E864-9809-47BB-B22B-455D95687FF4}" destId="{AA51EB59-9474-4E46-9256-4FEB94D85564}" srcOrd="0" destOrd="0" presId="urn:microsoft.com/office/officeart/2005/8/layout/hierarchy3"/>
    <dgm:cxn modelId="{B2969CA2-9E67-461F-A7C5-42E1E1F815D6}" type="presParOf" srcId="{66DABD66-3B37-435C-9A62-7E2A3754E1E9}" destId="{BA089587-1A3E-45E6-A302-2FAF85D94CC1}" srcOrd="0" destOrd="0" presId="urn:microsoft.com/office/officeart/2005/8/layout/hierarchy3"/>
    <dgm:cxn modelId="{528BD8E6-CCD0-4A07-8CFA-CF2C8EC517B9}" type="presParOf" srcId="{BA089587-1A3E-45E6-A302-2FAF85D94CC1}" destId="{C85AF5C7-AD5D-4FED-8ECC-CC29B567A776}" srcOrd="0" destOrd="0" presId="urn:microsoft.com/office/officeart/2005/8/layout/hierarchy3"/>
    <dgm:cxn modelId="{8DBFFFF1-424F-41FF-A9E9-AFA088F59907}" type="presParOf" srcId="{C85AF5C7-AD5D-4FED-8ECC-CC29B567A776}" destId="{54A51B84-D546-452F-B1DC-3358E45880A1}" srcOrd="0" destOrd="0" presId="urn:microsoft.com/office/officeart/2005/8/layout/hierarchy3"/>
    <dgm:cxn modelId="{74CE3B28-44AE-46B7-9FCD-7D875323EFFF}" type="presParOf" srcId="{C85AF5C7-AD5D-4FED-8ECC-CC29B567A776}" destId="{93E0EF6A-D174-45DE-8C55-F5D3DB466F5B}" srcOrd="1" destOrd="0" presId="urn:microsoft.com/office/officeart/2005/8/layout/hierarchy3"/>
    <dgm:cxn modelId="{30C754F0-8C5D-46BC-A470-C22BBF80E037}" type="presParOf" srcId="{BA089587-1A3E-45E6-A302-2FAF85D94CC1}" destId="{F672DAFD-EAD8-4E5D-BAE2-3823F2DCCD55}" srcOrd="1" destOrd="0" presId="urn:microsoft.com/office/officeart/2005/8/layout/hierarchy3"/>
    <dgm:cxn modelId="{54D60879-E085-4108-86B7-17F492BE71D0}" type="presParOf" srcId="{F672DAFD-EAD8-4E5D-BAE2-3823F2DCCD55}" destId="{6FF36A1B-BCDC-41C0-9A90-AEFE1D3CDC69}" srcOrd="0" destOrd="0" presId="urn:microsoft.com/office/officeart/2005/8/layout/hierarchy3"/>
    <dgm:cxn modelId="{C35E3EA7-293A-4A23-8D7C-7D5B42C5D8CD}" type="presParOf" srcId="{F672DAFD-EAD8-4E5D-BAE2-3823F2DCCD55}" destId="{B80D93DF-4C02-42EA-AB2A-E39CBB47DB48}" srcOrd="1" destOrd="0" presId="urn:microsoft.com/office/officeart/2005/8/layout/hierarchy3"/>
    <dgm:cxn modelId="{DC2A160C-A105-4B70-9842-1CE917B56241}" type="presParOf" srcId="{F672DAFD-EAD8-4E5D-BAE2-3823F2DCCD55}" destId="{8B1BCF3F-6703-47A5-B92D-5B0A63E812EC}" srcOrd="2" destOrd="0" presId="urn:microsoft.com/office/officeart/2005/8/layout/hierarchy3"/>
    <dgm:cxn modelId="{32E1E0C8-B83C-4F04-B52F-832A4F90CD5B}" type="presParOf" srcId="{F672DAFD-EAD8-4E5D-BAE2-3823F2DCCD55}" destId="{7DF90104-7C7F-48F1-8B0B-920AF104DBFD}" srcOrd="3" destOrd="0" presId="urn:microsoft.com/office/officeart/2005/8/layout/hierarchy3"/>
    <dgm:cxn modelId="{CABD6A0A-FD42-4225-9E14-89861596FE4F}" type="presParOf" srcId="{F672DAFD-EAD8-4E5D-BAE2-3823F2DCCD55}" destId="{453646C3-D331-49E9-8C47-B4FC93E9D0DF}" srcOrd="4" destOrd="0" presId="urn:microsoft.com/office/officeart/2005/8/layout/hierarchy3"/>
    <dgm:cxn modelId="{393BF3A5-8674-49EA-AC8D-2240D82A0C63}" type="presParOf" srcId="{F672DAFD-EAD8-4E5D-BAE2-3823F2DCCD55}" destId="{AA51EB59-9474-4E46-9256-4FEB94D85564}" srcOrd="5" destOrd="0" presId="urn:microsoft.com/office/officeart/2005/8/layout/hierarchy3"/>
    <dgm:cxn modelId="{B61C1B7E-98B0-4746-9675-B489797FBDE7}" type="presParOf" srcId="{F672DAFD-EAD8-4E5D-BAE2-3823F2DCCD55}" destId="{24360611-3764-4879-A7AF-25D5452245E2}" srcOrd="6" destOrd="0" presId="urn:microsoft.com/office/officeart/2005/8/layout/hierarchy3"/>
    <dgm:cxn modelId="{81617385-2A08-4228-9881-D448B968D82B}" type="presParOf" srcId="{F672DAFD-EAD8-4E5D-BAE2-3823F2DCCD55}" destId="{E7434733-5EB5-4A3A-BD09-3E9A1EA7BBA0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AFB1CD0-8B32-45BD-8F2C-3F03EE35147E}" type="doc">
      <dgm:prSet loTypeId="urn:microsoft.com/office/officeart/2005/8/layout/vList2" loCatId="list" qsTypeId="urn:microsoft.com/office/officeart/2005/8/quickstyle/simple1" qsCatId="simple" csTypeId="urn:microsoft.com/office/officeart/2005/8/colors/accent1_5" csCatId="accent1" phldr="1"/>
      <dgm:spPr/>
      <dgm:t>
        <a:bodyPr/>
        <a:lstStyle/>
        <a:p>
          <a:endParaRPr lang="ru-RU"/>
        </a:p>
      </dgm:t>
    </dgm:pt>
    <dgm:pt modelId="{C2B46795-669A-4627-9372-D5DBCE1E5297}">
      <dgm:prSet/>
      <dgm:spPr/>
      <dgm:t>
        <a:bodyPr/>
        <a:lstStyle/>
        <a:p>
          <a:pPr algn="ctr" rtl="0"/>
          <a:r>
            <a:rPr lang="ru-RU" dirty="0" smtClean="0"/>
            <a:t>эпидемия средней интенсивности с участием всех трех возбудителей сезонных эпидемий A(H1N1)pdm09, A(H3N2) и В. </a:t>
          </a:r>
          <a:endParaRPr lang="ru-RU" dirty="0"/>
        </a:p>
      </dgm:t>
    </dgm:pt>
    <dgm:pt modelId="{3C1DB84A-E915-4AEB-94FC-09C844DD4007}" type="parTrans" cxnId="{57A39F56-22B6-4095-835E-37A2C2EFD274}">
      <dgm:prSet/>
      <dgm:spPr/>
      <dgm:t>
        <a:bodyPr/>
        <a:lstStyle/>
        <a:p>
          <a:endParaRPr lang="ru-RU"/>
        </a:p>
      </dgm:t>
    </dgm:pt>
    <dgm:pt modelId="{7A9FC70F-8896-4447-8D9E-491D7FA316D1}" type="sibTrans" cxnId="{57A39F56-22B6-4095-835E-37A2C2EFD274}">
      <dgm:prSet/>
      <dgm:spPr/>
      <dgm:t>
        <a:bodyPr/>
        <a:lstStyle/>
        <a:p>
          <a:endParaRPr lang="ru-RU"/>
        </a:p>
      </dgm:t>
    </dgm:pt>
    <dgm:pt modelId="{AA57FBDF-E053-4940-B8B1-B19BF4259CFD}">
      <dgm:prSet/>
      <dgm:spPr/>
      <dgm:t>
        <a:bodyPr/>
        <a:lstStyle/>
        <a:p>
          <a:pPr algn="ctr" rtl="0"/>
          <a:r>
            <a:rPr lang="ru-RU" dirty="0" smtClean="0"/>
            <a:t>интенсивность эпидемии во многом будет зависеть от удельного веса вирусов гриппа A(H1N1)pdm09 в общей структуре циркулирующих вирусов </a:t>
          </a:r>
          <a:endParaRPr lang="ru-RU" dirty="0"/>
        </a:p>
      </dgm:t>
    </dgm:pt>
    <dgm:pt modelId="{7B1CB84B-B714-48C2-8920-342FFA67F661}" type="parTrans" cxnId="{FB0D6522-B120-45EC-B650-875F23B4EA71}">
      <dgm:prSet/>
      <dgm:spPr/>
      <dgm:t>
        <a:bodyPr/>
        <a:lstStyle/>
        <a:p>
          <a:endParaRPr lang="ru-RU"/>
        </a:p>
      </dgm:t>
    </dgm:pt>
    <dgm:pt modelId="{0926D473-8801-4E5D-98C9-B1DF31A9526E}" type="sibTrans" cxnId="{FB0D6522-B120-45EC-B650-875F23B4EA71}">
      <dgm:prSet/>
      <dgm:spPr/>
      <dgm:t>
        <a:bodyPr/>
        <a:lstStyle/>
        <a:p>
          <a:endParaRPr lang="ru-RU"/>
        </a:p>
      </dgm:t>
    </dgm:pt>
    <dgm:pt modelId="{227C24AF-8526-4F08-BFAD-95F6DDA65237}">
      <dgm:prSet/>
      <dgm:spPr/>
      <dgm:t>
        <a:bodyPr/>
        <a:lstStyle/>
        <a:p>
          <a:pPr algn="ctr" rtl="0"/>
          <a:r>
            <a:rPr lang="ru-RU" dirty="0" smtClean="0"/>
            <a:t>Грипп В: вероятно большее участие </a:t>
          </a:r>
          <a:r>
            <a:rPr lang="ru-RU" dirty="0" err="1" smtClean="0"/>
            <a:t>Ямагатской</a:t>
          </a:r>
          <a:r>
            <a:rPr lang="ru-RU" dirty="0" smtClean="0"/>
            <a:t> линии, ожидается появление </a:t>
          </a:r>
          <a:r>
            <a:rPr lang="ru-RU" dirty="0" err="1" smtClean="0"/>
            <a:t>делеционных</a:t>
          </a:r>
          <a:r>
            <a:rPr lang="ru-RU" dirty="0" smtClean="0"/>
            <a:t> вариантов викторианской разновидности, подобных В/Колорадо/06/17</a:t>
          </a:r>
          <a:endParaRPr lang="ru-RU" dirty="0"/>
        </a:p>
      </dgm:t>
    </dgm:pt>
    <dgm:pt modelId="{B625EBA0-8FBD-4328-986B-F17E11DE6CF5}" type="parTrans" cxnId="{21CF2FC3-830E-4D3B-9F10-DDDA16E7775F}">
      <dgm:prSet/>
      <dgm:spPr/>
      <dgm:t>
        <a:bodyPr/>
        <a:lstStyle/>
        <a:p>
          <a:endParaRPr lang="ru-RU"/>
        </a:p>
      </dgm:t>
    </dgm:pt>
    <dgm:pt modelId="{D61E44E3-6810-43C3-AE20-24553FE2F57B}" type="sibTrans" cxnId="{21CF2FC3-830E-4D3B-9F10-DDDA16E7775F}">
      <dgm:prSet/>
      <dgm:spPr/>
      <dgm:t>
        <a:bodyPr/>
        <a:lstStyle/>
        <a:p>
          <a:endParaRPr lang="ru-RU"/>
        </a:p>
      </dgm:t>
    </dgm:pt>
    <dgm:pt modelId="{56369F44-52FF-44D7-9F01-4C4F21973EDF}" type="pres">
      <dgm:prSet presAssocID="{5AFB1CD0-8B32-45BD-8F2C-3F03EE3514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84D6A3C-4221-46E0-995F-5ED516DFEB8E}" type="pres">
      <dgm:prSet presAssocID="{C2B46795-669A-4627-9372-D5DBCE1E5297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E6A8A-1B61-4E5C-A617-CF0AFEB4621E}" type="pres">
      <dgm:prSet presAssocID="{7A9FC70F-8896-4447-8D9E-491D7FA316D1}" presName="spacer" presStyleCnt="0"/>
      <dgm:spPr/>
    </dgm:pt>
    <dgm:pt modelId="{EC412446-35EA-4716-BCAB-218EA7A44DBC}" type="pres">
      <dgm:prSet presAssocID="{AA57FBDF-E053-4940-B8B1-B19BF4259CF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F33C6-32B8-432A-8102-72F582E16FB8}" type="pres">
      <dgm:prSet presAssocID="{0926D473-8801-4E5D-98C9-B1DF31A9526E}" presName="spacer" presStyleCnt="0"/>
      <dgm:spPr/>
    </dgm:pt>
    <dgm:pt modelId="{CD184629-42A3-4BAA-8B39-7301B0769AAA}" type="pres">
      <dgm:prSet presAssocID="{227C24AF-8526-4F08-BFAD-95F6DDA6523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A39F56-22B6-4095-835E-37A2C2EFD274}" srcId="{5AFB1CD0-8B32-45BD-8F2C-3F03EE35147E}" destId="{C2B46795-669A-4627-9372-D5DBCE1E5297}" srcOrd="0" destOrd="0" parTransId="{3C1DB84A-E915-4AEB-94FC-09C844DD4007}" sibTransId="{7A9FC70F-8896-4447-8D9E-491D7FA316D1}"/>
    <dgm:cxn modelId="{FB0D6522-B120-45EC-B650-875F23B4EA71}" srcId="{5AFB1CD0-8B32-45BD-8F2C-3F03EE35147E}" destId="{AA57FBDF-E053-4940-B8B1-B19BF4259CFD}" srcOrd="1" destOrd="0" parTransId="{7B1CB84B-B714-48C2-8920-342FFA67F661}" sibTransId="{0926D473-8801-4E5D-98C9-B1DF31A9526E}"/>
    <dgm:cxn modelId="{EC884A1A-F396-421C-B4B7-59C92CD6378E}" type="presOf" srcId="{C2B46795-669A-4627-9372-D5DBCE1E5297}" destId="{884D6A3C-4221-46E0-995F-5ED516DFEB8E}" srcOrd="0" destOrd="0" presId="urn:microsoft.com/office/officeart/2005/8/layout/vList2"/>
    <dgm:cxn modelId="{3FA73E2B-DFC6-4BCA-968E-675B055D7E07}" type="presOf" srcId="{AA57FBDF-E053-4940-B8B1-B19BF4259CFD}" destId="{EC412446-35EA-4716-BCAB-218EA7A44DBC}" srcOrd="0" destOrd="0" presId="urn:microsoft.com/office/officeart/2005/8/layout/vList2"/>
    <dgm:cxn modelId="{918F92F7-A704-43F5-8C43-CEC3325BC17B}" type="presOf" srcId="{5AFB1CD0-8B32-45BD-8F2C-3F03EE35147E}" destId="{56369F44-52FF-44D7-9F01-4C4F21973EDF}" srcOrd="0" destOrd="0" presId="urn:microsoft.com/office/officeart/2005/8/layout/vList2"/>
    <dgm:cxn modelId="{1947980F-4211-4BD9-858B-BDC78F90ABCC}" type="presOf" srcId="{227C24AF-8526-4F08-BFAD-95F6DDA65237}" destId="{CD184629-42A3-4BAA-8B39-7301B0769AAA}" srcOrd="0" destOrd="0" presId="urn:microsoft.com/office/officeart/2005/8/layout/vList2"/>
    <dgm:cxn modelId="{21CF2FC3-830E-4D3B-9F10-DDDA16E7775F}" srcId="{5AFB1CD0-8B32-45BD-8F2C-3F03EE35147E}" destId="{227C24AF-8526-4F08-BFAD-95F6DDA65237}" srcOrd="2" destOrd="0" parTransId="{B625EBA0-8FBD-4328-986B-F17E11DE6CF5}" sibTransId="{D61E44E3-6810-43C3-AE20-24553FE2F57B}"/>
    <dgm:cxn modelId="{9ECFB09A-B3A0-4064-B290-988AD0435E87}" type="presParOf" srcId="{56369F44-52FF-44D7-9F01-4C4F21973EDF}" destId="{884D6A3C-4221-46E0-995F-5ED516DFEB8E}" srcOrd="0" destOrd="0" presId="urn:microsoft.com/office/officeart/2005/8/layout/vList2"/>
    <dgm:cxn modelId="{F0A8738C-429D-4225-A268-368BBB9A877A}" type="presParOf" srcId="{56369F44-52FF-44D7-9F01-4C4F21973EDF}" destId="{A49E6A8A-1B61-4E5C-A617-CF0AFEB4621E}" srcOrd="1" destOrd="0" presId="urn:microsoft.com/office/officeart/2005/8/layout/vList2"/>
    <dgm:cxn modelId="{A8C82B2A-ABDC-46BB-B5FF-2B7FF64AED84}" type="presParOf" srcId="{56369F44-52FF-44D7-9F01-4C4F21973EDF}" destId="{EC412446-35EA-4716-BCAB-218EA7A44DBC}" srcOrd="2" destOrd="0" presId="urn:microsoft.com/office/officeart/2005/8/layout/vList2"/>
    <dgm:cxn modelId="{C49350DD-295E-4D7F-AD67-1CF0057EEB33}" type="presParOf" srcId="{56369F44-52FF-44D7-9F01-4C4F21973EDF}" destId="{9B7F33C6-32B8-432A-8102-72F582E16FB8}" srcOrd="3" destOrd="0" presId="urn:microsoft.com/office/officeart/2005/8/layout/vList2"/>
    <dgm:cxn modelId="{62EEBD0C-E38C-40AB-B2D9-8CBAB472699B}" type="presParOf" srcId="{56369F44-52FF-44D7-9F01-4C4F21973EDF}" destId="{CD184629-42A3-4BAA-8B39-7301B0769AA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9133AC2-0ED0-4221-8CE9-61AC0D977053}">
      <dsp:nvSpPr>
        <dsp:cNvPr id="0" name=""/>
        <dsp:cNvSpPr/>
      </dsp:nvSpPr>
      <dsp:spPr>
        <a:xfrm>
          <a:off x="0" y="0"/>
          <a:ext cx="7175351" cy="1141920"/>
        </a:xfrm>
        <a:prstGeom prst="roundRect">
          <a:avLst/>
        </a:prstGeom>
        <a:solidFill>
          <a:schemeClr val="bg2">
            <a:lumMod val="5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i="0" kern="1200" dirty="0" smtClean="0"/>
            <a:t>Краткие итоги эпидемического сезона 2018 г. по гриппу в Южном полушарии. Прогноз на предстоящий эпидемический сезон 2018-2019 гг.</a:t>
          </a:r>
          <a:endParaRPr lang="ru-RU" sz="2000" i="0" kern="1200" dirty="0"/>
        </a:p>
      </dsp:txBody>
      <dsp:txXfrm>
        <a:off x="55744" y="55744"/>
        <a:ext cx="7063863" cy="10304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1B84-D546-452F-B1DC-3358E45880A1}">
      <dsp:nvSpPr>
        <dsp:cNvPr id="0" name=""/>
        <dsp:cNvSpPr/>
      </dsp:nvSpPr>
      <dsp:spPr>
        <a:xfrm>
          <a:off x="712834" y="544"/>
          <a:ext cx="1775834" cy="8879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Вакцинные штаммы для Северного полушария</a:t>
          </a:r>
          <a:r>
            <a:rPr lang="ru-RU" sz="1500" kern="1200" smtClean="0"/>
            <a:t>:</a:t>
          </a:r>
          <a:endParaRPr lang="ru-RU" sz="1500" kern="1200"/>
        </a:p>
      </dsp:txBody>
      <dsp:txXfrm>
        <a:off x="738840" y="26550"/>
        <a:ext cx="1723822" cy="835905"/>
      </dsp:txXfrm>
    </dsp:sp>
    <dsp:sp modelId="{6FF36A1B-BCDC-41C0-9A90-AEFE1D3CDC69}">
      <dsp:nvSpPr>
        <dsp:cNvPr id="0" name=""/>
        <dsp:cNvSpPr/>
      </dsp:nvSpPr>
      <dsp:spPr>
        <a:xfrm>
          <a:off x="890418" y="888461"/>
          <a:ext cx="177583" cy="665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937"/>
              </a:lnTo>
              <a:lnTo>
                <a:pt x="177583" y="66593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D93DF-4C02-42EA-AB2A-E39CBB47DB48}">
      <dsp:nvSpPr>
        <dsp:cNvPr id="0" name=""/>
        <dsp:cNvSpPr/>
      </dsp:nvSpPr>
      <dsp:spPr>
        <a:xfrm>
          <a:off x="1068001" y="1110441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A/</a:t>
          </a:r>
          <a:r>
            <a:rPr lang="en-US" sz="1200" kern="1200" dirty="0" smtClean="0"/>
            <a:t>Michigan</a:t>
          </a:r>
          <a:r>
            <a:rPr lang="en-GB" sz="1200" kern="1200" dirty="0" smtClean="0"/>
            <a:t>/45/</a:t>
          </a:r>
          <a:endParaRPr lang="ru-RU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2015 (H1N1)pdm09-like</a:t>
          </a:r>
          <a:endParaRPr lang="ru-RU" sz="1200" kern="1200" dirty="0"/>
        </a:p>
      </dsp:txBody>
      <dsp:txXfrm>
        <a:off x="1094007" y="1136447"/>
        <a:ext cx="1368655" cy="835905"/>
      </dsp:txXfrm>
    </dsp:sp>
    <dsp:sp modelId="{8B1BCF3F-6703-47A5-B92D-5B0A63E812EC}">
      <dsp:nvSpPr>
        <dsp:cNvPr id="0" name=""/>
        <dsp:cNvSpPr/>
      </dsp:nvSpPr>
      <dsp:spPr>
        <a:xfrm>
          <a:off x="890418" y="888461"/>
          <a:ext cx="177583" cy="1775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834"/>
              </a:lnTo>
              <a:lnTo>
                <a:pt x="177583" y="177583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90104-7C7F-48F1-8B0B-920AF104DBFD}">
      <dsp:nvSpPr>
        <dsp:cNvPr id="0" name=""/>
        <dsp:cNvSpPr/>
      </dsp:nvSpPr>
      <dsp:spPr>
        <a:xfrm>
          <a:off x="1068001" y="2220337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accent6"/>
              </a:solidFill>
            </a:rPr>
            <a:t>A/Singapore/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accent6"/>
              </a:solidFill>
            </a:rPr>
            <a:t>INF</a:t>
          </a:r>
          <a:r>
            <a:rPr lang="en-US" sz="1200" kern="1200" dirty="0" smtClean="0">
              <a:solidFill>
                <a:schemeClr val="accent6"/>
              </a:solidFill>
            </a:rPr>
            <a:t>I</a:t>
          </a:r>
          <a:r>
            <a:rPr lang="en-GB" sz="1200" kern="1200" dirty="0" smtClean="0">
              <a:solidFill>
                <a:schemeClr val="accent6"/>
              </a:solidFill>
            </a:rPr>
            <a:t>MH-16-0019/2016 (H3N2)-like</a:t>
          </a:r>
          <a:endParaRPr lang="ru-RU" sz="1200" kern="1200" dirty="0">
            <a:solidFill>
              <a:schemeClr val="accent6"/>
            </a:solidFill>
          </a:endParaRPr>
        </a:p>
      </dsp:txBody>
      <dsp:txXfrm>
        <a:off x="1094007" y="2246343"/>
        <a:ext cx="1368655" cy="835905"/>
      </dsp:txXfrm>
    </dsp:sp>
    <dsp:sp modelId="{453646C3-D331-49E9-8C47-B4FC93E9D0DF}">
      <dsp:nvSpPr>
        <dsp:cNvPr id="0" name=""/>
        <dsp:cNvSpPr/>
      </dsp:nvSpPr>
      <dsp:spPr>
        <a:xfrm>
          <a:off x="890418" y="888461"/>
          <a:ext cx="177583" cy="2885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730"/>
              </a:lnTo>
              <a:lnTo>
                <a:pt x="177583" y="288573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1EB59-9474-4E46-9256-4FEB94D85564}">
      <dsp:nvSpPr>
        <dsp:cNvPr id="0" name=""/>
        <dsp:cNvSpPr/>
      </dsp:nvSpPr>
      <dsp:spPr>
        <a:xfrm>
          <a:off x="1068001" y="3330233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B/Colorado/06/ 2017-like (Victoria)</a:t>
          </a:r>
          <a:endParaRPr lang="ru-RU" sz="1200" kern="1200" dirty="0"/>
        </a:p>
      </dsp:txBody>
      <dsp:txXfrm>
        <a:off x="1094007" y="3356239"/>
        <a:ext cx="1368655" cy="835905"/>
      </dsp:txXfrm>
    </dsp:sp>
    <dsp:sp modelId="{24360611-3764-4879-A7AF-25D5452245E2}">
      <dsp:nvSpPr>
        <dsp:cNvPr id="0" name=""/>
        <dsp:cNvSpPr/>
      </dsp:nvSpPr>
      <dsp:spPr>
        <a:xfrm>
          <a:off x="890418" y="888461"/>
          <a:ext cx="177583" cy="3995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5627"/>
              </a:lnTo>
              <a:lnTo>
                <a:pt x="177583" y="39956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34733-5EB5-4A3A-BD09-3E9A1EA7BBA0}">
      <dsp:nvSpPr>
        <dsp:cNvPr id="0" name=""/>
        <dsp:cNvSpPr/>
      </dsp:nvSpPr>
      <dsp:spPr>
        <a:xfrm>
          <a:off x="1068001" y="4440130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B/Phuket/3073/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2013 -like(Yamagata)</a:t>
          </a:r>
          <a:endParaRPr lang="ru-RU" sz="1200" kern="1200" dirty="0"/>
        </a:p>
      </dsp:txBody>
      <dsp:txXfrm>
        <a:off x="1094007" y="4466136"/>
        <a:ext cx="1368655" cy="8359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51B84-D546-452F-B1DC-3358E45880A1}">
      <dsp:nvSpPr>
        <dsp:cNvPr id="0" name=""/>
        <dsp:cNvSpPr/>
      </dsp:nvSpPr>
      <dsp:spPr>
        <a:xfrm>
          <a:off x="712834" y="544"/>
          <a:ext cx="1775834" cy="8879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575" tIns="19050" rIns="28575" bIns="19050" numCol="1" spcCol="1270" anchor="ctr" anchorCtr="0">
          <a:noAutofit/>
        </a:bodyPr>
        <a:lstStyle/>
        <a:p>
          <a:pPr lvl="0" algn="ctr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Вакцинные штаммы для Южного полушария</a:t>
          </a:r>
          <a:r>
            <a:rPr lang="ru-RU" sz="1500" kern="1200" dirty="0" smtClean="0"/>
            <a:t>:</a:t>
          </a:r>
          <a:endParaRPr lang="ru-RU" sz="1500" kern="1200" dirty="0"/>
        </a:p>
      </dsp:txBody>
      <dsp:txXfrm>
        <a:off x="738840" y="26550"/>
        <a:ext cx="1723822" cy="835905"/>
      </dsp:txXfrm>
    </dsp:sp>
    <dsp:sp modelId="{6FF36A1B-BCDC-41C0-9A90-AEFE1D3CDC69}">
      <dsp:nvSpPr>
        <dsp:cNvPr id="0" name=""/>
        <dsp:cNvSpPr/>
      </dsp:nvSpPr>
      <dsp:spPr>
        <a:xfrm>
          <a:off x="890418" y="888461"/>
          <a:ext cx="177583" cy="665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5937"/>
              </a:lnTo>
              <a:lnTo>
                <a:pt x="177583" y="66593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D93DF-4C02-42EA-AB2A-E39CBB47DB48}">
      <dsp:nvSpPr>
        <dsp:cNvPr id="0" name=""/>
        <dsp:cNvSpPr/>
      </dsp:nvSpPr>
      <dsp:spPr>
        <a:xfrm>
          <a:off x="1068001" y="1110441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A/</a:t>
          </a:r>
          <a:r>
            <a:rPr lang="en-US" sz="1200" kern="1200" dirty="0" smtClean="0"/>
            <a:t>Michigan</a:t>
          </a:r>
          <a:r>
            <a:rPr lang="en-GB" sz="1200" kern="1200" dirty="0" smtClean="0"/>
            <a:t>/45/</a:t>
          </a:r>
          <a:endParaRPr lang="ru-RU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2015 (H1N1)pdm09-like</a:t>
          </a:r>
          <a:endParaRPr lang="ru-RU" sz="1200" kern="1200" dirty="0"/>
        </a:p>
      </dsp:txBody>
      <dsp:txXfrm>
        <a:off x="1094007" y="1136447"/>
        <a:ext cx="1368655" cy="835905"/>
      </dsp:txXfrm>
    </dsp:sp>
    <dsp:sp modelId="{8B1BCF3F-6703-47A5-B92D-5B0A63E812EC}">
      <dsp:nvSpPr>
        <dsp:cNvPr id="0" name=""/>
        <dsp:cNvSpPr/>
      </dsp:nvSpPr>
      <dsp:spPr>
        <a:xfrm>
          <a:off x="890418" y="888461"/>
          <a:ext cx="177583" cy="17758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75834"/>
              </a:lnTo>
              <a:lnTo>
                <a:pt x="177583" y="1775834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F90104-7C7F-48F1-8B0B-920AF104DBFD}">
      <dsp:nvSpPr>
        <dsp:cNvPr id="0" name=""/>
        <dsp:cNvSpPr/>
      </dsp:nvSpPr>
      <dsp:spPr>
        <a:xfrm>
          <a:off x="1068001" y="2220337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343741"/>
              <a:satOff val="-4006"/>
              <a:lumOff val="-71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7030A0"/>
              </a:solidFill>
            </a:rPr>
            <a:t>A</a:t>
          </a:r>
          <a:r>
            <a:rPr lang="ru-RU" sz="1200" kern="1200" dirty="0" smtClean="0">
              <a:solidFill>
                <a:srgbClr val="7030A0"/>
              </a:solidFill>
            </a:rPr>
            <a:t>/</a:t>
          </a:r>
          <a:r>
            <a:rPr lang="en-US" sz="1200" kern="1200" dirty="0" smtClean="0">
              <a:solidFill>
                <a:srgbClr val="7030A0"/>
              </a:solidFill>
            </a:rPr>
            <a:t>Switzerland</a:t>
          </a:r>
          <a:r>
            <a:rPr lang="ru-RU" sz="1200" kern="1200" dirty="0" smtClean="0">
              <a:solidFill>
                <a:srgbClr val="7030A0"/>
              </a:solidFill>
            </a:rPr>
            <a:t>/</a:t>
          </a:r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solidFill>
                <a:srgbClr val="7030A0"/>
              </a:solidFill>
            </a:rPr>
            <a:t>8060/2017(H3N2)-like</a:t>
          </a:r>
          <a:endParaRPr lang="ru-RU" sz="1200" kern="1200" dirty="0">
            <a:solidFill>
              <a:srgbClr val="7030A0"/>
            </a:solidFill>
          </a:endParaRPr>
        </a:p>
      </dsp:txBody>
      <dsp:txXfrm>
        <a:off x="1094007" y="2246343"/>
        <a:ext cx="1368655" cy="835905"/>
      </dsp:txXfrm>
    </dsp:sp>
    <dsp:sp modelId="{453646C3-D331-49E9-8C47-B4FC93E9D0DF}">
      <dsp:nvSpPr>
        <dsp:cNvPr id="0" name=""/>
        <dsp:cNvSpPr/>
      </dsp:nvSpPr>
      <dsp:spPr>
        <a:xfrm>
          <a:off x="890418" y="888461"/>
          <a:ext cx="177583" cy="28857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5730"/>
              </a:lnTo>
              <a:lnTo>
                <a:pt x="177583" y="2885730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51EB59-9474-4E46-9256-4FEB94D85564}">
      <dsp:nvSpPr>
        <dsp:cNvPr id="0" name=""/>
        <dsp:cNvSpPr/>
      </dsp:nvSpPr>
      <dsp:spPr>
        <a:xfrm>
          <a:off x="1068001" y="3330233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687482"/>
              <a:satOff val="-8011"/>
              <a:lumOff val="-14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B/Colorado/06/</a:t>
          </a:r>
          <a:endParaRPr lang="ru-RU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2017-like (Victoria)</a:t>
          </a:r>
          <a:endParaRPr lang="ru-RU" sz="1200" kern="1200" dirty="0"/>
        </a:p>
      </dsp:txBody>
      <dsp:txXfrm>
        <a:off x="1094007" y="3356239"/>
        <a:ext cx="1368655" cy="835905"/>
      </dsp:txXfrm>
    </dsp:sp>
    <dsp:sp modelId="{24360611-3764-4879-A7AF-25D5452245E2}">
      <dsp:nvSpPr>
        <dsp:cNvPr id="0" name=""/>
        <dsp:cNvSpPr/>
      </dsp:nvSpPr>
      <dsp:spPr>
        <a:xfrm>
          <a:off x="890418" y="888461"/>
          <a:ext cx="177583" cy="39956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95627"/>
              </a:lnTo>
              <a:lnTo>
                <a:pt x="177583" y="3995627"/>
              </a:lnTo>
            </a:path>
          </a:pathLst>
        </a:custGeom>
        <a:noFill/>
        <a:ln w="1587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434733-5EB5-4A3A-BD09-3E9A1EA7BBA0}">
      <dsp:nvSpPr>
        <dsp:cNvPr id="0" name=""/>
        <dsp:cNvSpPr/>
      </dsp:nvSpPr>
      <dsp:spPr>
        <a:xfrm>
          <a:off x="1068001" y="4440130"/>
          <a:ext cx="1420667" cy="88791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5">
              <a:hueOff val="-1031223"/>
              <a:satOff val="-12017"/>
              <a:lumOff val="-21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B/Phuket/3073/</a:t>
          </a:r>
          <a:endParaRPr lang="ru-RU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2013 –like</a:t>
          </a:r>
          <a:endParaRPr lang="ru-RU" sz="1200" kern="1200" dirty="0" smtClean="0"/>
        </a:p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(Yamagata)</a:t>
          </a:r>
          <a:endParaRPr lang="ru-RU" sz="1200" kern="1200" dirty="0"/>
        </a:p>
      </dsp:txBody>
      <dsp:txXfrm>
        <a:off x="1094007" y="4466136"/>
        <a:ext cx="1368655" cy="83590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4D6A3C-4221-46E0-995F-5ED516DFEB8E}">
      <dsp:nvSpPr>
        <dsp:cNvPr id="0" name=""/>
        <dsp:cNvSpPr/>
      </dsp:nvSpPr>
      <dsp:spPr>
        <a:xfrm>
          <a:off x="0" y="6432"/>
          <a:ext cx="3456384" cy="165584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эпидемия средней интенсивности с участием всех трех возбудителей сезонных эпидемий A(H1N1)pdm09, A(H3N2) и В. </a:t>
          </a:r>
          <a:endParaRPr lang="ru-RU" sz="1700" kern="1200" dirty="0"/>
        </a:p>
      </dsp:txBody>
      <dsp:txXfrm>
        <a:off x="80832" y="87264"/>
        <a:ext cx="3294720" cy="1494178"/>
      </dsp:txXfrm>
    </dsp:sp>
    <dsp:sp modelId="{EC412446-35EA-4716-BCAB-218EA7A44DBC}">
      <dsp:nvSpPr>
        <dsp:cNvPr id="0" name=""/>
        <dsp:cNvSpPr/>
      </dsp:nvSpPr>
      <dsp:spPr>
        <a:xfrm>
          <a:off x="0" y="1711235"/>
          <a:ext cx="3456384" cy="165584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интенсивность эпидемии во многом будет зависеть от удельного веса вирусов гриппа A(H1N1)pdm09 в общей структуре циркулирующих вирусов </a:t>
          </a:r>
          <a:endParaRPr lang="ru-RU" sz="1700" kern="1200" dirty="0"/>
        </a:p>
      </dsp:txBody>
      <dsp:txXfrm>
        <a:off x="80832" y="1792067"/>
        <a:ext cx="3294720" cy="1494178"/>
      </dsp:txXfrm>
    </dsp:sp>
    <dsp:sp modelId="{CD184629-42A3-4BAA-8B39-7301B0769AAA}">
      <dsp:nvSpPr>
        <dsp:cNvPr id="0" name=""/>
        <dsp:cNvSpPr/>
      </dsp:nvSpPr>
      <dsp:spPr>
        <a:xfrm>
          <a:off x="0" y="3416037"/>
          <a:ext cx="3456384" cy="1655842"/>
        </a:xfrm>
        <a:prstGeom prst="roundRect">
          <a:avLst/>
        </a:prstGeom>
        <a:solidFill>
          <a:schemeClr val="accent1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Грипп В: вероятно большее участие </a:t>
          </a:r>
          <a:r>
            <a:rPr lang="ru-RU" sz="1700" kern="1200" dirty="0" err="1" smtClean="0"/>
            <a:t>Ямагатской</a:t>
          </a:r>
          <a:r>
            <a:rPr lang="ru-RU" sz="1700" kern="1200" dirty="0" smtClean="0"/>
            <a:t> линии, ожидается появление </a:t>
          </a:r>
          <a:r>
            <a:rPr lang="ru-RU" sz="1700" kern="1200" dirty="0" err="1" smtClean="0"/>
            <a:t>делеционных</a:t>
          </a:r>
          <a:r>
            <a:rPr lang="ru-RU" sz="1700" kern="1200" dirty="0" smtClean="0"/>
            <a:t> вариантов викторианской разновидности, подобных В/Колорадо/06/17</a:t>
          </a:r>
          <a:endParaRPr lang="ru-RU" sz="1700" kern="1200" dirty="0"/>
        </a:p>
      </dsp:txBody>
      <dsp:txXfrm>
        <a:off x="80832" y="3496869"/>
        <a:ext cx="3294720" cy="14941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650A4C-6929-4DEC-83F5-DDEAC323C745}" type="datetimeFigureOut">
              <a:rPr lang="ru-RU" smtClean="0"/>
              <a:t>21.11.2018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EB43D1-F89A-4A1D-958E-5461927AEA4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13" Type="http://schemas.openxmlformats.org/officeDocument/2006/relationships/diagramLayout" Target="../diagrams/layout4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diagramData" Target="../diagrams/data4.xml"/><Relationship Id="rId2" Type="http://schemas.openxmlformats.org/officeDocument/2006/relationships/diagramData" Target="../diagrams/data2.xml"/><Relationship Id="rId1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5" Type="http://schemas.openxmlformats.org/officeDocument/2006/relationships/diagramColors" Target="../diagrams/colors4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Relationship Id="rId1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832" y="5013176"/>
            <a:ext cx="5637010" cy="144016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Васин Андрей Владимирович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Директор ФГБУ «НИИ гриппа им. А.А. Смородинцева»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  <a:p>
            <a:pPr algn="r"/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Даниленко Дарья Михайловна</a:t>
            </a:r>
          </a:p>
          <a:p>
            <a:pPr algn="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Заместитель директора по научной работе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0370866"/>
              </p:ext>
            </p:extLst>
          </p:nvPr>
        </p:nvGraphicFramePr>
        <p:xfrm>
          <a:off x="1007604" y="2420888"/>
          <a:ext cx="7175351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179512" y="116631"/>
            <a:ext cx="8640960" cy="1663523"/>
            <a:chOff x="179512" y="116631"/>
            <a:chExt cx="8640960" cy="1663523"/>
          </a:xfrm>
        </p:grpSpPr>
        <p:pic>
          <p:nvPicPr>
            <p:cNvPr id="7" name="Picture 2" descr="C:\Users\daria.danilenko.INFLUENZA\Desktop\ОТДЕЛ ЭиЭ\Logo\LogoRus.png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116631"/>
              <a:ext cx="1656184" cy="16635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Box 7"/>
            <p:cNvSpPr txBox="1"/>
            <p:nvPr/>
          </p:nvSpPr>
          <p:spPr>
            <a:xfrm>
              <a:off x="1835696" y="476672"/>
              <a:ext cx="6984776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</a:rPr>
                <a:t>Федеральное государственное бюджетное учреждение</a:t>
              </a:r>
            </a:p>
            <a:p>
              <a:r>
                <a:rPr lang="ru-RU" sz="1600" dirty="0" smtClean="0"/>
                <a:t>Научно-исследовательский институт ГРИППА им. А.А. </a:t>
              </a:r>
              <a:r>
                <a:rPr lang="ru-RU" sz="1600" dirty="0" err="1" smtClean="0"/>
                <a:t>Смородинцева</a:t>
              </a:r>
              <a:endParaRPr lang="ru-RU" sz="1600" dirty="0" smtClean="0"/>
            </a:p>
            <a:p>
              <a:r>
                <a:rPr lang="ru-RU" sz="1400" dirty="0" smtClean="0">
                  <a:solidFill>
                    <a:schemeClr val="accent1">
                      <a:lumMod val="75000"/>
                    </a:schemeClr>
                  </a:solidFill>
                </a:rPr>
                <a:t>Министерства здравоохранения Российской Федерации</a:t>
              </a:r>
              <a:endParaRPr lang="ru-RU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8416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87988" y="260648"/>
            <a:ext cx="78814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Активность вирусов гриппа в Южном полушарии в сезон 2018 года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58" y="980728"/>
            <a:ext cx="8130108" cy="56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703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/>
          </a:p>
        </p:txBody>
      </p:sp>
      <p:grpSp>
        <p:nvGrpSpPr>
          <p:cNvPr id="5" name="Группа 4"/>
          <p:cNvGrpSpPr/>
          <p:nvPr/>
        </p:nvGrpSpPr>
        <p:grpSpPr>
          <a:xfrm>
            <a:off x="251519" y="131833"/>
            <a:ext cx="8666932" cy="6694707"/>
            <a:chOff x="251519" y="131833"/>
            <a:chExt cx="8666932" cy="6694707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31833"/>
              <a:ext cx="8666931" cy="66947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251519" y="692696"/>
              <a:ext cx="8666931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ГЛОБАЛЬНАЯ ЦИРКУЛЯЦИЯ </a:t>
              </a:r>
            </a:p>
            <a:p>
              <a:pPr algn="ctr"/>
              <a:r>
                <a:rPr lang="ru-RU" sz="2400" b="1" dirty="0" smtClean="0">
                  <a:solidFill>
                    <a:schemeClr val="accent1">
                      <a:lumMod val="75000"/>
                    </a:schemeClr>
                  </a:solidFill>
                </a:rPr>
                <a:t>ВИРУСОВ ГРИППА В 2018 ГОДУ</a:t>
              </a:r>
              <a:endParaRPr lang="ru-RU" sz="2400" b="1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7276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223210" y="739136"/>
            <a:ext cx="8741278" cy="5930224"/>
            <a:chOff x="53033" y="252997"/>
            <a:chExt cx="8741278" cy="5930224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3033" y="260648"/>
              <a:ext cx="4302944" cy="282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0928"/>
            <a:stretch/>
          </p:blipFill>
          <p:spPr bwMode="auto">
            <a:xfrm>
              <a:off x="53033" y="3356992"/>
              <a:ext cx="4302943" cy="2826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6" y="260648"/>
              <a:ext cx="4078295" cy="2825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77" name="Picture 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6017" y="3356991"/>
              <a:ext cx="4078294" cy="2826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53252" y="252997"/>
              <a:ext cx="430269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002060"/>
                  </a:solidFill>
                </a:rPr>
                <a:t>Африканский регион ВОЗ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716016" y="260648"/>
              <a:ext cx="407829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002060"/>
                  </a:solidFill>
                </a:rPr>
                <a:t>Юго-восточная Азия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716015" y="3284984"/>
              <a:ext cx="4078295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002060"/>
                  </a:solidFill>
                </a:rPr>
                <a:t>Южная и Северная Америка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3252" y="3203102"/>
              <a:ext cx="4302691" cy="30777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dirty="0" smtClean="0">
                  <a:solidFill>
                    <a:srgbClr val="002060"/>
                  </a:solidFill>
                </a:rPr>
                <a:t>Восточно-средиземноморский регион</a:t>
              </a:r>
              <a:endParaRPr lang="ru-RU" sz="1400" dirty="0">
                <a:solidFill>
                  <a:srgbClr val="002060"/>
                </a:solidFill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23210" y="116632"/>
            <a:ext cx="8741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Ситуация в отдельных регионах ВОЗ</a:t>
            </a:r>
            <a:endParaRPr lang="ru-RU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16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7504" y="116632"/>
            <a:ext cx="8842185" cy="6284168"/>
            <a:chOff x="107504" y="116632"/>
            <a:chExt cx="8842185" cy="6284168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1800" y="692696"/>
              <a:ext cx="6177889" cy="3168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11560" y="116632"/>
              <a:ext cx="80648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>
                  <a:solidFill>
                    <a:srgbClr val="002060"/>
                  </a:solidFill>
                </a:rPr>
                <a:t>Распределение циркулирующих вирусов гриппа по типам/подтипам</a:t>
              </a:r>
              <a:endParaRPr lang="ru-RU" dirty="0">
                <a:solidFill>
                  <a:srgbClr val="002060"/>
                </a:solidFill>
              </a:endParaRPr>
            </a:p>
          </p:txBody>
        </p: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1412775"/>
              <a:ext cx="3935363" cy="2151255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  <p:sp>
          <p:nvSpPr>
            <p:cNvPr id="5" name="Стрелка вниз 4"/>
            <p:cNvSpPr/>
            <p:nvPr/>
          </p:nvSpPr>
          <p:spPr>
            <a:xfrm rot="5400000">
              <a:off x="3937436" y="1697593"/>
              <a:ext cx="367440" cy="1949060"/>
            </a:xfrm>
            <a:prstGeom prst="downArrow">
              <a:avLst/>
            </a:prstGeom>
            <a:solidFill>
              <a:srgbClr val="7030A0"/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4101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512" y="4419600"/>
              <a:ext cx="8640960" cy="1981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02016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Группа 13"/>
          <p:cNvGrpSpPr/>
          <p:nvPr/>
        </p:nvGrpSpPr>
        <p:grpSpPr>
          <a:xfrm>
            <a:off x="218368" y="188640"/>
            <a:ext cx="5394896" cy="6264696"/>
            <a:chOff x="218368" y="188640"/>
            <a:chExt cx="5394896" cy="626469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251520" y="188640"/>
              <a:ext cx="4572000" cy="1200329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/>
              <a:r>
                <a:rPr lang="ru-RU" b="1" dirty="0" smtClean="0">
                  <a:solidFill>
                    <a:srgbClr val="002060"/>
                  </a:solidFill>
                </a:rPr>
                <a:t>РЕКОМЕНДАЦИИ ВОЗ ПО СОСТАВУ ТЕТРАВАКЦИН НА ПРЕДСТОЯЩИЙ СЕЗОН</a:t>
              </a:r>
              <a:br>
                <a:rPr lang="ru-RU" b="1" dirty="0" smtClean="0">
                  <a:solidFill>
                    <a:srgbClr val="002060"/>
                  </a:solidFill>
                </a:rPr>
              </a:br>
              <a:endParaRPr lang="ru-RU" dirty="0"/>
            </a:p>
          </p:txBody>
        </p:sp>
        <p:graphicFrame>
          <p:nvGraphicFramePr>
            <p:cNvPr id="11" name="Схема 10"/>
            <p:cNvGraphicFramePr/>
            <p:nvPr>
              <p:extLst>
                <p:ext uri="{D42A27DB-BD31-4B8C-83A1-F6EECF244321}">
                  <p14:modId xmlns:p14="http://schemas.microsoft.com/office/powerpoint/2010/main" val="2719018130"/>
                </p:ext>
              </p:extLst>
            </p:nvPr>
          </p:nvGraphicFramePr>
          <p:xfrm>
            <a:off x="218368" y="1124744"/>
            <a:ext cx="3201504" cy="53285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graphicFrame>
          <p:nvGraphicFramePr>
            <p:cNvPr id="13" name="Схема 12"/>
            <p:cNvGraphicFramePr/>
            <p:nvPr>
              <p:extLst>
                <p:ext uri="{D42A27DB-BD31-4B8C-83A1-F6EECF244321}">
                  <p14:modId xmlns:p14="http://schemas.microsoft.com/office/powerpoint/2010/main" val="2155274085"/>
                </p:ext>
              </p:extLst>
            </p:nvPr>
          </p:nvGraphicFramePr>
          <p:xfrm>
            <a:off x="2411760" y="1124744"/>
            <a:ext cx="3201504" cy="53285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7" r:lo="rId8" r:qs="rId9" r:cs="rId10"/>
            </a:graphicData>
          </a:graphic>
        </p:graphicFrame>
        <p:sp>
          <p:nvSpPr>
            <p:cNvPr id="12" name="Не равно 11"/>
            <p:cNvSpPr/>
            <p:nvPr/>
          </p:nvSpPr>
          <p:spPr>
            <a:xfrm>
              <a:off x="2699792" y="3677078"/>
              <a:ext cx="648072" cy="216024"/>
            </a:xfrm>
            <a:prstGeom prst="mathNotEqual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64088" y="332656"/>
            <a:ext cx="36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ПРОГНОЗ на эпидемический сезон 2018 – 2019 гг.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17" name="Схема 16"/>
          <p:cNvGraphicFramePr/>
          <p:nvPr>
            <p:extLst>
              <p:ext uri="{D42A27DB-BD31-4B8C-83A1-F6EECF244321}">
                <p14:modId xmlns:p14="http://schemas.microsoft.com/office/powerpoint/2010/main" val="815401051"/>
              </p:ext>
            </p:extLst>
          </p:nvPr>
        </p:nvGraphicFramePr>
        <p:xfrm>
          <a:off x="5508104" y="1196752"/>
          <a:ext cx="3456384" cy="5078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106819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1141" y="0"/>
            <a:ext cx="9178539" cy="6858000"/>
            <a:chOff x="1141" y="0"/>
            <a:chExt cx="9178539" cy="6858000"/>
          </a:xfrm>
        </p:grpSpPr>
        <p:pic>
          <p:nvPicPr>
            <p:cNvPr id="5" name="Picture 2" descr="https://cs9.pikabu.ru/post_img/big/2017/04/11/1/1491863065124711587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41" y="0"/>
              <a:ext cx="9178539" cy="6858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Прямоугольник 5"/>
            <p:cNvSpPr/>
            <p:nvPr/>
          </p:nvSpPr>
          <p:spPr>
            <a:xfrm>
              <a:off x="760859" y="692696"/>
              <a:ext cx="7874977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ru-RU" sz="5400" b="1" spc="50" dirty="0" smtClean="0">
                  <a:ln w="9525" cmpd="sng">
                    <a:solidFill>
                      <a:schemeClr val="accent1"/>
                    </a:solidFill>
                    <a:prstDash val="solid"/>
                  </a:ln>
                  <a:solidFill>
                    <a:srgbClr val="70AD47">
                      <a:tint val="1000"/>
                    </a:srgbClr>
                  </a:solidFill>
                  <a:effectLst>
                    <a:glow rad="38100">
                      <a:schemeClr val="accent1">
                        <a:alpha val="40000"/>
                      </a:schemeClr>
                    </a:glow>
                  </a:effectLst>
                </a:rPr>
                <a:t>Благодарю за внимание!</a:t>
              </a:r>
              <a:endParaRPr lang="ru-RU" sz="5400" b="1" cap="none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896059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239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Georgia</vt:lpstr>
      <vt:lpstr>Trebuchet MS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Дарья Даниленко</dc:creator>
  <cp:lastModifiedBy>Цой Евгения Олеговна</cp:lastModifiedBy>
  <cp:revision>6</cp:revision>
  <dcterms:created xsi:type="dcterms:W3CDTF">2018-11-20T10:00:24Z</dcterms:created>
  <dcterms:modified xsi:type="dcterms:W3CDTF">2018-11-21T14:38:42Z</dcterms:modified>
</cp:coreProperties>
</file>