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49D-BE47-4780-998D-4EAC3D1F50F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C908-5925-4E7E-8C45-568D0CF9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8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249D-BE47-4780-998D-4EAC3D1F50F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C908-5925-4E7E-8C45-568D0CF99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3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3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4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7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1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0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1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27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Введенский Георгий Георгиевич</dc:creator>
  <cp:lastModifiedBy>Введенский Георгий Георгиевич</cp:lastModifiedBy>
  <cp:revision>1</cp:revision>
  <dcterms:created xsi:type="dcterms:W3CDTF">2016-10-31T16:39:42Z</dcterms:created>
  <dcterms:modified xsi:type="dcterms:W3CDTF">2016-10-31T16:39:42Z</dcterms:modified>
</cp:coreProperties>
</file>