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5412-CA1C-4DB2-94C1-ED72405B6680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EE24-7075-4CAA-B549-DB1A30CA4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012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E5412-CA1C-4DB2-94C1-ED72405B6680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DEE24-7075-4CAA-B549-DB1A30CA4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26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3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15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86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80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55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65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24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95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4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7728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84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53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70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86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38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16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0139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Введенский Георгий Георгиевич</dc:creator>
  <cp:lastModifiedBy>Введенский Георгий Георгиевич</cp:lastModifiedBy>
  <cp:revision>1</cp:revision>
  <dcterms:created xsi:type="dcterms:W3CDTF">2016-10-31T16:39:17Z</dcterms:created>
  <dcterms:modified xsi:type="dcterms:W3CDTF">2016-10-31T16:39:17Z</dcterms:modified>
</cp:coreProperties>
</file>