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759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D2D2D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759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759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200010"/>
            <a:ext cx="10692130" cy="360045"/>
          </a:xfrm>
          <a:custGeom>
            <a:avLst/>
            <a:gdLst/>
            <a:ahLst/>
            <a:cxnLst/>
            <a:rect l="l" t="t" r="r" b="b"/>
            <a:pathLst>
              <a:path w="10692130" h="360045">
                <a:moveTo>
                  <a:pt x="0" y="359994"/>
                </a:moveTo>
                <a:lnTo>
                  <a:pt x="10692003" y="359994"/>
                </a:lnTo>
                <a:lnTo>
                  <a:pt x="10692003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78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773" y="278091"/>
            <a:ext cx="10013853" cy="116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759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268" y="1535810"/>
            <a:ext cx="8881110" cy="486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D2D2D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28301" y="7236917"/>
            <a:ext cx="24574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‹#›</a:t>
            </a:fld>
            <a:endParaRPr spc="1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5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99" Type="http://schemas.openxmlformats.org/officeDocument/2006/relationships/image" Target="../media/image302.png"/><Relationship Id="rId303" Type="http://schemas.openxmlformats.org/officeDocument/2006/relationships/image" Target="../media/image306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41.png"/><Relationship Id="rId159" Type="http://schemas.openxmlformats.org/officeDocument/2006/relationships/image" Target="../media/image162.png"/><Relationship Id="rId324" Type="http://schemas.openxmlformats.org/officeDocument/2006/relationships/image" Target="../media/image327.png"/><Relationship Id="rId345" Type="http://schemas.openxmlformats.org/officeDocument/2006/relationships/image" Target="../media/image348.png"/><Relationship Id="rId170" Type="http://schemas.openxmlformats.org/officeDocument/2006/relationships/image" Target="../media/image173.png"/><Relationship Id="rId191" Type="http://schemas.openxmlformats.org/officeDocument/2006/relationships/image" Target="../media/image194.png"/><Relationship Id="rId205" Type="http://schemas.openxmlformats.org/officeDocument/2006/relationships/image" Target="../media/image208.png"/><Relationship Id="rId226" Type="http://schemas.openxmlformats.org/officeDocument/2006/relationships/image" Target="../media/image229.png"/><Relationship Id="rId247" Type="http://schemas.openxmlformats.org/officeDocument/2006/relationships/image" Target="../media/image250.png"/><Relationship Id="rId107" Type="http://schemas.openxmlformats.org/officeDocument/2006/relationships/image" Target="../media/image110.png"/><Relationship Id="rId268" Type="http://schemas.openxmlformats.org/officeDocument/2006/relationships/image" Target="../media/image271.png"/><Relationship Id="rId289" Type="http://schemas.openxmlformats.org/officeDocument/2006/relationships/image" Target="../media/image292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53" Type="http://schemas.openxmlformats.org/officeDocument/2006/relationships/image" Target="../media/image56.png"/><Relationship Id="rId74" Type="http://schemas.openxmlformats.org/officeDocument/2006/relationships/image" Target="../media/image77.png"/><Relationship Id="rId128" Type="http://schemas.openxmlformats.org/officeDocument/2006/relationships/image" Target="../media/image131.png"/><Relationship Id="rId149" Type="http://schemas.openxmlformats.org/officeDocument/2006/relationships/image" Target="../media/image152.png"/><Relationship Id="rId314" Type="http://schemas.openxmlformats.org/officeDocument/2006/relationships/image" Target="../media/image317.png"/><Relationship Id="rId335" Type="http://schemas.openxmlformats.org/officeDocument/2006/relationships/image" Target="../media/image338.png"/><Relationship Id="rId356" Type="http://schemas.openxmlformats.org/officeDocument/2006/relationships/image" Target="../media/image359.png"/><Relationship Id="rId5" Type="http://schemas.openxmlformats.org/officeDocument/2006/relationships/image" Target="../media/image8.png"/><Relationship Id="rId95" Type="http://schemas.openxmlformats.org/officeDocument/2006/relationships/image" Target="../media/image98.png"/><Relationship Id="rId160" Type="http://schemas.openxmlformats.org/officeDocument/2006/relationships/image" Target="../media/image163.png"/><Relationship Id="rId181" Type="http://schemas.openxmlformats.org/officeDocument/2006/relationships/image" Target="../media/image184.png"/><Relationship Id="rId216" Type="http://schemas.openxmlformats.org/officeDocument/2006/relationships/image" Target="../media/image219.png"/><Relationship Id="rId237" Type="http://schemas.openxmlformats.org/officeDocument/2006/relationships/image" Target="../media/image240.png"/><Relationship Id="rId258" Type="http://schemas.openxmlformats.org/officeDocument/2006/relationships/image" Target="../media/image261.png"/><Relationship Id="rId279" Type="http://schemas.openxmlformats.org/officeDocument/2006/relationships/image" Target="../media/image282.png"/><Relationship Id="rId22" Type="http://schemas.openxmlformats.org/officeDocument/2006/relationships/image" Target="../media/image25.png"/><Relationship Id="rId43" Type="http://schemas.openxmlformats.org/officeDocument/2006/relationships/image" Target="../media/image46.png"/><Relationship Id="rId64" Type="http://schemas.openxmlformats.org/officeDocument/2006/relationships/image" Target="../media/image67.png"/><Relationship Id="rId118" Type="http://schemas.openxmlformats.org/officeDocument/2006/relationships/image" Target="../media/image121.png"/><Relationship Id="rId139" Type="http://schemas.openxmlformats.org/officeDocument/2006/relationships/image" Target="../media/image142.png"/><Relationship Id="rId290" Type="http://schemas.openxmlformats.org/officeDocument/2006/relationships/image" Target="../media/image293.png"/><Relationship Id="rId304" Type="http://schemas.openxmlformats.org/officeDocument/2006/relationships/image" Target="../media/image307.png"/><Relationship Id="rId325" Type="http://schemas.openxmlformats.org/officeDocument/2006/relationships/image" Target="../media/image328.png"/><Relationship Id="rId346" Type="http://schemas.openxmlformats.org/officeDocument/2006/relationships/image" Target="../media/image349.png"/><Relationship Id="rId85" Type="http://schemas.openxmlformats.org/officeDocument/2006/relationships/image" Target="../media/image88.png"/><Relationship Id="rId150" Type="http://schemas.openxmlformats.org/officeDocument/2006/relationships/image" Target="../media/image153.png"/><Relationship Id="rId171" Type="http://schemas.openxmlformats.org/officeDocument/2006/relationships/image" Target="../media/image174.png"/><Relationship Id="rId192" Type="http://schemas.openxmlformats.org/officeDocument/2006/relationships/image" Target="../media/image195.png"/><Relationship Id="rId206" Type="http://schemas.openxmlformats.org/officeDocument/2006/relationships/image" Target="../media/image209.png"/><Relationship Id="rId227" Type="http://schemas.openxmlformats.org/officeDocument/2006/relationships/image" Target="../media/image230.png"/><Relationship Id="rId248" Type="http://schemas.openxmlformats.org/officeDocument/2006/relationships/image" Target="../media/image251.png"/><Relationship Id="rId269" Type="http://schemas.openxmlformats.org/officeDocument/2006/relationships/image" Target="../media/image272.png"/><Relationship Id="rId12" Type="http://schemas.openxmlformats.org/officeDocument/2006/relationships/image" Target="../media/image15.png"/><Relationship Id="rId33" Type="http://schemas.openxmlformats.org/officeDocument/2006/relationships/image" Target="../media/image36.png"/><Relationship Id="rId108" Type="http://schemas.openxmlformats.org/officeDocument/2006/relationships/image" Target="../media/image111.png"/><Relationship Id="rId129" Type="http://schemas.openxmlformats.org/officeDocument/2006/relationships/image" Target="../media/image132.png"/><Relationship Id="rId280" Type="http://schemas.openxmlformats.org/officeDocument/2006/relationships/image" Target="../media/image283.png"/><Relationship Id="rId315" Type="http://schemas.openxmlformats.org/officeDocument/2006/relationships/image" Target="../media/image318.png"/><Relationship Id="rId336" Type="http://schemas.openxmlformats.org/officeDocument/2006/relationships/image" Target="../media/image339.png"/><Relationship Id="rId54" Type="http://schemas.openxmlformats.org/officeDocument/2006/relationships/image" Target="../media/image57.png"/><Relationship Id="rId75" Type="http://schemas.openxmlformats.org/officeDocument/2006/relationships/image" Target="../media/image78.png"/><Relationship Id="rId96" Type="http://schemas.openxmlformats.org/officeDocument/2006/relationships/image" Target="../media/image99.png"/><Relationship Id="rId140" Type="http://schemas.openxmlformats.org/officeDocument/2006/relationships/image" Target="../media/image143.png"/><Relationship Id="rId161" Type="http://schemas.openxmlformats.org/officeDocument/2006/relationships/image" Target="../media/image164.png"/><Relationship Id="rId182" Type="http://schemas.openxmlformats.org/officeDocument/2006/relationships/image" Target="../media/image185.png"/><Relationship Id="rId217" Type="http://schemas.openxmlformats.org/officeDocument/2006/relationships/image" Target="../media/image220.png"/><Relationship Id="rId6" Type="http://schemas.openxmlformats.org/officeDocument/2006/relationships/image" Target="../media/image9.png"/><Relationship Id="rId238" Type="http://schemas.openxmlformats.org/officeDocument/2006/relationships/image" Target="../media/image241.png"/><Relationship Id="rId259" Type="http://schemas.openxmlformats.org/officeDocument/2006/relationships/image" Target="../media/image262.png"/><Relationship Id="rId23" Type="http://schemas.openxmlformats.org/officeDocument/2006/relationships/image" Target="../media/image26.png"/><Relationship Id="rId119" Type="http://schemas.openxmlformats.org/officeDocument/2006/relationships/image" Target="../media/image122.png"/><Relationship Id="rId270" Type="http://schemas.openxmlformats.org/officeDocument/2006/relationships/image" Target="../media/image273.png"/><Relationship Id="rId291" Type="http://schemas.openxmlformats.org/officeDocument/2006/relationships/image" Target="../media/image294.png"/><Relationship Id="rId305" Type="http://schemas.openxmlformats.org/officeDocument/2006/relationships/image" Target="../media/image308.png"/><Relationship Id="rId326" Type="http://schemas.openxmlformats.org/officeDocument/2006/relationships/image" Target="../media/image329.png"/><Relationship Id="rId347" Type="http://schemas.openxmlformats.org/officeDocument/2006/relationships/image" Target="../media/image350.png"/><Relationship Id="rId44" Type="http://schemas.openxmlformats.org/officeDocument/2006/relationships/image" Target="../media/image47.png"/><Relationship Id="rId65" Type="http://schemas.openxmlformats.org/officeDocument/2006/relationships/image" Target="../media/image68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51" Type="http://schemas.openxmlformats.org/officeDocument/2006/relationships/image" Target="../media/image154.png"/><Relationship Id="rId172" Type="http://schemas.openxmlformats.org/officeDocument/2006/relationships/image" Target="../media/image175.png"/><Relationship Id="rId193" Type="http://schemas.openxmlformats.org/officeDocument/2006/relationships/image" Target="../media/image196.png"/><Relationship Id="rId207" Type="http://schemas.openxmlformats.org/officeDocument/2006/relationships/image" Target="../media/image210.png"/><Relationship Id="rId228" Type="http://schemas.openxmlformats.org/officeDocument/2006/relationships/image" Target="../media/image231.png"/><Relationship Id="rId249" Type="http://schemas.openxmlformats.org/officeDocument/2006/relationships/image" Target="../media/image252.png"/><Relationship Id="rId13" Type="http://schemas.openxmlformats.org/officeDocument/2006/relationships/image" Target="../media/image16.png"/><Relationship Id="rId109" Type="http://schemas.openxmlformats.org/officeDocument/2006/relationships/image" Target="../media/image112.png"/><Relationship Id="rId260" Type="http://schemas.openxmlformats.org/officeDocument/2006/relationships/image" Target="../media/image263.png"/><Relationship Id="rId281" Type="http://schemas.openxmlformats.org/officeDocument/2006/relationships/image" Target="../media/image284.png"/><Relationship Id="rId316" Type="http://schemas.openxmlformats.org/officeDocument/2006/relationships/image" Target="../media/image319.png"/><Relationship Id="rId337" Type="http://schemas.openxmlformats.org/officeDocument/2006/relationships/image" Target="../media/image340.png"/><Relationship Id="rId34" Type="http://schemas.openxmlformats.org/officeDocument/2006/relationships/image" Target="../media/image37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20" Type="http://schemas.openxmlformats.org/officeDocument/2006/relationships/image" Target="../media/image123.png"/><Relationship Id="rId141" Type="http://schemas.openxmlformats.org/officeDocument/2006/relationships/image" Target="../media/image144.png"/><Relationship Id="rId7" Type="http://schemas.openxmlformats.org/officeDocument/2006/relationships/image" Target="../media/image10.png"/><Relationship Id="rId162" Type="http://schemas.openxmlformats.org/officeDocument/2006/relationships/image" Target="../media/image165.png"/><Relationship Id="rId183" Type="http://schemas.openxmlformats.org/officeDocument/2006/relationships/image" Target="../media/image186.png"/><Relationship Id="rId218" Type="http://schemas.openxmlformats.org/officeDocument/2006/relationships/image" Target="../media/image221.png"/><Relationship Id="rId239" Type="http://schemas.openxmlformats.org/officeDocument/2006/relationships/image" Target="../media/image242.png"/><Relationship Id="rId250" Type="http://schemas.openxmlformats.org/officeDocument/2006/relationships/image" Target="../media/image253.png"/><Relationship Id="rId271" Type="http://schemas.openxmlformats.org/officeDocument/2006/relationships/image" Target="../media/image274.png"/><Relationship Id="rId292" Type="http://schemas.openxmlformats.org/officeDocument/2006/relationships/image" Target="../media/image295.png"/><Relationship Id="rId306" Type="http://schemas.openxmlformats.org/officeDocument/2006/relationships/image" Target="../media/image309.png"/><Relationship Id="rId24" Type="http://schemas.openxmlformats.org/officeDocument/2006/relationships/image" Target="../media/image27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31" Type="http://schemas.openxmlformats.org/officeDocument/2006/relationships/image" Target="../media/image134.png"/><Relationship Id="rId327" Type="http://schemas.openxmlformats.org/officeDocument/2006/relationships/image" Target="../media/image330.png"/><Relationship Id="rId348" Type="http://schemas.openxmlformats.org/officeDocument/2006/relationships/image" Target="../media/image351.png"/><Relationship Id="rId152" Type="http://schemas.openxmlformats.org/officeDocument/2006/relationships/image" Target="../media/image155.png"/><Relationship Id="rId173" Type="http://schemas.openxmlformats.org/officeDocument/2006/relationships/image" Target="../media/image176.png"/><Relationship Id="rId194" Type="http://schemas.openxmlformats.org/officeDocument/2006/relationships/image" Target="../media/image197.png"/><Relationship Id="rId208" Type="http://schemas.openxmlformats.org/officeDocument/2006/relationships/image" Target="../media/image211.png"/><Relationship Id="rId229" Type="http://schemas.openxmlformats.org/officeDocument/2006/relationships/image" Target="../media/image232.png"/><Relationship Id="rId240" Type="http://schemas.openxmlformats.org/officeDocument/2006/relationships/image" Target="../media/image243.png"/><Relationship Id="rId261" Type="http://schemas.openxmlformats.org/officeDocument/2006/relationships/image" Target="../media/image264.png"/><Relationship Id="rId14" Type="http://schemas.openxmlformats.org/officeDocument/2006/relationships/image" Target="../media/image17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282" Type="http://schemas.openxmlformats.org/officeDocument/2006/relationships/image" Target="../media/image285.png"/><Relationship Id="rId317" Type="http://schemas.openxmlformats.org/officeDocument/2006/relationships/image" Target="../media/image320.png"/><Relationship Id="rId338" Type="http://schemas.openxmlformats.org/officeDocument/2006/relationships/image" Target="../media/image341.png"/><Relationship Id="rId8" Type="http://schemas.openxmlformats.org/officeDocument/2006/relationships/image" Target="../media/image11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142" Type="http://schemas.openxmlformats.org/officeDocument/2006/relationships/image" Target="../media/image145.png"/><Relationship Id="rId163" Type="http://schemas.openxmlformats.org/officeDocument/2006/relationships/image" Target="../media/image166.png"/><Relationship Id="rId184" Type="http://schemas.openxmlformats.org/officeDocument/2006/relationships/image" Target="../media/image187.png"/><Relationship Id="rId219" Type="http://schemas.openxmlformats.org/officeDocument/2006/relationships/image" Target="../media/image222.png"/><Relationship Id="rId230" Type="http://schemas.openxmlformats.org/officeDocument/2006/relationships/image" Target="../media/image233.png"/><Relationship Id="rId251" Type="http://schemas.openxmlformats.org/officeDocument/2006/relationships/image" Target="../media/image254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272" Type="http://schemas.openxmlformats.org/officeDocument/2006/relationships/image" Target="../media/image275.png"/><Relationship Id="rId293" Type="http://schemas.openxmlformats.org/officeDocument/2006/relationships/image" Target="../media/image296.png"/><Relationship Id="rId307" Type="http://schemas.openxmlformats.org/officeDocument/2006/relationships/image" Target="../media/image310.png"/><Relationship Id="rId328" Type="http://schemas.openxmlformats.org/officeDocument/2006/relationships/image" Target="../media/image331.png"/><Relationship Id="rId349" Type="http://schemas.openxmlformats.org/officeDocument/2006/relationships/image" Target="../media/image352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3" Type="http://schemas.openxmlformats.org/officeDocument/2006/relationships/image" Target="../media/image156.png"/><Relationship Id="rId174" Type="http://schemas.openxmlformats.org/officeDocument/2006/relationships/image" Target="../media/image177.png"/><Relationship Id="rId195" Type="http://schemas.openxmlformats.org/officeDocument/2006/relationships/image" Target="../media/image198.png"/><Relationship Id="rId209" Type="http://schemas.openxmlformats.org/officeDocument/2006/relationships/image" Target="../media/image212.png"/><Relationship Id="rId190" Type="http://schemas.openxmlformats.org/officeDocument/2006/relationships/image" Target="../media/image193.png"/><Relationship Id="rId204" Type="http://schemas.openxmlformats.org/officeDocument/2006/relationships/image" Target="../media/image207.png"/><Relationship Id="rId220" Type="http://schemas.openxmlformats.org/officeDocument/2006/relationships/image" Target="../media/image223.png"/><Relationship Id="rId225" Type="http://schemas.openxmlformats.org/officeDocument/2006/relationships/image" Target="../media/image228.png"/><Relationship Id="rId241" Type="http://schemas.openxmlformats.org/officeDocument/2006/relationships/image" Target="../media/image244.png"/><Relationship Id="rId246" Type="http://schemas.openxmlformats.org/officeDocument/2006/relationships/image" Target="../media/image249.png"/><Relationship Id="rId267" Type="http://schemas.openxmlformats.org/officeDocument/2006/relationships/image" Target="../media/image270.png"/><Relationship Id="rId288" Type="http://schemas.openxmlformats.org/officeDocument/2006/relationships/image" Target="../media/image291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262" Type="http://schemas.openxmlformats.org/officeDocument/2006/relationships/image" Target="../media/image265.png"/><Relationship Id="rId283" Type="http://schemas.openxmlformats.org/officeDocument/2006/relationships/image" Target="../media/image286.png"/><Relationship Id="rId313" Type="http://schemas.openxmlformats.org/officeDocument/2006/relationships/image" Target="../media/image316.png"/><Relationship Id="rId318" Type="http://schemas.openxmlformats.org/officeDocument/2006/relationships/image" Target="../media/image321.png"/><Relationship Id="rId339" Type="http://schemas.openxmlformats.org/officeDocument/2006/relationships/image" Target="../media/image342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148" Type="http://schemas.openxmlformats.org/officeDocument/2006/relationships/image" Target="../media/image151.png"/><Relationship Id="rId164" Type="http://schemas.openxmlformats.org/officeDocument/2006/relationships/image" Target="../media/image167.png"/><Relationship Id="rId169" Type="http://schemas.openxmlformats.org/officeDocument/2006/relationships/image" Target="../media/image172.png"/><Relationship Id="rId185" Type="http://schemas.openxmlformats.org/officeDocument/2006/relationships/image" Target="../media/image188.png"/><Relationship Id="rId334" Type="http://schemas.openxmlformats.org/officeDocument/2006/relationships/image" Target="../media/image337.png"/><Relationship Id="rId350" Type="http://schemas.openxmlformats.org/officeDocument/2006/relationships/image" Target="../media/image353.png"/><Relationship Id="rId355" Type="http://schemas.openxmlformats.org/officeDocument/2006/relationships/image" Target="../media/image35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80" Type="http://schemas.openxmlformats.org/officeDocument/2006/relationships/image" Target="../media/image183.png"/><Relationship Id="rId210" Type="http://schemas.openxmlformats.org/officeDocument/2006/relationships/image" Target="../media/image213.png"/><Relationship Id="rId215" Type="http://schemas.openxmlformats.org/officeDocument/2006/relationships/image" Target="../media/image218.png"/><Relationship Id="rId236" Type="http://schemas.openxmlformats.org/officeDocument/2006/relationships/image" Target="../media/image239.png"/><Relationship Id="rId257" Type="http://schemas.openxmlformats.org/officeDocument/2006/relationships/image" Target="../media/image260.png"/><Relationship Id="rId278" Type="http://schemas.openxmlformats.org/officeDocument/2006/relationships/image" Target="../media/image281.png"/><Relationship Id="rId26" Type="http://schemas.openxmlformats.org/officeDocument/2006/relationships/image" Target="../media/image29.png"/><Relationship Id="rId231" Type="http://schemas.openxmlformats.org/officeDocument/2006/relationships/image" Target="../media/image234.png"/><Relationship Id="rId252" Type="http://schemas.openxmlformats.org/officeDocument/2006/relationships/image" Target="../media/image255.png"/><Relationship Id="rId273" Type="http://schemas.openxmlformats.org/officeDocument/2006/relationships/image" Target="../media/image276.png"/><Relationship Id="rId294" Type="http://schemas.openxmlformats.org/officeDocument/2006/relationships/image" Target="../media/image297.png"/><Relationship Id="rId308" Type="http://schemas.openxmlformats.org/officeDocument/2006/relationships/image" Target="../media/image311.png"/><Relationship Id="rId329" Type="http://schemas.openxmlformats.org/officeDocument/2006/relationships/image" Target="../media/image332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54" Type="http://schemas.openxmlformats.org/officeDocument/2006/relationships/image" Target="../media/image157.png"/><Relationship Id="rId175" Type="http://schemas.openxmlformats.org/officeDocument/2006/relationships/image" Target="../media/image178.png"/><Relationship Id="rId340" Type="http://schemas.openxmlformats.org/officeDocument/2006/relationships/image" Target="../media/image343.png"/><Relationship Id="rId196" Type="http://schemas.openxmlformats.org/officeDocument/2006/relationships/image" Target="../media/image199.png"/><Relationship Id="rId200" Type="http://schemas.openxmlformats.org/officeDocument/2006/relationships/image" Target="../media/image203.png"/><Relationship Id="rId16" Type="http://schemas.openxmlformats.org/officeDocument/2006/relationships/image" Target="../media/image19.png"/><Relationship Id="rId221" Type="http://schemas.openxmlformats.org/officeDocument/2006/relationships/image" Target="../media/image224.png"/><Relationship Id="rId242" Type="http://schemas.openxmlformats.org/officeDocument/2006/relationships/image" Target="../media/image245.png"/><Relationship Id="rId263" Type="http://schemas.openxmlformats.org/officeDocument/2006/relationships/image" Target="../media/image266.png"/><Relationship Id="rId284" Type="http://schemas.openxmlformats.org/officeDocument/2006/relationships/image" Target="../media/image287.png"/><Relationship Id="rId319" Type="http://schemas.openxmlformats.org/officeDocument/2006/relationships/image" Target="../media/image322.png"/><Relationship Id="rId37" Type="http://schemas.openxmlformats.org/officeDocument/2006/relationships/image" Target="../media/image40.png"/><Relationship Id="rId58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44" Type="http://schemas.openxmlformats.org/officeDocument/2006/relationships/image" Target="../media/image147.png"/><Relationship Id="rId330" Type="http://schemas.openxmlformats.org/officeDocument/2006/relationships/image" Target="../media/image333.png"/><Relationship Id="rId90" Type="http://schemas.openxmlformats.org/officeDocument/2006/relationships/image" Target="../media/image93.png"/><Relationship Id="rId165" Type="http://schemas.openxmlformats.org/officeDocument/2006/relationships/image" Target="../media/image168.png"/><Relationship Id="rId186" Type="http://schemas.openxmlformats.org/officeDocument/2006/relationships/image" Target="../media/image189.png"/><Relationship Id="rId351" Type="http://schemas.openxmlformats.org/officeDocument/2006/relationships/image" Target="../media/image354.png"/><Relationship Id="rId211" Type="http://schemas.openxmlformats.org/officeDocument/2006/relationships/image" Target="../media/image214.png"/><Relationship Id="rId232" Type="http://schemas.openxmlformats.org/officeDocument/2006/relationships/image" Target="../media/image235.png"/><Relationship Id="rId253" Type="http://schemas.openxmlformats.org/officeDocument/2006/relationships/image" Target="../media/image256.png"/><Relationship Id="rId274" Type="http://schemas.openxmlformats.org/officeDocument/2006/relationships/image" Target="../media/image277.png"/><Relationship Id="rId295" Type="http://schemas.openxmlformats.org/officeDocument/2006/relationships/image" Target="../media/image298.png"/><Relationship Id="rId309" Type="http://schemas.openxmlformats.org/officeDocument/2006/relationships/image" Target="../media/image312.png"/><Relationship Id="rId27" Type="http://schemas.openxmlformats.org/officeDocument/2006/relationships/image" Target="../media/image30.png"/><Relationship Id="rId48" Type="http://schemas.openxmlformats.org/officeDocument/2006/relationships/image" Target="../media/image51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34" Type="http://schemas.openxmlformats.org/officeDocument/2006/relationships/image" Target="../media/image137.png"/><Relationship Id="rId320" Type="http://schemas.openxmlformats.org/officeDocument/2006/relationships/image" Target="../media/image323.png"/><Relationship Id="rId80" Type="http://schemas.openxmlformats.org/officeDocument/2006/relationships/image" Target="../media/image83.png"/><Relationship Id="rId155" Type="http://schemas.openxmlformats.org/officeDocument/2006/relationships/image" Target="../media/image158.png"/><Relationship Id="rId176" Type="http://schemas.openxmlformats.org/officeDocument/2006/relationships/image" Target="../media/image179.png"/><Relationship Id="rId197" Type="http://schemas.openxmlformats.org/officeDocument/2006/relationships/image" Target="../media/image200.png"/><Relationship Id="rId341" Type="http://schemas.openxmlformats.org/officeDocument/2006/relationships/image" Target="../media/image344.png"/><Relationship Id="rId201" Type="http://schemas.openxmlformats.org/officeDocument/2006/relationships/image" Target="../media/image204.png"/><Relationship Id="rId222" Type="http://schemas.openxmlformats.org/officeDocument/2006/relationships/image" Target="../media/image225.png"/><Relationship Id="rId243" Type="http://schemas.openxmlformats.org/officeDocument/2006/relationships/image" Target="../media/image246.png"/><Relationship Id="rId264" Type="http://schemas.openxmlformats.org/officeDocument/2006/relationships/image" Target="../media/image267.png"/><Relationship Id="rId285" Type="http://schemas.openxmlformats.org/officeDocument/2006/relationships/image" Target="../media/image288.png"/><Relationship Id="rId17" Type="http://schemas.openxmlformats.org/officeDocument/2006/relationships/image" Target="../media/image20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24" Type="http://schemas.openxmlformats.org/officeDocument/2006/relationships/image" Target="../media/image127.png"/><Relationship Id="rId310" Type="http://schemas.openxmlformats.org/officeDocument/2006/relationships/image" Target="../media/image313.png"/><Relationship Id="rId70" Type="http://schemas.openxmlformats.org/officeDocument/2006/relationships/image" Target="../media/image73.png"/><Relationship Id="rId91" Type="http://schemas.openxmlformats.org/officeDocument/2006/relationships/image" Target="../media/image94.png"/><Relationship Id="rId145" Type="http://schemas.openxmlformats.org/officeDocument/2006/relationships/image" Target="../media/image148.png"/><Relationship Id="rId166" Type="http://schemas.openxmlformats.org/officeDocument/2006/relationships/image" Target="../media/image169.png"/><Relationship Id="rId187" Type="http://schemas.openxmlformats.org/officeDocument/2006/relationships/image" Target="../media/image190.png"/><Relationship Id="rId331" Type="http://schemas.openxmlformats.org/officeDocument/2006/relationships/image" Target="../media/image334.png"/><Relationship Id="rId35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5.png"/><Relationship Id="rId233" Type="http://schemas.openxmlformats.org/officeDocument/2006/relationships/image" Target="../media/image236.png"/><Relationship Id="rId254" Type="http://schemas.openxmlformats.org/officeDocument/2006/relationships/image" Target="../media/image257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275" Type="http://schemas.openxmlformats.org/officeDocument/2006/relationships/image" Target="../media/image278.png"/><Relationship Id="rId296" Type="http://schemas.openxmlformats.org/officeDocument/2006/relationships/image" Target="../media/image299.png"/><Relationship Id="rId300" Type="http://schemas.openxmlformats.org/officeDocument/2006/relationships/image" Target="../media/image303.png"/><Relationship Id="rId60" Type="http://schemas.openxmlformats.org/officeDocument/2006/relationships/image" Target="../media/image63.png"/><Relationship Id="rId81" Type="http://schemas.openxmlformats.org/officeDocument/2006/relationships/image" Target="../media/image84.png"/><Relationship Id="rId135" Type="http://schemas.openxmlformats.org/officeDocument/2006/relationships/image" Target="../media/image138.png"/><Relationship Id="rId156" Type="http://schemas.openxmlformats.org/officeDocument/2006/relationships/image" Target="../media/image159.png"/><Relationship Id="rId177" Type="http://schemas.openxmlformats.org/officeDocument/2006/relationships/image" Target="../media/image180.png"/><Relationship Id="rId198" Type="http://schemas.openxmlformats.org/officeDocument/2006/relationships/image" Target="../media/image201.png"/><Relationship Id="rId321" Type="http://schemas.openxmlformats.org/officeDocument/2006/relationships/image" Target="../media/image324.png"/><Relationship Id="rId342" Type="http://schemas.openxmlformats.org/officeDocument/2006/relationships/image" Target="../media/image345.png"/><Relationship Id="rId202" Type="http://schemas.openxmlformats.org/officeDocument/2006/relationships/image" Target="../media/image205.png"/><Relationship Id="rId223" Type="http://schemas.openxmlformats.org/officeDocument/2006/relationships/image" Target="../media/image226.png"/><Relationship Id="rId244" Type="http://schemas.openxmlformats.org/officeDocument/2006/relationships/image" Target="../media/image247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265" Type="http://schemas.openxmlformats.org/officeDocument/2006/relationships/image" Target="../media/image268.png"/><Relationship Id="rId286" Type="http://schemas.openxmlformats.org/officeDocument/2006/relationships/image" Target="../media/image289.png"/><Relationship Id="rId50" Type="http://schemas.openxmlformats.org/officeDocument/2006/relationships/image" Target="../media/image53.png"/><Relationship Id="rId104" Type="http://schemas.openxmlformats.org/officeDocument/2006/relationships/image" Target="../media/image107.png"/><Relationship Id="rId125" Type="http://schemas.openxmlformats.org/officeDocument/2006/relationships/image" Target="../media/image128.png"/><Relationship Id="rId146" Type="http://schemas.openxmlformats.org/officeDocument/2006/relationships/image" Target="../media/image149.png"/><Relationship Id="rId167" Type="http://schemas.openxmlformats.org/officeDocument/2006/relationships/image" Target="../media/image170.png"/><Relationship Id="rId188" Type="http://schemas.openxmlformats.org/officeDocument/2006/relationships/image" Target="../media/image191.png"/><Relationship Id="rId311" Type="http://schemas.openxmlformats.org/officeDocument/2006/relationships/image" Target="../media/image314.png"/><Relationship Id="rId332" Type="http://schemas.openxmlformats.org/officeDocument/2006/relationships/image" Target="../media/image335.png"/><Relationship Id="rId353" Type="http://schemas.openxmlformats.org/officeDocument/2006/relationships/image" Target="../media/image356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13" Type="http://schemas.openxmlformats.org/officeDocument/2006/relationships/image" Target="../media/image216.png"/><Relationship Id="rId234" Type="http://schemas.openxmlformats.org/officeDocument/2006/relationships/image" Target="../media/image237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55" Type="http://schemas.openxmlformats.org/officeDocument/2006/relationships/image" Target="../media/image258.png"/><Relationship Id="rId276" Type="http://schemas.openxmlformats.org/officeDocument/2006/relationships/image" Target="../media/image279.png"/><Relationship Id="rId297" Type="http://schemas.openxmlformats.org/officeDocument/2006/relationships/image" Target="../media/image300.png"/><Relationship Id="rId40" Type="http://schemas.openxmlformats.org/officeDocument/2006/relationships/image" Target="../media/image43.png"/><Relationship Id="rId115" Type="http://schemas.openxmlformats.org/officeDocument/2006/relationships/image" Target="../media/image118.png"/><Relationship Id="rId136" Type="http://schemas.openxmlformats.org/officeDocument/2006/relationships/image" Target="../media/image139.png"/><Relationship Id="rId157" Type="http://schemas.openxmlformats.org/officeDocument/2006/relationships/image" Target="../media/image160.png"/><Relationship Id="rId178" Type="http://schemas.openxmlformats.org/officeDocument/2006/relationships/image" Target="../media/image181.png"/><Relationship Id="rId301" Type="http://schemas.openxmlformats.org/officeDocument/2006/relationships/image" Target="../media/image304.png"/><Relationship Id="rId322" Type="http://schemas.openxmlformats.org/officeDocument/2006/relationships/image" Target="../media/image325.png"/><Relationship Id="rId343" Type="http://schemas.openxmlformats.org/officeDocument/2006/relationships/image" Target="../media/image346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9" Type="http://schemas.openxmlformats.org/officeDocument/2006/relationships/image" Target="../media/image202.png"/><Relationship Id="rId203" Type="http://schemas.openxmlformats.org/officeDocument/2006/relationships/image" Target="../media/image206.png"/><Relationship Id="rId19" Type="http://schemas.openxmlformats.org/officeDocument/2006/relationships/image" Target="../media/image22.png"/><Relationship Id="rId224" Type="http://schemas.openxmlformats.org/officeDocument/2006/relationships/image" Target="../media/image227.png"/><Relationship Id="rId245" Type="http://schemas.openxmlformats.org/officeDocument/2006/relationships/image" Target="../media/image248.png"/><Relationship Id="rId266" Type="http://schemas.openxmlformats.org/officeDocument/2006/relationships/image" Target="../media/image269.png"/><Relationship Id="rId287" Type="http://schemas.openxmlformats.org/officeDocument/2006/relationships/image" Target="../media/image290.png"/><Relationship Id="rId30" Type="http://schemas.openxmlformats.org/officeDocument/2006/relationships/image" Target="../media/image3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147" Type="http://schemas.openxmlformats.org/officeDocument/2006/relationships/image" Target="../media/image150.png"/><Relationship Id="rId168" Type="http://schemas.openxmlformats.org/officeDocument/2006/relationships/image" Target="../media/image171.png"/><Relationship Id="rId312" Type="http://schemas.openxmlformats.org/officeDocument/2006/relationships/image" Target="../media/image315.png"/><Relationship Id="rId333" Type="http://schemas.openxmlformats.org/officeDocument/2006/relationships/image" Target="../media/image336.png"/><Relationship Id="rId354" Type="http://schemas.openxmlformats.org/officeDocument/2006/relationships/image" Target="../media/image357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189" Type="http://schemas.openxmlformats.org/officeDocument/2006/relationships/image" Target="../media/image192.png"/><Relationship Id="rId3" Type="http://schemas.openxmlformats.org/officeDocument/2006/relationships/image" Target="../media/image6.png"/><Relationship Id="rId214" Type="http://schemas.openxmlformats.org/officeDocument/2006/relationships/image" Target="../media/image217.png"/><Relationship Id="rId235" Type="http://schemas.openxmlformats.org/officeDocument/2006/relationships/image" Target="../media/image238.png"/><Relationship Id="rId256" Type="http://schemas.openxmlformats.org/officeDocument/2006/relationships/image" Target="../media/image259.png"/><Relationship Id="rId277" Type="http://schemas.openxmlformats.org/officeDocument/2006/relationships/image" Target="../media/image280.png"/><Relationship Id="rId298" Type="http://schemas.openxmlformats.org/officeDocument/2006/relationships/image" Target="../media/image301.png"/><Relationship Id="rId116" Type="http://schemas.openxmlformats.org/officeDocument/2006/relationships/image" Target="../media/image119.png"/><Relationship Id="rId137" Type="http://schemas.openxmlformats.org/officeDocument/2006/relationships/image" Target="../media/image140.png"/><Relationship Id="rId158" Type="http://schemas.openxmlformats.org/officeDocument/2006/relationships/image" Target="../media/image161.png"/><Relationship Id="rId302" Type="http://schemas.openxmlformats.org/officeDocument/2006/relationships/image" Target="../media/image305.png"/><Relationship Id="rId323" Type="http://schemas.openxmlformats.org/officeDocument/2006/relationships/image" Target="../media/image326.png"/><Relationship Id="rId344" Type="http://schemas.openxmlformats.org/officeDocument/2006/relationships/image" Target="../media/image347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179" Type="http://schemas.openxmlformats.org/officeDocument/2006/relationships/image" Target="../media/image1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3296" y="2354275"/>
            <a:ext cx="380746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4960"/>
              </a:lnSpc>
            </a:pPr>
            <a:r>
              <a:rPr sz="4300" b="1" spc="475" dirty="0">
                <a:solidFill>
                  <a:srgbClr val="FFFFFF"/>
                </a:solidFill>
                <a:latin typeface="+mj-lt"/>
                <a:cs typeface="Arial"/>
              </a:rPr>
              <a:t>К</a:t>
            </a:r>
            <a:r>
              <a:rPr sz="4300" b="1" spc="200" dirty="0">
                <a:solidFill>
                  <a:srgbClr val="FFFFFF"/>
                </a:solidFill>
                <a:latin typeface="+mj-lt"/>
                <a:cs typeface="Arial"/>
              </a:rPr>
              <a:t>ОНЦЕПЦИЯ</a:t>
            </a:r>
            <a:endParaRPr sz="4300" dirty="0">
              <a:latin typeface="+mj-lt"/>
              <a:cs typeface="Arial"/>
            </a:endParaRPr>
          </a:p>
          <a:p>
            <a:pPr marL="12700">
              <a:lnSpc>
                <a:spcPts val="6400"/>
              </a:lnSpc>
            </a:pPr>
            <a:r>
              <a:rPr sz="5500" b="1" dirty="0">
                <a:solidFill>
                  <a:srgbClr val="FFFFFF"/>
                </a:solidFill>
                <a:latin typeface="+mj-lt"/>
                <a:cs typeface="Arial"/>
              </a:rPr>
              <a:t>СТРАТЕГИИ</a:t>
            </a:r>
            <a:endParaRPr sz="55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3296" y="3814559"/>
            <a:ext cx="34905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формирования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здорового 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образа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жизни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населения, 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профилактики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и контроля 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неинфекционных 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заболеваний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период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01" y="278091"/>
            <a:ext cx="912431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65" dirty="0">
                <a:latin typeface="+mn-lt"/>
              </a:rPr>
              <a:t>ФЕДЕРАЛЬНЫЕ </a:t>
            </a:r>
            <a:r>
              <a:rPr spc="-85" dirty="0">
                <a:latin typeface="+mn-lt"/>
              </a:rPr>
              <a:t>ОРГАНЫ </a:t>
            </a:r>
            <a:r>
              <a:rPr spc="-70" dirty="0">
                <a:latin typeface="+mn-lt"/>
              </a:rPr>
              <a:t>ИСПОЛНИТЕЛЬНОЙ </a:t>
            </a:r>
            <a:r>
              <a:rPr spc="-55" dirty="0">
                <a:latin typeface="+mn-lt"/>
              </a:rPr>
              <a:t>ВЛАСТИ</a:t>
            </a:r>
            <a:r>
              <a:rPr lang="en-US" spc="-55" dirty="0">
                <a:latin typeface="+mn-lt"/>
              </a:rPr>
              <a:t/>
            </a:r>
            <a:br>
              <a:rPr lang="en-US" spc="-55" dirty="0">
                <a:latin typeface="+mn-lt"/>
              </a:rPr>
            </a:br>
            <a:r>
              <a:rPr spc="-55" dirty="0">
                <a:latin typeface="+mn-lt"/>
              </a:rPr>
              <a:t> </a:t>
            </a:r>
            <a:r>
              <a:rPr spc="-85" dirty="0">
                <a:latin typeface="+mn-lt"/>
              </a:rPr>
              <a:t>И </a:t>
            </a:r>
            <a:r>
              <a:rPr spc="-50" dirty="0">
                <a:latin typeface="+mn-lt"/>
              </a:rPr>
              <a:t>ОРГАНИЗАЦИИ </a:t>
            </a:r>
            <a:r>
              <a:rPr spc="-450" dirty="0">
                <a:latin typeface="+mn-lt"/>
              </a:rPr>
              <a:t>– </a:t>
            </a:r>
            <a:r>
              <a:rPr spc="-80" dirty="0">
                <a:latin typeface="+mn-lt"/>
              </a:rPr>
              <a:t>ПОТЕНЦИАЛЬНЫЕ </a:t>
            </a:r>
            <a:r>
              <a:rPr spc="-85" dirty="0">
                <a:latin typeface="+mn-lt"/>
              </a:rPr>
              <a:t>УЧАСТНИКИ  </a:t>
            </a:r>
            <a:r>
              <a:rPr spc="-65" dirty="0">
                <a:latin typeface="+mn-lt"/>
              </a:rPr>
              <a:t>РАЗРАБОТКИ</a:t>
            </a:r>
            <a:r>
              <a:rPr spc="15" dirty="0">
                <a:latin typeface="+mn-lt"/>
              </a:rPr>
              <a:t> </a:t>
            </a:r>
            <a:r>
              <a:rPr spc="-100" dirty="0">
                <a:latin typeface="+mn-lt"/>
              </a:rPr>
              <a:t>СТРАТЕГИИ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42501" y="7236917"/>
            <a:ext cx="4823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z="2400" spc="275" dirty="0">
                <a:solidFill>
                  <a:srgbClr val="FFFFFF"/>
                </a:solidFill>
                <a:latin typeface="PMingLiU"/>
                <a:cs typeface="PMingLiU"/>
              </a:rPr>
              <a:pPr marL="25400">
                <a:lnSpc>
                  <a:spcPts val="2445"/>
                </a:lnSpc>
              </a:pPr>
              <a:t>10</a:t>
            </a:fld>
            <a:endParaRPr sz="2400" dirty="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474" y="2068118"/>
            <a:ext cx="95523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endParaRPr sz="1800" dirty="0">
              <a:cs typeface="PMingLiU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50474" y="2068118"/>
            <a:ext cx="9552305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здравоохранения Российской Федерации (Минздрав)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надзору в сфере здравоохранения (Росздравнадзор)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медико-биологическое агентство (ФМБА)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научных организация (ФАНО)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культуры Российской Федерации (Минкультуры)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по туризму (Ростуризм)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образования и науки Российской Федерации (Минобрнауки)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надзору в сфере образования и науки (Рособрнадзор)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по делам молодежи (Росмолодежь)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промышленности и торговли Российской Федерации (Минпромторг)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по техническому регулированию и метрологии (Росстандарт)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связи и массовых коммуникаций Российской Федерации (Минкомсвязь)</a:t>
            </a:r>
            <a:endParaRPr sz="1800" dirty="0">
              <a:cs typeface="PMingLiU"/>
            </a:endParaRPr>
          </a:p>
          <a:p>
            <a:pPr marL="534670" marR="508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надзору в сфере связи, информационных технологий и массовых  коммуникаций (Роскомнадзор)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по печати и массовым коммуникациям (Роспечать)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связи (Россвязь)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сельского хозяйства Российской Федерации (Минсельхоз)</a:t>
            </a:r>
            <a:endParaRPr sz="1800" dirty="0"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9" y="2068131"/>
            <a:ext cx="9545955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ветеринарному и фитосанитарному надзору (Россельхознадзор)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Федеральное агентство по рыболовству (Росрыболовство)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спорта Российской Федерации (Минспорт)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строительства и жилищно-коммунального хозяйства (Минстрой)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труда и социальной защиты Российской Федерации (Минтруд)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труду и занятости (Роструд)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финансов Российской Федерации (Минфин)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налоговая служба (ФНС)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Министерство экономического развития Российской Федерации (Минэкономразвития)</a:t>
            </a:r>
            <a:endParaRPr sz="1800" dirty="0">
              <a:cs typeface="PMingLiU"/>
            </a:endParaRPr>
          </a:p>
          <a:p>
            <a:pPr marL="534670" marR="647065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Российской Федерации по контролю за оборотом наркотиков  (ФСКН)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государственной статистики (Росстат)</a:t>
            </a:r>
            <a:endParaRPr sz="1800" dirty="0">
              <a:cs typeface="PMingLiU"/>
            </a:endParaRPr>
          </a:p>
          <a:p>
            <a:pPr marL="534670" marR="4965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надзору в сфере защиты прав потребителей и благополучия  человека (Роспотребнадзор)</a:t>
            </a:r>
            <a:endParaRPr sz="1800" dirty="0">
              <a:cs typeface="PMingLiU"/>
            </a:endParaRPr>
          </a:p>
          <a:p>
            <a:pPr marL="53467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регулированию алкогольного рынка (Росалкогольрегулирование)</a:t>
            </a:r>
            <a:endParaRPr sz="1800" dirty="0">
              <a:cs typeface="PMingLiU"/>
            </a:endParaRPr>
          </a:p>
          <a:p>
            <a:pPr marL="534670" marR="974090" indent="-521970">
              <a:lnSpc>
                <a:spcPct val="100000"/>
              </a:lnSpc>
              <a:buFont typeface="Arial"/>
              <a:buAutoNum type="arabicPeriod" startAt="17"/>
              <a:tabLst>
                <a:tab pos="534035" algn="l"/>
                <a:tab pos="535305" algn="l"/>
              </a:tabLst>
            </a:pPr>
            <a:r>
              <a:rPr sz="1800" dirty="0">
                <a:solidFill>
                  <a:srgbClr val="2D2D2D"/>
                </a:solidFill>
                <a:cs typeface="PMingLiU"/>
              </a:rPr>
              <a:t>Федеральная служба по экологическому, технологическому и атомному надзору  (Ростехнадзор)</a:t>
            </a:r>
            <a:endParaRPr sz="18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3255" y="7236917"/>
            <a:ext cx="43160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z="2400" spc="275" dirty="0">
                <a:solidFill>
                  <a:srgbClr val="FFFFFF"/>
                </a:solidFill>
                <a:latin typeface="PMingLiU"/>
                <a:cs typeface="PMingLiU"/>
              </a:rPr>
              <a:pPr marL="25400">
                <a:lnSpc>
                  <a:spcPts val="2445"/>
                </a:lnSpc>
              </a:pPr>
              <a:t>11</a:t>
            </a:fld>
            <a:endParaRPr sz="2400" dirty="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201" y="278091"/>
            <a:ext cx="912431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>
                <a:latin typeface="+mj-lt"/>
              </a:rPr>
              <a:t>ФЕДЕРАЛЬНЫЕ ОРГАНЫ ИСПОЛНИТЕЛЬНОЙ ВЛАСТИ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dirty="0">
                <a:latin typeface="+mj-lt"/>
              </a:rPr>
              <a:t> И ОРГАНИЗАЦИИ – ПОТЕНЦИАЛЬНЫЕ УЧАСТНИКИ  РАЗРАБОТКИ СТРАТЕГИИ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73" y="6948665"/>
            <a:ext cx="216217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Дизайн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верстка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РИА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АМИ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92911" y="3465105"/>
            <a:ext cx="2497772" cy="519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9263" y="3216973"/>
            <a:ext cx="891971" cy="97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178" y="3663340"/>
            <a:ext cx="374611" cy="379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0257" y="3618306"/>
            <a:ext cx="415137" cy="43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1273" y="3623246"/>
            <a:ext cx="408152" cy="416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6598" y="3684358"/>
            <a:ext cx="140335" cy="74295"/>
          </a:xfrm>
          <a:custGeom>
            <a:avLst/>
            <a:gdLst/>
            <a:ahLst/>
            <a:cxnLst/>
            <a:rect l="l" t="t" r="r" b="b"/>
            <a:pathLst>
              <a:path w="140334" h="74295">
                <a:moveTo>
                  <a:pt x="116605" y="18719"/>
                </a:moveTo>
                <a:lnTo>
                  <a:pt x="61507" y="18719"/>
                </a:lnTo>
                <a:lnTo>
                  <a:pt x="72164" y="21077"/>
                </a:lnTo>
                <a:lnTo>
                  <a:pt x="89196" y="29692"/>
                </a:lnTo>
                <a:lnTo>
                  <a:pt x="104427" y="46583"/>
                </a:lnTo>
                <a:lnTo>
                  <a:pt x="109666" y="73698"/>
                </a:lnTo>
                <a:lnTo>
                  <a:pt x="139815" y="73698"/>
                </a:lnTo>
                <a:lnTo>
                  <a:pt x="136651" y="49368"/>
                </a:lnTo>
                <a:lnTo>
                  <a:pt x="125066" y="25957"/>
                </a:lnTo>
                <a:lnTo>
                  <a:pt x="116605" y="18719"/>
                </a:lnTo>
                <a:close/>
              </a:path>
              <a:path w="140334" h="74295">
                <a:moveTo>
                  <a:pt x="44728" y="32613"/>
                </a:moveTo>
                <a:lnTo>
                  <a:pt x="27370" y="32613"/>
                </a:lnTo>
                <a:lnTo>
                  <a:pt x="13882" y="42379"/>
                </a:lnTo>
                <a:lnTo>
                  <a:pt x="17591" y="46583"/>
                </a:lnTo>
                <a:lnTo>
                  <a:pt x="24068" y="45961"/>
                </a:lnTo>
                <a:lnTo>
                  <a:pt x="31502" y="44168"/>
                </a:lnTo>
                <a:lnTo>
                  <a:pt x="38565" y="40397"/>
                </a:lnTo>
                <a:lnTo>
                  <a:pt x="44056" y="34575"/>
                </a:lnTo>
                <a:lnTo>
                  <a:pt x="44728" y="32613"/>
                </a:lnTo>
                <a:close/>
              </a:path>
              <a:path w="140334" h="74295">
                <a:moveTo>
                  <a:pt x="31357" y="10731"/>
                </a:moveTo>
                <a:lnTo>
                  <a:pt x="29427" y="10794"/>
                </a:lnTo>
                <a:lnTo>
                  <a:pt x="27230" y="11010"/>
                </a:lnTo>
                <a:lnTo>
                  <a:pt x="24068" y="12103"/>
                </a:lnTo>
                <a:lnTo>
                  <a:pt x="22277" y="14312"/>
                </a:lnTo>
                <a:lnTo>
                  <a:pt x="17184" y="15963"/>
                </a:lnTo>
                <a:lnTo>
                  <a:pt x="11126" y="17754"/>
                </a:lnTo>
                <a:lnTo>
                  <a:pt x="9894" y="18160"/>
                </a:lnTo>
                <a:lnTo>
                  <a:pt x="1573" y="23123"/>
                </a:lnTo>
                <a:lnTo>
                  <a:pt x="0" y="28551"/>
                </a:lnTo>
                <a:lnTo>
                  <a:pt x="2167" y="33257"/>
                </a:lnTo>
                <a:lnTo>
                  <a:pt x="5068" y="36055"/>
                </a:lnTo>
                <a:lnTo>
                  <a:pt x="9755" y="37845"/>
                </a:lnTo>
                <a:lnTo>
                  <a:pt x="23102" y="34404"/>
                </a:lnTo>
                <a:lnTo>
                  <a:pt x="27370" y="32613"/>
                </a:lnTo>
                <a:lnTo>
                  <a:pt x="44728" y="32613"/>
                </a:lnTo>
                <a:lnTo>
                  <a:pt x="46775" y="26631"/>
                </a:lnTo>
                <a:lnTo>
                  <a:pt x="47461" y="21539"/>
                </a:lnTo>
                <a:lnTo>
                  <a:pt x="54484" y="18986"/>
                </a:lnTo>
                <a:lnTo>
                  <a:pt x="61507" y="18719"/>
                </a:lnTo>
                <a:lnTo>
                  <a:pt x="116605" y="18719"/>
                </a:lnTo>
                <a:lnTo>
                  <a:pt x="107429" y="10871"/>
                </a:lnTo>
                <a:lnTo>
                  <a:pt x="32323" y="10871"/>
                </a:lnTo>
                <a:lnTo>
                  <a:pt x="31357" y="10731"/>
                </a:lnTo>
                <a:close/>
              </a:path>
              <a:path w="140334" h="74295">
                <a:moveTo>
                  <a:pt x="72645" y="0"/>
                </a:moveTo>
                <a:lnTo>
                  <a:pt x="58856" y="1291"/>
                </a:lnTo>
                <a:lnTo>
                  <a:pt x="48717" y="5073"/>
                </a:lnTo>
                <a:lnTo>
                  <a:pt x="40461" y="9036"/>
                </a:lnTo>
                <a:lnTo>
                  <a:pt x="32323" y="10871"/>
                </a:lnTo>
                <a:lnTo>
                  <a:pt x="107429" y="10871"/>
                </a:lnTo>
                <a:lnTo>
                  <a:pt x="104063" y="7991"/>
                </a:lnTo>
                <a:lnTo>
                  <a:pt x="72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7133" y="3685891"/>
            <a:ext cx="136525" cy="72390"/>
          </a:xfrm>
          <a:custGeom>
            <a:avLst/>
            <a:gdLst/>
            <a:ahLst/>
            <a:cxnLst/>
            <a:rect l="l" t="t" r="r" b="b"/>
            <a:pathLst>
              <a:path w="136525" h="72389">
                <a:moveTo>
                  <a:pt x="110346" y="15354"/>
                </a:moveTo>
                <a:lnTo>
                  <a:pt x="60677" y="15354"/>
                </a:lnTo>
                <a:lnTo>
                  <a:pt x="67564" y="16019"/>
                </a:lnTo>
                <a:lnTo>
                  <a:pt x="77408" y="19474"/>
                </a:lnTo>
                <a:lnTo>
                  <a:pt x="92219" y="28490"/>
                </a:lnTo>
                <a:lnTo>
                  <a:pt x="105713" y="43983"/>
                </a:lnTo>
                <a:lnTo>
                  <a:pt x="111607" y="66869"/>
                </a:lnTo>
                <a:lnTo>
                  <a:pt x="111539" y="69625"/>
                </a:lnTo>
                <a:lnTo>
                  <a:pt x="111328" y="72165"/>
                </a:lnTo>
                <a:lnTo>
                  <a:pt x="136105" y="72165"/>
                </a:lnTo>
                <a:lnTo>
                  <a:pt x="136385" y="69625"/>
                </a:lnTo>
                <a:lnTo>
                  <a:pt x="136385" y="64533"/>
                </a:lnTo>
                <a:lnTo>
                  <a:pt x="126603" y="30342"/>
                </a:lnTo>
                <a:lnTo>
                  <a:pt x="110346" y="15354"/>
                </a:lnTo>
                <a:close/>
              </a:path>
              <a:path w="136525" h="72389">
                <a:moveTo>
                  <a:pt x="43011" y="26267"/>
                </a:moveTo>
                <a:lnTo>
                  <a:pt x="34264" y="26267"/>
                </a:lnTo>
                <a:lnTo>
                  <a:pt x="35369" y="28122"/>
                </a:lnTo>
                <a:lnTo>
                  <a:pt x="23939" y="36313"/>
                </a:lnTo>
                <a:lnTo>
                  <a:pt x="18846" y="40237"/>
                </a:lnTo>
                <a:lnTo>
                  <a:pt x="24737" y="40650"/>
                </a:lnTo>
                <a:lnTo>
                  <a:pt x="32834" y="37082"/>
                </a:lnTo>
                <a:lnTo>
                  <a:pt x="40233" y="31151"/>
                </a:lnTo>
                <a:lnTo>
                  <a:pt x="43011" y="26267"/>
                </a:lnTo>
                <a:close/>
              </a:path>
              <a:path w="136525" h="72389">
                <a:moveTo>
                  <a:pt x="73854" y="0"/>
                </a:moveTo>
                <a:lnTo>
                  <a:pt x="47891" y="5757"/>
                </a:lnTo>
                <a:lnTo>
                  <a:pt x="40831" y="8911"/>
                </a:lnTo>
                <a:lnTo>
                  <a:pt x="34161" y="10631"/>
                </a:lnTo>
                <a:lnTo>
                  <a:pt x="27955" y="12479"/>
                </a:lnTo>
                <a:lnTo>
                  <a:pt x="21742" y="16361"/>
                </a:lnTo>
                <a:lnTo>
                  <a:pt x="13208" y="18012"/>
                </a:lnTo>
                <a:lnTo>
                  <a:pt x="10857" y="18983"/>
                </a:lnTo>
                <a:lnTo>
                  <a:pt x="0" y="23245"/>
                </a:lnTo>
                <a:lnTo>
                  <a:pt x="1917" y="29709"/>
                </a:lnTo>
                <a:lnTo>
                  <a:pt x="4813" y="32186"/>
                </a:lnTo>
                <a:lnTo>
                  <a:pt x="7772" y="32288"/>
                </a:lnTo>
                <a:lnTo>
                  <a:pt x="12985" y="31860"/>
                </a:lnTo>
                <a:lnTo>
                  <a:pt x="21476" y="30116"/>
                </a:lnTo>
                <a:lnTo>
                  <a:pt x="34264" y="26267"/>
                </a:lnTo>
                <a:lnTo>
                  <a:pt x="43011" y="26267"/>
                </a:lnTo>
                <a:lnTo>
                  <a:pt x="47221" y="18978"/>
                </a:lnTo>
                <a:lnTo>
                  <a:pt x="53325" y="16142"/>
                </a:lnTo>
                <a:lnTo>
                  <a:pt x="60677" y="15354"/>
                </a:lnTo>
                <a:lnTo>
                  <a:pt x="110346" y="15354"/>
                </a:lnTo>
                <a:lnTo>
                  <a:pt x="102925" y="8513"/>
                </a:lnTo>
                <a:lnTo>
                  <a:pt x="7385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4331" y="3721112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59" h="18414">
                <a:moveTo>
                  <a:pt x="0" y="10591"/>
                </a:moveTo>
                <a:lnTo>
                  <a:pt x="5778" y="18161"/>
                </a:lnTo>
                <a:lnTo>
                  <a:pt x="13081" y="14033"/>
                </a:lnTo>
                <a:lnTo>
                  <a:pt x="14107" y="13068"/>
                </a:lnTo>
                <a:lnTo>
                  <a:pt x="4813" y="13068"/>
                </a:lnTo>
                <a:lnTo>
                  <a:pt x="0" y="10591"/>
                </a:lnTo>
                <a:close/>
              </a:path>
              <a:path w="35559" h="18414">
                <a:moveTo>
                  <a:pt x="17635" y="9829"/>
                </a:moveTo>
                <a:lnTo>
                  <a:pt x="9779" y="9829"/>
                </a:lnTo>
                <a:lnTo>
                  <a:pt x="9779" y="12661"/>
                </a:lnTo>
                <a:lnTo>
                  <a:pt x="4813" y="13068"/>
                </a:lnTo>
                <a:lnTo>
                  <a:pt x="14107" y="13068"/>
                </a:lnTo>
                <a:lnTo>
                  <a:pt x="15417" y="11836"/>
                </a:lnTo>
                <a:lnTo>
                  <a:pt x="17635" y="9829"/>
                </a:lnTo>
                <a:close/>
              </a:path>
              <a:path w="35559" h="18414">
                <a:moveTo>
                  <a:pt x="1930" y="7835"/>
                </a:moveTo>
                <a:lnTo>
                  <a:pt x="5918" y="12103"/>
                </a:lnTo>
                <a:lnTo>
                  <a:pt x="9779" y="9829"/>
                </a:lnTo>
                <a:lnTo>
                  <a:pt x="17635" y="9829"/>
                </a:lnTo>
                <a:lnTo>
                  <a:pt x="18463" y="9080"/>
                </a:lnTo>
                <a:lnTo>
                  <a:pt x="4406" y="9080"/>
                </a:lnTo>
                <a:lnTo>
                  <a:pt x="1930" y="7835"/>
                </a:lnTo>
                <a:close/>
              </a:path>
              <a:path w="35559" h="18414">
                <a:moveTo>
                  <a:pt x="8115" y="8801"/>
                </a:moveTo>
                <a:lnTo>
                  <a:pt x="4406" y="9080"/>
                </a:lnTo>
                <a:lnTo>
                  <a:pt x="15824" y="9080"/>
                </a:lnTo>
                <a:lnTo>
                  <a:pt x="8115" y="8801"/>
                </a:lnTo>
                <a:close/>
              </a:path>
              <a:path w="35559" h="18414">
                <a:moveTo>
                  <a:pt x="29311" y="0"/>
                </a:moveTo>
                <a:lnTo>
                  <a:pt x="19405" y="1574"/>
                </a:lnTo>
                <a:lnTo>
                  <a:pt x="15824" y="9080"/>
                </a:lnTo>
                <a:lnTo>
                  <a:pt x="18463" y="9080"/>
                </a:lnTo>
                <a:lnTo>
                  <a:pt x="19685" y="7975"/>
                </a:lnTo>
                <a:lnTo>
                  <a:pt x="22847" y="2057"/>
                </a:lnTo>
                <a:lnTo>
                  <a:pt x="27520" y="1511"/>
                </a:lnTo>
                <a:lnTo>
                  <a:pt x="29870" y="1168"/>
                </a:lnTo>
                <a:lnTo>
                  <a:pt x="34602" y="1168"/>
                </a:lnTo>
                <a:lnTo>
                  <a:pt x="35369" y="749"/>
                </a:lnTo>
                <a:lnTo>
                  <a:pt x="32753" y="266"/>
                </a:lnTo>
                <a:lnTo>
                  <a:pt x="29311" y="0"/>
                </a:lnTo>
                <a:close/>
              </a:path>
              <a:path w="35559" h="18414">
                <a:moveTo>
                  <a:pt x="34602" y="1168"/>
                </a:moveTo>
                <a:lnTo>
                  <a:pt x="29870" y="1168"/>
                </a:lnTo>
                <a:lnTo>
                  <a:pt x="32753" y="1371"/>
                </a:lnTo>
                <a:lnTo>
                  <a:pt x="33858" y="1574"/>
                </a:lnTo>
                <a:lnTo>
                  <a:pt x="34602" y="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6035" y="3700952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8634" y="0"/>
                </a:moveTo>
                <a:lnTo>
                  <a:pt x="3191" y="211"/>
                </a:lnTo>
                <a:lnTo>
                  <a:pt x="6057" y="475"/>
                </a:lnTo>
                <a:lnTo>
                  <a:pt x="8674" y="958"/>
                </a:lnTo>
                <a:lnTo>
                  <a:pt x="18511" y="4413"/>
                </a:lnTo>
                <a:lnTo>
                  <a:pt x="33318" y="13429"/>
                </a:lnTo>
                <a:lnTo>
                  <a:pt x="46811" y="28922"/>
                </a:lnTo>
                <a:lnTo>
                  <a:pt x="52705" y="51809"/>
                </a:lnTo>
                <a:lnTo>
                  <a:pt x="52632" y="54704"/>
                </a:lnTo>
                <a:lnTo>
                  <a:pt x="52438" y="57308"/>
                </a:lnTo>
                <a:lnTo>
                  <a:pt x="64541" y="57308"/>
                </a:lnTo>
                <a:lnTo>
                  <a:pt x="64681" y="54704"/>
                </a:lnTo>
                <a:lnTo>
                  <a:pt x="64960" y="52088"/>
                </a:lnTo>
                <a:lnTo>
                  <a:pt x="64541" y="49472"/>
                </a:lnTo>
                <a:lnTo>
                  <a:pt x="50106" y="17754"/>
                </a:lnTo>
                <a:lnTo>
                  <a:pt x="28403" y="3534"/>
                </a:lnTo>
                <a:lnTo>
                  <a:pt x="8634" y="0"/>
                </a:lnTo>
                <a:close/>
              </a:path>
              <a:path w="65404" h="57785">
                <a:moveTo>
                  <a:pt x="3022" y="196"/>
                </a:moveTo>
                <a:lnTo>
                  <a:pt x="0" y="335"/>
                </a:lnTo>
                <a:lnTo>
                  <a:pt x="3191" y="211"/>
                </a:lnTo>
                <a:lnTo>
                  <a:pt x="3022" y="196"/>
                </a:lnTo>
                <a:close/>
              </a:path>
            </a:pathLst>
          </a:custGeom>
          <a:solidFill>
            <a:srgbClr val="7B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3318" y="3684778"/>
            <a:ext cx="61594" cy="22860"/>
          </a:xfrm>
          <a:custGeom>
            <a:avLst/>
            <a:gdLst/>
            <a:ahLst/>
            <a:cxnLst/>
            <a:rect l="l" t="t" r="r" b="b"/>
            <a:pathLst>
              <a:path w="61595" h="22860">
                <a:moveTo>
                  <a:pt x="5511" y="16586"/>
                </a:moveTo>
                <a:lnTo>
                  <a:pt x="0" y="22428"/>
                </a:lnTo>
                <a:lnTo>
                  <a:pt x="4127" y="19608"/>
                </a:lnTo>
                <a:lnTo>
                  <a:pt x="10990" y="17267"/>
                </a:lnTo>
                <a:lnTo>
                  <a:pt x="5511" y="16586"/>
                </a:lnTo>
                <a:close/>
              </a:path>
              <a:path w="61595" h="22860">
                <a:moveTo>
                  <a:pt x="61518" y="0"/>
                </a:moveTo>
                <a:lnTo>
                  <a:pt x="49217" y="1880"/>
                </a:lnTo>
                <a:lnTo>
                  <a:pt x="39984" y="5908"/>
                </a:lnTo>
                <a:lnTo>
                  <a:pt x="32606" y="9665"/>
                </a:lnTo>
                <a:lnTo>
                  <a:pt x="25869" y="10731"/>
                </a:lnTo>
                <a:lnTo>
                  <a:pt x="21261" y="10733"/>
                </a:lnTo>
                <a:lnTo>
                  <a:pt x="19545" y="13487"/>
                </a:lnTo>
                <a:lnTo>
                  <a:pt x="17754" y="15278"/>
                </a:lnTo>
                <a:lnTo>
                  <a:pt x="15553" y="17671"/>
                </a:lnTo>
                <a:lnTo>
                  <a:pt x="18719" y="18846"/>
                </a:lnTo>
                <a:lnTo>
                  <a:pt x="24079" y="20916"/>
                </a:lnTo>
                <a:lnTo>
                  <a:pt x="24638" y="16103"/>
                </a:lnTo>
                <a:lnTo>
                  <a:pt x="26428" y="11976"/>
                </a:lnTo>
                <a:lnTo>
                  <a:pt x="31035" y="11976"/>
                </a:lnTo>
                <a:lnTo>
                  <a:pt x="35726" y="10731"/>
                </a:lnTo>
                <a:lnTo>
                  <a:pt x="25869" y="10731"/>
                </a:lnTo>
                <a:lnTo>
                  <a:pt x="21602" y="10185"/>
                </a:lnTo>
                <a:lnTo>
                  <a:pt x="36670" y="10185"/>
                </a:lnTo>
                <a:lnTo>
                  <a:pt x="41856" y="7185"/>
                </a:lnTo>
                <a:lnTo>
                  <a:pt x="50080" y="3069"/>
                </a:lnTo>
                <a:lnTo>
                  <a:pt x="61518" y="0"/>
                </a:lnTo>
                <a:close/>
              </a:path>
              <a:path w="61595" h="22860">
                <a:moveTo>
                  <a:pt x="12801" y="16649"/>
                </a:moveTo>
                <a:lnTo>
                  <a:pt x="10990" y="17267"/>
                </a:lnTo>
                <a:lnTo>
                  <a:pt x="15417" y="17818"/>
                </a:lnTo>
                <a:lnTo>
                  <a:pt x="15553" y="17671"/>
                </a:lnTo>
                <a:lnTo>
                  <a:pt x="12801" y="16649"/>
                </a:lnTo>
                <a:close/>
              </a:path>
              <a:path w="61595" h="22860">
                <a:moveTo>
                  <a:pt x="31035" y="11976"/>
                </a:moveTo>
                <a:lnTo>
                  <a:pt x="26428" y="11976"/>
                </a:lnTo>
                <a:lnTo>
                  <a:pt x="30556" y="12103"/>
                </a:lnTo>
                <a:lnTo>
                  <a:pt x="31035" y="1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5972" y="3747249"/>
            <a:ext cx="195580" cy="49530"/>
          </a:xfrm>
          <a:custGeom>
            <a:avLst/>
            <a:gdLst/>
            <a:ahLst/>
            <a:cxnLst/>
            <a:rect l="l" t="t" r="r" b="b"/>
            <a:pathLst>
              <a:path w="195579" h="49529">
                <a:moveTo>
                  <a:pt x="195567" y="0"/>
                </a:moveTo>
                <a:lnTo>
                  <a:pt x="0" y="0"/>
                </a:lnTo>
                <a:lnTo>
                  <a:pt x="2476" y="5232"/>
                </a:lnTo>
                <a:lnTo>
                  <a:pt x="16625" y="23204"/>
                </a:lnTo>
                <a:lnTo>
                  <a:pt x="38449" y="37112"/>
                </a:lnTo>
                <a:lnTo>
                  <a:pt x="66130" y="46091"/>
                </a:lnTo>
                <a:lnTo>
                  <a:pt x="97853" y="49275"/>
                </a:lnTo>
                <a:lnTo>
                  <a:pt x="129495" y="46091"/>
                </a:lnTo>
                <a:lnTo>
                  <a:pt x="157135" y="37112"/>
                </a:lnTo>
                <a:lnTo>
                  <a:pt x="178943" y="23204"/>
                </a:lnTo>
                <a:lnTo>
                  <a:pt x="193090" y="5232"/>
                </a:lnTo>
                <a:lnTo>
                  <a:pt x="195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93832" y="379967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873"/>
                </a:lnTo>
              </a:path>
            </a:pathLst>
          </a:custGeom>
          <a:ln w="27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2549" y="379279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67" y="0"/>
                </a:lnTo>
              </a:path>
            </a:pathLst>
          </a:custGeom>
          <a:ln w="13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3615" y="3802227"/>
            <a:ext cx="10134" cy="101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2089" y="3750843"/>
            <a:ext cx="173697" cy="31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9505" y="3768928"/>
            <a:ext cx="148590" cy="21590"/>
          </a:xfrm>
          <a:custGeom>
            <a:avLst/>
            <a:gdLst/>
            <a:ahLst/>
            <a:cxnLst/>
            <a:rect l="l" t="t" r="r" b="b"/>
            <a:pathLst>
              <a:path w="148590" h="21589">
                <a:moveTo>
                  <a:pt x="0" y="0"/>
                </a:moveTo>
                <a:lnTo>
                  <a:pt x="14823" y="8910"/>
                </a:lnTo>
                <a:lnTo>
                  <a:pt x="32511" y="15698"/>
                </a:lnTo>
                <a:lnTo>
                  <a:pt x="52524" y="20022"/>
                </a:lnTo>
                <a:lnTo>
                  <a:pt x="74320" y="21539"/>
                </a:lnTo>
                <a:lnTo>
                  <a:pt x="96055" y="20022"/>
                </a:lnTo>
                <a:lnTo>
                  <a:pt x="108779" y="17272"/>
                </a:lnTo>
                <a:lnTo>
                  <a:pt x="74320" y="17272"/>
                </a:lnTo>
                <a:lnTo>
                  <a:pt x="53458" y="16093"/>
                </a:lnTo>
                <a:lnTo>
                  <a:pt x="33859" y="12688"/>
                </a:lnTo>
                <a:lnTo>
                  <a:pt x="15911" y="7258"/>
                </a:lnTo>
                <a:lnTo>
                  <a:pt x="0" y="0"/>
                </a:lnTo>
                <a:close/>
              </a:path>
              <a:path w="148590" h="21589">
                <a:moveTo>
                  <a:pt x="148501" y="0"/>
                </a:moveTo>
                <a:lnTo>
                  <a:pt x="132611" y="7258"/>
                </a:lnTo>
                <a:lnTo>
                  <a:pt x="114711" y="12688"/>
                </a:lnTo>
                <a:lnTo>
                  <a:pt x="95160" y="16093"/>
                </a:lnTo>
                <a:lnTo>
                  <a:pt x="74320" y="17272"/>
                </a:lnTo>
                <a:lnTo>
                  <a:pt x="108779" y="17272"/>
                </a:lnTo>
                <a:lnTo>
                  <a:pt x="116058" y="15698"/>
                </a:lnTo>
                <a:lnTo>
                  <a:pt x="133738" y="8910"/>
                </a:lnTo>
                <a:lnTo>
                  <a:pt x="148501" y="0"/>
                </a:lnTo>
                <a:close/>
              </a:path>
            </a:pathLst>
          </a:custGeom>
          <a:solidFill>
            <a:srgbClr val="656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5583" y="3805199"/>
            <a:ext cx="2730" cy="93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0409" y="3805199"/>
            <a:ext cx="2590" cy="93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95656" y="3768039"/>
            <a:ext cx="397849" cy="2052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120" dirty="0">
                <a:latin typeface="+mj-lt"/>
              </a:rPr>
              <a:t>НЕИНФЕКЦИОННЫЕ </a:t>
            </a:r>
            <a:r>
              <a:rPr spc="-75" dirty="0">
                <a:latin typeface="+mj-lt"/>
              </a:rPr>
              <a:t>ЗАБОЛЕВАНИЯ </a:t>
            </a:r>
            <a:r>
              <a:rPr spc="-85" dirty="0">
                <a:latin typeface="+mj-lt"/>
              </a:rPr>
              <a:t>И </a:t>
            </a:r>
            <a:r>
              <a:rPr spc="-65" dirty="0">
                <a:latin typeface="+mj-lt"/>
              </a:rPr>
              <a:t>ИХ </a:t>
            </a:r>
            <a:r>
              <a:rPr spc="-130" dirty="0">
                <a:latin typeface="+mj-lt"/>
              </a:rPr>
              <a:t>ФАКТОРЫ</a:t>
            </a:r>
            <a:r>
              <a:rPr spc="215" dirty="0">
                <a:latin typeface="+mj-lt"/>
              </a:rPr>
              <a:t> </a:t>
            </a:r>
            <a:r>
              <a:rPr spc="-60" dirty="0">
                <a:latin typeface="+mj-lt"/>
              </a:rPr>
              <a:t>РИСКА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475" y="852182"/>
            <a:ext cx="95554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dirty="0">
                <a:solidFill>
                  <a:srgbClr val="78A15C"/>
                </a:solidFill>
                <a:cs typeface="PMingLiU"/>
              </a:rPr>
              <a:t>Социально-значимые НИЗ являются причиной 84,5% </a:t>
            </a:r>
            <a:r>
              <a:rPr sz="2200" dirty="0" err="1">
                <a:solidFill>
                  <a:srgbClr val="78A15C"/>
                </a:solidFill>
                <a:cs typeface="PMingLiU"/>
              </a:rPr>
              <a:t>смертей</a:t>
            </a:r>
            <a:r>
              <a:rPr lang="en-US" sz="2200" dirty="0">
                <a:solidFill>
                  <a:srgbClr val="78A15C"/>
                </a:solidFill>
                <a:cs typeface="PMingLiU"/>
              </a:rPr>
              <a:t/>
            </a:r>
            <a:br>
              <a:rPr lang="en-US" sz="2200" dirty="0">
                <a:solidFill>
                  <a:srgbClr val="78A15C"/>
                </a:solidFill>
                <a:cs typeface="PMingLiU"/>
              </a:rPr>
            </a:br>
            <a:r>
              <a:rPr sz="2200" dirty="0">
                <a:solidFill>
                  <a:srgbClr val="78A15C"/>
                </a:solidFill>
                <a:cs typeface="PMingLiU"/>
              </a:rPr>
              <a:t>в современном  мире</a:t>
            </a:r>
            <a:endParaRPr sz="2200" dirty="0">
              <a:cs typeface="PMingLiU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8890053"/>
              </p:ext>
            </p:extLst>
          </p:nvPr>
        </p:nvGraphicFramePr>
        <p:xfrm>
          <a:off x="360000" y="4470006"/>
          <a:ext cx="9968818" cy="2557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6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3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1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5939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Факторы риска</a:t>
                      </a:r>
                      <a:endParaRPr sz="1800" spc="0" dirty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C9D9BE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ССЗ</a:t>
                      </a:r>
                      <a:endParaRPr sz="18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C9D9BE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Онкологические</a:t>
                      </a:r>
                      <a:endParaRPr sz="1800" spc="0">
                        <a:latin typeface="+mn-lt"/>
                        <a:cs typeface="PMingLiU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заболевания</a:t>
                      </a:r>
                      <a:endParaRPr sz="18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C9D9BE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Хронические бронхо-</a:t>
                      </a:r>
                      <a:endParaRPr sz="1800" spc="0">
                        <a:latin typeface="+mn-lt"/>
                        <a:cs typeface="PMingLiU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легочные заболевания</a:t>
                      </a:r>
                      <a:endParaRPr sz="18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C9D9BE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8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Сахарный диабет</a:t>
                      </a:r>
                      <a:endParaRPr sz="18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C9D9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PMingLiU"/>
                        </a:rPr>
                        <a:t>Курение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59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PMingLiU"/>
                        </a:rPr>
                        <a:t>Злоупотребление алкоголем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PMingLiU"/>
                        </a:rPr>
                        <a:t>Нездоровое питание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pPr marL="48895" marR="93535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PMingLiU"/>
                        </a:rPr>
                        <a:t>Недостаток физической  активности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50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50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50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50"/>
                        </a:lnSpc>
                      </a:pPr>
                      <a:r>
                        <a:rPr sz="1400" spc="0" dirty="0">
                          <a:solidFill>
                            <a:srgbClr val="EB6E1F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056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Ожирение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058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Повышенное АД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Гипергликемия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058"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PMingLiU"/>
                        </a:rPr>
                        <a:t>Повышенный холестерин</a:t>
                      </a:r>
                      <a:endParaRPr sz="1400" spc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spc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645"/>
                        </a:lnSpc>
                      </a:pPr>
                      <a:r>
                        <a:rPr sz="1400" spc="0" dirty="0">
                          <a:solidFill>
                            <a:srgbClr val="2D2D2D"/>
                          </a:solidFill>
                          <a:latin typeface="+mn-lt"/>
                          <a:cs typeface="Trebuchet MS"/>
                        </a:rPr>
                        <a:t>+</a:t>
                      </a:r>
                      <a:endParaRPr sz="1400" spc="0" dirty="0"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475940"/>
                      </a:solidFill>
                      <a:prstDash val="solid"/>
                    </a:lnL>
                    <a:lnR w="3175">
                      <a:solidFill>
                        <a:srgbClr val="475940"/>
                      </a:solidFill>
                      <a:prstDash val="solid"/>
                    </a:lnR>
                    <a:lnT w="3175">
                      <a:solidFill>
                        <a:srgbClr val="475940"/>
                      </a:solidFill>
                      <a:prstDash val="solid"/>
                    </a:lnT>
                    <a:lnB w="3175">
                      <a:solidFill>
                        <a:srgbClr val="475940"/>
                      </a:solidFill>
                      <a:prstDash val="solid"/>
                    </a:lnB>
                    <a:solidFill>
                      <a:srgbClr val="F1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00122" y="2237867"/>
            <a:ext cx="963294" cy="758825"/>
          </a:xfrm>
          <a:custGeom>
            <a:avLst/>
            <a:gdLst/>
            <a:ahLst/>
            <a:cxnLst/>
            <a:rect l="l" t="t" r="r" b="b"/>
            <a:pathLst>
              <a:path w="963295" h="758825">
                <a:moveTo>
                  <a:pt x="813142" y="0"/>
                </a:moveTo>
                <a:lnTo>
                  <a:pt x="0" y="758253"/>
                </a:lnTo>
                <a:lnTo>
                  <a:pt x="962875" y="202349"/>
                </a:lnTo>
                <a:lnTo>
                  <a:pt x="936423" y="158752"/>
                </a:lnTo>
                <a:lnTo>
                  <a:pt x="908481" y="117066"/>
                </a:lnTo>
                <a:lnTo>
                  <a:pt x="878793" y="76943"/>
                </a:lnTo>
                <a:lnTo>
                  <a:pt x="847099" y="38037"/>
                </a:lnTo>
                <a:lnTo>
                  <a:pt x="813142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195" y="1883273"/>
            <a:ext cx="987425" cy="1113155"/>
          </a:xfrm>
          <a:custGeom>
            <a:avLst/>
            <a:gdLst/>
            <a:ahLst/>
            <a:cxnLst/>
            <a:rect l="l" t="t" r="r" b="b"/>
            <a:pathLst>
              <a:path w="987425" h="1113155">
                <a:moveTo>
                  <a:pt x="202258" y="0"/>
                </a:moveTo>
                <a:lnTo>
                  <a:pt x="152283" y="367"/>
                </a:lnTo>
                <a:lnTo>
                  <a:pt x="101890" y="2933"/>
                </a:lnTo>
                <a:lnTo>
                  <a:pt x="51116" y="7712"/>
                </a:lnTo>
                <a:lnTo>
                  <a:pt x="0" y="14715"/>
                </a:lnTo>
                <a:lnTo>
                  <a:pt x="173926" y="1112846"/>
                </a:lnTo>
                <a:lnTo>
                  <a:pt x="987069" y="354593"/>
                </a:lnTo>
                <a:lnTo>
                  <a:pt x="951101" y="317602"/>
                </a:lnTo>
                <a:lnTo>
                  <a:pt x="914033" y="282577"/>
                </a:lnTo>
                <a:lnTo>
                  <a:pt x="875904" y="249529"/>
                </a:lnTo>
                <a:lnTo>
                  <a:pt x="836750" y="218472"/>
                </a:lnTo>
                <a:lnTo>
                  <a:pt x="796610" y="189419"/>
                </a:lnTo>
                <a:lnTo>
                  <a:pt x="755522" y="162383"/>
                </a:lnTo>
                <a:lnTo>
                  <a:pt x="713523" y="137376"/>
                </a:lnTo>
                <a:lnTo>
                  <a:pt x="670651" y="114413"/>
                </a:lnTo>
                <a:lnTo>
                  <a:pt x="626944" y="93505"/>
                </a:lnTo>
                <a:lnTo>
                  <a:pt x="582441" y="74666"/>
                </a:lnTo>
                <a:lnTo>
                  <a:pt x="537178" y="57910"/>
                </a:lnTo>
                <a:lnTo>
                  <a:pt x="491193" y="43248"/>
                </a:lnTo>
                <a:lnTo>
                  <a:pt x="444526" y="30694"/>
                </a:lnTo>
                <a:lnTo>
                  <a:pt x="397212" y="20261"/>
                </a:lnTo>
                <a:lnTo>
                  <a:pt x="349291" y="11962"/>
                </a:lnTo>
                <a:lnTo>
                  <a:pt x="300799" y="5810"/>
                </a:lnTo>
                <a:lnTo>
                  <a:pt x="251776" y="1818"/>
                </a:lnTo>
                <a:lnTo>
                  <a:pt x="202258" y="0"/>
                </a:lnTo>
                <a:close/>
              </a:path>
            </a:pathLst>
          </a:custGeom>
          <a:solidFill>
            <a:srgbClr val="DEB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4000" y="1897989"/>
            <a:ext cx="876300" cy="1098550"/>
          </a:xfrm>
          <a:custGeom>
            <a:avLst/>
            <a:gdLst/>
            <a:ahLst/>
            <a:cxnLst/>
            <a:rect l="l" t="t" r="r" b="b"/>
            <a:pathLst>
              <a:path w="876300" h="1098550">
                <a:moveTo>
                  <a:pt x="702195" y="0"/>
                </a:moveTo>
                <a:lnTo>
                  <a:pt x="651458" y="9064"/>
                </a:lnTo>
                <a:lnTo>
                  <a:pt x="601981" y="19989"/>
                </a:lnTo>
                <a:lnTo>
                  <a:pt x="553748" y="32784"/>
                </a:lnTo>
                <a:lnTo>
                  <a:pt x="506743" y="47458"/>
                </a:lnTo>
                <a:lnTo>
                  <a:pt x="460948" y="64022"/>
                </a:lnTo>
                <a:lnTo>
                  <a:pt x="416349" y="82484"/>
                </a:lnTo>
                <a:lnTo>
                  <a:pt x="372929" y="102854"/>
                </a:lnTo>
                <a:lnTo>
                  <a:pt x="330671" y="125142"/>
                </a:lnTo>
                <a:lnTo>
                  <a:pt x="289560" y="149358"/>
                </a:lnTo>
                <a:lnTo>
                  <a:pt x="249579" y="175511"/>
                </a:lnTo>
                <a:lnTo>
                  <a:pt x="210712" y="203610"/>
                </a:lnTo>
                <a:lnTo>
                  <a:pt x="172943" y="233666"/>
                </a:lnTo>
                <a:lnTo>
                  <a:pt x="136256" y="265688"/>
                </a:lnTo>
                <a:lnTo>
                  <a:pt x="100634" y="299685"/>
                </a:lnTo>
                <a:lnTo>
                  <a:pt x="66062" y="335668"/>
                </a:lnTo>
                <a:lnTo>
                  <a:pt x="32522" y="373645"/>
                </a:lnTo>
                <a:lnTo>
                  <a:pt x="0" y="413626"/>
                </a:lnTo>
                <a:lnTo>
                  <a:pt x="876122" y="1098130"/>
                </a:lnTo>
                <a:lnTo>
                  <a:pt x="702195" y="0"/>
                </a:lnTo>
                <a:close/>
              </a:path>
            </a:pathLst>
          </a:custGeom>
          <a:solidFill>
            <a:srgbClr val="90C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6075" y="2311615"/>
            <a:ext cx="1114425" cy="1369060"/>
          </a:xfrm>
          <a:custGeom>
            <a:avLst/>
            <a:gdLst/>
            <a:ahLst/>
            <a:cxnLst/>
            <a:rect l="l" t="t" r="r" b="b"/>
            <a:pathLst>
              <a:path w="1114425" h="1369060">
                <a:moveTo>
                  <a:pt x="237924" y="0"/>
                </a:moveTo>
                <a:lnTo>
                  <a:pt x="208184" y="39791"/>
                </a:lnTo>
                <a:lnTo>
                  <a:pt x="180426" y="80456"/>
                </a:lnTo>
                <a:lnTo>
                  <a:pt x="154651" y="121935"/>
                </a:lnTo>
                <a:lnTo>
                  <a:pt x="130858" y="164168"/>
                </a:lnTo>
                <a:lnTo>
                  <a:pt x="109048" y="207094"/>
                </a:lnTo>
                <a:lnTo>
                  <a:pt x="89221" y="250653"/>
                </a:lnTo>
                <a:lnTo>
                  <a:pt x="71377" y="294785"/>
                </a:lnTo>
                <a:lnTo>
                  <a:pt x="55515" y="339429"/>
                </a:lnTo>
                <a:lnTo>
                  <a:pt x="41636" y="384526"/>
                </a:lnTo>
                <a:lnTo>
                  <a:pt x="29740" y="430014"/>
                </a:lnTo>
                <a:lnTo>
                  <a:pt x="19827" y="475834"/>
                </a:lnTo>
                <a:lnTo>
                  <a:pt x="11896" y="521925"/>
                </a:lnTo>
                <a:lnTo>
                  <a:pt x="5948" y="568227"/>
                </a:lnTo>
                <a:lnTo>
                  <a:pt x="1982" y="614680"/>
                </a:lnTo>
                <a:lnTo>
                  <a:pt x="0" y="661224"/>
                </a:lnTo>
                <a:lnTo>
                  <a:pt x="0" y="707797"/>
                </a:lnTo>
                <a:lnTo>
                  <a:pt x="1982" y="754341"/>
                </a:lnTo>
                <a:lnTo>
                  <a:pt x="5948" y="800794"/>
                </a:lnTo>
                <a:lnTo>
                  <a:pt x="11896" y="847096"/>
                </a:lnTo>
                <a:lnTo>
                  <a:pt x="19827" y="893187"/>
                </a:lnTo>
                <a:lnTo>
                  <a:pt x="29740" y="939007"/>
                </a:lnTo>
                <a:lnTo>
                  <a:pt x="41636" y="984495"/>
                </a:lnTo>
                <a:lnTo>
                  <a:pt x="55515" y="1029592"/>
                </a:lnTo>
                <a:lnTo>
                  <a:pt x="71377" y="1074236"/>
                </a:lnTo>
                <a:lnTo>
                  <a:pt x="89221" y="1118368"/>
                </a:lnTo>
                <a:lnTo>
                  <a:pt x="109048" y="1161927"/>
                </a:lnTo>
                <a:lnTo>
                  <a:pt x="130858" y="1204853"/>
                </a:lnTo>
                <a:lnTo>
                  <a:pt x="154651" y="1247086"/>
                </a:lnTo>
                <a:lnTo>
                  <a:pt x="180426" y="1288565"/>
                </a:lnTo>
                <a:lnTo>
                  <a:pt x="208184" y="1329230"/>
                </a:lnTo>
                <a:lnTo>
                  <a:pt x="237924" y="1369021"/>
                </a:lnTo>
                <a:lnTo>
                  <a:pt x="1114046" y="684504"/>
                </a:lnTo>
                <a:lnTo>
                  <a:pt x="237924" y="0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4000" y="2440216"/>
            <a:ext cx="1988185" cy="1672589"/>
          </a:xfrm>
          <a:custGeom>
            <a:avLst/>
            <a:gdLst/>
            <a:ahLst/>
            <a:cxnLst/>
            <a:rect l="l" t="t" r="r" b="b"/>
            <a:pathLst>
              <a:path w="1988185" h="1672589">
                <a:moveTo>
                  <a:pt x="1838998" y="0"/>
                </a:moveTo>
                <a:lnTo>
                  <a:pt x="876122" y="555904"/>
                </a:lnTo>
                <a:lnTo>
                  <a:pt x="0" y="1240421"/>
                </a:lnTo>
                <a:lnTo>
                  <a:pt x="31319" y="1278843"/>
                </a:lnTo>
                <a:lnTo>
                  <a:pt x="63869" y="1315545"/>
                </a:lnTo>
                <a:lnTo>
                  <a:pt x="97593" y="1350515"/>
                </a:lnTo>
                <a:lnTo>
                  <a:pt x="132440" y="1383743"/>
                </a:lnTo>
                <a:lnTo>
                  <a:pt x="168353" y="1415220"/>
                </a:lnTo>
                <a:lnTo>
                  <a:pt x="205281" y="1444933"/>
                </a:lnTo>
                <a:lnTo>
                  <a:pt x="243168" y="1472874"/>
                </a:lnTo>
                <a:lnTo>
                  <a:pt x="281962" y="1499031"/>
                </a:lnTo>
                <a:lnTo>
                  <a:pt x="321607" y="1523394"/>
                </a:lnTo>
                <a:lnTo>
                  <a:pt x="362051" y="1545953"/>
                </a:lnTo>
                <a:lnTo>
                  <a:pt x="403239" y="1566697"/>
                </a:lnTo>
                <a:lnTo>
                  <a:pt x="445117" y="1585615"/>
                </a:lnTo>
                <a:lnTo>
                  <a:pt x="487632" y="1602698"/>
                </a:lnTo>
                <a:lnTo>
                  <a:pt x="530730" y="1617934"/>
                </a:lnTo>
                <a:lnTo>
                  <a:pt x="574356" y="1631313"/>
                </a:lnTo>
                <a:lnTo>
                  <a:pt x="618457" y="1642824"/>
                </a:lnTo>
                <a:lnTo>
                  <a:pt x="662979" y="1652458"/>
                </a:lnTo>
                <a:lnTo>
                  <a:pt x="707868" y="1660204"/>
                </a:lnTo>
                <a:lnTo>
                  <a:pt x="753071" y="1666051"/>
                </a:lnTo>
                <a:lnTo>
                  <a:pt x="798532" y="1669989"/>
                </a:lnTo>
                <a:lnTo>
                  <a:pt x="844199" y="1672007"/>
                </a:lnTo>
                <a:lnTo>
                  <a:pt x="890017" y="1672094"/>
                </a:lnTo>
                <a:lnTo>
                  <a:pt x="935933" y="1670241"/>
                </a:lnTo>
                <a:lnTo>
                  <a:pt x="981893" y="1666437"/>
                </a:lnTo>
                <a:lnTo>
                  <a:pt x="1027843" y="1660672"/>
                </a:lnTo>
                <a:lnTo>
                  <a:pt x="1073728" y="1652934"/>
                </a:lnTo>
                <a:lnTo>
                  <a:pt x="1119496" y="1643214"/>
                </a:lnTo>
                <a:lnTo>
                  <a:pt x="1165091" y="1631500"/>
                </a:lnTo>
                <a:lnTo>
                  <a:pt x="1210461" y="1617783"/>
                </a:lnTo>
                <a:lnTo>
                  <a:pt x="1255552" y="1602053"/>
                </a:lnTo>
                <a:lnTo>
                  <a:pt x="1300309" y="1584297"/>
                </a:lnTo>
                <a:lnTo>
                  <a:pt x="1344678" y="1564507"/>
                </a:lnTo>
                <a:lnTo>
                  <a:pt x="1388606" y="1542671"/>
                </a:lnTo>
                <a:lnTo>
                  <a:pt x="1432039" y="1518780"/>
                </a:lnTo>
                <a:lnTo>
                  <a:pt x="1473292" y="1493776"/>
                </a:lnTo>
                <a:lnTo>
                  <a:pt x="1513078" y="1467279"/>
                </a:lnTo>
                <a:lnTo>
                  <a:pt x="1551380" y="1439347"/>
                </a:lnTo>
                <a:lnTo>
                  <a:pt x="1588185" y="1410036"/>
                </a:lnTo>
                <a:lnTo>
                  <a:pt x="1623475" y="1379403"/>
                </a:lnTo>
                <a:lnTo>
                  <a:pt x="1657237" y="1347505"/>
                </a:lnTo>
                <a:lnTo>
                  <a:pt x="1689455" y="1314400"/>
                </a:lnTo>
                <a:lnTo>
                  <a:pt x="1720113" y="1280143"/>
                </a:lnTo>
                <a:lnTo>
                  <a:pt x="1749197" y="1244793"/>
                </a:lnTo>
                <a:lnTo>
                  <a:pt x="1776691" y="1208407"/>
                </a:lnTo>
                <a:lnTo>
                  <a:pt x="1802579" y="1171040"/>
                </a:lnTo>
                <a:lnTo>
                  <a:pt x="1826847" y="1132750"/>
                </a:lnTo>
                <a:lnTo>
                  <a:pt x="1849479" y="1093595"/>
                </a:lnTo>
                <a:lnTo>
                  <a:pt x="1870461" y="1053631"/>
                </a:lnTo>
                <a:lnTo>
                  <a:pt x="1889776" y="1012915"/>
                </a:lnTo>
                <a:lnTo>
                  <a:pt x="1907409" y="971504"/>
                </a:lnTo>
                <a:lnTo>
                  <a:pt x="1923346" y="929455"/>
                </a:lnTo>
                <a:lnTo>
                  <a:pt x="1937570" y="886825"/>
                </a:lnTo>
                <a:lnTo>
                  <a:pt x="1950067" y="843672"/>
                </a:lnTo>
                <a:lnTo>
                  <a:pt x="1960821" y="800051"/>
                </a:lnTo>
                <a:lnTo>
                  <a:pt x="1969818" y="756020"/>
                </a:lnTo>
                <a:lnTo>
                  <a:pt x="1977041" y="711637"/>
                </a:lnTo>
                <a:lnTo>
                  <a:pt x="1982476" y="666957"/>
                </a:lnTo>
                <a:lnTo>
                  <a:pt x="1986107" y="622039"/>
                </a:lnTo>
                <a:lnTo>
                  <a:pt x="1987919" y="576938"/>
                </a:lnTo>
                <a:lnTo>
                  <a:pt x="1987897" y="531713"/>
                </a:lnTo>
                <a:lnTo>
                  <a:pt x="1986025" y="486419"/>
                </a:lnTo>
                <a:lnTo>
                  <a:pt x="1982289" y="441115"/>
                </a:lnTo>
                <a:lnTo>
                  <a:pt x="1976672" y="395856"/>
                </a:lnTo>
                <a:lnTo>
                  <a:pt x="1969160" y="350701"/>
                </a:lnTo>
                <a:lnTo>
                  <a:pt x="1959737" y="305705"/>
                </a:lnTo>
                <a:lnTo>
                  <a:pt x="1948389" y="260926"/>
                </a:lnTo>
                <a:lnTo>
                  <a:pt x="1935099" y="216421"/>
                </a:lnTo>
                <a:lnTo>
                  <a:pt x="1919852" y="172247"/>
                </a:lnTo>
                <a:lnTo>
                  <a:pt x="1902635" y="128461"/>
                </a:lnTo>
                <a:lnTo>
                  <a:pt x="1883430" y="85120"/>
                </a:lnTo>
                <a:lnTo>
                  <a:pt x="1862222" y="42280"/>
                </a:lnTo>
                <a:lnTo>
                  <a:pt x="1838998" y="0"/>
                </a:lnTo>
                <a:close/>
              </a:path>
            </a:pathLst>
          </a:custGeom>
          <a:solidFill>
            <a:srgbClr val="475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0281" y="228610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475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0281" y="2604223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0281" y="292235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90C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0281" y="324046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144005"/>
                </a:moveTo>
                <a:lnTo>
                  <a:pt x="0" y="144005"/>
                </a:lnTo>
                <a:lnTo>
                  <a:pt x="0" y="0"/>
                </a:lnTo>
                <a:lnTo>
                  <a:pt x="144005" y="0"/>
                </a:lnTo>
                <a:lnTo>
                  <a:pt x="144005" y="144005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0281" y="3558603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DEB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41700" y="2181225"/>
            <a:ext cx="4211955" cy="149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48	</a:t>
            </a:r>
            <a:r>
              <a:rPr sz="1400" spc="-10" dirty="0">
                <a:solidFill>
                  <a:srgbClr val="475A3F"/>
                </a:solidFill>
                <a:latin typeface="Arial"/>
                <a:cs typeface="Arial"/>
              </a:rPr>
              <a:t>Сердечно-сосудистые</a:t>
            </a:r>
            <a:r>
              <a:rPr sz="1400" spc="-30" dirty="0">
                <a:solidFill>
                  <a:srgbClr val="475A3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заболевания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545465" algn="l"/>
              </a:tabLst>
            </a:pP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21	Онкологические</a:t>
            </a:r>
            <a:r>
              <a:rPr sz="1400" spc="-35" dirty="0">
                <a:solidFill>
                  <a:srgbClr val="475A3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заболевания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48800"/>
              </a:lnSpc>
              <a:tabLst>
                <a:tab pos="545465" algn="l"/>
              </a:tabLst>
            </a:pP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12	</a:t>
            </a:r>
            <a:r>
              <a:rPr sz="1400" dirty="0" err="1">
                <a:solidFill>
                  <a:srgbClr val="475A3F"/>
                </a:solidFill>
                <a:latin typeface="Arial"/>
                <a:cs typeface="Arial"/>
              </a:rPr>
              <a:t>Хронические</a:t>
            </a:r>
            <a:r>
              <a:rPr sz="1400" spc="-15" dirty="0">
                <a:solidFill>
                  <a:srgbClr val="475A3F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475A3F"/>
                </a:solidFill>
                <a:latin typeface="Arial"/>
                <a:cs typeface="Arial"/>
              </a:rPr>
              <a:t>бронхолегочные</a:t>
            </a:r>
            <a:r>
              <a:rPr sz="1400" spc="-15" dirty="0">
                <a:solidFill>
                  <a:srgbClr val="475A3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заболевания </a:t>
            </a:r>
            <a:r>
              <a:rPr sz="1400" dirty="0">
                <a:solidFill>
                  <a:srgbClr val="475A3F"/>
                </a:solidFill>
                <a:latin typeface="Arial"/>
                <a:cs typeface="Arial"/>
              </a:rPr>
              <a:t> 3,5	</a:t>
            </a: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Сахарный</a:t>
            </a:r>
            <a:r>
              <a:rPr sz="1400" spc="-50" dirty="0">
                <a:solidFill>
                  <a:srgbClr val="475A3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75A3F"/>
                </a:solidFill>
                <a:latin typeface="Arial"/>
                <a:cs typeface="Arial"/>
              </a:rPr>
              <a:t>диабет</a:t>
            </a:r>
            <a:endParaRPr sz="1400" dirty="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  <a:spcBef>
                <a:spcPts val="815"/>
              </a:spcBef>
            </a:pP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2</a:t>
            </a:fld>
            <a:endParaRPr spc="145" dirty="0"/>
          </a:p>
        </p:txBody>
      </p:sp>
      <p:sp>
        <p:nvSpPr>
          <p:cNvPr id="16" name="object 16"/>
          <p:cNvSpPr txBox="1"/>
          <p:nvPr/>
        </p:nvSpPr>
        <p:spPr>
          <a:xfrm>
            <a:off x="5511965" y="3514420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75A3F"/>
                </a:solidFill>
                <a:latin typeface="Arial"/>
                <a:cs typeface="Arial"/>
              </a:rPr>
              <a:t>15,5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1086" y="3626434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5795" y="287505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2023" y="2058060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9489" y="2033523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15,5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1121" y="2331491"/>
            <a:ext cx="25527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3,5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5686"/>
            <a:ext cx="3091497" cy="565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10" dirty="0">
                <a:latin typeface="+mj-lt"/>
              </a:rPr>
              <a:t>БОРЬБА </a:t>
            </a:r>
            <a:r>
              <a:rPr dirty="0">
                <a:latin typeface="+mj-lt"/>
              </a:rPr>
              <a:t>С </a:t>
            </a:r>
            <a:r>
              <a:rPr spc="-80" dirty="0">
                <a:latin typeface="+mj-lt"/>
              </a:rPr>
              <a:t>НЕИНФЕКЦИОННЫМИ</a:t>
            </a:r>
            <a:r>
              <a:rPr spc="240" dirty="0">
                <a:latin typeface="+mj-lt"/>
              </a:rPr>
              <a:t> </a:t>
            </a:r>
            <a:r>
              <a:rPr spc="-40" dirty="0">
                <a:latin typeface="+mj-lt"/>
              </a:rPr>
              <a:t>ЗАБОЛЕВАНИЯМИ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3</a:t>
            </a:fld>
            <a:endParaRPr spc="145" dirty="0"/>
          </a:p>
        </p:txBody>
      </p:sp>
      <p:sp>
        <p:nvSpPr>
          <p:cNvPr id="4" name="object 4"/>
          <p:cNvSpPr txBox="1"/>
          <p:nvPr/>
        </p:nvSpPr>
        <p:spPr>
          <a:xfrm>
            <a:off x="350475" y="852182"/>
            <a:ext cx="9839325" cy="619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78A15C"/>
                </a:solidFill>
                <a:cs typeface="PMingLiU"/>
              </a:rPr>
              <a:t>Задача глобального масштаба, актуальная для всех стран мира</a:t>
            </a:r>
            <a:endParaRPr sz="22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961005" marR="11430" algn="just">
              <a:lnSpc>
                <a:spcPct val="100000"/>
              </a:lnSpc>
            </a:pPr>
            <a:r>
              <a:rPr sz="1800" b="1" dirty="0">
                <a:solidFill>
                  <a:srgbClr val="2D2D2D"/>
                </a:solidFill>
                <a:cs typeface="Arial"/>
              </a:rPr>
              <a:t>В</a:t>
            </a:r>
            <a:r>
              <a:rPr lang="ru-RU" sz="1800" b="1" dirty="0">
                <a:solidFill>
                  <a:srgbClr val="2D2D2D"/>
                </a:solidFill>
                <a:cs typeface="Arial"/>
              </a:rPr>
              <a:t>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апреле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 2011</a:t>
            </a:r>
            <a:r>
              <a:rPr lang="ru-RU" sz="1800" b="1" dirty="0">
                <a:solidFill>
                  <a:srgbClr val="2D2D2D"/>
                </a:solidFill>
                <a:cs typeface="Arial"/>
              </a:rPr>
              <a:t> 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г. </a:t>
            </a:r>
            <a:r>
              <a:rPr sz="1800" dirty="0">
                <a:solidFill>
                  <a:srgbClr val="2D2D2D"/>
                </a:solidFill>
                <a:cs typeface="PMingLiU"/>
              </a:rPr>
              <a:t>в </a:t>
            </a:r>
            <a:r>
              <a:rPr sz="1800" dirty="0" err="1">
                <a:solidFill>
                  <a:srgbClr val="2D2D2D"/>
                </a:solidFill>
                <a:cs typeface="PMingLiU"/>
              </a:rPr>
              <a:t>Москве</a:t>
            </a:r>
            <a:r>
              <a:rPr sz="1800" dirty="0">
                <a:solidFill>
                  <a:srgbClr val="2D2D2D"/>
                </a:solidFill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cs typeface="PMingLiU"/>
              </a:rPr>
              <a:t>состоялась</a:t>
            </a:r>
            <a:r>
              <a:rPr lang="en-US" sz="1800" dirty="0" smtClean="0">
                <a:solidFill>
                  <a:srgbClr val="2D2D2D"/>
                </a:solidFill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cs typeface="PMingLiU"/>
              </a:rPr>
              <a:t>Первая</a:t>
            </a:r>
            <a:r>
              <a:rPr sz="1800" dirty="0" smtClean="0">
                <a:solidFill>
                  <a:srgbClr val="2D2D2D"/>
                </a:solidFill>
                <a:cs typeface="PMingLiU"/>
              </a:rPr>
              <a:t> </a:t>
            </a:r>
            <a:r>
              <a:rPr sz="1800" dirty="0">
                <a:solidFill>
                  <a:srgbClr val="2D2D2D"/>
                </a:solidFill>
                <a:cs typeface="PMingLiU"/>
              </a:rPr>
              <a:t>Глобальная министерская  конференция ВОЗ по здоровому образу жизни и НИЗ, которая в своей  декларации закрепила обязательность межсекторального характера  работы по формированию здорового образа жизни.</a:t>
            </a:r>
            <a:endParaRPr sz="18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cs typeface="Times New Roman"/>
            </a:endParaRPr>
          </a:p>
          <a:p>
            <a:pPr marL="2961005" marR="5080" algn="just">
              <a:lnSpc>
                <a:spcPct val="100000"/>
              </a:lnSpc>
            </a:pPr>
            <a:r>
              <a:rPr sz="1800" b="1" dirty="0">
                <a:solidFill>
                  <a:srgbClr val="2D2D2D"/>
                </a:solidFill>
                <a:cs typeface="Arial"/>
              </a:rPr>
              <a:t>В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сентябре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 2011</a:t>
            </a:r>
            <a:r>
              <a:rPr lang="ru-RU" sz="1800" b="1" dirty="0">
                <a:solidFill>
                  <a:srgbClr val="2D2D2D"/>
                </a:solidFill>
                <a:cs typeface="Arial"/>
              </a:rPr>
              <a:t> 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г. </a:t>
            </a:r>
            <a:r>
              <a:rPr sz="1800" dirty="0">
                <a:solidFill>
                  <a:srgbClr val="2D2D2D"/>
                </a:solidFill>
                <a:cs typeface="PMingLiU"/>
              </a:rPr>
              <a:t>на Генеральной Ассамблее ООН мировые лидеры,  в том числе и России, приняли исторические обязательства по борьбе  с НИЗ и согласовали «дорожную карту» по снижению глобального  бремени НИЗ, включая обязательство по разработке национальных  стратегий, планов и программ действий, в сфере профилактики и  контроля НИЗ к 2013 году.</a:t>
            </a:r>
            <a:endParaRPr sz="18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cs typeface="Times New Roman"/>
            </a:endParaRPr>
          </a:p>
          <a:p>
            <a:pPr marL="2961005" marR="11430" algn="just">
              <a:lnSpc>
                <a:spcPct val="100000"/>
              </a:lnSpc>
            </a:pPr>
            <a:r>
              <a:rPr sz="1800" b="1" dirty="0">
                <a:solidFill>
                  <a:srgbClr val="2D2D2D"/>
                </a:solidFill>
                <a:cs typeface="Arial"/>
              </a:rPr>
              <a:t>В 2013 году на основании этих решений специалисты ВОЗ  разработали Глобальный план действий по профилактике и  контролю  НИЗ  на 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период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  2013-2020</a:t>
            </a:r>
            <a:r>
              <a:rPr lang="ru-RU" sz="1800" b="1" dirty="0">
                <a:solidFill>
                  <a:srgbClr val="2D2D2D"/>
                </a:solidFill>
                <a:cs typeface="Arial"/>
              </a:rPr>
              <a:t>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гг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., а 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Всемирная</a:t>
            </a:r>
            <a:r>
              <a:rPr sz="1800" b="1" dirty="0">
                <a:solidFill>
                  <a:srgbClr val="2D2D2D"/>
                </a:solidFill>
                <a:cs typeface="Arial"/>
              </a:rPr>
              <a:t>    </a:t>
            </a:r>
            <a:r>
              <a:rPr sz="1800" b="1" dirty="0" err="1">
                <a:solidFill>
                  <a:srgbClr val="2D2D2D"/>
                </a:solidFill>
                <a:cs typeface="Arial"/>
              </a:rPr>
              <a:t>ассамблея</a:t>
            </a:r>
            <a:endParaRPr lang="en-US" dirty="0">
              <a:cs typeface="Arial"/>
            </a:endParaRPr>
          </a:p>
          <a:p>
            <a:pPr marL="2961005" marR="11430" algn="just">
              <a:lnSpc>
                <a:spcPct val="100000"/>
              </a:lnSpc>
            </a:pPr>
            <a:r>
              <a:rPr lang="ru-RU" b="1" dirty="0">
                <a:solidFill>
                  <a:srgbClr val="2D2D2D"/>
                </a:solidFill>
                <a:cs typeface="Arial"/>
              </a:rPr>
              <a:t>здравоохранения рекомендовала его  широкое использование для выработки национальных планов действий  по достижению</a:t>
            </a:r>
          </a:p>
          <a:p>
            <a:pPr marL="2961005" marR="11430" algn="just">
              <a:lnSpc>
                <a:spcPct val="100000"/>
              </a:lnSpc>
            </a:pPr>
            <a:r>
              <a:rPr lang="ru-RU" b="1" dirty="0">
                <a:solidFill>
                  <a:srgbClr val="2D2D2D"/>
                </a:solidFill>
                <a:cs typeface="Arial"/>
              </a:rPr>
              <a:t>9 основных глобальных целей  в сфере борьбы с НИЗ.</a:t>
            </a:r>
          </a:p>
          <a:p>
            <a:pPr marL="2961005" marR="11430" algn="just">
              <a:lnSpc>
                <a:spcPct val="100000"/>
              </a:lnSpc>
            </a:pPr>
            <a:endParaRPr lang="en-US" sz="1800" b="1" dirty="0">
              <a:solidFill>
                <a:srgbClr val="2D2D2D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5678"/>
            <a:ext cx="3091497" cy="565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201" y="333971"/>
            <a:ext cx="99479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pc="-50" dirty="0">
                <a:latin typeface="+mj-lt"/>
              </a:rPr>
              <a:t>ФОРМИРОВАНИЕ </a:t>
            </a:r>
            <a:r>
              <a:rPr spc="-90" dirty="0">
                <a:latin typeface="+mj-lt"/>
              </a:rPr>
              <a:t>ЗОЖ, </a:t>
            </a:r>
            <a:r>
              <a:rPr spc="-80" dirty="0">
                <a:latin typeface="+mj-lt"/>
              </a:rPr>
              <a:t>ПРОФИЛАКТИКА </a:t>
            </a:r>
            <a:r>
              <a:rPr spc="-85" dirty="0">
                <a:latin typeface="+mj-lt"/>
              </a:rPr>
              <a:t>И </a:t>
            </a:r>
            <a:r>
              <a:rPr spc="-90" dirty="0">
                <a:latin typeface="+mj-lt"/>
              </a:rPr>
              <a:t>КОНТРОЛЬ </a:t>
            </a:r>
            <a:r>
              <a:rPr spc="-55" dirty="0">
                <a:latin typeface="+mj-lt"/>
              </a:rPr>
              <a:t>НИЗ  </a:t>
            </a:r>
            <a:r>
              <a:rPr spc="-80" dirty="0">
                <a:latin typeface="+mj-lt"/>
              </a:rPr>
              <a:t>ЯВЛЯЮТСЯ </a:t>
            </a:r>
            <a:r>
              <a:rPr spc="-45" dirty="0">
                <a:latin typeface="+mj-lt"/>
              </a:rPr>
              <a:t>ОДНОЙ </a:t>
            </a:r>
            <a:r>
              <a:rPr spc="-40" dirty="0">
                <a:latin typeface="+mj-lt"/>
              </a:rPr>
              <a:t>ИЗ </a:t>
            </a:r>
            <a:r>
              <a:rPr spc="-80" dirty="0">
                <a:latin typeface="+mj-lt"/>
              </a:rPr>
              <a:t>ВАЖНЕЙШИХ</a:t>
            </a:r>
            <a:r>
              <a:rPr spc="459" dirty="0">
                <a:latin typeface="+mj-lt"/>
              </a:rPr>
              <a:t> </a:t>
            </a:r>
            <a:r>
              <a:rPr spc="-75" dirty="0">
                <a:latin typeface="+mj-lt"/>
              </a:rPr>
              <a:t>МЕЖОТРАСЛЕВЫХ</a:t>
            </a:r>
          </a:p>
          <a:p>
            <a:pPr marL="12700">
              <a:lnSpc>
                <a:spcPts val="3160"/>
              </a:lnSpc>
            </a:pPr>
            <a:r>
              <a:rPr spc="-55" dirty="0">
                <a:latin typeface="+mj-lt"/>
              </a:rPr>
              <a:t>ПРОБЛЕМ </a:t>
            </a:r>
            <a:r>
              <a:rPr spc="-50" dirty="0">
                <a:latin typeface="+mj-lt"/>
              </a:rPr>
              <a:t>РАЗВИТИЯ</a:t>
            </a:r>
            <a:r>
              <a:rPr spc="125" dirty="0">
                <a:latin typeface="+mj-lt"/>
              </a:rPr>
              <a:t> </a:t>
            </a:r>
            <a:r>
              <a:rPr spc="-25" dirty="0">
                <a:latin typeface="+mj-lt"/>
              </a:rPr>
              <a:t>РФ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4</a:t>
            </a:fld>
            <a:endParaRPr spc="145" dirty="0"/>
          </a:p>
        </p:txBody>
      </p:sp>
      <p:sp>
        <p:nvSpPr>
          <p:cNvPr id="4" name="object 4"/>
          <p:cNvSpPr txBox="1"/>
          <p:nvPr/>
        </p:nvSpPr>
        <p:spPr>
          <a:xfrm>
            <a:off x="3299294" y="1659420"/>
            <a:ext cx="6891020" cy="501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dirty="0">
                <a:solidFill>
                  <a:srgbClr val="2D2D2D"/>
                </a:solidFill>
                <a:latin typeface="Arial"/>
                <a:cs typeface="Arial"/>
              </a:rPr>
              <a:t>Основные НИЗ 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являются ведущей причиной смертности (68,5%)  и тяжелым бременем для экономики страны. Проблема смертности,  несмотря на значимые успехи по ее снижению, включена как  основная в новую СТРАТЕГИЮ национальной безопасности  (Указ Президента РФ от 31 </a:t>
            </a:r>
            <a:r>
              <a:rPr sz="1800" dirty="0" err="1">
                <a:solidFill>
                  <a:srgbClr val="2D2D2D"/>
                </a:solidFill>
                <a:latin typeface="Calibri" pitchFamily="34" charset="0"/>
                <a:cs typeface="PMingLiU"/>
              </a:rPr>
              <a:t>декабря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 2015</a:t>
            </a:r>
            <a:r>
              <a:rPr lang="ru-RU"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г. № 683).</a:t>
            </a:r>
            <a:endParaRPr sz="1800" dirty="0">
              <a:latin typeface="Calibri" pitchFamily="34" charset="0"/>
              <a:cs typeface="PMingLiU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Calibri" pitchFamily="34" charset="0"/>
              <a:cs typeface="Times New Roman"/>
            </a:endParaRPr>
          </a:p>
          <a:p>
            <a:pPr marL="12700" marR="12065" algn="just">
              <a:lnSpc>
                <a:spcPct val="100000"/>
              </a:lnSpc>
            </a:pP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По опыту многих стран мира, достигших 2-3 кратного снижения  смертности от НИЗ, </a:t>
            </a:r>
            <a:r>
              <a:rPr sz="1800" b="1" dirty="0">
                <a:solidFill>
                  <a:srgbClr val="2D2D2D"/>
                </a:solidFill>
                <a:latin typeface="Calibri" pitchFamily="34" charset="0"/>
                <a:cs typeface="Arial"/>
              </a:rPr>
              <a:t>вклад профилактических мероприятий в это  снижение составляет от 40% до 70%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.</a:t>
            </a:r>
            <a:endParaRPr sz="1800" dirty="0">
              <a:latin typeface="Calibri" pitchFamily="34" charset="0"/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 pitchFamily="34" charset="0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В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связи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с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этим</a:t>
            </a:r>
            <a:r>
              <a:rPr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,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важнейшим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стратегическим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направлением</a:t>
            </a:r>
            <a:r>
              <a:rPr lang="en-US"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обеспечения</a:t>
            </a:r>
            <a:r>
              <a:rPr sz="1800" dirty="0" smtClean="0">
                <a:solidFill>
                  <a:srgbClr val="2D2D2D"/>
                </a:solidFill>
                <a:latin typeface="Calibri" pitchFamily="34" charset="0"/>
                <a:cs typeface="PMingLiU"/>
              </a:rPr>
              <a:t>  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национальной безопасности в сфере сохранения здоровья нации  является усиление профилактической направленности, которая может  быть обеспечена только совместными усилиями всех ветвей власти,  секторов, слоев и структур общества, с ориентацией на сохранение  здоровья человека на протяжении всей его жизни, во всех сферах  его деятельности.</a:t>
            </a:r>
            <a:endParaRPr sz="1800" dirty="0">
              <a:latin typeface="Calibri" pitchFamily="34" charset="0"/>
              <a:cs typeface="PMingLi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28007"/>
            <a:ext cx="10692003" cy="277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100" dirty="0">
                <a:latin typeface="+mj-lt"/>
              </a:rPr>
              <a:t>СТРАТЕГИЯ </a:t>
            </a:r>
            <a:r>
              <a:rPr spc="140" dirty="0">
                <a:latin typeface="+mj-lt"/>
              </a:rPr>
              <a:t>- </a:t>
            </a:r>
            <a:r>
              <a:rPr spc="-110" dirty="0">
                <a:latin typeface="+mj-lt"/>
              </a:rPr>
              <a:t>ДОКУМЕНТ </a:t>
            </a:r>
            <a:r>
              <a:rPr spc="-30" dirty="0">
                <a:latin typeface="+mj-lt"/>
              </a:rPr>
              <a:t>ПЛАНИРОВАНИЯ </a:t>
            </a:r>
            <a:r>
              <a:rPr spc="-85" dirty="0">
                <a:latin typeface="+mj-lt"/>
              </a:rPr>
              <a:t>И</a:t>
            </a:r>
            <a:r>
              <a:rPr spc="390" dirty="0">
                <a:latin typeface="+mj-lt"/>
              </a:rPr>
              <a:t> </a:t>
            </a:r>
            <a:r>
              <a:rPr spc="-50" dirty="0">
                <a:latin typeface="+mj-lt"/>
              </a:rPr>
              <a:t>УПРАВЛЕНИЯ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382162"/>
            <a:ext cx="10692130" cy="934719"/>
          </a:xfrm>
          <a:custGeom>
            <a:avLst/>
            <a:gdLst/>
            <a:ahLst/>
            <a:cxnLst/>
            <a:rect l="l" t="t" r="r" b="b"/>
            <a:pathLst>
              <a:path w="10692130" h="934720">
                <a:moveTo>
                  <a:pt x="0" y="934300"/>
                </a:moveTo>
                <a:lnTo>
                  <a:pt x="10692003" y="934300"/>
                </a:lnTo>
                <a:lnTo>
                  <a:pt x="10692003" y="0"/>
                </a:lnTo>
                <a:lnTo>
                  <a:pt x="0" y="0"/>
                </a:lnTo>
                <a:lnTo>
                  <a:pt x="0" y="934300"/>
                </a:lnTo>
                <a:close/>
              </a:path>
            </a:pathLst>
          </a:custGeom>
          <a:solidFill>
            <a:srgbClr val="78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299" y="1200137"/>
            <a:ext cx="966279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dirty="0">
                <a:solidFill>
                  <a:srgbClr val="2D2D2D"/>
                </a:solidFill>
                <a:latin typeface="Arial"/>
                <a:cs typeface="Arial"/>
              </a:rPr>
              <a:t>Основной целью СТРАТЕГИИ 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формирования ЗОЖ, профилактики и контроля НИЗ </a:t>
            </a:r>
            <a:r>
              <a:rPr sz="1800" dirty="0" err="1">
                <a:solidFill>
                  <a:srgbClr val="2D2D2D"/>
                </a:solidFill>
                <a:latin typeface="Calibri" pitchFamily="34" charset="0"/>
                <a:cs typeface="PMingLiU"/>
              </a:rPr>
              <a:t>является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 err="1">
                <a:solidFill>
                  <a:srgbClr val="2D2D2D"/>
                </a:solidFill>
                <a:latin typeface="Calibri" pitchFamily="34" charset="0"/>
                <a:cs typeface="PMingLiU"/>
              </a:rPr>
              <a:t>снижение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 бремени неинфекционных заболеваний посредством создания единой профилактической  среды на основе межведомственного взаимодействия всех ветвей власти, секторов, </a:t>
            </a:r>
            <a:r>
              <a:rPr sz="1800" dirty="0" err="1">
                <a:solidFill>
                  <a:srgbClr val="2D2D2D"/>
                </a:solidFill>
                <a:latin typeface="Calibri" pitchFamily="34" charset="0"/>
                <a:cs typeface="PMingLiU"/>
              </a:rPr>
              <a:t>слоев</a:t>
            </a:r>
            <a:r>
              <a:rPr lang="ru-RU"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 </a:t>
            </a:r>
            <a:r>
              <a:rPr sz="1800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и структур общества, включая здравоохранение, другие министерства, агентства и службы,  работодателей, общественные организации, представителей религиозных конфессий и других  групп населения.</a:t>
            </a:r>
            <a:endParaRPr sz="1800" dirty="0">
              <a:latin typeface="Calibri" pitchFamily="34" charset="0"/>
              <a:cs typeface="PMingLiU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 pitchFamily="34" charset="0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5</a:t>
            </a:fld>
            <a:endParaRPr spc="14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299" y="3468336"/>
            <a:ext cx="9855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marR="546735" indent="6350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cs typeface="PMingLiU"/>
              </a:rPr>
              <a:t>СТРАТЕГИЯ реализуется на основе государственных планов или  программ, федеральных или ведомственных целевых программ</a:t>
            </a:r>
            <a:endParaRPr lang="ru-RU" sz="2400" dirty="0"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75" dirty="0">
                <a:latin typeface="+mj-lt"/>
              </a:rPr>
              <a:t>ФАКТОРНАЯ </a:t>
            </a:r>
            <a:r>
              <a:rPr spc="-15" dirty="0">
                <a:latin typeface="+mj-lt"/>
              </a:rPr>
              <a:t>ОСНОВА </a:t>
            </a:r>
            <a:r>
              <a:rPr spc="-105" dirty="0">
                <a:latin typeface="+mj-lt"/>
              </a:rPr>
              <a:t>СТРАТЕГИИ </a:t>
            </a:r>
            <a:r>
              <a:rPr spc="-75" dirty="0">
                <a:latin typeface="+mj-lt"/>
              </a:rPr>
              <a:t>ПРОФИЛАКТИКИ</a:t>
            </a:r>
            <a:r>
              <a:rPr spc="500" dirty="0">
                <a:latin typeface="+mj-lt"/>
              </a:rPr>
              <a:t> </a:t>
            </a:r>
            <a:r>
              <a:rPr spc="-45" dirty="0">
                <a:latin typeface="+mj-lt"/>
              </a:rPr>
              <a:t>НИЗ</a:t>
            </a:r>
          </a:p>
        </p:txBody>
      </p:sp>
      <p:sp>
        <p:nvSpPr>
          <p:cNvPr id="3" name="object 3"/>
          <p:cNvSpPr/>
          <p:nvPr/>
        </p:nvSpPr>
        <p:spPr>
          <a:xfrm>
            <a:off x="1884045" y="1160627"/>
            <a:ext cx="1621155" cy="1621155"/>
          </a:xfrm>
          <a:custGeom>
            <a:avLst/>
            <a:gdLst/>
            <a:ahLst/>
            <a:cxnLst/>
            <a:rect l="l" t="t" r="r" b="b"/>
            <a:pathLst>
              <a:path w="1621154" h="1621155">
                <a:moveTo>
                  <a:pt x="810514" y="0"/>
                </a:moveTo>
                <a:lnTo>
                  <a:pt x="762891" y="1375"/>
                </a:lnTo>
                <a:lnTo>
                  <a:pt x="715992" y="5452"/>
                </a:lnTo>
                <a:lnTo>
                  <a:pt x="669895" y="12154"/>
                </a:lnTo>
                <a:lnTo>
                  <a:pt x="624673" y="21406"/>
                </a:lnTo>
                <a:lnTo>
                  <a:pt x="580405" y="33130"/>
                </a:lnTo>
                <a:lnTo>
                  <a:pt x="537165" y="47251"/>
                </a:lnTo>
                <a:lnTo>
                  <a:pt x="495029" y="63694"/>
                </a:lnTo>
                <a:lnTo>
                  <a:pt x="454074" y="82381"/>
                </a:lnTo>
                <a:lnTo>
                  <a:pt x="414376" y="103237"/>
                </a:lnTo>
                <a:lnTo>
                  <a:pt x="376011" y="126187"/>
                </a:lnTo>
                <a:lnTo>
                  <a:pt x="339054" y="151153"/>
                </a:lnTo>
                <a:lnTo>
                  <a:pt x="303583" y="178061"/>
                </a:lnTo>
                <a:lnTo>
                  <a:pt x="269672" y="206833"/>
                </a:lnTo>
                <a:lnTo>
                  <a:pt x="237397" y="237394"/>
                </a:lnTo>
                <a:lnTo>
                  <a:pt x="206836" y="269669"/>
                </a:lnTo>
                <a:lnTo>
                  <a:pt x="178064" y="303580"/>
                </a:lnTo>
                <a:lnTo>
                  <a:pt x="151156" y="339052"/>
                </a:lnTo>
                <a:lnTo>
                  <a:pt x="126189" y="376009"/>
                </a:lnTo>
                <a:lnTo>
                  <a:pt x="103240" y="414375"/>
                </a:lnTo>
                <a:lnTo>
                  <a:pt x="82383" y="454074"/>
                </a:lnTo>
                <a:lnTo>
                  <a:pt x="63695" y="495029"/>
                </a:lnTo>
                <a:lnTo>
                  <a:pt x="47252" y="537166"/>
                </a:lnTo>
                <a:lnTo>
                  <a:pt x="33131" y="580407"/>
                </a:lnTo>
                <a:lnTo>
                  <a:pt x="21406" y="624677"/>
                </a:lnTo>
                <a:lnTo>
                  <a:pt x="12155" y="669900"/>
                </a:lnTo>
                <a:lnTo>
                  <a:pt x="5453" y="716000"/>
                </a:lnTo>
                <a:lnTo>
                  <a:pt x="1375" y="762901"/>
                </a:lnTo>
                <a:lnTo>
                  <a:pt x="0" y="810526"/>
                </a:lnTo>
                <a:lnTo>
                  <a:pt x="1375" y="858150"/>
                </a:lnTo>
                <a:lnTo>
                  <a:pt x="5453" y="905050"/>
                </a:lnTo>
                <a:lnTo>
                  <a:pt x="12155" y="951149"/>
                </a:lnTo>
                <a:lnTo>
                  <a:pt x="21406" y="996371"/>
                </a:lnTo>
                <a:lnTo>
                  <a:pt x="33131" y="1040641"/>
                </a:lnTo>
                <a:lnTo>
                  <a:pt x="47252" y="1083882"/>
                </a:lnTo>
                <a:lnTo>
                  <a:pt x="63695" y="1126018"/>
                </a:lnTo>
                <a:lnTo>
                  <a:pt x="82383" y="1166973"/>
                </a:lnTo>
                <a:lnTo>
                  <a:pt x="103240" y="1206672"/>
                </a:lnTo>
                <a:lnTo>
                  <a:pt x="126189" y="1245038"/>
                </a:lnTo>
                <a:lnTo>
                  <a:pt x="151156" y="1281995"/>
                </a:lnTo>
                <a:lnTo>
                  <a:pt x="178064" y="1317467"/>
                </a:lnTo>
                <a:lnTo>
                  <a:pt x="206836" y="1351379"/>
                </a:lnTo>
                <a:lnTo>
                  <a:pt x="237397" y="1383653"/>
                </a:lnTo>
                <a:lnTo>
                  <a:pt x="269672" y="1414215"/>
                </a:lnTo>
                <a:lnTo>
                  <a:pt x="303583" y="1442988"/>
                </a:lnTo>
                <a:lnTo>
                  <a:pt x="339054" y="1469896"/>
                </a:lnTo>
                <a:lnTo>
                  <a:pt x="376011" y="1494863"/>
                </a:lnTo>
                <a:lnTo>
                  <a:pt x="414376" y="1517812"/>
                </a:lnTo>
                <a:lnTo>
                  <a:pt x="454074" y="1538669"/>
                </a:lnTo>
                <a:lnTo>
                  <a:pt x="495029" y="1557357"/>
                </a:lnTo>
                <a:lnTo>
                  <a:pt x="537165" y="1573800"/>
                </a:lnTo>
                <a:lnTo>
                  <a:pt x="580405" y="1587921"/>
                </a:lnTo>
                <a:lnTo>
                  <a:pt x="624673" y="1599646"/>
                </a:lnTo>
                <a:lnTo>
                  <a:pt x="669895" y="1608898"/>
                </a:lnTo>
                <a:lnTo>
                  <a:pt x="715992" y="1615600"/>
                </a:lnTo>
                <a:lnTo>
                  <a:pt x="762891" y="1619677"/>
                </a:lnTo>
                <a:lnTo>
                  <a:pt x="810514" y="1621053"/>
                </a:lnTo>
                <a:lnTo>
                  <a:pt x="858139" y="1619677"/>
                </a:lnTo>
                <a:lnTo>
                  <a:pt x="905040" y="1615600"/>
                </a:lnTo>
                <a:lnTo>
                  <a:pt x="951139" y="1608898"/>
                </a:lnTo>
                <a:lnTo>
                  <a:pt x="996362" y="1599646"/>
                </a:lnTo>
                <a:lnTo>
                  <a:pt x="1040633" y="1587921"/>
                </a:lnTo>
                <a:lnTo>
                  <a:pt x="1083874" y="1573800"/>
                </a:lnTo>
                <a:lnTo>
                  <a:pt x="1126010" y="1557357"/>
                </a:lnTo>
                <a:lnTo>
                  <a:pt x="1166966" y="1538669"/>
                </a:lnTo>
                <a:lnTo>
                  <a:pt x="1206665" y="1517812"/>
                </a:lnTo>
                <a:lnTo>
                  <a:pt x="1245031" y="1494863"/>
                </a:lnTo>
                <a:lnTo>
                  <a:pt x="1281988" y="1469896"/>
                </a:lnTo>
                <a:lnTo>
                  <a:pt x="1317460" y="1442988"/>
                </a:lnTo>
                <a:lnTo>
                  <a:pt x="1351371" y="1414215"/>
                </a:lnTo>
                <a:lnTo>
                  <a:pt x="1383645" y="1383653"/>
                </a:lnTo>
                <a:lnTo>
                  <a:pt x="1414207" y="1351379"/>
                </a:lnTo>
                <a:lnTo>
                  <a:pt x="1442979" y="1317467"/>
                </a:lnTo>
                <a:lnTo>
                  <a:pt x="1469887" y="1281995"/>
                </a:lnTo>
                <a:lnTo>
                  <a:pt x="1494853" y="1245038"/>
                </a:lnTo>
                <a:lnTo>
                  <a:pt x="1517802" y="1206672"/>
                </a:lnTo>
                <a:lnTo>
                  <a:pt x="1538659" y="1166973"/>
                </a:lnTo>
                <a:lnTo>
                  <a:pt x="1557346" y="1126018"/>
                </a:lnTo>
                <a:lnTo>
                  <a:pt x="1573788" y="1083882"/>
                </a:lnTo>
                <a:lnTo>
                  <a:pt x="1587910" y="1040641"/>
                </a:lnTo>
                <a:lnTo>
                  <a:pt x="1599634" y="996371"/>
                </a:lnTo>
                <a:lnTo>
                  <a:pt x="1608885" y="951149"/>
                </a:lnTo>
                <a:lnTo>
                  <a:pt x="1615587" y="905050"/>
                </a:lnTo>
                <a:lnTo>
                  <a:pt x="1619664" y="858150"/>
                </a:lnTo>
                <a:lnTo>
                  <a:pt x="1621040" y="810526"/>
                </a:lnTo>
                <a:lnTo>
                  <a:pt x="1619664" y="762901"/>
                </a:lnTo>
                <a:lnTo>
                  <a:pt x="1615587" y="716000"/>
                </a:lnTo>
                <a:lnTo>
                  <a:pt x="1608885" y="669900"/>
                </a:lnTo>
                <a:lnTo>
                  <a:pt x="1599634" y="624677"/>
                </a:lnTo>
                <a:lnTo>
                  <a:pt x="1587910" y="580407"/>
                </a:lnTo>
                <a:lnTo>
                  <a:pt x="1573788" y="537166"/>
                </a:lnTo>
                <a:lnTo>
                  <a:pt x="1557346" y="495029"/>
                </a:lnTo>
                <a:lnTo>
                  <a:pt x="1538659" y="454074"/>
                </a:lnTo>
                <a:lnTo>
                  <a:pt x="1517802" y="414375"/>
                </a:lnTo>
                <a:lnTo>
                  <a:pt x="1494853" y="376009"/>
                </a:lnTo>
                <a:lnTo>
                  <a:pt x="1469887" y="339052"/>
                </a:lnTo>
                <a:lnTo>
                  <a:pt x="1442979" y="303580"/>
                </a:lnTo>
                <a:lnTo>
                  <a:pt x="1414207" y="269669"/>
                </a:lnTo>
                <a:lnTo>
                  <a:pt x="1383645" y="237394"/>
                </a:lnTo>
                <a:lnTo>
                  <a:pt x="1351371" y="206833"/>
                </a:lnTo>
                <a:lnTo>
                  <a:pt x="1317460" y="178061"/>
                </a:lnTo>
                <a:lnTo>
                  <a:pt x="1281988" y="151153"/>
                </a:lnTo>
                <a:lnTo>
                  <a:pt x="1245031" y="126187"/>
                </a:lnTo>
                <a:lnTo>
                  <a:pt x="1206665" y="103237"/>
                </a:lnTo>
                <a:lnTo>
                  <a:pt x="1166966" y="82381"/>
                </a:lnTo>
                <a:lnTo>
                  <a:pt x="1126010" y="63694"/>
                </a:lnTo>
                <a:lnTo>
                  <a:pt x="1083874" y="47251"/>
                </a:lnTo>
                <a:lnTo>
                  <a:pt x="1040633" y="33130"/>
                </a:lnTo>
                <a:lnTo>
                  <a:pt x="996362" y="21406"/>
                </a:lnTo>
                <a:lnTo>
                  <a:pt x="951139" y="12154"/>
                </a:lnTo>
                <a:lnTo>
                  <a:pt x="905040" y="5452"/>
                </a:lnTo>
                <a:lnTo>
                  <a:pt x="858139" y="1375"/>
                </a:lnTo>
                <a:lnTo>
                  <a:pt x="810514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4025" y="1966429"/>
            <a:ext cx="2141220" cy="3883660"/>
          </a:xfrm>
          <a:custGeom>
            <a:avLst/>
            <a:gdLst/>
            <a:ahLst/>
            <a:cxnLst/>
            <a:rect l="l" t="t" r="r" b="b"/>
            <a:pathLst>
              <a:path w="2141220" h="3883660">
                <a:moveTo>
                  <a:pt x="2141093" y="3883571"/>
                </a:moveTo>
                <a:lnTo>
                  <a:pt x="0" y="3883571"/>
                </a:lnTo>
                <a:lnTo>
                  <a:pt x="0" y="0"/>
                </a:lnTo>
                <a:lnTo>
                  <a:pt x="2141093" y="0"/>
                </a:lnTo>
                <a:lnTo>
                  <a:pt x="2141093" y="3883571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8882" y="1160627"/>
            <a:ext cx="1621155" cy="1621155"/>
          </a:xfrm>
          <a:custGeom>
            <a:avLst/>
            <a:gdLst/>
            <a:ahLst/>
            <a:cxnLst/>
            <a:rect l="l" t="t" r="r" b="b"/>
            <a:pathLst>
              <a:path w="1621154" h="1621155">
                <a:moveTo>
                  <a:pt x="810526" y="0"/>
                </a:moveTo>
                <a:lnTo>
                  <a:pt x="762902" y="1375"/>
                </a:lnTo>
                <a:lnTo>
                  <a:pt x="716003" y="5452"/>
                </a:lnTo>
                <a:lnTo>
                  <a:pt x="669904" y="12154"/>
                </a:lnTo>
                <a:lnTo>
                  <a:pt x="624681" y="21406"/>
                </a:lnTo>
                <a:lnTo>
                  <a:pt x="580412" y="33130"/>
                </a:lnTo>
                <a:lnTo>
                  <a:pt x="537171" y="47251"/>
                </a:lnTo>
                <a:lnTo>
                  <a:pt x="495035" y="63694"/>
                </a:lnTo>
                <a:lnTo>
                  <a:pt x="454079" y="82381"/>
                </a:lnTo>
                <a:lnTo>
                  <a:pt x="414380" y="103237"/>
                </a:lnTo>
                <a:lnTo>
                  <a:pt x="376014" y="126187"/>
                </a:lnTo>
                <a:lnTo>
                  <a:pt x="339057" y="151153"/>
                </a:lnTo>
                <a:lnTo>
                  <a:pt x="303585" y="178061"/>
                </a:lnTo>
                <a:lnTo>
                  <a:pt x="269674" y="206833"/>
                </a:lnTo>
                <a:lnTo>
                  <a:pt x="237399" y="237394"/>
                </a:lnTo>
                <a:lnTo>
                  <a:pt x="206837" y="269669"/>
                </a:lnTo>
                <a:lnTo>
                  <a:pt x="178065" y="303580"/>
                </a:lnTo>
                <a:lnTo>
                  <a:pt x="151157" y="339052"/>
                </a:lnTo>
                <a:lnTo>
                  <a:pt x="126190" y="376009"/>
                </a:lnTo>
                <a:lnTo>
                  <a:pt x="103240" y="414375"/>
                </a:lnTo>
                <a:lnTo>
                  <a:pt x="82383" y="454074"/>
                </a:lnTo>
                <a:lnTo>
                  <a:pt x="63695" y="495029"/>
                </a:lnTo>
                <a:lnTo>
                  <a:pt x="47253" y="537166"/>
                </a:lnTo>
                <a:lnTo>
                  <a:pt x="33131" y="580407"/>
                </a:lnTo>
                <a:lnTo>
                  <a:pt x="21406" y="624677"/>
                </a:lnTo>
                <a:lnTo>
                  <a:pt x="12155" y="669900"/>
                </a:lnTo>
                <a:lnTo>
                  <a:pt x="5453" y="716000"/>
                </a:lnTo>
                <a:lnTo>
                  <a:pt x="1375" y="762901"/>
                </a:lnTo>
                <a:lnTo>
                  <a:pt x="0" y="810526"/>
                </a:lnTo>
                <a:lnTo>
                  <a:pt x="1375" y="858150"/>
                </a:lnTo>
                <a:lnTo>
                  <a:pt x="5453" y="905050"/>
                </a:lnTo>
                <a:lnTo>
                  <a:pt x="12155" y="951149"/>
                </a:lnTo>
                <a:lnTo>
                  <a:pt x="21406" y="996371"/>
                </a:lnTo>
                <a:lnTo>
                  <a:pt x="33131" y="1040641"/>
                </a:lnTo>
                <a:lnTo>
                  <a:pt x="47253" y="1083882"/>
                </a:lnTo>
                <a:lnTo>
                  <a:pt x="63695" y="1126018"/>
                </a:lnTo>
                <a:lnTo>
                  <a:pt x="82383" y="1166973"/>
                </a:lnTo>
                <a:lnTo>
                  <a:pt x="103240" y="1206672"/>
                </a:lnTo>
                <a:lnTo>
                  <a:pt x="126190" y="1245038"/>
                </a:lnTo>
                <a:lnTo>
                  <a:pt x="151157" y="1281995"/>
                </a:lnTo>
                <a:lnTo>
                  <a:pt x="178065" y="1317467"/>
                </a:lnTo>
                <a:lnTo>
                  <a:pt x="206837" y="1351379"/>
                </a:lnTo>
                <a:lnTo>
                  <a:pt x="237399" y="1383653"/>
                </a:lnTo>
                <a:lnTo>
                  <a:pt x="269674" y="1414215"/>
                </a:lnTo>
                <a:lnTo>
                  <a:pt x="303585" y="1442988"/>
                </a:lnTo>
                <a:lnTo>
                  <a:pt x="339057" y="1469896"/>
                </a:lnTo>
                <a:lnTo>
                  <a:pt x="376014" y="1494863"/>
                </a:lnTo>
                <a:lnTo>
                  <a:pt x="414380" y="1517812"/>
                </a:lnTo>
                <a:lnTo>
                  <a:pt x="454079" y="1538669"/>
                </a:lnTo>
                <a:lnTo>
                  <a:pt x="495035" y="1557357"/>
                </a:lnTo>
                <a:lnTo>
                  <a:pt x="537171" y="1573800"/>
                </a:lnTo>
                <a:lnTo>
                  <a:pt x="580412" y="1587921"/>
                </a:lnTo>
                <a:lnTo>
                  <a:pt x="624681" y="1599646"/>
                </a:lnTo>
                <a:lnTo>
                  <a:pt x="669904" y="1608898"/>
                </a:lnTo>
                <a:lnTo>
                  <a:pt x="716003" y="1615600"/>
                </a:lnTo>
                <a:lnTo>
                  <a:pt x="762902" y="1619677"/>
                </a:lnTo>
                <a:lnTo>
                  <a:pt x="810526" y="1621053"/>
                </a:lnTo>
                <a:lnTo>
                  <a:pt x="858152" y="1619677"/>
                </a:lnTo>
                <a:lnTo>
                  <a:pt x="905052" y="1615600"/>
                </a:lnTo>
                <a:lnTo>
                  <a:pt x="951152" y="1608898"/>
                </a:lnTo>
                <a:lnTo>
                  <a:pt x="996375" y="1599646"/>
                </a:lnTo>
                <a:lnTo>
                  <a:pt x="1040645" y="1587921"/>
                </a:lnTo>
                <a:lnTo>
                  <a:pt x="1083887" y="1573800"/>
                </a:lnTo>
                <a:lnTo>
                  <a:pt x="1126023" y="1557357"/>
                </a:lnTo>
                <a:lnTo>
                  <a:pt x="1166979" y="1538669"/>
                </a:lnTo>
                <a:lnTo>
                  <a:pt x="1206678" y="1517812"/>
                </a:lnTo>
                <a:lnTo>
                  <a:pt x="1245044" y="1494863"/>
                </a:lnTo>
                <a:lnTo>
                  <a:pt x="1282001" y="1469896"/>
                </a:lnTo>
                <a:lnTo>
                  <a:pt x="1317473" y="1442988"/>
                </a:lnTo>
                <a:lnTo>
                  <a:pt x="1351384" y="1414215"/>
                </a:lnTo>
                <a:lnTo>
                  <a:pt x="1383658" y="1383653"/>
                </a:lnTo>
                <a:lnTo>
                  <a:pt x="1414219" y="1351379"/>
                </a:lnTo>
                <a:lnTo>
                  <a:pt x="1442992" y="1317467"/>
                </a:lnTo>
                <a:lnTo>
                  <a:pt x="1469899" y="1281995"/>
                </a:lnTo>
                <a:lnTo>
                  <a:pt x="1494866" y="1245038"/>
                </a:lnTo>
                <a:lnTo>
                  <a:pt x="1517815" y="1206672"/>
                </a:lnTo>
                <a:lnTo>
                  <a:pt x="1538671" y="1166973"/>
                </a:lnTo>
                <a:lnTo>
                  <a:pt x="1557359" y="1126018"/>
                </a:lnTo>
                <a:lnTo>
                  <a:pt x="1573801" y="1083882"/>
                </a:lnTo>
                <a:lnTo>
                  <a:pt x="1587922" y="1040641"/>
                </a:lnTo>
                <a:lnTo>
                  <a:pt x="1599647" y="996371"/>
                </a:lnTo>
                <a:lnTo>
                  <a:pt x="1608898" y="951149"/>
                </a:lnTo>
                <a:lnTo>
                  <a:pt x="1615600" y="905050"/>
                </a:lnTo>
                <a:lnTo>
                  <a:pt x="1619677" y="858150"/>
                </a:lnTo>
                <a:lnTo>
                  <a:pt x="1621053" y="810526"/>
                </a:lnTo>
                <a:lnTo>
                  <a:pt x="1619677" y="762901"/>
                </a:lnTo>
                <a:lnTo>
                  <a:pt x="1615600" y="716000"/>
                </a:lnTo>
                <a:lnTo>
                  <a:pt x="1608898" y="669900"/>
                </a:lnTo>
                <a:lnTo>
                  <a:pt x="1599647" y="624677"/>
                </a:lnTo>
                <a:lnTo>
                  <a:pt x="1587922" y="580407"/>
                </a:lnTo>
                <a:lnTo>
                  <a:pt x="1573801" y="537166"/>
                </a:lnTo>
                <a:lnTo>
                  <a:pt x="1557359" y="495029"/>
                </a:lnTo>
                <a:lnTo>
                  <a:pt x="1538671" y="454074"/>
                </a:lnTo>
                <a:lnTo>
                  <a:pt x="1517815" y="414375"/>
                </a:lnTo>
                <a:lnTo>
                  <a:pt x="1494866" y="376009"/>
                </a:lnTo>
                <a:lnTo>
                  <a:pt x="1469899" y="339052"/>
                </a:lnTo>
                <a:lnTo>
                  <a:pt x="1442992" y="303580"/>
                </a:lnTo>
                <a:lnTo>
                  <a:pt x="1414219" y="269669"/>
                </a:lnTo>
                <a:lnTo>
                  <a:pt x="1383658" y="237394"/>
                </a:lnTo>
                <a:lnTo>
                  <a:pt x="1351384" y="206833"/>
                </a:lnTo>
                <a:lnTo>
                  <a:pt x="1317473" y="178061"/>
                </a:lnTo>
                <a:lnTo>
                  <a:pt x="1282001" y="151153"/>
                </a:lnTo>
                <a:lnTo>
                  <a:pt x="1245044" y="126187"/>
                </a:lnTo>
                <a:lnTo>
                  <a:pt x="1206678" y="103237"/>
                </a:lnTo>
                <a:lnTo>
                  <a:pt x="1166979" y="82381"/>
                </a:lnTo>
                <a:lnTo>
                  <a:pt x="1126023" y="63694"/>
                </a:lnTo>
                <a:lnTo>
                  <a:pt x="1083887" y="47251"/>
                </a:lnTo>
                <a:lnTo>
                  <a:pt x="1040645" y="33130"/>
                </a:lnTo>
                <a:lnTo>
                  <a:pt x="996375" y="21406"/>
                </a:lnTo>
                <a:lnTo>
                  <a:pt x="951152" y="12154"/>
                </a:lnTo>
                <a:lnTo>
                  <a:pt x="905052" y="5452"/>
                </a:lnTo>
                <a:lnTo>
                  <a:pt x="858152" y="1375"/>
                </a:lnTo>
                <a:lnTo>
                  <a:pt x="810526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8876" y="1966429"/>
            <a:ext cx="2141220" cy="3883660"/>
          </a:xfrm>
          <a:custGeom>
            <a:avLst/>
            <a:gdLst/>
            <a:ahLst/>
            <a:cxnLst/>
            <a:rect l="l" t="t" r="r" b="b"/>
            <a:pathLst>
              <a:path w="2141220" h="3883660">
                <a:moveTo>
                  <a:pt x="2141093" y="3883571"/>
                </a:moveTo>
                <a:lnTo>
                  <a:pt x="0" y="3883571"/>
                </a:lnTo>
                <a:lnTo>
                  <a:pt x="0" y="0"/>
                </a:lnTo>
                <a:lnTo>
                  <a:pt x="2141093" y="0"/>
                </a:lnTo>
                <a:lnTo>
                  <a:pt x="2141093" y="3883571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3173" y="2656113"/>
            <a:ext cx="1842770" cy="1652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49530" algn="ctr">
              <a:lnSpc>
                <a:spcPct val="117700"/>
              </a:lnSpc>
            </a:pPr>
            <a:r>
              <a:rPr sz="1300" spc="10" dirty="0" err="1">
                <a:solidFill>
                  <a:srgbClr val="FFFFFF"/>
                </a:solidFill>
                <a:latin typeface="Arial"/>
                <a:cs typeface="Arial"/>
              </a:rPr>
              <a:t>Нездоровый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характер 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питания</a:t>
            </a:r>
            <a:endParaRPr sz="1300" dirty="0">
              <a:latin typeface="Arial"/>
              <a:cs typeface="Arial"/>
            </a:endParaRPr>
          </a:p>
          <a:p>
            <a:pPr marL="12700" marR="5080" algn="ctr">
              <a:lnSpc>
                <a:spcPct val="117700"/>
              </a:lnSpc>
            </a:pP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(избыточная 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калорийность,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избыток 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животных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жиров,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соли,  </a:t>
            </a:r>
            <a:r>
              <a:rPr sz="1300" spc="15" dirty="0" err="1">
                <a:solidFill>
                  <a:srgbClr val="FFFFFF"/>
                </a:solidFill>
                <a:latin typeface="Arial"/>
                <a:cs typeface="Arial"/>
              </a:rPr>
              <a:t>сахара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13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20" dirty="0" err="1">
                <a:solidFill>
                  <a:srgbClr val="FFFFFF"/>
                </a:solidFill>
                <a:latin typeface="Arial"/>
                <a:cs typeface="Arial"/>
              </a:rPr>
              <a:t>жирных</a:t>
            </a:r>
            <a:r>
              <a:rPr lang="ru-RU" sz="1300" spc="-6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300" spc="-6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300" spc="10" dirty="0" err="1">
                <a:solidFill>
                  <a:srgbClr val="FFFFFF"/>
                </a:solidFill>
                <a:latin typeface="Arial"/>
                <a:cs typeface="Arial"/>
              </a:rPr>
              <a:t>кислот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9978" y="4520943"/>
            <a:ext cx="156972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15" marR="5080" indent="-336550">
              <a:lnSpc>
                <a:spcPct val="1177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Низкая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физическая 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активность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0301" y="3390493"/>
            <a:ext cx="65849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Инсульт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8094" y="3856697"/>
            <a:ext cx="72326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Инфар</a:t>
            </a:r>
            <a:r>
              <a:rPr sz="13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0404" y="1446352"/>
            <a:ext cx="94869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2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НЕЗДОРОВЫЙ 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ОБРАЗ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2585" y="1601355"/>
            <a:ext cx="7937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ЛЕД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ТВИЕ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2404" y="3126930"/>
            <a:ext cx="1186815" cy="1186815"/>
          </a:xfrm>
          <a:custGeom>
            <a:avLst/>
            <a:gdLst/>
            <a:ahLst/>
            <a:cxnLst/>
            <a:rect l="l" t="t" r="r" b="b"/>
            <a:pathLst>
              <a:path w="1186814" h="1186814">
                <a:moveTo>
                  <a:pt x="593356" y="0"/>
                </a:moveTo>
                <a:lnTo>
                  <a:pt x="544692" y="1966"/>
                </a:lnTo>
                <a:lnTo>
                  <a:pt x="497112" y="7766"/>
                </a:lnTo>
                <a:lnTo>
                  <a:pt x="450767" y="17244"/>
                </a:lnTo>
                <a:lnTo>
                  <a:pt x="405811" y="30250"/>
                </a:lnTo>
                <a:lnTo>
                  <a:pt x="362397" y="46629"/>
                </a:lnTo>
                <a:lnTo>
                  <a:pt x="320676" y="66230"/>
                </a:lnTo>
                <a:lnTo>
                  <a:pt x="280803" y="88899"/>
                </a:lnTo>
                <a:lnTo>
                  <a:pt x="242929" y="114484"/>
                </a:lnTo>
                <a:lnTo>
                  <a:pt x="207208" y="142832"/>
                </a:lnTo>
                <a:lnTo>
                  <a:pt x="173791" y="173791"/>
                </a:lnTo>
                <a:lnTo>
                  <a:pt x="142832" y="207208"/>
                </a:lnTo>
                <a:lnTo>
                  <a:pt x="114484" y="242929"/>
                </a:lnTo>
                <a:lnTo>
                  <a:pt x="88899" y="280803"/>
                </a:lnTo>
                <a:lnTo>
                  <a:pt x="66230" y="320676"/>
                </a:lnTo>
                <a:lnTo>
                  <a:pt x="46629" y="362397"/>
                </a:lnTo>
                <a:lnTo>
                  <a:pt x="30250" y="405811"/>
                </a:lnTo>
                <a:lnTo>
                  <a:pt x="17244" y="450767"/>
                </a:lnTo>
                <a:lnTo>
                  <a:pt x="7766" y="497112"/>
                </a:lnTo>
                <a:lnTo>
                  <a:pt x="1966" y="544692"/>
                </a:lnTo>
                <a:lnTo>
                  <a:pt x="0" y="593356"/>
                </a:lnTo>
                <a:lnTo>
                  <a:pt x="1966" y="642018"/>
                </a:lnTo>
                <a:lnTo>
                  <a:pt x="7766" y="689598"/>
                </a:lnTo>
                <a:lnTo>
                  <a:pt x="17244" y="735941"/>
                </a:lnTo>
                <a:lnTo>
                  <a:pt x="30250" y="780896"/>
                </a:lnTo>
                <a:lnTo>
                  <a:pt x="46629" y="824310"/>
                </a:lnTo>
                <a:lnTo>
                  <a:pt x="66230" y="866031"/>
                </a:lnTo>
                <a:lnTo>
                  <a:pt x="88899" y="905904"/>
                </a:lnTo>
                <a:lnTo>
                  <a:pt x="114484" y="943778"/>
                </a:lnTo>
                <a:lnTo>
                  <a:pt x="142832" y="979500"/>
                </a:lnTo>
                <a:lnTo>
                  <a:pt x="173791" y="1012917"/>
                </a:lnTo>
                <a:lnTo>
                  <a:pt x="207208" y="1043876"/>
                </a:lnTo>
                <a:lnTo>
                  <a:pt x="242929" y="1072225"/>
                </a:lnTo>
                <a:lnTo>
                  <a:pt x="280803" y="1097810"/>
                </a:lnTo>
                <a:lnTo>
                  <a:pt x="320676" y="1120480"/>
                </a:lnTo>
                <a:lnTo>
                  <a:pt x="362397" y="1140082"/>
                </a:lnTo>
                <a:lnTo>
                  <a:pt x="405811" y="1156462"/>
                </a:lnTo>
                <a:lnTo>
                  <a:pt x="450767" y="1169467"/>
                </a:lnTo>
                <a:lnTo>
                  <a:pt x="497112" y="1178946"/>
                </a:lnTo>
                <a:lnTo>
                  <a:pt x="544692" y="1184746"/>
                </a:lnTo>
                <a:lnTo>
                  <a:pt x="593356" y="1186713"/>
                </a:lnTo>
                <a:lnTo>
                  <a:pt x="642020" y="1184746"/>
                </a:lnTo>
                <a:lnTo>
                  <a:pt x="689601" y="1178946"/>
                </a:lnTo>
                <a:lnTo>
                  <a:pt x="735945" y="1169467"/>
                </a:lnTo>
                <a:lnTo>
                  <a:pt x="780901" y="1156462"/>
                </a:lnTo>
                <a:lnTo>
                  <a:pt x="824316" y="1140082"/>
                </a:lnTo>
                <a:lnTo>
                  <a:pt x="866036" y="1120480"/>
                </a:lnTo>
                <a:lnTo>
                  <a:pt x="905910" y="1097810"/>
                </a:lnTo>
                <a:lnTo>
                  <a:pt x="943783" y="1072225"/>
                </a:lnTo>
                <a:lnTo>
                  <a:pt x="979505" y="1043876"/>
                </a:lnTo>
                <a:lnTo>
                  <a:pt x="1012921" y="1012917"/>
                </a:lnTo>
                <a:lnTo>
                  <a:pt x="1043880" y="979500"/>
                </a:lnTo>
                <a:lnTo>
                  <a:pt x="1072228" y="943778"/>
                </a:lnTo>
                <a:lnTo>
                  <a:pt x="1097814" y="905904"/>
                </a:lnTo>
                <a:lnTo>
                  <a:pt x="1120483" y="866031"/>
                </a:lnTo>
                <a:lnTo>
                  <a:pt x="1140083" y="824310"/>
                </a:lnTo>
                <a:lnTo>
                  <a:pt x="1156463" y="780896"/>
                </a:lnTo>
                <a:lnTo>
                  <a:pt x="1169468" y="735941"/>
                </a:lnTo>
                <a:lnTo>
                  <a:pt x="1178947" y="689598"/>
                </a:lnTo>
                <a:lnTo>
                  <a:pt x="1184746" y="642018"/>
                </a:lnTo>
                <a:lnTo>
                  <a:pt x="1186713" y="593356"/>
                </a:lnTo>
                <a:lnTo>
                  <a:pt x="1184746" y="544692"/>
                </a:lnTo>
                <a:lnTo>
                  <a:pt x="1178947" y="497112"/>
                </a:lnTo>
                <a:lnTo>
                  <a:pt x="1169468" y="450767"/>
                </a:lnTo>
                <a:lnTo>
                  <a:pt x="1156463" y="405811"/>
                </a:lnTo>
                <a:lnTo>
                  <a:pt x="1140083" y="362397"/>
                </a:lnTo>
                <a:lnTo>
                  <a:pt x="1120483" y="320676"/>
                </a:lnTo>
                <a:lnTo>
                  <a:pt x="1097814" y="280803"/>
                </a:lnTo>
                <a:lnTo>
                  <a:pt x="1072228" y="242929"/>
                </a:lnTo>
                <a:lnTo>
                  <a:pt x="1043880" y="207208"/>
                </a:lnTo>
                <a:lnTo>
                  <a:pt x="1012921" y="173791"/>
                </a:lnTo>
                <a:lnTo>
                  <a:pt x="979505" y="142832"/>
                </a:lnTo>
                <a:lnTo>
                  <a:pt x="943783" y="114484"/>
                </a:lnTo>
                <a:lnTo>
                  <a:pt x="905910" y="88899"/>
                </a:lnTo>
                <a:lnTo>
                  <a:pt x="866036" y="66230"/>
                </a:lnTo>
                <a:lnTo>
                  <a:pt x="824316" y="46629"/>
                </a:lnTo>
                <a:lnTo>
                  <a:pt x="780901" y="30250"/>
                </a:lnTo>
                <a:lnTo>
                  <a:pt x="735945" y="17244"/>
                </a:lnTo>
                <a:lnTo>
                  <a:pt x="689601" y="7766"/>
                </a:lnTo>
                <a:lnTo>
                  <a:pt x="642020" y="1966"/>
                </a:lnTo>
                <a:lnTo>
                  <a:pt x="593356" y="0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7918" y="2406434"/>
            <a:ext cx="1186815" cy="1186815"/>
          </a:xfrm>
          <a:custGeom>
            <a:avLst/>
            <a:gdLst/>
            <a:ahLst/>
            <a:cxnLst/>
            <a:rect l="l" t="t" r="r" b="b"/>
            <a:pathLst>
              <a:path w="1186815" h="1186814">
                <a:moveTo>
                  <a:pt x="593356" y="0"/>
                </a:moveTo>
                <a:lnTo>
                  <a:pt x="544692" y="1966"/>
                </a:lnTo>
                <a:lnTo>
                  <a:pt x="497112" y="7766"/>
                </a:lnTo>
                <a:lnTo>
                  <a:pt x="450767" y="17244"/>
                </a:lnTo>
                <a:lnTo>
                  <a:pt x="405811" y="30250"/>
                </a:lnTo>
                <a:lnTo>
                  <a:pt x="362397" y="46629"/>
                </a:lnTo>
                <a:lnTo>
                  <a:pt x="320676" y="66230"/>
                </a:lnTo>
                <a:lnTo>
                  <a:pt x="280803" y="88899"/>
                </a:lnTo>
                <a:lnTo>
                  <a:pt x="242929" y="114484"/>
                </a:lnTo>
                <a:lnTo>
                  <a:pt x="207208" y="142832"/>
                </a:lnTo>
                <a:lnTo>
                  <a:pt x="173791" y="173791"/>
                </a:lnTo>
                <a:lnTo>
                  <a:pt x="142832" y="207208"/>
                </a:lnTo>
                <a:lnTo>
                  <a:pt x="114484" y="242929"/>
                </a:lnTo>
                <a:lnTo>
                  <a:pt x="88899" y="280803"/>
                </a:lnTo>
                <a:lnTo>
                  <a:pt x="66230" y="320676"/>
                </a:lnTo>
                <a:lnTo>
                  <a:pt x="46629" y="362397"/>
                </a:lnTo>
                <a:lnTo>
                  <a:pt x="30250" y="405811"/>
                </a:lnTo>
                <a:lnTo>
                  <a:pt x="17244" y="450767"/>
                </a:lnTo>
                <a:lnTo>
                  <a:pt x="7766" y="497112"/>
                </a:lnTo>
                <a:lnTo>
                  <a:pt x="1966" y="544692"/>
                </a:lnTo>
                <a:lnTo>
                  <a:pt x="0" y="593356"/>
                </a:lnTo>
                <a:lnTo>
                  <a:pt x="1966" y="642018"/>
                </a:lnTo>
                <a:lnTo>
                  <a:pt x="7766" y="689598"/>
                </a:lnTo>
                <a:lnTo>
                  <a:pt x="17244" y="735941"/>
                </a:lnTo>
                <a:lnTo>
                  <a:pt x="30250" y="780896"/>
                </a:lnTo>
                <a:lnTo>
                  <a:pt x="46629" y="824310"/>
                </a:lnTo>
                <a:lnTo>
                  <a:pt x="66230" y="866031"/>
                </a:lnTo>
                <a:lnTo>
                  <a:pt x="88899" y="905904"/>
                </a:lnTo>
                <a:lnTo>
                  <a:pt x="114484" y="943778"/>
                </a:lnTo>
                <a:lnTo>
                  <a:pt x="142832" y="979500"/>
                </a:lnTo>
                <a:lnTo>
                  <a:pt x="173791" y="1012917"/>
                </a:lnTo>
                <a:lnTo>
                  <a:pt x="207208" y="1043876"/>
                </a:lnTo>
                <a:lnTo>
                  <a:pt x="242929" y="1072225"/>
                </a:lnTo>
                <a:lnTo>
                  <a:pt x="280803" y="1097810"/>
                </a:lnTo>
                <a:lnTo>
                  <a:pt x="320676" y="1120480"/>
                </a:lnTo>
                <a:lnTo>
                  <a:pt x="362397" y="1140082"/>
                </a:lnTo>
                <a:lnTo>
                  <a:pt x="405811" y="1156462"/>
                </a:lnTo>
                <a:lnTo>
                  <a:pt x="450767" y="1169467"/>
                </a:lnTo>
                <a:lnTo>
                  <a:pt x="497112" y="1178946"/>
                </a:lnTo>
                <a:lnTo>
                  <a:pt x="544692" y="1184746"/>
                </a:lnTo>
                <a:lnTo>
                  <a:pt x="593356" y="1186713"/>
                </a:lnTo>
                <a:lnTo>
                  <a:pt x="642020" y="1184746"/>
                </a:lnTo>
                <a:lnTo>
                  <a:pt x="689601" y="1178946"/>
                </a:lnTo>
                <a:lnTo>
                  <a:pt x="735945" y="1169467"/>
                </a:lnTo>
                <a:lnTo>
                  <a:pt x="780901" y="1156462"/>
                </a:lnTo>
                <a:lnTo>
                  <a:pt x="824316" y="1140082"/>
                </a:lnTo>
                <a:lnTo>
                  <a:pt x="866036" y="1120480"/>
                </a:lnTo>
                <a:lnTo>
                  <a:pt x="905910" y="1097810"/>
                </a:lnTo>
                <a:lnTo>
                  <a:pt x="943783" y="1072225"/>
                </a:lnTo>
                <a:lnTo>
                  <a:pt x="979505" y="1043876"/>
                </a:lnTo>
                <a:lnTo>
                  <a:pt x="1012921" y="1012917"/>
                </a:lnTo>
                <a:lnTo>
                  <a:pt x="1043880" y="979500"/>
                </a:lnTo>
                <a:lnTo>
                  <a:pt x="1072228" y="943778"/>
                </a:lnTo>
                <a:lnTo>
                  <a:pt x="1097814" y="905904"/>
                </a:lnTo>
                <a:lnTo>
                  <a:pt x="1120483" y="866031"/>
                </a:lnTo>
                <a:lnTo>
                  <a:pt x="1140083" y="824310"/>
                </a:lnTo>
                <a:lnTo>
                  <a:pt x="1156463" y="780896"/>
                </a:lnTo>
                <a:lnTo>
                  <a:pt x="1169468" y="735941"/>
                </a:lnTo>
                <a:lnTo>
                  <a:pt x="1178947" y="689598"/>
                </a:lnTo>
                <a:lnTo>
                  <a:pt x="1184746" y="642018"/>
                </a:lnTo>
                <a:lnTo>
                  <a:pt x="1186713" y="593356"/>
                </a:lnTo>
                <a:lnTo>
                  <a:pt x="1184746" y="544692"/>
                </a:lnTo>
                <a:lnTo>
                  <a:pt x="1178947" y="497112"/>
                </a:lnTo>
                <a:lnTo>
                  <a:pt x="1169468" y="450767"/>
                </a:lnTo>
                <a:lnTo>
                  <a:pt x="1156463" y="405811"/>
                </a:lnTo>
                <a:lnTo>
                  <a:pt x="1140083" y="362397"/>
                </a:lnTo>
                <a:lnTo>
                  <a:pt x="1120483" y="320676"/>
                </a:lnTo>
                <a:lnTo>
                  <a:pt x="1097814" y="280803"/>
                </a:lnTo>
                <a:lnTo>
                  <a:pt x="1072228" y="242929"/>
                </a:lnTo>
                <a:lnTo>
                  <a:pt x="1043880" y="207208"/>
                </a:lnTo>
                <a:lnTo>
                  <a:pt x="1012921" y="173791"/>
                </a:lnTo>
                <a:lnTo>
                  <a:pt x="979505" y="142832"/>
                </a:lnTo>
                <a:lnTo>
                  <a:pt x="943783" y="114484"/>
                </a:lnTo>
                <a:lnTo>
                  <a:pt x="905910" y="88899"/>
                </a:lnTo>
                <a:lnTo>
                  <a:pt x="866036" y="66230"/>
                </a:lnTo>
                <a:lnTo>
                  <a:pt x="824316" y="46629"/>
                </a:lnTo>
                <a:lnTo>
                  <a:pt x="780901" y="30250"/>
                </a:lnTo>
                <a:lnTo>
                  <a:pt x="735945" y="17244"/>
                </a:lnTo>
                <a:lnTo>
                  <a:pt x="689601" y="7766"/>
                </a:lnTo>
                <a:lnTo>
                  <a:pt x="642020" y="1966"/>
                </a:lnTo>
                <a:lnTo>
                  <a:pt x="593356" y="0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7918" y="3889819"/>
            <a:ext cx="1186815" cy="1186815"/>
          </a:xfrm>
          <a:custGeom>
            <a:avLst/>
            <a:gdLst/>
            <a:ahLst/>
            <a:cxnLst/>
            <a:rect l="l" t="t" r="r" b="b"/>
            <a:pathLst>
              <a:path w="1186815" h="1186814">
                <a:moveTo>
                  <a:pt x="593356" y="0"/>
                </a:moveTo>
                <a:lnTo>
                  <a:pt x="544692" y="1966"/>
                </a:lnTo>
                <a:lnTo>
                  <a:pt x="497112" y="7766"/>
                </a:lnTo>
                <a:lnTo>
                  <a:pt x="450767" y="17244"/>
                </a:lnTo>
                <a:lnTo>
                  <a:pt x="405811" y="30250"/>
                </a:lnTo>
                <a:lnTo>
                  <a:pt x="362397" y="46629"/>
                </a:lnTo>
                <a:lnTo>
                  <a:pt x="320676" y="66230"/>
                </a:lnTo>
                <a:lnTo>
                  <a:pt x="280803" y="88899"/>
                </a:lnTo>
                <a:lnTo>
                  <a:pt x="242929" y="114484"/>
                </a:lnTo>
                <a:lnTo>
                  <a:pt x="207208" y="142832"/>
                </a:lnTo>
                <a:lnTo>
                  <a:pt x="173791" y="173791"/>
                </a:lnTo>
                <a:lnTo>
                  <a:pt x="142832" y="207208"/>
                </a:lnTo>
                <a:lnTo>
                  <a:pt x="114484" y="242929"/>
                </a:lnTo>
                <a:lnTo>
                  <a:pt x="88899" y="280803"/>
                </a:lnTo>
                <a:lnTo>
                  <a:pt x="66230" y="320676"/>
                </a:lnTo>
                <a:lnTo>
                  <a:pt x="46629" y="362397"/>
                </a:lnTo>
                <a:lnTo>
                  <a:pt x="30250" y="405811"/>
                </a:lnTo>
                <a:lnTo>
                  <a:pt x="17244" y="450767"/>
                </a:lnTo>
                <a:lnTo>
                  <a:pt x="7766" y="497112"/>
                </a:lnTo>
                <a:lnTo>
                  <a:pt x="1966" y="544692"/>
                </a:lnTo>
                <a:lnTo>
                  <a:pt x="0" y="593356"/>
                </a:lnTo>
                <a:lnTo>
                  <a:pt x="1966" y="642018"/>
                </a:lnTo>
                <a:lnTo>
                  <a:pt x="7766" y="689598"/>
                </a:lnTo>
                <a:lnTo>
                  <a:pt x="17244" y="735941"/>
                </a:lnTo>
                <a:lnTo>
                  <a:pt x="30250" y="780896"/>
                </a:lnTo>
                <a:lnTo>
                  <a:pt x="46629" y="824310"/>
                </a:lnTo>
                <a:lnTo>
                  <a:pt x="66230" y="866031"/>
                </a:lnTo>
                <a:lnTo>
                  <a:pt x="88899" y="905904"/>
                </a:lnTo>
                <a:lnTo>
                  <a:pt x="114484" y="943778"/>
                </a:lnTo>
                <a:lnTo>
                  <a:pt x="142832" y="979500"/>
                </a:lnTo>
                <a:lnTo>
                  <a:pt x="173791" y="1012917"/>
                </a:lnTo>
                <a:lnTo>
                  <a:pt x="207208" y="1043876"/>
                </a:lnTo>
                <a:lnTo>
                  <a:pt x="242929" y="1072225"/>
                </a:lnTo>
                <a:lnTo>
                  <a:pt x="280803" y="1097810"/>
                </a:lnTo>
                <a:lnTo>
                  <a:pt x="320676" y="1120480"/>
                </a:lnTo>
                <a:lnTo>
                  <a:pt x="362397" y="1140082"/>
                </a:lnTo>
                <a:lnTo>
                  <a:pt x="405811" y="1156462"/>
                </a:lnTo>
                <a:lnTo>
                  <a:pt x="450767" y="1169467"/>
                </a:lnTo>
                <a:lnTo>
                  <a:pt x="497112" y="1178946"/>
                </a:lnTo>
                <a:lnTo>
                  <a:pt x="544692" y="1184746"/>
                </a:lnTo>
                <a:lnTo>
                  <a:pt x="593356" y="1186713"/>
                </a:lnTo>
                <a:lnTo>
                  <a:pt x="642020" y="1184746"/>
                </a:lnTo>
                <a:lnTo>
                  <a:pt x="689601" y="1178946"/>
                </a:lnTo>
                <a:lnTo>
                  <a:pt x="735945" y="1169467"/>
                </a:lnTo>
                <a:lnTo>
                  <a:pt x="780901" y="1156462"/>
                </a:lnTo>
                <a:lnTo>
                  <a:pt x="824316" y="1140082"/>
                </a:lnTo>
                <a:lnTo>
                  <a:pt x="866036" y="1120480"/>
                </a:lnTo>
                <a:lnTo>
                  <a:pt x="905910" y="1097810"/>
                </a:lnTo>
                <a:lnTo>
                  <a:pt x="943783" y="1072225"/>
                </a:lnTo>
                <a:lnTo>
                  <a:pt x="979505" y="1043876"/>
                </a:lnTo>
                <a:lnTo>
                  <a:pt x="1012921" y="1012917"/>
                </a:lnTo>
                <a:lnTo>
                  <a:pt x="1043880" y="979500"/>
                </a:lnTo>
                <a:lnTo>
                  <a:pt x="1072228" y="943778"/>
                </a:lnTo>
                <a:lnTo>
                  <a:pt x="1097814" y="905904"/>
                </a:lnTo>
                <a:lnTo>
                  <a:pt x="1120483" y="866031"/>
                </a:lnTo>
                <a:lnTo>
                  <a:pt x="1140083" y="824310"/>
                </a:lnTo>
                <a:lnTo>
                  <a:pt x="1156463" y="780896"/>
                </a:lnTo>
                <a:lnTo>
                  <a:pt x="1169468" y="735941"/>
                </a:lnTo>
                <a:lnTo>
                  <a:pt x="1178947" y="689598"/>
                </a:lnTo>
                <a:lnTo>
                  <a:pt x="1184746" y="642018"/>
                </a:lnTo>
                <a:lnTo>
                  <a:pt x="1186713" y="593356"/>
                </a:lnTo>
                <a:lnTo>
                  <a:pt x="1184746" y="544692"/>
                </a:lnTo>
                <a:lnTo>
                  <a:pt x="1178947" y="497112"/>
                </a:lnTo>
                <a:lnTo>
                  <a:pt x="1169468" y="450767"/>
                </a:lnTo>
                <a:lnTo>
                  <a:pt x="1156463" y="405811"/>
                </a:lnTo>
                <a:lnTo>
                  <a:pt x="1140083" y="362397"/>
                </a:lnTo>
                <a:lnTo>
                  <a:pt x="1120483" y="320676"/>
                </a:lnTo>
                <a:lnTo>
                  <a:pt x="1097814" y="280803"/>
                </a:lnTo>
                <a:lnTo>
                  <a:pt x="1072228" y="242929"/>
                </a:lnTo>
                <a:lnTo>
                  <a:pt x="1043880" y="207208"/>
                </a:lnTo>
                <a:lnTo>
                  <a:pt x="1012921" y="173791"/>
                </a:lnTo>
                <a:lnTo>
                  <a:pt x="979505" y="142832"/>
                </a:lnTo>
                <a:lnTo>
                  <a:pt x="943783" y="114484"/>
                </a:lnTo>
                <a:lnTo>
                  <a:pt x="905910" y="88899"/>
                </a:lnTo>
                <a:lnTo>
                  <a:pt x="866036" y="66230"/>
                </a:lnTo>
                <a:lnTo>
                  <a:pt x="824316" y="46629"/>
                </a:lnTo>
                <a:lnTo>
                  <a:pt x="780901" y="30250"/>
                </a:lnTo>
                <a:lnTo>
                  <a:pt x="735945" y="17244"/>
                </a:lnTo>
                <a:lnTo>
                  <a:pt x="689601" y="7766"/>
                </a:lnTo>
                <a:lnTo>
                  <a:pt x="642020" y="1966"/>
                </a:lnTo>
                <a:lnTo>
                  <a:pt x="593356" y="0"/>
                </a:lnTo>
                <a:close/>
              </a:path>
            </a:pathLst>
          </a:custGeom>
          <a:solidFill>
            <a:srgbClr val="79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8777" y="3267925"/>
            <a:ext cx="313055" cy="293370"/>
          </a:xfrm>
          <a:custGeom>
            <a:avLst/>
            <a:gdLst/>
            <a:ahLst/>
            <a:cxnLst/>
            <a:rect l="l" t="t" r="r" b="b"/>
            <a:pathLst>
              <a:path w="313054" h="293370">
                <a:moveTo>
                  <a:pt x="0" y="0"/>
                </a:moveTo>
                <a:lnTo>
                  <a:pt x="200025" y="87782"/>
                </a:lnTo>
                <a:lnTo>
                  <a:pt x="148742" y="292938"/>
                </a:lnTo>
                <a:lnTo>
                  <a:pt x="312851" y="31368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3759" y="3978135"/>
            <a:ext cx="308610" cy="288290"/>
          </a:xfrm>
          <a:custGeom>
            <a:avLst/>
            <a:gdLst/>
            <a:ahLst/>
            <a:cxnLst/>
            <a:rect l="l" t="t" r="r" b="b"/>
            <a:pathLst>
              <a:path w="308610" h="288289">
                <a:moveTo>
                  <a:pt x="182448" y="0"/>
                </a:moveTo>
                <a:lnTo>
                  <a:pt x="203961" y="217373"/>
                </a:lnTo>
                <a:lnTo>
                  <a:pt x="0" y="273227"/>
                </a:lnTo>
                <a:lnTo>
                  <a:pt x="308444" y="288074"/>
                </a:lnTo>
                <a:lnTo>
                  <a:pt x="18244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8524" y="3579190"/>
            <a:ext cx="238760" cy="320675"/>
          </a:xfrm>
          <a:custGeom>
            <a:avLst/>
            <a:gdLst/>
            <a:ahLst/>
            <a:cxnLst/>
            <a:rect l="l" t="t" r="r" b="b"/>
            <a:pathLst>
              <a:path w="238760" h="320675">
                <a:moveTo>
                  <a:pt x="0" y="0"/>
                </a:moveTo>
                <a:lnTo>
                  <a:pt x="112737" y="167513"/>
                </a:lnTo>
                <a:lnTo>
                  <a:pt x="0" y="320078"/>
                </a:lnTo>
                <a:lnTo>
                  <a:pt x="238671" y="17461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4835" y="2090508"/>
            <a:ext cx="238760" cy="320675"/>
          </a:xfrm>
          <a:custGeom>
            <a:avLst/>
            <a:gdLst/>
            <a:ahLst/>
            <a:cxnLst/>
            <a:rect l="l" t="t" r="r" b="b"/>
            <a:pathLst>
              <a:path w="238759" h="320675">
                <a:moveTo>
                  <a:pt x="0" y="0"/>
                </a:moveTo>
                <a:lnTo>
                  <a:pt x="112737" y="167513"/>
                </a:lnTo>
                <a:lnTo>
                  <a:pt x="0" y="320078"/>
                </a:lnTo>
                <a:lnTo>
                  <a:pt x="238671" y="17461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3553" y="5364543"/>
            <a:ext cx="238760" cy="320675"/>
          </a:xfrm>
          <a:custGeom>
            <a:avLst/>
            <a:gdLst/>
            <a:ahLst/>
            <a:cxnLst/>
            <a:rect l="l" t="t" r="r" b="b"/>
            <a:pathLst>
              <a:path w="238759" h="320675">
                <a:moveTo>
                  <a:pt x="0" y="0"/>
                </a:moveTo>
                <a:lnTo>
                  <a:pt x="112737" y="167512"/>
                </a:lnTo>
                <a:lnTo>
                  <a:pt x="0" y="320065"/>
                </a:lnTo>
                <a:lnTo>
                  <a:pt x="238671" y="17461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75487" y="3540798"/>
            <a:ext cx="255904" cy="320040"/>
          </a:xfrm>
          <a:custGeom>
            <a:avLst/>
            <a:gdLst/>
            <a:ahLst/>
            <a:cxnLst/>
            <a:rect l="l" t="t" r="r" b="b"/>
            <a:pathLst>
              <a:path w="255904" h="320039">
                <a:moveTo>
                  <a:pt x="0" y="0"/>
                </a:moveTo>
                <a:lnTo>
                  <a:pt x="129959" y="175564"/>
                </a:lnTo>
                <a:lnTo>
                  <a:pt x="292" y="319849"/>
                </a:lnTo>
                <a:lnTo>
                  <a:pt x="255904" y="182651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7487" y="3597567"/>
            <a:ext cx="83693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Ожирение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457" y="2855874"/>
            <a:ext cx="1111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Атеросклероз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9635" y="4244692"/>
            <a:ext cx="11493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177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ериальная 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гипертония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24025" y="6253518"/>
            <a:ext cx="7626350" cy="652145"/>
          </a:xfrm>
          <a:custGeom>
            <a:avLst/>
            <a:gdLst/>
            <a:ahLst/>
            <a:cxnLst/>
            <a:rect l="l" t="t" r="r" b="b"/>
            <a:pathLst>
              <a:path w="7626350" h="652145">
                <a:moveTo>
                  <a:pt x="7625943" y="651598"/>
                </a:moveTo>
                <a:lnTo>
                  <a:pt x="0" y="651598"/>
                </a:lnTo>
                <a:lnTo>
                  <a:pt x="0" y="0"/>
                </a:lnTo>
                <a:lnTo>
                  <a:pt x="7625943" y="0"/>
                </a:lnTo>
                <a:lnTo>
                  <a:pt x="7625943" y="651598"/>
                </a:lnTo>
                <a:close/>
              </a:path>
            </a:pathLst>
          </a:custGeom>
          <a:solidFill>
            <a:srgbClr val="475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24025" y="6253518"/>
            <a:ext cx="7626350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tabLst>
                <a:tab pos="2376170" algn="l"/>
                <a:tab pos="4229735" algn="l"/>
              </a:tabLst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Здоровый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 образ жизни	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Раннее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 выявление	Своевременное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и эффективное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лечение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63352" y="6506096"/>
            <a:ext cx="104775" cy="126364"/>
          </a:xfrm>
          <a:custGeom>
            <a:avLst/>
            <a:gdLst/>
            <a:ahLst/>
            <a:cxnLst/>
            <a:rect l="l" t="t" r="r" b="b"/>
            <a:pathLst>
              <a:path w="104775" h="126365">
                <a:moveTo>
                  <a:pt x="6324" y="0"/>
                </a:moveTo>
                <a:lnTo>
                  <a:pt x="56210" y="67373"/>
                </a:lnTo>
                <a:lnTo>
                  <a:pt x="0" y="125920"/>
                </a:lnTo>
                <a:lnTo>
                  <a:pt x="104533" y="70104"/>
                </a:lnTo>
                <a:lnTo>
                  <a:pt x="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4507" y="6506096"/>
            <a:ext cx="104775" cy="126364"/>
          </a:xfrm>
          <a:custGeom>
            <a:avLst/>
            <a:gdLst/>
            <a:ahLst/>
            <a:cxnLst/>
            <a:rect l="l" t="t" r="r" b="b"/>
            <a:pathLst>
              <a:path w="104775" h="126365">
                <a:moveTo>
                  <a:pt x="6324" y="0"/>
                </a:moveTo>
                <a:lnTo>
                  <a:pt x="56210" y="67373"/>
                </a:lnTo>
                <a:lnTo>
                  <a:pt x="0" y="125920"/>
                </a:lnTo>
                <a:lnTo>
                  <a:pt x="104533" y="70104"/>
                </a:lnTo>
                <a:lnTo>
                  <a:pt x="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26758" y="2011654"/>
            <a:ext cx="248920" cy="1472565"/>
          </a:xfrm>
          <a:custGeom>
            <a:avLst/>
            <a:gdLst/>
            <a:ahLst/>
            <a:cxnLst/>
            <a:rect l="l" t="t" r="r" b="b"/>
            <a:pathLst>
              <a:path w="248920" h="1472564">
                <a:moveTo>
                  <a:pt x="248843" y="1472311"/>
                </a:moveTo>
                <a:lnTo>
                  <a:pt x="248843" y="190969"/>
                </a:lnTo>
                <a:lnTo>
                  <a:pt x="244084" y="142888"/>
                </a:lnTo>
                <a:lnTo>
                  <a:pt x="230305" y="102537"/>
                </a:lnTo>
                <a:lnTo>
                  <a:pt x="208252" y="69511"/>
                </a:lnTo>
                <a:lnTo>
                  <a:pt x="178671" y="43402"/>
                </a:lnTo>
                <a:lnTo>
                  <a:pt x="142309" y="23803"/>
                </a:lnTo>
                <a:lnTo>
                  <a:pt x="99912" y="10308"/>
                </a:lnTo>
                <a:lnTo>
                  <a:pt x="52227" y="2509"/>
                </a:lnTo>
                <a:lnTo>
                  <a:pt x="0" y="0"/>
                </a:lnTo>
              </a:path>
            </a:pathLst>
          </a:custGeom>
          <a:ln w="10591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6758" y="3917213"/>
            <a:ext cx="248920" cy="1906270"/>
          </a:xfrm>
          <a:custGeom>
            <a:avLst/>
            <a:gdLst/>
            <a:ahLst/>
            <a:cxnLst/>
            <a:rect l="l" t="t" r="r" b="b"/>
            <a:pathLst>
              <a:path w="248920" h="1906270">
                <a:moveTo>
                  <a:pt x="248843" y="0"/>
                </a:moveTo>
                <a:lnTo>
                  <a:pt x="248843" y="1715262"/>
                </a:lnTo>
                <a:lnTo>
                  <a:pt x="244084" y="1763343"/>
                </a:lnTo>
                <a:lnTo>
                  <a:pt x="230305" y="1803694"/>
                </a:lnTo>
                <a:lnTo>
                  <a:pt x="208252" y="1836720"/>
                </a:lnTo>
                <a:lnTo>
                  <a:pt x="178671" y="1862829"/>
                </a:lnTo>
                <a:lnTo>
                  <a:pt x="142309" y="1882428"/>
                </a:lnTo>
                <a:lnTo>
                  <a:pt x="99912" y="1895923"/>
                </a:lnTo>
                <a:lnTo>
                  <a:pt x="52227" y="1903722"/>
                </a:lnTo>
                <a:lnTo>
                  <a:pt x="0" y="1906231"/>
                </a:lnTo>
              </a:path>
            </a:pathLst>
          </a:custGeom>
          <a:ln w="10591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803" y="2704058"/>
            <a:ext cx="50165" cy="826769"/>
          </a:xfrm>
          <a:custGeom>
            <a:avLst/>
            <a:gdLst/>
            <a:ahLst/>
            <a:cxnLst/>
            <a:rect l="l" t="t" r="r" b="b"/>
            <a:pathLst>
              <a:path w="50164" h="826770">
                <a:moveTo>
                  <a:pt x="49720" y="826477"/>
                </a:moveTo>
                <a:lnTo>
                  <a:pt x="49720" y="66649"/>
                </a:lnTo>
                <a:lnTo>
                  <a:pt x="47905" y="46489"/>
                </a:lnTo>
                <a:lnTo>
                  <a:pt x="40738" y="24661"/>
                </a:lnTo>
                <a:lnTo>
                  <a:pt x="25631" y="7165"/>
                </a:lnTo>
                <a:lnTo>
                  <a:pt x="0" y="0"/>
                </a:lnTo>
              </a:path>
            </a:pathLst>
          </a:custGeom>
          <a:ln w="10591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8803" y="3946461"/>
            <a:ext cx="50165" cy="1061720"/>
          </a:xfrm>
          <a:custGeom>
            <a:avLst/>
            <a:gdLst/>
            <a:ahLst/>
            <a:cxnLst/>
            <a:rect l="l" t="t" r="r" b="b"/>
            <a:pathLst>
              <a:path w="50164" h="1061720">
                <a:moveTo>
                  <a:pt x="49720" y="0"/>
                </a:moveTo>
                <a:lnTo>
                  <a:pt x="49720" y="994473"/>
                </a:lnTo>
                <a:lnTo>
                  <a:pt x="47905" y="1014626"/>
                </a:lnTo>
                <a:lnTo>
                  <a:pt x="40738" y="1036450"/>
                </a:lnTo>
                <a:lnTo>
                  <a:pt x="25631" y="1053945"/>
                </a:lnTo>
                <a:lnTo>
                  <a:pt x="0" y="1061110"/>
                </a:lnTo>
              </a:path>
            </a:pathLst>
          </a:custGeom>
          <a:ln w="10591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9344" y="5136184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5">
                <a:moveTo>
                  <a:pt x="0" y="0"/>
                </a:moveTo>
                <a:lnTo>
                  <a:pt x="2343785" y="0"/>
                </a:lnTo>
              </a:path>
            </a:pathLst>
          </a:custGeom>
          <a:ln w="28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9344" y="2589860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5">
                <a:moveTo>
                  <a:pt x="0" y="0"/>
                </a:moveTo>
                <a:lnTo>
                  <a:pt x="2343785" y="0"/>
                </a:lnTo>
              </a:path>
            </a:pathLst>
          </a:custGeom>
          <a:ln w="28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20547" y="3309911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785" y="0"/>
                </a:lnTo>
              </a:path>
            </a:pathLst>
          </a:custGeom>
          <a:ln w="28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20547" y="4221530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785" y="0"/>
                </a:lnTo>
              </a:path>
            </a:pathLst>
          </a:custGeom>
          <a:ln w="28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923" y="2264054"/>
            <a:ext cx="2631440" cy="0"/>
          </a:xfrm>
          <a:custGeom>
            <a:avLst/>
            <a:gdLst/>
            <a:ahLst/>
            <a:cxnLst/>
            <a:rect l="l" t="t" r="r" b="b"/>
            <a:pathLst>
              <a:path w="2631440">
                <a:moveTo>
                  <a:pt x="0" y="0"/>
                </a:moveTo>
                <a:lnTo>
                  <a:pt x="2631020" y="0"/>
                </a:lnTo>
              </a:path>
            </a:pathLst>
          </a:custGeom>
          <a:ln w="24866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936" y="5529135"/>
            <a:ext cx="2630170" cy="0"/>
          </a:xfrm>
          <a:custGeom>
            <a:avLst/>
            <a:gdLst/>
            <a:ahLst/>
            <a:cxnLst/>
            <a:rect l="l" t="t" r="r" b="b"/>
            <a:pathLst>
              <a:path w="2630170">
                <a:moveTo>
                  <a:pt x="0" y="0"/>
                </a:moveTo>
                <a:lnTo>
                  <a:pt x="2629738" y="0"/>
                </a:lnTo>
              </a:path>
            </a:pathLst>
          </a:custGeom>
          <a:ln w="24866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37448" y="2153030"/>
            <a:ext cx="171450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Употребление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табака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6</a:t>
            </a:fld>
            <a:endParaRPr spc="145" dirty="0"/>
          </a:p>
        </p:txBody>
      </p:sp>
      <p:sp>
        <p:nvSpPr>
          <p:cNvPr id="40" name="object 40"/>
          <p:cNvSpPr txBox="1"/>
          <p:nvPr/>
        </p:nvSpPr>
        <p:spPr>
          <a:xfrm>
            <a:off x="1737931" y="5247142"/>
            <a:ext cx="191325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4520" marR="5080" indent="-592455">
              <a:lnSpc>
                <a:spcPct val="1177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Пагубное</a:t>
            </a:r>
            <a:r>
              <a:rPr sz="1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употребление  алкоголя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68209" y="4922977"/>
            <a:ext cx="142240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Сахарный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диабет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48790" y="2277795"/>
            <a:ext cx="861694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Онкология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14285" y="2743999"/>
            <a:ext cx="17303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Хронический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бронхит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dirty="0">
                <a:latin typeface="+mj-lt"/>
                <a:cs typeface="Arial"/>
              </a:rPr>
              <a:t>ОСНОВНЫЕ ЗАДАЧИ</a:t>
            </a:r>
          </a:p>
          <a:p>
            <a:pPr marL="22860" marR="5080">
              <a:lnSpc>
                <a:spcPct val="100000"/>
              </a:lnSpc>
              <a:spcBef>
                <a:spcPts val="140"/>
              </a:spcBef>
              <a:tabLst>
                <a:tab pos="2094230" algn="l"/>
                <a:tab pos="3411854" algn="l"/>
                <a:tab pos="5389245" algn="l"/>
                <a:tab pos="6790690" algn="l"/>
                <a:tab pos="7780655" algn="l"/>
                <a:tab pos="8682355" algn="l"/>
              </a:tabLst>
            </a:pPr>
            <a:r>
              <a:rPr lang="ru-RU" sz="2200" dirty="0">
                <a:solidFill>
                  <a:srgbClr val="78A15C"/>
                </a:solidFill>
                <a:latin typeface="+mn-lt"/>
                <a:cs typeface="Arial Narrow"/>
              </a:rPr>
              <a:t>межотраслевой стратегии формирования здорового образа жизни населения, профилактики и контроля неинфекционных заболеваний (укрупненные)</a:t>
            </a:r>
            <a:endParaRPr sz="2200" dirty="0">
              <a:latin typeface="+mn-lt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200010"/>
            <a:ext cx="10692130" cy="360045"/>
          </a:xfrm>
          <a:custGeom>
            <a:avLst/>
            <a:gdLst/>
            <a:ahLst/>
            <a:cxnLst/>
            <a:rect l="l" t="t" r="r" b="b"/>
            <a:pathLst>
              <a:path w="10692130" h="360045">
                <a:moveTo>
                  <a:pt x="0" y="359994"/>
                </a:moveTo>
                <a:lnTo>
                  <a:pt x="10692003" y="359994"/>
                </a:lnTo>
                <a:lnTo>
                  <a:pt x="10692003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78A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1298" y="2235428"/>
            <a:ext cx="528828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r>
              <a:rPr lang="ru-RU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Предпринять комплексные меры по всем секторам, направленные на факторы риска и их глубинные детерминанты</a:t>
            </a: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endParaRPr lang="ru-RU" dirty="0">
              <a:solidFill>
                <a:srgbClr val="2D2D2D"/>
              </a:solidFill>
              <a:latin typeface="Calibri" pitchFamily="34" charset="0"/>
              <a:cs typeface="PMingLiU"/>
            </a:endParaRP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r>
              <a:rPr lang="ru-RU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Повысить информированность населения о принципах ведения здорового образа жизни и мотивацию к их соблюдению</a:t>
            </a: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endParaRPr lang="ru-RU" dirty="0">
              <a:solidFill>
                <a:srgbClr val="2D2D2D"/>
              </a:solidFill>
              <a:latin typeface="Calibri" pitchFamily="34" charset="0"/>
              <a:cs typeface="PMingLiU"/>
            </a:endParaRP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r>
              <a:rPr lang="ru-RU" dirty="0">
                <a:solidFill>
                  <a:srgbClr val="2D2D2D"/>
                </a:solidFill>
                <a:latin typeface="Calibri" pitchFamily="34" charset="0"/>
                <a:cs typeface="PMingLiU"/>
              </a:rPr>
              <a:t>Обеспечить основные условия для ведения гражданами здорового образа жизни и доступность их выполнения</a:t>
            </a: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endParaRPr lang="ru-RU" dirty="0">
              <a:solidFill>
                <a:srgbClr val="2D2D2D"/>
              </a:solidFill>
              <a:latin typeface="Calibri" pitchFamily="34" charset="0"/>
              <a:cs typeface="PMingLiU"/>
            </a:endParaRPr>
          </a:p>
          <a:p>
            <a:pPr marL="255270" marR="5080" indent="-242570" algn="just">
              <a:lnSpc>
                <a:spcPct val="100000"/>
              </a:lnSpc>
              <a:buClr>
                <a:srgbClr val="475940"/>
              </a:buClr>
              <a:buFont typeface="Lucida Sans"/>
              <a:buChar char="•"/>
              <a:tabLst>
                <a:tab pos="255904" algn="l"/>
              </a:tabLst>
            </a:pPr>
            <a:r>
              <a:rPr lang="ru-RU" dirty="0">
                <a:solidFill>
                  <a:srgbClr val="2D2D2D"/>
                </a:solidFill>
                <a:latin typeface="Calibri" pitchFamily="34" charset="0"/>
                <a:cs typeface="PMingLiU"/>
              </a:rPr>
              <a:t>Снизить распространенность основных факторов риска развития неинфекционных заболеваний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4317308"/>
            <a:ext cx="1711325" cy="811530"/>
          </a:xfrm>
          <a:custGeom>
            <a:avLst/>
            <a:gdLst/>
            <a:ahLst/>
            <a:cxnLst/>
            <a:rect l="l" t="t" r="r" b="b"/>
            <a:pathLst>
              <a:path w="1711325" h="811529">
                <a:moveTo>
                  <a:pt x="1224725" y="0"/>
                </a:moveTo>
                <a:lnTo>
                  <a:pt x="1146424" y="1321"/>
                </a:lnTo>
                <a:lnTo>
                  <a:pt x="1103876" y="3092"/>
                </a:lnTo>
                <a:lnTo>
                  <a:pt x="1059294" y="5581"/>
                </a:lnTo>
                <a:lnTo>
                  <a:pt x="1012854" y="8771"/>
                </a:lnTo>
                <a:lnTo>
                  <a:pt x="964728" y="12645"/>
                </a:lnTo>
                <a:lnTo>
                  <a:pt x="915092" y="17185"/>
                </a:lnTo>
                <a:lnTo>
                  <a:pt x="811982" y="28197"/>
                </a:lnTo>
                <a:lnTo>
                  <a:pt x="704916" y="41671"/>
                </a:lnTo>
                <a:lnTo>
                  <a:pt x="595287" y="57470"/>
                </a:lnTo>
                <a:lnTo>
                  <a:pt x="484486" y="75457"/>
                </a:lnTo>
                <a:lnTo>
                  <a:pt x="373905" y="95497"/>
                </a:lnTo>
                <a:lnTo>
                  <a:pt x="319133" y="106243"/>
                </a:lnTo>
                <a:lnTo>
                  <a:pt x="264938" y="117452"/>
                </a:lnTo>
                <a:lnTo>
                  <a:pt x="211494" y="129105"/>
                </a:lnTo>
                <a:lnTo>
                  <a:pt x="158976" y="141186"/>
                </a:lnTo>
                <a:lnTo>
                  <a:pt x="107557" y="153678"/>
                </a:lnTo>
                <a:lnTo>
                  <a:pt x="57411" y="166563"/>
                </a:lnTo>
                <a:lnTo>
                  <a:pt x="8712" y="179825"/>
                </a:lnTo>
                <a:lnTo>
                  <a:pt x="0" y="182346"/>
                </a:lnTo>
                <a:lnTo>
                  <a:pt x="0" y="676368"/>
                </a:lnTo>
                <a:lnTo>
                  <a:pt x="80222" y="696739"/>
                </a:lnTo>
                <a:lnTo>
                  <a:pt x="133918" y="708949"/>
                </a:lnTo>
                <a:lnTo>
                  <a:pt x="188940" y="720501"/>
                </a:lnTo>
                <a:lnTo>
                  <a:pt x="245095" y="731388"/>
                </a:lnTo>
                <a:lnTo>
                  <a:pt x="302194" y="741604"/>
                </a:lnTo>
                <a:lnTo>
                  <a:pt x="360043" y="751145"/>
                </a:lnTo>
                <a:lnTo>
                  <a:pt x="418452" y="760004"/>
                </a:lnTo>
                <a:lnTo>
                  <a:pt x="477229" y="768176"/>
                </a:lnTo>
                <a:lnTo>
                  <a:pt x="536183" y="775655"/>
                </a:lnTo>
                <a:lnTo>
                  <a:pt x="595122" y="782434"/>
                </a:lnTo>
                <a:lnTo>
                  <a:pt x="653855" y="788510"/>
                </a:lnTo>
                <a:lnTo>
                  <a:pt x="712191" y="793875"/>
                </a:lnTo>
                <a:lnTo>
                  <a:pt x="769938" y="798524"/>
                </a:lnTo>
                <a:lnTo>
                  <a:pt x="826904" y="802451"/>
                </a:lnTo>
                <a:lnTo>
                  <a:pt x="882898" y="805651"/>
                </a:lnTo>
                <a:lnTo>
                  <a:pt x="937730" y="808118"/>
                </a:lnTo>
                <a:lnTo>
                  <a:pt x="991206" y="809846"/>
                </a:lnTo>
                <a:lnTo>
                  <a:pt x="1043136" y="810829"/>
                </a:lnTo>
                <a:lnTo>
                  <a:pt x="1093329" y="811062"/>
                </a:lnTo>
                <a:lnTo>
                  <a:pt x="1141593" y="810540"/>
                </a:lnTo>
                <a:lnTo>
                  <a:pt x="1187736" y="809255"/>
                </a:lnTo>
                <a:lnTo>
                  <a:pt x="1231567" y="807203"/>
                </a:lnTo>
                <a:lnTo>
                  <a:pt x="1272895" y="804378"/>
                </a:lnTo>
                <a:lnTo>
                  <a:pt x="1311528" y="800775"/>
                </a:lnTo>
                <a:lnTo>
                  <a:pt x="1379944" y="791208"/>
                </a:lnTo>
                <a:lnTo>
                  <a:pt x="1409344" y="785233"/>
                </a:lnTo>
                <a:lnTo>
                  <a:pt x="1361278" y="781996"/>
                </a:lnTo>
                <a:lnTo>
                  <a:pt x="1310486" y="778000"/>
                </a:lnTo>
                <a:lnTo>
                  <a:pt x="1202160" y="767808"/>
                </a:lnTo>
                <a:lnTo>
                  <a:pt x="1087242" y="754810"/>
                </a:lnTo>
                <a:lnTo>
                  <a:pt x="968609" y="739158"/>
                </a:lnTo>
                <a:lnTo>
                  <a:pt x="908799" y="730383"/>
                </a:lnTo>
                <a:lnTo>
                  <a:pt x="849138" y="721002"/>
                </a:lnTo>
                <a:lnTo>
                  <a:pt x="789988" y="711033"/>
                </a:lnTo>
                <a:lnTo>
                  <a:pt x="731706" y="700495"/>
                </a:lnTo>
                <a:lnTo>
                  <a:pt x="674654" y="689407"/>
                </a:lnTo>
                <a:lnTo>
                  <a:pt x="619190" y="677789"/>
                </a:lnTo>
                <a:lnTo>
                  <a:pt x="565674" y="665658"/>
                </a:lnTo>
                <a:lnTo>
                  <a:pt x="514466" y="653035"/>
                </a:lnTo>
                <a:lnTo>
                  <a:pt x="465926" y="639937"/>
                </a:lnTo>
                <a:lnTo>
                  <a:pt x="420412" y="626384"/>
                </a:lnTo>
                <a:lnTo>
                  <a:pt x="378285" y="612396"/>
                </a:lnTo>
                <a:lnTo>
                  <a:pt x="339904" y="597990"/>
                </a:lnTo>
                <a:lnTo>
                  <a:pt x="275819" y="568003"/>
                </a:lnTo>
                <a:lnTo>
                  <a:pt x="231034" y="536574"/>
                </a:lnTo>
                <a:lnTo>
                  <a:pt x="208425" y="503857"/>
                </a:lnTo>
                <a:lnTo>
                  <a:pt x="206336" y="487062"/>
                </a:lnTo>
                <a:lnTo>
                  <a:pt x="210081" y="472080"/>
                </a:lnTo>
                <a:lnTo>
                  <a:pt x="233171" y="440894"/>
                </a:lnTo>
                <a:lnTo>
                  <a:pt x="275289" y="408428"/>
                </a:lnTo>
                <a:lnTo>
                  <a:pt x="334305" y="375101"/>
                </a:lnTo>
                <a:lnTo>
                  <a:pt x="369485" y="358244"/>
                </a:lnTo>
                <a:lnTo>
                  <a:pt x="408091" y="341327"/>
                </a:lnTo>
                <a:lnTo>
                  <a:pt x="449858" y="324404"/>
                </a:lnTo>
                <a:lnTo>
                  <a:pt x="494519" y="307526"/>
                </a:lnTo>
                <a:lnTo>
                  <a:pt x="541808" y="290745"/>
                </a:lnTo>
                <a:lnTo>
                  <a:pt x="591459" y="274114"/>
                </a:lnTo>
                <a:lnTo>
                  <a:pt x="643207" y="257684"/>
                </a:lnTo>
                <a:lnTo>
                  <a:pt x="696784" y="241508"/>
                </a:lnTo>
                <a:lnTo>
                  <a:pt x="751925" y="225637"/>
                </a:lnTo>
                <a:lnTo>
                  <a:pt x="808364" y="210125"/>
                </a:lnTo>
                <a:lnTo>
                  <a:pt x="865835" y="195022"/>
                </a:lnTo>
                <a:lnTo>
                  <a:pt x="924071" y="180382"/>
                </a:lnTo>
                <a:lnTo>
                  <a:pt x="982807" y="166256"/>
                </a:lnTo>
                <a:lnTo>
                  <a:pt x="1041776" y="152697"/>
                </a:lnTo>
                <a:lnTo>
                  <a:pt x="1100713" y="139756"/>
                </a:lnTo>
                <a:lnTo>
                  <a:pt x="1159351" y="127486"/>
                </a:lnTo>
                <a:lnTo>
                  <a:pt x="1217424" y="115939"/>
                </a:lnTo>
                <a:lnTo>
                  <a:pt x="1274666" y="105167"/>
                </a:lnTo>
                <a:lnTo>
                  <a:pt x="1330812" y="95223"/>
                </a:lnTo>
                <a:lnTo>
                  <a:pt x="1385594" y="86158"/>
                </a:lnTo>
                <a:lnTo>
                  <a:pt x="1438748" y="78024"/>
                </a:lnTo>
                <a:lnTo>
                  <a:pt x="1490006" y="70874"/>
                </a:lnTo>
                <a:lnTo>
                  <a:pt x="1539103" y="64759"/>
                </a:lnTo>
                <a:lnTo>
                  <a:pt x="1585772" y="59733"/>
                </a:lnTo>
                <a:lnTo>
                  <a:pt x="1594116" y="57765"/>
                </a:lnTo>
                <a:lnTo>
                  <a:pt x="1597066" y="54399"/>
                </a:lnTo>
                <a:lnTo>
                  <a:pt x="1596049" y="50014"/>
                </a:lnTo>
                <a:lnTo>
                  <a:pt x="1592491" y="44988"/>
                </a:lnTo>
                <a:lnTo>
                  <a:pt x="1625875" y="42569"/>
                </a:lnTo>
                <a:lnTo>
                  <a:pt x="1656915" y="39976"/>
                </a:lnTo>
                <a:lnTo>
                  <a:pt x="1685377" y="37182"/>
                </a:lnTo>
                <a:lnTo>
                  <a:pt x="1711032" y="34155"/>
                </a:lnTo>
                <a:lnTo>
                  <a:pt x="1675980" y="27045"/>
                </a:lnTo>
                <a:lnTo>
                  <a:pt x="1636535" y="20903"/>
                </a:lnTo>
                <a:lnTo>
                  <a:pt x="1592963" y="15718"/>
                </a:lnTo>
                <a:lnTo>
                  <a:pt x="1545532" y="11481"/>
                </a:lnTo>
                <a:lnTo>
                  <a:pt x="1494511" y="8183"/>
                </a:lnTo>
                <a:lnTo>
                  <a:pt x="1440166" y="5814"/>
                </a:lnTo>
                <a:lnTo>
                  <a:pt x="1382766" y="4365"/>
                </a:lnTo>
                <a:lnTo>
                  <a:pt x="1322577" y="3827"/>
                </a:lnTo>
                <a:lnTo>
                  <a:pt x="1292805" y="1754"/>
                </a:lnTo>
                <a:lnTo>
                  <a:pt x="1260130" y="484"/>
                </a:lnTo>
                <a:lnTo>
                  <a:pt x="1224725" y="0"/>
                </a:lnTo>
                <a:close/>
              </a:path>
            </a:pathLst>
          </a:custGeom>
          <a:solidFill>
            <a:srgbClr val="21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284213"/>
            <a:ext cx="1711325" cy="840740"/>
          </a:xfrm>
          <a:custGeom>
            <a:avLst/>
            <a:gdLst/>
            <a:ahLst/>
            <a:cxnLst/>
            <a:rect l="l" t="t" r="r" b="b"/>
            <a:pathLst>
              <a:path w="1711325" h="840739">
                <a:moveTo>
                  <a:pt x="1224725" y="0"/>
                </a:moveTo>
                <a:lnTo>
                  <a:pt x="1146424" y="1314"/>
                </a:lnTo>
                <a:lnTo>
                  <a:pt x="1103876" y="3082"/>
                </a:lnTo>
                <a:lnTo>
                  <a:pt x="1059294" y="5568"/>
                </a:lnTo>
                <a:lnTo>
                  <a:pt x="1012854" y="8755"/>
                </a:lnTo>
                <a:lnTo>
                  <a:pt x="964728" y="12626"/>
                </a:lnTo>
                <a:lnTo>
                  <a:pt x="915092" y="17163"/>
                </a:lnTo>
                <a:lnTo>
                  <a:pt x="811982" y="28170"/>
                </a:lnTo>
                <a:lnTo>
                  <a:pt x="704916" y="41640"/>
                </a:lnTo>
                <a:lnTo>
                  <a:pt x="595287" y="57435"/>
                </a:lnTo>
                <a:lnTo>
                  <a:pt x="484486" y="75420"/>
                </a:lnTo>
                <a:lnTo>
                  <a:pt x="373905" y="95457"/>
                </a:lnTo>
                <a:lnTo>
                  <a:pt x="319133" y="106203"/>
                </a:lnTo>
                <a:lnTo>
                  <a:pt x="264938" y="117411"/>
                </a:lnTo>
                <a:lnTo>
                  <a:pt x="211494" y="129064"/>
                </a:lnTo>
                <a:lnTo>
                  <a:pt x="158976" y="141145"/>
                </a:lnTo>
                <a:lnTo>
                  <a:pt x="107557" y="153637"/>
                </a:lnTo>
                <a:lnTo>
                  <a:pt x="57411" y="166523"/>
                </a:lnTo>
                <a:lnTo>
                  <a:pt x="8712" y="179785"/>
                </a:lnTo>
                <a:lnTo>
                  <a:pt x="0" y="182306"/>
                </a:lnTo>
                <a:lnTo>
                  <a:pt x="0" y="682910"/>
                </a:lnTo>
                <a:lnTo>
                  <a:pt x="81114" y="705155"/>
                </a:lnTo>
                <a:lnTo>
                  <a:pt x="134930" y="718498"/>
                </a:lnTo>
                <a:lnTo>
                  <a:pt x="190075" y="731220"/>
                </a:lnTo>
                <a:lnTo>
                  <a:pt x="246357" y="743306"/>
                </a:lnTo>
                <a:lnTo>
                  <a:pt x="303584" y="754746"/>
                </a:lnTo>
                <a:lnTo>
                  <a:pt x="361564" y="765526"/>
                </a:lnTo>
                <a:lnTo>
                  <a:pt x="420105" y="775635"/>
                </a:lnTo>
                <a:lnTo>
                  <a:pt x="479014" y="785059"/>
                </a:lnTo>
                <a:lnTo>
                  <a:pt x="538100" y="793787"/>
                </a:lnTo>
                <a:lnTo>
                  <a:pt x="597170" y="801807"/>
                </a:lnTo>
                <a:lnTo>
                  <a:pt x="656032" y="809106"/>
                </a:lnTo>
                <a:lnTo>
                  <a:pt x="714494" y="815671"/>
                </a:lnTo>
                <a:lnTo>
                  <a:pt x="772364" y="821491"/>
                </a:lnTo>
                <a:lnTo>
                  <a:pt x="829450" y="826553"/>
                </a:lnTo>
                <a:lnTo>
                  <a:pt x="885559" y="830845"/>
                </a:lnTo>
                <a:lnTo>
                  <a:pt x="940500" y="834354"/>
                </a:lnTo>
                <a:lnTo>
                  <a:pt x="994080" y="837069"/>
                </a:lnTo>
                <a:lnTo>
                  <a:pt x="1046107" y="838976"/>
                </a:lnTo>
                <a:lnTo>
                  <a:pt x="1096389" y="840063"/>
                </a:lnTo>
                <a:lnTo>
                  <a:pt x="1144735" y="840319"/>
                </a:lnTo>
                <a:lnTo>
                  <a:pt x="1190951" y="839731"/>
                </a:lnTo>
                <a:lnTo>
                  <a:pt x="1234845" y="838286"/>
                </a:lnTo>
                <a:lnTo>
                  <a:pt x="1276226" y="835972"/>
                </a:lnTo>
                <a:lnTo>
                  <a:pt x="1314902" y="832777"/>
                </a:lnTo>
                <a:lnTo>
                  <a:pt x="1383367" y="823694"/>
                </a:lnTo>
                <a:lnTo>
                  <a:pt x="1412773" y="817782"/>
                </a:lnTo>
                <a:lnTo>
                  <a:pt x="1364695" y="814415"/>
                </a:lnTo>
                <a:lnTo>
                  <a:pt x="1313864" y="810041"/>
                </a:lnTo>
                <a:lnTo>
                  <a:pt x="1260642" y="804698"/>
                </a:lnTo>
                <a:lnTo>
                  <a:pt x="1205390" y="798426"/>
                </a:lnTo>
                <a:lnTo>
                  <a:pt x="1148470" y="791263"/>
                </a:lnTo>
                <a:lnTo>
                  <a:pt x="1090243" y="783249"/>
                </a:lnTo>
                <a:lnTo>
                  <a:pt x="1031073" y="774421"/>
                </a:lnTo>
                <a:lnTo>
                  <a:pt x="971319" y="764819"/>
                </a:lnTo>
                <a:lnTo>
                  <a:pt x="911344" y="754483"/>
                </a:lnTo>
                <a:lnTo>
                  <a:pt x="851510" y="743449"/>
                </a:lnTo>
                <a:lnTo>
                  <a:pt x="792178" y="731759"/>
                </a:lnTo>
                <a:lnTo>
                  <a:pt x="733711" y="719449"/>
                </a:lnTo>
                <a:lnTo>
                  <a:pt x="676469" y="706560"/>
                </a:lnTo>
                <a:lnTo>
                  <a:pt x="620814" y="693130"/>
                </a:lnTo>
                <a:lnTo>
                  <a:pt x="567108" y="679198"/>
                </a:lnTo>
                <a:lnTo>
                  <a:pt x="515714" y="664803"/>
                </a:lnTo>
                <a:lnTo>
                  <a:pt x="466992" y="649983"/>
                </a:lnTo>
                <a:lnTo>
                  <a:pt x="421304" y="634778"/>
                </a:lnTo>
                <a:lnTo>
                  <a:pt x="379012" y="619226"/>
                </a:lnTo>
                <a:lnTo>
                  <a:pt x="340477" y="603367"/>
                </a:lnTo>
                <a:lnTo>
                  <a:pt x="276129" y="570880"/>
                </a:lnTo>
                <a:lnTo>
                  <a:pt x="231152" y="537629"/>
                </a:lnTo>
                <a:lnTo>
                  <a:pt x="208439" y="503924"/>
                </a:lnTo>
                <a:lnTo>
                  <a:pt x="206336" y="486998"/>
                </a:lnTo>
                <a:lnTo>
                  <a:pt x="210081" y="472016"/>
                </a:lnTo>
                <a:lnTo>
                  <a:pt x="233171" y="440832"/>
                </a:lnTo>
                <a:lnTo>
                  <a:pt x="275289" y="408369"/>
                </a:lnTo>
                <a:lnTo>
                  <a:pt x="334305" y="375042"/>
                </a:lnTo>
                <a:lnTo>
                  <a:pt x="369485" y="358186"/>
                </a:lnTo>
                <a:lnTo>
                  <a:pt x="408091" y="341271"/>
                </a:lnTo>
                <a:lnTo>
                  <a:pt x="449858" y="324348"/>
                </a:lnTo>
                <a:lnTo>
                  <a:pt x="494519" y="307471"/>
                </a:lnTo>
                <a:lnTo>
                  <a:pt x="541808" y="290691"/>
                </a:lnTo>
                <a:lnTo>
                  <a:pt x="591459" y="274061"/>
                </a:lnTo>
                <a:lnTo>
                  <a:pt x="643207" y="257633"/>
                </a:lnTo>
                <a:lnTo>
                  <a:pt x="696784" y="241458"/>
                </a:lnTo>
                <a:lnTo>
                  <a:pt x="751925" y="225589"/>
                </a:lnTo>
                <a:lnTo>
                  <a:pt x="808364" y="210079"/>
                </a:lnTo>
                <a:lnTo>
                  <a:pt x="865835" y="194979"/>
                </a:lnTo>
                <a:lnTo>
                  <a:pt x="924071" y="180341"/>
                </a:lnTo>
                <a:lnTo>
                  <a:pt x="982807" y="166219"/>
                </a:lnTo>
                <a:lnTo>
                  <a:pt x="1041776" y="152663"/>
                </a:lnTo>
                <a:lnTo>
                  <a:pt x="1100713" y="139726"/>
                </a:lnTo>
                <a:lnTo>
                  <a:pt x="1159351" y="127460"/>
                </a:lnTo>
                <a:lnTo>
                  <a:pt x="1217424" y="115918"/>
                </a:lnTo>
                <a:lnTo>
                  <a:pt x="1274666" y="105151"/>
                </a:lnTo>
                <a:lnTo>
                  <a:pt x="1330812" y="95212"/>
                </a:lnTo>
                <a:lnTo>
                  <a:pt x="1385594" y="86152"/>
                </a:lnTo>
                <a:lnTo>
                  <a:pt x="1438748" y="78025"/>
                </a:lnTo>
                <a:lnTo>
                  <a:pt x="1490006" y="70882"/>
                </a:lnTo>
                <a:lnTo>
                  <a:pt x="1539103" y="64775"/>
                </a:lnTo>
                <a:lnTo>
                  <a:pt x="1585772" y="59757"/>
                </a:lnTo>
                <a:lnTo>
                  <a:pt x="1594116" y="57770"/>
                </a:lnTo>
                <a:lnTo>
                  <a:pt x="1597066" y="54376"/>
                </a:lnTo>
                <a:lnTo>
                  <a:pt x="1596049" y="49967"/>
                </a:lnTo>
                <a:lnTo>
                  <a:pt x="1592491" y="44936"/>
                </a:lnTo>
                <a:lnTo>
                  <a:pt x="1625875" y="42542"/>
                </a:lnTo>
                <a:lnTo>
                  <a:pt x="1656915" y="39942"/>
                </a:lnTo>
                <a:lnTo>
                  <a:pt x="1685377" y="37128"/>
                </a:lnTo>
                <a:lnTo>
                  <a:pt x="1711032" y="34091"/>
                </a:lnTo>
                <a:lnTo>
                  <a:pt x="1675980" y="26985"/>
                </a:lnTo>
                <a:lnTo>
                  <a:pt x="1636535" y="20845"/>
                </a:lnTo>
                <a:lnTo>
                  <a:pt x="1592963" y="15663"/>
                </a:lnTo>
                <a:lnTo>
                  <a:pt x="1545532" y="11431"/>
                </a:lnTo>
                <a:lnTo>
                  <a:pt x="1494511" y="8140"/>
                </a:lnTo>
                <a:lnTo>
                  <a:pt x="1440166" y="5784"/>
                </a:lnTo>
                <a:lnTo>
                  <a:pt x="1382766" y="4353"/>
                </a:lnTo>
                <a:lnTo>
                  <a:pt x="1322577" y="3839"/>
                </a:lnTo>
                <a:lnTo>
                  <a:pt x="1292805" y="1762"/>
                </a:lnTo>
                <a:lnTo>
                  <a:pt x="1260130" y="488"/>
                </a:lnTo>
                <a:lnTo>
                  <a:pt x="1224725" y="0"/>
                </a:lnTo>
                <a:close/>
              </a:path>
            </a:pathLst>
          </a:custGeom>
          <a:solidFill>
            <a:srgbClr val="2A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2278" y="4031729"/>
            <a:ext cx="218071" cy="45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177" y="3996029"/>
            <a:ext cx="218122" cy="200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0134" y="3995928"/>
            <a:ext cx="78968" cy="490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1973" y="4006481"/>
            <a:ext cx="152133" cy="478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1973" y="4006481"/>
            <a:ext cx="152133" cy="478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1973" y="4006481"/>
            <a:ext cx="152133" cy="478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973" y="4006481"/>
            <a:ext cx="152133" cy="4784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1424" y="4008513"/>
            <a:ext cx="55511" cy="469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1424" y="4008513"/>
            <a:ext cx="55511" cy="469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1424" y="4008513"/>
            <a:ext cx="55511" cy="469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1424" y="4008513"/>
            <a:ext cx="55511" cy="469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7816" y="3982935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737"/>
                </a:lnTo>
              </a:path>
            </a:pathLst>
          </a:custGeom>
          <a:ln w="5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0738" y="406158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0" y="0"/>
                </a:moveTo>
                <a:lnTo>
                  <a:pt x="0" y="18948"/>
                </a:lnTo>
                <a:lnTo>
                  <a:pt x="28676" y="17005"/>
                </a:lnTo>
                <a:lnTo>
                  <a:pt x="13680" y="15878"/>
                </a:lnTo>
                <a:lnTo>
                  <a:pt x="5451" y="12050"/>
                </a:lnTo>
                <a:lnTo>
                  <a:pt x="1666" y="64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1882" y="4065879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09" h="19685">
                <a:moveTo>
                  <a:pt x="317" y="0"/>
                </a:moveTo>
                <a:lnTo>
                  <a:pt x="0" y="19189"/>
                </a:lnTo>
                <a:lnTo>
                  <a:pt x="28676" y="17132"/>
                </a:lnTo>
                <a:lnTo>
                  <a:pt x="13729" y="15985"/>
                </a:lnTo>
                <a:lnTo>
                  <a:pt x="5610" y="12114"/>
                </a:lnTo>
                <a:lnTo>
                  <a:pt x="1933" y="6468"/>
                </a:lnTo>
                <a:lnTo>
                  <a:pt x="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8025" y="4057243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09" h="19050">
                <a:moveTo>
                  <a:pt x="0" y="0"/>
                </a:moveTo>
                <a:lnTo>
                  <a:pt x="0" y="18948"/>
                </a:lnTo>
                <a:lnTo>
                  <a:pt x="28676" y="16764"/>
                </a:lnTo>
                <a:lnTo>
                  <a:pt x="13680" y="15675"/>
                </a:lnTo>
                <a:lnTo>
                  <a:pt x="5451" y="11930"/>
                </a:lnTo>
                <a:lnTo>
                  <a:pt x="1666" y="6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7888" y="4020197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09" h="19685">
                <a:moveTo>
                  <a:pt x="0" y="0"/>
                </a:moveTo>
                <a:lnTo>
                  <a:pt x="0" y="19113"/>
                </a:lnTo>
                <a:lnTo>
                  <a:pt x="29146" y="16395"/>
                </a:lnTo>
                <a:lnTo>
                  <a:pt x="14076" y="15369"/>
                </a:lnTo>
                <a:lnTo>
                  <a:pt x="5686" y="11750"/>
                </a:lnTo>
                <a:lnTo>
                  <a:pt x="1739" y="63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0047" y="4024909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09" h="19685">
                <a:moveTo>
                  <a:pt x="228" y="0"/>
                </a:moveTo>
                <a:lnTo>
                  <a:pt x="0" y="19380"/>
                </a:lnTo>
                <a:lnTo>
                  <a:pt x="28905" y="16751"/>
                </a:lnTo>
                <a:lnTo>
                  <a:pt x="13908" y="15664"/>
                </a:lnTo>
                <a:lnTo>
                  <a:pt x="5680" y="11923"/>
                </a:lnTo>
                <a:lnTo>
                  <a:pt x="1894" y="6408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1882" y="4101414"/>
            <a:ext cx="28575" cy="19685"/>
          </a:xfrm>
          <a:custGeom>
            <a:avLst/>
            <a:gdLst/>
            <a:ahLst/>
            <a:cxnLst/>
            <a:rect l="l" t="t" r="r" b="b"/>
            <a:pathLst>
              <a:path w="28575" h="19685">
                <a:moveTo>
                  <a:pt x="317" y="0"/>
                </a:moveTo>
                <a:lnTo>
                  <a:pt x="0" y="19189"/>
                </a:lnTo>
                <a:lnTo>
                  <a:pt x="28511" y="17132"/>
                </a:lnTo>
                <a:lnTo>
                  <a:pt x="13590" y="16204"/>
                </a:lnTo>
                <a:lnTo>
                  <a:pt x="5527" y="12812"/>
                </a:lnTo>
                <a:lnTo>
                  <a:pt x="1908" y="7647"/>
                </a:lnTo>
                <a:lnTo>
                  <a:pt x="317" y="1397"/>
                </a:lnTo>
                <a:lnTo>
                  <a:pt x="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8025" y="4094175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0" y="0"/>
                </a:moveTo>
                <a:lnTo>
                  <a:pt x="0" y="18948"/>
                </a:lnTo>
                <a:lnTo>
                  <a:pt x="29984" y="17132"/>
                </a:lnTo>
                <a:lnTo>
                  <a:pt x="14783" y="15985"/>
                </a:lnTo>
                <a:lnTo>
                  <a:pt x="6105" y="12114"/>
                </a:lnTo>
                <a:lnTo>
                  <a:pt x="1870" y="64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249" y="4135856"/>
            <a:ext cx="29845" cy="17780"/>
          </a:xfrm>
          <a:custGeom>
            <a:avLst/>
            <a:gdLst/>
            <a:ahLst/>
            <a:cxnLst/>
            <a:rect l="l" t="t" r="r" b="b"/>
            <a:pathLst>
              <a:path w="29844" h="17779">
                <a:moveTo>
                  <a:pt x="0" y="0"/>
                </a:moveTo>
                <a:lnTo>
                  <a:pt x="165" y="17310"/>
                </a:lnTo>
                <a:lnTo>
                  <a:pt x="29654" y="15849"/>
                </a:lnTo>
                <a:lnTo>
                  <a:pt x="14505" y="14903"/>
                </a:lnTo>
                <a:lnTo>
                  <a:pt x="5940" y="11472"/>
                </a:lnTo>
                <a:lnTo>
                  <a:pt x="1818" y="62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1882" y="4138510"/>
            <a:ext cx="28575" cy="17780"/>
          </a:xfrm>
          <a:custGeom>
            <a:avLst/>
            <a:gdLst/>
            <a:ahLst/>
            <a:cxnLst/>
            <a:rect l="l" t="t" r="r" b="b"/>
            <a:pathLst>
              <a:path w="28575" h="17779">
                <a:moveTo>
                  <a:pt x="317" y="0"/>
                </a:moveTo>
                <a:lnTo>
                  <a:pt x="0" y="17551"/>
                </a:lnTo>
                <a:lnTo>
                  <a:pt x="28511" y="16154"/>
                </a:lnTo>
                <a:lnTo>
                  <a:pt x="13590" y="15379"/>
                </a:lnTo>
                <a:lnTo>
                  <a:pt x="5527" y="12323"/>
                </a:lnTo>
                <a:lnTo>
                  <a:pt x="1908" y="7494"/>
                </a:lnTo>
                <a:lnTo>
                  <a:pt x="317" y="1397"/>
                </a:lnTo>
                <a:lnTo>
                  <a:pt x="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7860" y="4131271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165" y="0"/>
                </a:moveTo>
                <a:lnTo>
                  <a:pt x="0" y="18821"/>
                </a:lnTo>
                <a:lnTo>
                  <a:pt x="29984" y="17310"/>
                </a:lnTo>
                <a:lnTo>
                  <a:pt x="14809" y="16135"/>
                </a:lnTo>
                <a:lnTo>
                  <a:pt x="6188" y="12203"/>
                </a:lnTo>
                <a:lnTo>
                  <a:pt x="2009" y="6496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0172" y="4173270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80" h="16510">
                <a:moveTo>
                  <a:pt x="76" y="0"/>
                </a:moveTo>
                <a:lnTo>
                  <a:pt x="0" y="16446"/>
                </a:lnTo>
                <a:lnTo>
                  <a:pt x="29959" y="15328"/>
                </a:lnTo>
                <a:lnTo>
                  <a:pt x="14774" y="14464"/>
                </a:lnTo>
                <a:lnTo>
                  <a:pt x="6130" y="11212"/>
                </a:lnTo>
                <a:lnTo>
                  <a:pt x="1930" y="6186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1872" y="4175683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09" h="16510">
                <a:moveTo>
                  <a:pt x="330" y="0"/>
                </a:moveTo>
                <a:lnTo>
                  <a:pt x="0" y="16154"/>
                </a:lnTo>
                <a:lnTo>
                  <a:pt x="28752" y="15189"/>
                </a:lnTo>
                <a:lnTo>
                  <a:pt x="14181" y="13655"/>
                </a:lnTo>
                <a:lnTo>
                  <a:pt x="5997" y="10528"/>
                </a:lnTo>
                <a:lnTo>
                  <a:pt x="2085" y="5934"/>
                </a:lnTo>
                <a:lnTo>
                  <a:pt x="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7860" y="4168686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165" y="0"/>
                </a:moveTo>
                <a:lnTo>
                  <a:pt x="0" y="18999"/>
                </a:lnTo>
                <a:lnTo>
                  <a:pt x="30441" y="17741"/>
                </a:lnTo>
                <a:lnTo>
                  <a:pt x="15195" y="16500"/>
                </a:lnTo>
                <a:lnTo>
                  <a:pt x="6416" y="12419"/>
                </a:lnTo>
                <a:lnTo>
                  <a:pt x="2081" y="6563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0249" y="4208005"/>
            <a:ext cx="31115" cy="18415"/>
          </a:xfrm>
          <a:custGeom>
            <a:avLst/>
            <a:gdLst/>
            <a:ahLst/>
            <a:cxnLst/>
            <a:rect l="l" t="t" r="r" b="b"/>
            <a:pathLst>
              <a:path w="31115" h="18414">
                <a:moveTo>
                  <a:pt x="0" y="0"/>
                </a:moveTo>
                <a:lnTo>
                  <a:pt x="393" y="17995"/>
                </a:lnTo>
                <a:lnTo>
                  <a:pt x="30581" y="17132"/>
                </a:lnTo>
                <a:lnTo>
                  <a:pt x="16064" y="15153"/>
                </a:lnTo>
                <a:lnTo>
                  <a:pt x="7094" y="11371"/>
                </a:lnTo>
                <a:lnTo>
                  <a:pt x="2222" y="61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11882" y="4209935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317" y="0"/>
                </a:moveTo>
                <a:lnTo>
                  <a:pt x="0" y="17551"/>
                </a:lnTo>
                <a:lnTo>
                  <a:pt x="28740" y="16840"/>
                </a:lnTo>
                <a:lnTo>
                  <a:pt x="13783" y="15957"/>
                </a:lnTo>
                <a:lnTo>
                  <a:pt x="5641" y="12666"/>
                </a:lnTo>
                <a:lnTo>
                  <a:pt x="1943" y="7601"/>
                </a:lnTo>
                <a:lnTo>
                  <a:pt x="317" y="1397"/>
                </a:lnTo>
                <a:lnTo>
                  <a:pt x="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7860" y="4205604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165" y="0"/>
                </a:moveTo>
                <a:lnTo>
                  <a:pt x="0" y="18821"/>
                </a:lnTo>
                <a:lnTo>
                  <a:pt x="30213" y="18072"/>
                </a:lnTo>
                <a:lnTo>
                  <a:pt x="15002" y="16778"/>
                </a:lnTo>
                <a:lnTo>
                  <a:pt x="6302" y="12584"/>
                </a:lnTo>
                <a:lnTo>
                  <a:pt x="2045" y="6615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249" y="424540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4" h="17145">
                <a:moveTo>
                  <a:pt x="0" y="0"/>
                </a:moveTo>
                <a:lnTo>
                  <a:pt x="622" y="16802"/>
                </a:lnTo>
                <a:lnTo>
                  <a:pt x="29425" y="16459"/>
                </a:lnTo>
                <a:lnTo>
                  <a:pt x="14408" y="14839"/>
                </a:lnTo>
                <a:lnTo>
                  <a:pt x="5911" y="11263"/>
                </a:lnTo>
                <a:lnTo>
                  <a:pt x="1815" y="6170"/>
                </a:lnTo>
                <a:lnTo>
                  <a:pt x="0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1882" y="4245635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79">
                <a:moveTo>
                  <a:pt x="317" y="0"/>
                </a:moveTo>
                <a:lnTo>
                  <a:pt x="0" y="17538"/>
                </a:lnTo>
                <a:lnTo>
                  <a:pt x="28740" y="17183"/>
                </a:lnTo>
                <a:lnTo>
                  <a:pt x="14169" y="15845"/>
                </a:lnTo>
                <a:lnTo>
                  <a:pt x="5984" y="12480"/>
                </a:lnTo>
                <a:lnTo>
                  <a:pt x="2072" y="7521"/>
                </a:lnTo>
                <a:lnTo>
                  <a:pt x="317" y="1397"/>
                </a:lnTo>
                <a:lnTo>
                  <a:pt x="317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7860" y="4242523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165" y="0"/>
                </a:moveTo>
                <a:lnTo>
                  <a:pt x="0" y="18834"/>
                </a:lnTo>
                <a:lnTo>
                  <a:pt x="30441" y="18681"/>
                </a:lnTo>
                <a:lnTo>
                  <a:pt x="15490" y="16569"/>
                </a:lnTo>
                <a:lnTo>
                  <a:pt x="6678" y="12245"/>
                </a:lnTo>
                <a:lnTo>
                  <a:pt x="2179" y="6469"/>
                </a:lnTo>
                <a:lnTo>
                  <a:pt x="165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0249" y="4281322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4" h="17145">
                <a:moveTo>
                  <a:pt x="0" y="0"/>
                </a:moveTo>
                <a:lnTo>
                  <a:pt x="165" y="17043"/>
                </a:lnTo>
                <a:lnTo>
                  <a:pt x="29654" y="16967"/>
                </a:lnTo>
                <a:lnTo>
                  <a:pt x="14341" y="14196"/>
                </a:lnTo>
                <a:lnTo>
                  <a:pt x="5988" y="9983"/>
                </a:lnTo>
                <a:lnTo>
                  <a:pt x="2054" y="5021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1872" y="4282427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330" y="0"/>
                </a:moveTo>
                <a:lnTo>
                  <a:pt x="0" y="16154"/>
                </a:lnTo>
                <a:lnTo>
                  <a:pt x="28511" y="16040"/>
                </a:lnTo>
                <a:lnTo>
                  <a:pt x="14278" y="14196"/>
                </a:lnTo>
                <a:lnTo>
                  <a:pt x="6143" y="10796"/>
                </a:lnTo>
                <a:lnTo>
                  <a:pt x="2147" y="6008"/>
                </a:lnTo>
                <a:lnTo>
                  <a:pt x="33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7860" y="4279201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165" y="0"/>
                </a:moveTo>
                <a:lnTo>
                  <a:pt x="0" y="18999"/>
                </a:lnTo>
                <a:lnTo>
                  <a:pt x="30441" y="19024"/>
                </a:lnTo>
                <a:lnTo>
                  <a:pt x="14906" y="16571"/>
                </a:lnTo>
                <a:lnTo>
                  <a:pt x="6159" y="12166"/>
                </a:lnTo>
                <a:lnTo>
                  <a:pt x="1984" y="6437"/>
                </a:lnTo>
                <a:lnTo>
                  <a:pt x="165" y="12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0249" y="4318177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4" h="18414">
                <a:moveTo>
                  <a:pt x="0" y="0"/>
                </a:moveTo>
                <a:lnTo>
                  <a:pt x="165" y="17310"/>
                </a:lnTo>
                <a:lnTo>
                  <a:pt x="29654" y="17907"/>
                </a:lnTo>
                <a:lnTo>
                  <a:pt x="15919" y="15448"/>
                </a:lnTo>
                <a:lnTo>
                  <a:pt x="6778" y="11525"/>
                </a:lnTo>
                <a:lnTo>
                  <a:pt x="1661" y="6316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1872" y="4318508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330" y="0"/>
                </a:moveTo>
                <a:lnTo>
                  <a:pt x="0" y="16154"/>
                </a:lnTo>
                <a:lnTo>
                  <a:pt x="28981" y="16738"/>
                </a:lnTo>
                <a:lnTo>
                  <a:pt x="13989" y="14925"/>
                </a:lnTo>
                <a:lnTo>
                  <a:pt x="5768" y="11269"/>
                </a:lnTo>
                <a:lnTo>
                  <a:pt x="1992" y="6164"/>
                </a:lnTo>
                <a:lnTo>
                  <a:pt x="33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7860" y="4317339"/>
            <a:ext cx="30480" cy="19685"/>
          </a:xfrm>
          <a:custGeom>
            <a:avLst/>
            <a:gdLst/>
            <a:ahLst/>
            <a:cxnLst/>
            <a:rect l="l" t="t" r="r" b="b"/>
            <a:pathLst>
              <a:path w="30480" h="19685">
                <a:moveTo>
                  <a:pt x="165" y="0"/>
                </a:moveTo>
                <a:lnTo>
                  <a:pt x="0" y="18821"/>
                </a:lnTo>
                <a:lnTo>
                  <a:pt x="30441" y="19291"/>
                </a:lnTo>
                <a:lnTo>
                  <a:pt x="15683" y="16934"/>
                </a:lnTo>
                <a:lnTo>
                  <a:pt x="6850" y="12417"/>
                </a:lnTo>
                <a:lnTo>
                  <a:pt x="2243" y="6514"/>
                </a:lnTo>
                <a:lnTo>
                  <a:pt x="165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0249" y="4357154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4" h="15875">
                <a:moveTo>
                  <a:pt x="0" y="0"/>
                </a:moveTo>
                <a:lnTo>
                  <a:pt x="165" y="14820"/>
                </a:lnTo>
                <a:lnTo>
                  <a:pt x="29654" y="15506"/>
                </a:lnTo>
                <a:lnTo>
                  <a:pt x="14216" y="13746"/>
                </a:lnTo>
                <a:lnTo>
                  <a:pt x="5683" y="10529"/>
                </a:lnTo>
                <a:lnTo>
                  <a:pt x="1722" y="5925"/>
                </a:lnTo>
                <a:lnTo>
                  <a:pt x="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1872" y="4354220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5">
                <a:moveTo>
                  <a:pt x="330" y="0"/>
                </a:moveTo>
                <a:lnTo>
                  <a:pt x="0" y="16154"/>
                </a:lnTo>
                <a:lnTo>
                  <a:pt x="28511" y="16992"/>
                </a:lnTo>
                <a:lnTo>
                  <a:pt x="13496" y="14780"/>
                </a:lnTo>
                <a:lnTo>
                  <a:pt x="5448" y="11077"/>
                </a:lnTo>
                <a:lnTo>
                  <a:pt x="1886" y="6084"/>
                </a:lnTo>
                <a:lnTo>
                  <a:pt x="33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27860" y="4354258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80" h="20320">
                <a:moveTo>
                  <a:pt x="165" y="0"/>
                </a:moveTo>
                <a:lnTo>
                  <a:pt x="0" y="18910"/>
                </a:lnTo>
                <a:lnTo>
                  <a:pt x="29984" y="19799"/>
                </a:lnTo>
                <a:lnTo>
                  <a:pt x="14520" y="17255"/>
                </a:lnTo>
                <a:lnTo>
                  <a:pt x="5930" y="12576"/>
                </a:lnTo>
                <a:lnTo>
                  <a:pt x="1913" y="6558"/>
                </a:lnTo>
                <a:lnTo>
                  <a:pt x="165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0993" y="402211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30" h="23495">
                <a:moveTo>
                  <a:pt x="495" y="0"/>
                </a:moveTo>
                <a:lnTo>
                  <a:pt x="0" y="16268"/>
                </a:lnTo>
                <a:lnTo>
                  <a:pt x="10922" y="23012"/>
                </a:lnTo>
                <a:lnTo>
                  <a:pt x="3581" y="16052"/>
                </a:lnTo>
                <a:lnTo>
                  <a:pt x="1562" y="7391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2722" y="4032770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30" h="22860">
                <a:moveTo>
                  <a:pt x="190" y="0"/>
                </a:moveTo>
                <a:lnTo>
                  <a:pt x="0" y="16903"/>
                </a:lnTo>
                <a:lnTo>
                  <a:pt x="11353" y="22834"/>
                </a:lnTo>
                <a:lnTo>
                  <a:pt x="6659" y="17370"/>
                </a:lnTo>
                <a:lnTo>
                  <a:pt x="3419" y="11579"/>
                </a:lnTo>
                <a:lnTo>
                  <a:pt x="1356" y="5707"/>
                </a:lnTo>
                <a:lnTo>
                  <a:pt x="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3169" y="404378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30" h="22860">
                <a:moveTo>
                  <a:pt x="0" y="0"/>
                </a:moveTo>
                <a:lnTo>
                  <a:pt x="0" y="16217"/>
                </a:lnTo>
                <a:lnTo>
                  <a:pt x="11188" y="22339"/>
                </a:lnTo>
                <a:lnTo>
                  <a:pt x="3848" y="15392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0993" y="4058272"/>
            <a:ext cx="12065" cy="20955"/>
          </a:xfrm>
          <a:custGeom>
            <a:avLst/>
            <a:gdLst/>
            <a:ahLst/>
            <a:cxnLst/>
            <a:rect l="l" t="t" r="r" b="b"/>
            <a:pathLst>
              <a:path w="12065" h="20954">
                <a:moveTo>
                  <a:pt x="495" y="0"/>
                </a:moveTo>
                <a:lnTo>
                  <a:pt x="0" y="16281"/>
                </a:lnTo>
                <a:lnTo>
                  <a:pt x="11734" y="20650"/>
                </a:lnTo>
                <a:lnTo>
                  <a:pt x="2921" y="14249"/>
                </a:lnTo>
                <a:lnTo>
                  <a:pt x="1562" y="7404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2722" y="4065663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30" h="21589">
                <a:moveTo>
                  <a:pt x="190" y="0"/>
                </a:moveTo>
                <a:lnTo>
                  <a:pt x="0" y="17157"/>
                </a:lnTo>
                <a:lnTo>
                  <a:pt x="11353" y="21437"/>
                </a:lnTo>
                <a:lnTo>
                  <a:pt x="2374" y="15214"/>
                </a:lnTo>
                <a:lnTo>
                  <a:pt x="1270" y="7391"/>
                </a:lnTo>
                <a:lnTo>
                  <a:pt x="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33169" y="4074452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30" h="20954">
                <a:moveTo>
                  <a:pt x="0" y="0"/>
                </a:moveTo>
                <a:lnTo>
                  <a:pt x="0" y="16217"/>
                </a:lnTo>
                <a:lnTo>
                  <a:pt x="10858" y="20586"/>
                </a:lnTo>
                <a:lnTo>
                  <a:pt x="2870" y="14300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1361" y="4092486"/>
            <a:ext cx="12065" cy="22860"/>
          </a:xfrm>
          <a:custGeom>
            <a:avLst/>
            <a:gdLst/>
            <a:ahLst/>
            <a:cxnLst/>
            <a:rect l="l" t="t" r="r" b="b"/>
            <a:pathLst>
              <a:path w="12065" h="22860">
                <a:moveTo>
                  <a:pt x="0" y="0"/>
                </a:moveTo>
                <a:lnTo>
                  <a:pt x="165" y="19494"/>
                </a:lnTo>
                <a:lnTo>
                  <a:pt x="11734" y="22339"/>
                </a:lnTo>
                <a:lnTo>
                  <a:pt x="2755" y="16903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12494" y="409896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0" y="0"/>
                </a:moveTo>
                <a:lnTo>
                  <a:pt x="127" y="18300"/>
                </a:lnTo>
                <a:lnTo>
                  <a:pt x="11163" y="21615"/>
                </a:lnTo>
                <a:lnTo>
                  <a:pt x="1689" y="16129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3169" y="4106824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30" h="19685">
                <a:moveTo>
                  <a:pt x="0" y="0"/>
                </a:moveTo>
                <a:lnTo>
                  <a:pt x="0" y="16217"/>
                </a:lnTo>
                <a:lnTo>
                  <a:pt x="11353" y="19494"/>
                </a:lnTo>
                <a:lnTo>
                  <a:pt x="2705" y="14236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1361" y="4130547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30" h="20320">
                <a:moveTo>
                  <a:pt x="165" y="0"/>
                </a:moveTo>
                <a:lnTo>
                  <a:pt x="0" y="17792"/>
                </a:lnTo>
                <a:lnTo>
                  <a:pt x="11252" y="19862"/>
                </a:lnTo>
                <a:lnTo>
                  <a:pt x="3086" y="14731"/>
                </a:lnTo>
                <a:lnTo>
                  <a:pt x="1244" y="7391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2722" y="4134802"/>
            <a:ext cx="11430" cy="19050"/>
          </a:xfrm>
          <a:custGeom>
            <a:avLst/>
            <a:gdLst/>
            <a:ahLst/>
            <a:cxnLst/>
            <a:rect l="l" t="t" r="r" b="b"/>
            <a:pathLst>
              <a:path w="11430" h="19050">
                <a:moveTo>
                  <a:pt x="190" y="0"/>
                </a:moveTo>
                <a:lnTo>
                  <a:pt x="0" y="16916"/>
                </a:lnTo>
                <a:lnTo>
                  <a:pt x="11188" y="18757"/>
                </a:lnTo>
                <a:lnTo>
                  <a:pt x="2540" y="14478"/>
                </a:lnTo>
                <a:lnTo>
                  <a:pt x="1270" y="7391"/>
                </a:lnTo>
                <a:lnTo>
                  <a:pt x="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33169" y="4138942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30" h="18414">
                <a:moveTo>
                  <a:pt x="0" y="0"/>
                </a:moveTo>
                <a:lnTo>
                  <a:pt x="0" y="16217"/>
                </a:lnTo>
                <a:lnTo>
                  <a:pt x="11188" y="18275"/>
                </a:lnTo>
                <a:lnTo>
                  <a:pt x="2540" y="13754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1361" y="4164076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0" y="0"/>
                </a:moveTo>
                <a:lnTo>
                  <a:pt x="0" y="21259"/>
                </a:lnTo>
                <a:lnTo>
                  <a:pt x="11087" y="21805"/>
                </a:lnTo>
                <a:lnTo>
                  <a:pt x="2755" y="15646"/>
                </a:lnTo>
                <a:lnTo>
                  <a:pt x="1079" y="74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2722" y="4169232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90" y="0"/>
                </a:moveTo>
                <a:lnTo>
                  <a:pt x="0" y="17094"/>
                </a:lnTo>
                <a:lnTo>
                  <a:pt x="10693" y="17856"/>
                </a:lnTo>
                <a:lnTo>
                  <a:pt x="1727" y="13017"/>
                </a:lnTo>
                <a:lnTo>
                  <a:pt x="1270" y="7391"/>
                </a:lnTo>
                <a:lnTo>
                  <a:pt x="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33169" y="4171315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0" y="0"/>
                </a:moveTo>
                <a:lnTo>
                  <a:pt x="0" y="16154"/>
                </a:lnTo>
                <a:lnTo>
                  <a:pt x="11353" y="16814"/>
                </a:lnTo>
                <a:lnTo>
                  <a:pt x="1892" y="12661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1361" y="4201553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30" h="20320">
                <a:moveTo>
                  <a:pt x="0" y="0"/>
                </a:moveTo>
                <a:lnTo>
                  <a:pt x="0" y="20218"/>
                </a:lnTo>
                <a:lnTo>
                  <a:pt x="10922" y="19850"/>
                </a:lnTo>
                <a:lnTo>
                  <a:pt x="1460" y="15506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2557" y="4203662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355" y="0"/>
                </a:moveTo>
                <a:lnTo>
                  <a:pt x="0" y="17030"/>
                </a:lnTo>
                <a:lnTo>
                  <a:pt x="11023" y="16459"/>
                </a:lnTo>
                <a:lnTo>
                  <a:pt x="2222" y="11747"/>
                </a:lnTo>
                <a:lnTo>
                  <a:pt x="1435" y="7391"/>
                </a:lnTo>
                <a:lnTo>
                  <a:pt x="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3169" y="4203382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30" h="16510">
                <a:moveTo>
                  <a:pt x="0" y="0"/>
                </a:moveTo>
                <a:lnTo>
                  <a:pt x="0" y="16217"/>
                </a:lnTo>
                <a:lnTo>
                  <a:pt x="11353" y="15544"/>
                </a:lnTo>
                <a:lnTo>
                  <a:pt x="1727" y="12115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1361" y="423757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30" h="20954">
                <a:moveTo>
                  <a:pt x="165" y="0"/>
                </a:moveTo>
                <a:lnTo>
                  <a:pt x="0" y="20954"/>
                </a:lnTo>
                <a:lnTo>
                  <a:pt x="11252" y="19011"/>
                </a:lnTo>
                <a:lnTo>
                  <a:pt x="1130" y="14858"/>
                </a:lnTo>
                <a:lnTo>
                  <a:pt x="584" y="7162"/>
                </a:lnTo>
                <a:lnTo>
                  <a:pt x="165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2722" y="4237672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190" y="0"/>
                </a:moveTo>
                <a:lnTo>
                  <a:pt x="0" y="17094"/>
                </a:lnTo>
                <a:lnTo>
                  <a:pt x="11188" y="15417"/>
                </a:lnTo>
                <a:lnTo>
                  <a:pt x="2209" y="11201"/>
                </a:lnTo>
                <a:lnTo>
                  <a:pt x="609" y="7391"/>
                </a:lnTo>
                <a:lnTo>
                  <a:pt x="190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3169" y="4235412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30" h="16510">
                <a:moveTo>
                  <a:pt x="0" y="0"/>
                </a:moveTo>
                <a:lnTo>
                  <a:pt x="0" y="16217"/>
                </a:lnTo>
                <a:lnTo>
                  <a:pt x="10858" y="14516"/>
                </a:lnTo>
                <a:lnTo>
                  <a:pt x="3035" y="10287"/>
                </a:lnTo>
                <a:lnTo>
                  <a:pt x="1079" y="7404"/>
                </a:lnTo>
                <a:lnTo>
                  <a:pt x="0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91183" y="4272648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30" h="22860">
                <a:moveTo>
                  <a:pt x="283" y="14436"/>
                </a:moveTo>
                <a:lnTo>
                  <a:pt x="342" y="22593"/>
                </a:lnTo>
                <a:lnTo>
                  <a:pt x="10934" y="19545"/>
                </a:lnTo>
                <a:lnTo>
                  <a:pt x="283" y="14436"/>
                </a:lnTo>
                <a:close/>
              </a:path>
              <a:path w="11430" h="22860">
                <a:moveTo>
                  <a:pt x="269" y="12551"/>
                </a:moveTo>
                <a:lnTo>
                  <a:pt x="0" y="14300"/>
                </a:lnTo>
                <a:lnTo>
                  <a:pt x="283" y="14436"/>
                </a:lnTo>
                <a:lnTo>
                  <a:pt x="269" y="12551"/>
                </a:lnTo>
                <a:close/>
              </a:path>
              <a:path w="11430" h="22860">
                <a:moveTo>
                  <a:pt x="177" y="0"/>
                </a:moveTo>
                <a:lnTo>
                  <a:pt x="269" y="12551"/>
                </a:lnTo>
                <a:lnTo>
                  <a:pt x="1092" y="7213"/>
                </a:lnTo>
                <a:lnTo>
                  <a:pt x="177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12392" y="4272114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520" y="0"/>
                </a:moveTo>
                <a:lnTo>
                  <a:pt x="0" y="17157"/>
                </a:lnTo>
                <a:lnTo>
                  <a:pt x="11683" y="13843"/>
                </a:lnTo>
                <a:lnTo>
                  <a:pt x="2222" y="11150"/>
                </a:lnTo>
                <a:lnTo>
                  <a:pt x="939" y="7404"/>
                </a:lnTo>
                <a:lnTo>
                  <a:pt x="52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33169" y="4267200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4" h="16510">
                <a:moveTo>
                  <a:pt x="0" y="0"/>
                </a:moveTo>
                <a:lnTo>
                  <a:pt x="0" y="16205"/>
                </a:lnTo>
                <a:lnTo>
                  <a:pt x="10541" y="13347"/>
                </a:lnTo>
                <a:lnTo>
                  <a:pt x="749" y="8826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91361" y="4315168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4" h="16510">
                <a:moveTo>
                  <a:pt x="482" y="0"/>
                </a:moveTo>
                <a:lnTo>
                  <a:pt x="0" y="16522"/>
                </a:lnTo>
                <a:lnTo>
                  <a:pt x="10756" y="12509"/>
                </a:lnTo>
                <a:lnTo>
                  <a:pt x="1943" y="10477"/>
                </a:lnTo>
                <a:lnTo>
                  <a:pt x="901" y="7264"/>
                </a:lnTo>
                <a:lnTo>
                  <a:pt x="482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12722" y="430620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190" y="0"/>
                </a:moveTo>
                <a:lnTo>
                  <a:pt x="0" y="16916"/>
                </a:lnTo>
                <a:lnTo>
                  <a:pt x="11188" y="12750"/>
                </a:lnTo>
                <a:lnTo>
                  <a:pt x="2540" y="10109"/>
                </a:lnTo>
                <a:lnTo>
                  <a:pt x="1270" y="7404"/>
                </a:lnTo>
                <a:lnTo>
                  <a:pt x="19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33169" y="4298708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4" h="16510">
                <a:moveTo>
                  <a:pt x="0" y="0"/>
                </a:moveTo>
                <a:lnTo>
                  <a:pt x="165" y="16332"/>
                </a:lnTo>
                <a:lnTo>
                  <a:pt x="10693" y="12560"/>
                </a:lnTo>
                <a:lnTo>
                  <a:pt x="2044" y="9982"/>
                </a:lnTo>
                <a:lnTo>
                  <a:pt x="101" y="7454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1361" y="4351680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5">
                <a:moveTo>
                  <a:pt x="0" y="0"/>
                </a:moveTo>
                <a:lnTo>
                  <a:pt x="165" y="16751"/>
                </a:lnTo>
                <a:lnTo>
                  <a:pt x="12065" y="11049"/>
                </a:lnTo>
                <a:lnTo>
                  <a:pt x="4229" y="10414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12595" y="434045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0" y="0"/>
                </a:moveTo>
                <a:lnTo>
                  <a:pt x="292" y="17399"/>
                </a:lnTo>
                <a:lnTo>
                  <a:pt x="12458" y="11176"/>
                </a:lnTo>
                <a:lnTo>
                  <a:pt x="2844" y="10896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33169" y="4331093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30" h="16510">
                <a:moveTo>
                  <a:pt x="0" y="0"/>
                </a:moveTo>
                <a:lnTo>
                  <a:pt x="0" y="16395"/>
                </a:lnTo>
                <a:lnTo>
                  <a:pt x="11188" y="11226"/>
                </a:lnTo>
                <a:lnTo>
                  <a:pt x="3035" y="9499"/>
                </a:lnTo>
                <a:lnTo>
                  <a:pt x="1079" y="7391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1511" y="4030154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4" h="19685">
                <a:moveTo>
                  <a:pt x="228" y="0"/>
                </a:moveTo>
                <a:lnTo>
                  <a:pt x="0" y="19113"/>
                </a:lnTo>
                <a:lnTo>
                  <a:pt x="29603" y="16662"/>
                </a:lnTo>
                <a:lnTo>
                  <a:pt x="14498" y="15589"/>
                </a:lnTo>
                <a:lnTo>
                  <a:pt x="6029" y="11879"/>
                </a:lnTo>
                <a:lnTo>
                  <a:pt x="2003" y="6395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1444" y="3153105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696"/>
                </a:lnTo>
              </a:path>
            </a:pathLst>
          </a:custGeom>
          <a:ln w="15811">
            <a:solidFill>
              <a:srgbClr val="62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1900" y="3465944"/>
            <a:ext cx="236760" cy="11522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8616" y="3244989"/>
            <a:ext cx="88036" cy="13799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1888" y="3245802"/>
            <a:ext cx="236550" cy="3857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51419" y="3117888"/>
            <a:ext cx="807732" cy="3915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99299" y="3316389"/>
            <a:ext cx="866470" cy="414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57378" y="3487089"/>
            <a:ext cx="391205" cy="1911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89389" y="3008439"/>
            <a:ext cx="661514" cy="528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5818" y="3361004"/>
            <a:ext cx="536867" cy="4378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24530" y="3089478"/>
            <a:ext cx="168706" cy="2135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24670" y="3070923"/>
            <a:ext cx="143040" cy="1963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71102" y="3285769"/>
            <a:ext cx="113804" cy="2593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0955" y="3025787"/>
            <a:ext cx="143131" cy="480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59036" y="2822460"/>
            <a:ext cx="231420" cy="7045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67279" y="3025787"/>
            <a:ext cx="6807" cy="323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78191" y="3469742"/>
            <a:ext cx="1459230" cy="1459230"/>
          </a:xfrm>
          <a:custGeom>
            <a:avLst/>
            <a:gdLst/>
            <a:ahLst/>
            <a:cxnLst/>
            <a:rect l="l" t="t" r="r" b="b"/>
            <a:pathLst>
              <a:path w="1459230" h="1459229">
                <a:moveTo>
                  <a:pt x="718445" y="0"/>
                </a:moveTo>
                <a:lnTo>
                  <a:pt x="671151" y="2302"/>
                </a:lnTo>
                <a:lnTo>
                  <a:pt x="623480" y="7733"/>
                </a:lnTo>
                <a:lnTo>
                  <a:pt x="576258" y="16223"/>
                </a:lnTo>
                <a:lnTo>
                  <a:pt x="530297" y="27600"/>
                </a:lnTo>
                <a:lnTo>
                  <a:pt x="485677" y="41755"/>
                </a:lnTo>
                <a:lnTo>
                  <a:pt x="442480" y="58579"/>
                </a:lnTo>
                <a:lnTo>
                  <a:pt x="400786" y="77963"/>
                </a:lnTo>
                <a:lnTo>
                  <a:pt x="360678" y="99797"/>
                </a:lnTo>
                <a:lnTo>
                  <a:pt x="322235" y="123973"/>
                </a:lnTo>
                <a:lnTo>
                  <a:pt x="285541" y="150381"/>
                </a:lnTo>
                <a:lnTo>
                  <a:pt x="250674" y="178913"/>
                </a:lnTo>
                <a:lnTo>
                  <a:pt x="217717" y="209459"/>
                </a:lnTo>
                <a:lnTo>
                  <a:pt x="186752" y="241910"/>
                </a:lnTo>
                <a:lnTo>
                  <a:pt x="157858" y="276158"/>
                </a:lnTo>
                <a:lnTo>
                  <a:pt x="131117" y="312092"/>
                </a:lnTo>
                <a:lnTo>
                  <a:pt x="106611" y="349605"/>
                </a:lnTo>
                <a:lnTo>
                  <a:pt x="84421" y="388586"/>
                </a:lnTo>
                <a:lnTo>
                  <a:pt x="64627" y="428927"/>
                </a:lnTo>
                <a:lnTo>
                  <a:pt x="47311" y="470519"/>
                </a:lnTo>
                <a:lnTo>
                  <a:pt x="32554" y="513252"/>
                </a:lnTo>
                <a:lnTo>
                  <a:pt x="20438" y="557018"/>
                </a:lnTo>
                <a:lnTo>
                  <a:pt x="11043" y="601707"/>
                </a:lnTo>
                <a:lnTo>
                  <a:pt x="4451" y="647211"/>
                </a:lnTo>
                <a:lnTo>
                  <a:pt x="743" y="693420"/>
                </a:lnTo>
                <a:lnTo>
                  <a:pt x="0" y="740226"/>
                </a:lnTo>
                <a:lnTo>
                  <a:pt x="2302" y="787518"/>
                </a:lnTo>
                <a:lnTo>
                  <a:pt x="7733" y="835189"/>
                </a:lnTo>
                <a:lnTo>
                  <a:pt x="16224" y="882410"/>
                </a:lnTo>
                <a:lnTo>
                  <a:pt x="27603" y="928371"/>
                </a:lnTo>
                <a:lnTo>
                  <a:pt x="41759" y="972991"/>
                </a:lnTo>
                <a:lnTo>
                  <a:pt x="58584" y="1016189"/>
                </a:lnTo>
                <a:lnTo>
                  <a:pt x="77968" y="1057882"/>
                </a:lnTo>
                <a:lnTo>
                  <a:pt x="99803" y="1097991"/>
                </a:lnTo>
                <a:lnTo>
                  <a:pt x="123979" y="1136433"/>
                </a:lnTo>
                <a:lnTo>
                  <a:pt x="150387" y="1173128"/>
                </a:lnTo>
                <a:lnTo>
                  <a:pt x="178919" y="1207995"/>
                </a:lnTo>
                <a:lnTo>
                  <a:pt x="209465" y="1240952"/>
                </a:lnTo>
                <a:lnTo>
                  <a:pt x="241916" y="1271918"/>
                </a:lnTo>
                <a:lnTo>
                  <a:pt x="276163" y="1300812"/>
                </a:lnTo>
                <a:lnTo>
                  <a:pt x="312097" y="1327553"/>
                </a:lnTo>
                <a:lnTo>
                  <a:pt x="349609" y="1352059"/>
                </a:lnTo>
                <a:lnTo>
                  <a:pt x="388589" y="1374250"/>
                </a:lnTo>
                <a:lnTo>
                  <a:pt x="428930" y="1394045"/>
                </a:lnTo>
                <a:lnTo>
                  <a:pt x="470521" y="1411361"/>
                </a:lnTo>
                <a:lnTo>
                  <a:pt x="513254" y="1426118"/>
                </a:lnTo>
                <a:lnTo>
                  <a:pt x="557020" y="1438236"/>
                </a:lnTo>
                <a:lnTo>
                  <a:pt x="601709" y="1447631"/>
                </a:lnTo>
                <a:lnTo>
                  <a:pt x="647212" y="1454224"/>
                </a:lnTo>
                <a:lnTo>
                  <a:pt x="693421" y="1457934"/>
                </a:lnTo>
                <a:lnTo>
                  <a:pt x="740226" y="1458678"/>
                </a:lnTo>
                <a:lnTo>
                  <a:pt x="787518" y="1456377"/>
                </a:lnTo>
                <a:lnTo>
                  <a:pt x="835189" y="1450948"/>
                </a:lnTo>
                <a:lnTo>
                  <a:pt x="882410" y="1442456"/>
                </a:lnTo>
                <a:lnTo>
                  <a:pt x="928371" y="1431078"/>
                </a:lnTo>
                <a:lnTo>
                  <a:pt x="972991" y="1416922"/>
                </a:lnTo>
                <a:lnTo>
                  <a:pt x="1016189" y="1400097"/>
                </a:lnTo>
                <a:lnTo>
                  <a:pt x="1057882" y="1380713"/>
                </a:lnTo>
                <a:lnTo>
                  <a:pt x="1097991" y="1358878"/>
                </a:lnTo>
                <a:lnTo>
                  <a:pt x="1136433" y="1334702"/>
                </a:lnTo>
                <a:lnTo>
                  <a:pt x="1173128" y="1308293"/>
                </a:lnTo>
                <a:lnTo>
                  <a:pt x="1207995" y="1279761"/>
                </a:lnTo>
                <a:lnTo>
                  <a:pt x="1240952" y="1249215"/>
                </a:lnTo>
                <a:lnTo>
                  <a:pt x="1271918" y="1216764"/>
                </a:lnTo>
                <a:lnTo>
                  <a:pt x="1300812" y="1182517"/>
                </a:lnTo>
                <a:lnTo>
                  <a:pt x="1327553" y="1146582"/>
                </a:lnTo>
                <a:lnTo>
                  <a:pt x="1352059" y="1109070"/>
                </a:lnTo>
                <a:lnTo>
                  <a:pt x="1374250" y="1070089"/>
                </a:lnTo>
                <a:lnTo>
                  <a:pt x="1394045" y="1029747"/>
                </a:lnTo>
                <a:lnTo>
                  <a:pt x="1411361" y="988155"/>
                </a:lnTo>
                <a:lnTo>
                  <a:pt x="1426118" y="945422"/>
                </a:lnTo>
                <a:lnTo>
                  <a:pt x="1438236" y="901655"/>
                </a:lnTo>
                <a:lnTo>
                  <a:pt x="1447631" y="856966"/>
                </a:lnTo>
                <a:lnTo>
                  <a:pt x="1454224" y="811461"/>
                </a:lnTo>
                <a:lnTo>
                  <a:pt x="1457934" y="765251"/>
                </a:lnTo>
                <a:lnTo>
                  <a:pt x="1458678" y="718445"/>
                </a:lnTo>
                <a:lnTo>
                  <a:pt x="1456377" y="671151"/>
                </a:lnTo>
                <a:lnTo>
                  <a:pt x="1450948" y="623480"/>
                </a:lnTo>
                <a:lnTo>
                  <a:pt x="1442456" y="576258"/>
                </a:lnTo>
                <a:lnTo>
                  <a:pt x="1431078" y="530297"/>
                </a:lnTo>
                <a:lnTo>
                  <a:pt x="1416922" y="485677"/>
                </a:lnTo>
                <a:lnTo>
                  <a:pt x="1400097" y="442480"/>
                </a:lnTo>
                <a:lnTo>
                  <a:pt x="1380713" y="400786"/>
                </a:lnTo>
                <a:lnTo>
                  <a:pt x="1358878" y="360678"/>
                </a:lnTo>
                <a:lnTo>
                  <a:pt x="1334702" y="322235"/>
                </a:lnTo>
                <a:lnTo>
                  <a:pt x="1308293" y="285541"/>
                </a:lnTo>
                <a:lnTo>
                  <a:pt x="1279761" y="250674"/>
                </a:lnTo>
                <a:lnTo>
                  <a:pt x="1249215" y="217717"/>
                </a:lnTo>
                <a:lnTo>
                  <a:pt x="1216764" y="186752"/>
                </a:lnTo>
                <a:lnTo>
                  <a:pt x="1182517" y="157858"/>
                </a:lnTo>
                <a:lnTo>
                  <a:pt x="1146582" y="131117"/>
                </a:lnTo>
                <a:lnTo>
                  <a:pt x="1109070" y="106611"/>
                </a:lnTo>
                <a:lnTo>
                  <a:pt x="1070089" y="84421"/>
                </a:lnTo>
                <a:lnTo>
                  <a:pt x="1029747" y="64627"/>
                </a:lnTo>
                <a:lnTo>
                  <a:pt x="988155" y="47311"/>
                </a:lnTo>
                <a:lnTo>
                  <a:pt x="945422" y="32554"/>
                </a:lnTo>
                <a:lnTo>
                  <a:pt x="901655" y="20438"/>
                </a:lnTo>
                <a:lnTo>
                  <a:pt x="856966" y="11043"/>
                </a:lnTo>
                <a:lnTo>
                  <a:pt x="811461" y="4451"/>
                </a:lnTo>
                <a:lnTo>
                  <a:pt x="765251" y="743"/>
                </a:lnTo>
                <a:lnTo>
                  <a:pt x="718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78533" y="4711966"/>
            <a:ext cx="540985" cy="2276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77140" y="4017429"/>
            <a:ext cx="25790" cy="2109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98776" y="3537521"/>
            <a:ext cx="23101" cy="112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7141" y="3605542"/>
            <a:ext cx="29908" cy="221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2930" y="3849751"/>
            <a:ext cx="69189" cy="16767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77441" y="4153331"/>
            <a:ext cx="2031" cy="737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57489" y="4678184"/>
            <a:ext cx="601408" cy="2603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47225" y="4784166"/>
            <a:ext cx="1638" cy="10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8133" y="3544214"/>
            <a:ext cx="1160824" cy="13843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76754" y="3464128"/>
            <a:ext cx="1419467" cy="13581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37448" y="3465855"/>
            <a:ext cx="403237" cy="346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28811" y="3475786"/>
            <a:ext cx="446392" cy="2486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0865" y="4763503"/>
            <a:ext cx="37820" cy="3726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55391" y="3840098"/>
            <a:ext cx="38938" cy="825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41537" y="3527717"/>
            <a:ext cx="508342" cy="5727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44355" y="4392904"/>
            <a:ext cx="42735" cy="719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75203" y="3724389"/>
            <a:ext cx="80187" cy="11570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80958" y="3472014"/>
            <a:ext cx="717092" cy="99374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37497" y="3912666"/>
            <a:ext cx="32829" cy="472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193747" y="3471646"/>
            <a:ext cx="256133" cy="11272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84395" y="3476929"/>
            <a:ext cx="608079" cy="50867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72626" y="3943768"/>
            <a:ext cx="190131" cy="15402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93949" y="4221365"/>
            <a:ext cx="141897" cy="4933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73439" y="3713708"/>
            <a:ext cx="465848" cy="2967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69260" y="4014520"/>
            <a:ext cx="8077" cy="78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76792" y="3975608"/>
            <a:ext cx="454329" cy="37721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33827" y="3716388"/>
            <a:ext cx="274459" cy="38019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88615" y="4095991"/>
            <a:ext cx="273557" cy="13822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60574" y="3823461"/>
            <a:ext cx="408978" cy="39841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39288" y="3837622"/>
            <a:ext cx="129971" cy="1861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32198" y="4005465"/>
            <a:ext cx="180647" cy="19044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26068" y="4112031"/>
            <a:ext cx="89509" cy="8465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15120" y="3907028"/>
            <a:ext cx="288950" cy="2977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7792" y="3741115"/>
            <a:ext cx="383717" cy="9217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17957" y="3666959"/>
            <a:ext cx="383425" cy="41428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0283" y="3701211"/>
            <a:ext cx="73025" cy="67310"/>
          </a:xfrm>
          <a:custGeom>
            <a:avLst/>
            <a:gdLst/>
            <a:ahLst/>
            <a:cxnLst/>
            <a:rect l="l" t="t" r="r" b="b"/>
            <a:pathLst>
              <a:path w="73025" h="67310">
                <a:moveTo>
                  <a:pt x="72453" y="0"/>
                </a:moveTo>
                <a:lnTo>
                  <a:pt x="0" y="7137"/>
                </a:lnTo>
                <a:lnTo>
                  <a:pt x="0" y="66967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0283" y="3701211"/>
            <a:ext cx="73025" cy="67310"/>
          </a:xfrm>
          <a:custGeom>
            <a:avLst/>
            <a:gdLst/>
            <a:ahLst/>
            <a:cxnLst/>
            <a:rect l="l" t="t" r="r" b="b"/>
            <a:pathLst>
              <a:path w="73025" h="67310">
                <a:moveTo>
                  <a:pt x="72453" y="0"/>
                </a:moveTo>
                <a:lnTo>
                  <a:pt x="0" y="7137"/>
                </a:lnTo>
                <a:lnTo>
                  <a:pt x="0" y="66967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0283" y="3701211"/>
            <a:ext cx="73025" cy="67310"/>
          </a:xfrm>
          <a:custGeom>
            <a:avLst/>
            <a:gdLst/>
            <a:ahLst/>
            <a:cxnLst/>
            <a:rect l="l" t="t" r="r" b="b"/>
            <a:pathLst>
              <a:path w="73025" h="67310">
                <a:moveTo>
                  <a:pt x="72453" y="0"/>
                </a:moveTo>
                <a:lnTo>
                  <a:pt x="0" y="7137"/>
                </a:lnTo>
                <a:lnTo>
                  <a:pt x="0" y="66967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0283" y="3701211"/>
            <a:ext cx="72453" cy="6696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1116" y="3666744"/>
            <a:ext cx="141604" cy="99164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4700" y="3713111"/>
            <a:ext cx="72390" cy="65405"/>
          </a:xfrm>
          <a:custGeom>
            <a:avLst/>
            <a:gdLst/>
            <a:ahLst/>
            <a:cxnLst/>
            <a:rect l="l" t="t" r="r" b="b"/>
            <a:pathLst>
              <a:path w="72390" h="65404">
                <a:moveTo>
                  <a:pt x="72034" y="0"/>
                </a:moveTo>
                <a:lnTo>
                  <a:pt x="0" y="7150"/>
                </a:lnTo>
                <a:lnTo>
                  <a:pt x="0" y="65062"/>
                </a:lnTo>
                <a:lnTo>
                  <a:pt x="72034" y="585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4700" y="3713111"/>
            <a:ext cx="72390" cy="65405"/>
          </a:xfrm>
          <a:custGeom>
            <a:avLst/>
            <a:gdLst/>
            <a:ahLst/>
            <a:cxnLst/>
            <a:rect l="l" t="t" r="r" b="b"/>
            <a:pathLst>
              <a:path w="72390" h="65404">
                <a:moveTo>
                  <a:pt x="72034" y="0"/>
                </a:moveTo>
                <a:lnTo>
                  <a:pt x="0" y="7150"/>
                </a:lnTo>
                <a:lnTo>
                  <a:pt x="0" y="65062"/>
                </a:lnTo>
                <a:lnTo>
                  <a:pt x="72034" y="585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4700" y="3713111"/>
            <a:ext cx="72390" cy="65405"/>
          </a:xfrm>
          <a:custGeom>
            <a:avLst/>
            <a:gdLst/>
            <a:ahLst/>
            <a:cxnLst/>
            <a:rect l="l" t="t" r="r" b="b"/>
            <a:pathLst>
              <a:path w="72390" h="65404">
                <a:moveTo>
                  <a:pt x="72034" y="0"/>
                </a:moveTo>
                <a:lnTo>
                  <a:pt x="0" y="7150"/>
                </a:lnTo>
                <a:lnTo>
                  <a:pt x="0" y="65062"/>
                </a:lnTo>
                <a:lnTo>
                  <a:pt x="72034" y="585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4700" y="3713111"/>
            <a:ext cx="72034" cy="6506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7454" y="3725024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5">
                <a:moveTo>
                  <a:pt x="72021" y="0"/>
                </a:moveTo>
                <a:lnTo>
                  <a:pt x="0" y="7137"/>
                </a:lnTo>
                <a:lnTo>
                  <a:pt x="0" y="63626"/>
                </a:lnTo>
                <a:lnTo>
                  <a:pt x="72021" y="571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7454" y="3725024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5">
                <a:moveTo>
                  <a:pt x="72021" y="0"/>
                </a:moveTo>
                <a:lnTo>
                  <a:pt x="0" y="7137"/>
                </a:lnTo>
                <a:lnTo>
                  <a:pt x="0" y="63626"/>
                </a:lnTo>
                <a:lnTo>
                  <a:pt x="72021" y="571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7454" y="3725024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5">
                <a:moveTo>
                  <a:pt x="72021" y="0"/>
                </a:moveTo>
                <a:lnTo>
                  <a:pt x="0" y="7137"/>
                </a:lnTo>
                <a:lnTo>
                  <a:pt x="0" y="63626"/>
                </a:lnTo>
                <a:lnTo>
                  <a:pt x="72021" y="571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7454" y="3725024"/>
            <a:ext cx="72021" cy="636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0283" y="3777538"/>
            <a:ext cx="73025" cy="66675"/>
          </a:xfrm>
          <a:custGeom>
            <a:avLst/>
            <a:gdLst/>
            <a:ahLst/>
            <a:cxnLst/>
            <a:rect l="l" t="t" r="r" b="b"/>
            <a:pathLst>
              <a:path w="73025" h="66675">
                <a:moveTo>
                  <a:pt x="72453" y="0"/>
                </a:moveTo>
                <a:lnTo>
                  <a:pt x="0" y="6350"/>
                </a:lnTo>
                <a:lnTo>
                  <a:pt x="0" y="66179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0283" y="3777538"/>
            <a:ext cx="73025" cy="66675"/>
          </a:xfrm>
          <a:custGeom>
            <a:avLst/>
            <a:gdLst/>
            <a:ahLst/>
            <a:cxnLst/>
            <a:rect l="l" t="t" r="r" b="b"/>
            <a:pathLst>
              <a:path w="73025" h="66675">
                <a:moveTo>
                  <a:pt x="72453" y="0"/>
                </a:moveTo>
                <a:lnTo>
                  <a:pt x="0" y="6350"/>
                </a:lnTo>
                <a:lnTo>
                  <a:pt x="0" y="66179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0283" y="3777538"/>
            <a:ext cx="73025" cy="66675"/>
          </a:xfrm>
          <a:custGeom>
            <a:avLst/>
            <a:gdLst/>
            <a:ahLst/>
            <a:cxnLst/>
            <a:rect l="l" t="t" r="r" b="b"/>
            <a:pathLst>
              <a:path w="73025" h="66675">
                <a:moveTo>
                  <a:pt x="72453" y="0"/>
                </a:moveTo>
                <a:lnTo>
                  <a:pt x="0" y="6350"/>
                </a:lnTo>
                <a:lnTo>
                  <a:pt x="0" y="66179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0283" y="3777538"/>
            <a:ext cx="72453" cy="6617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4700" y="3787711"/>
            <a:ext cx="72390" cy="65405"/>
          </a:xfrm>
          <a:custGeom>
            <a:avLst/>
            <a:gdLst/>
            <a:ahLst/>
            <a:cxnLst/>
            <a:rect l="l" t="t" r="r" b="b"/>
            <a:pathLst>
              <a:path w="72390" h="65404">
                <a:moveTo>
                  <a:pt x="72034" y="0"/>
                </a:moveTo>
                <a:lnTo>
                  <a:pt x="0" y="6337"/>
                </a:lnTo>
                <a:lnTo>
                  <a:pt x="0" y="64897"/>
                </a:lnTo>
                <a:lnTo>
                  <a:pt x="72034" y="5949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4700" y="3787711"/>
            <a:ext cx="72390" cy="65405"/>
          </a:xfrm>
          <a:custGeom>
            <a:avLst/>
            <a:gdLst/>
            <a:ahLst/>
            <a:cxnLst/>
            <a:rect l="l" t="t" r="r" b="b"/>
            <a:pathLst>
              <a:path w="72390" h="65404">
                <a:moveTo>
                  <a:pt x="72034" y="0"/>
                </a:moveTo>
                <a:lnTo>
                  <a:pt x="0" y="6337"/>
                </a:lnTo>
                <a:lnTo>
                  <a:pt x="0" y="64897"/>
                </a:lnTo>
                <a:lnTo>
                  <a:pt x="72034" y="5949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4700" y="3787711"/>
            <a:ext cx="72034" cy="6489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4700" y="3787711"/>
            <a:ext cx="72034" cy="6489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7454" y="3797693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5">
                <a:moveTo>
                  <a:pt x="72021" y="0"/>
                </a:moveTo>
                <a:lnTo>
                  <a:pt x="0" y="6819"/>
                </a:lnTo>
                <a:lnTo>
                  <a:pt x="0" y="64109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7454" y="3797693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5">
                <a:moveTo>
                  <a:pt x="72021" y="0"/>
                </a:moveTo>
                <a:lnTo>
                  <a:pt x="0" y="6819"/>
                </a:lnTo>
                <a:lnTo>
                  <a:pt x="0" y="64109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7454" y="3797693"/>
            <a:ext cx="72021" cy="641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7454" y="3797693"/>
            <a:ext cx="72021" cy="6410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0283" y="3854031"/>
            <a:ext cx="73025" cy="65405"/>
          </a:xfrm>
          <a:custGeom>
            <a:avLst/>
            <a:gdLst/>
            <a:ahLst/>
            <a:cxnLst/>
            <a:rect l="l" t="t" r="r" b="b"/>
            <a:pathLst>
              <a:path w="73025" h="65404">
                <a:moveTo>
                  <a:pt x="72453" y="0"/>
                </a:moveTo>
                <a:lnTo>
                  <a:pt x="0" y="5397"/>
                </a:lnTo>
                <a:lnTo>
                  <a:pt x="0" y="64909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283" y="3854031"/>
            <a:ext cx="73025" cy="65405"/>
          </a:xfrm>
          <a:custGeom>
            <a:avLst/>
            <a:gdLst/>
            <a:ahLst/>
            <a:cxnLst/>
            <a:rect l="l" t="t" r="r" b="b"/>
            <a:pathLst>
              <a:path w="73025" h="65404">
                <a:moveTo>
                  <a:pt x="72453" y="0"/>
                </a:moveTo>
                <a:lnTo>
                  <a:pt x="0" y="5397"/>
                </a:lnTo>
                <a:lnTo>
                  <a:pt x="0" y="64909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0283" y="3854031"/>
            <a:ext cx="72453" cy="6490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0283" y="3854031"/>
            <a:ext cx="72453" cy="6490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4700" y="3862451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90" h="64135">
                <a:moveTo>
                  <a:pt x="72034" y="0"/>
                </a:moveTo>
                <a:lnTo>
                  <a:pt x="0" y="5854"/>
                </a:lnTo>
                <a:lnTo>
                  <a:pt x="0" y="63944"/>
                </a:lnTo>
                <a:lnTo>
                  <a:pt x="72034" y="5902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4700" y="3862451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90" h="64135">
                <a:moveTo>
                  <a:pt x="72034" y="0"/>
                </a:moveTo>
                <a:lnTo>
                  <a:pt x="0" y="5854"/>
                </a:lnTo>
                <a:lnTo>
                  <a:pt x="0" y="63944"/>
                </a:lnTo>
                <a:lnTo>
                  <a:pt x="72034" y="5902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4700" y="3862451"/>
            <a:ext cx="72034" cy="6394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4700" y="3862451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90" h="64135">
                <a:moveTo>
                  <a:pt x="72034" y="0"/>
                </a:moveTo>
                <a:lnTo>
                  <a:pt x="0" y="5854"/>
                </a:lnTo>
                <a:lnTo>
                  <a:pt x="0" y="63944"/>
                </a:lnTo>
                <a:lnTo>
                  <a:pt x="72034" y="5902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7454" y="3871163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89" h="63500">
                <a:moveTo>
                  <a:pt x="72021" y="0"/>
                </a:moveTo>
                <a:lnTo>
                  <a:pt x="0" y="5880"/>
                </a:lnTo>
                <a:lnTo>
                  <a:pt x="0" y="63004"/>
                </a:lnTo>
                <a:lnTo>
                  <a:pt x="72021" y="57937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57454" y="3871163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89" h="63500">
                <a:moveTo>
                  <a:pt x="72021" y="0"/>
                </a:moveTo>
                <a:lnTo>
                  <a:pt x="0" y="5880"/>
                </a:lnTo>
                <a:lnTo>
                  <a:pt x="0" y="63004"/>
                </a:lnTo>
                <a:lnTo>
                  <a:pt x="72021" y="57937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57454" y="3871163"/>
            <a:ext cx="72021" cy="6300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7454" y="3871163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89" h="63500">
                <a:moveTo>
                  <a:pt x="72021" y="0"/>
                </a:moveTo>
                <a:lnTo>
                  <a:pt x="0" y="5880"/>
                </a:lnTo>
                <a:lnTo>
                  <a:pt x="0" y="63004"/>
                </a:lnTo>
                <a:lnTo>
                  <a:pt x="72021" y="57937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0283" y="3930522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72453" y="0"/>
                </a:moveTo>
                <a:lnTo>
                  <a:pt x="0" y="4914"/>
                </a:lnTo>
                <a:lnTo>
                  <a:pt x="0" y="63957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0283" y="3930522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72453" y="0"/>
                </a:moveTo>
                <a:lnTo>
                  <a:pt x="0" y="4914"/>
                </a:lnTo>
                <a:lnTo>
                  <a:pt x="0" y="63957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0283" y="3930522"/>
            <a:ext cx="72453" cy="6395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0283" y="3930522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72453" y="0"/>
                </a:moveTo>
                <a:lnTo>
                  <a:pt x="0" y="4914"/>
                </a:lnTo>
                <a:lnTo>
                  <a:pt x="0" y="63957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4700" y="3937825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90" h="63500">
                <a:moveTo>
                  <a:pt x="72034" y="0"/>
                </a:moveTo>
                <a:lnTo>
                  <a:pt x="0" y="4597"/>
                </a:lnTo>
                <a:lnTo>
                  <a:pt x="0" y="62992"/>
                </a:lnTo>
                <a:lnTo>
                  <a:pt x="72034" y="5918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74700" y="3937825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90" h="63500">
                <a:moveTo>
                  <a:pt x="72034" y="0"/>
                </a:moveTo>
                <a:lnTo>
                  <a:pt x="0" y="4597"/>
                </a:lnTo>
                <a:lnTo>
                  <a:pt x="0" y="62992"/>
                </a:lnTo>
                <a:lnTo>
                  <a:pt x="72034" y="5918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74700" y="3937825"/>
            <a:ext cx="72034" cy="6299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4700" y="3937825"/>
            <a:ext cx="72390" cy="63500"/>
          </a:xfrm>
          <a:custGeom>
            <a:avLst/>
            <a:gdLst/>
            <a:ahLst/>
            <a:cxnLst/>
            <a:rect l="l" t="t" r="r" b="b"/>
            <a:pathLst>
              <a:path w="72390" h="63500">
                <a:moveTo>
                  <a:pt x="72034" y="0"/>
                </a:moveTo>
                <a:lnTo>
                  <a:pt x="0" y="4597"/>
                </a:lnTo>
                <a:lnTo>
                  <a:pt x="0" y="62992"/>
                </a:lnTo>
                <a:lnTo>
                  <a:pt x="72034" y="5918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7454" y="3944797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89" h="62229">
                <a:moveTo>
                  <a:pt x="72021" y="0"/>
                </a:moveTo>
                <a:lnTo>
                  <a:pt x="0" y="4610"/>
                </a:lnTo>
                <a:lnTo>
                  <a:pt x="0" y="61899"/>
                </a:lnTo>
                <a:lnTo>
                  <a:pt x="72021" y="5808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7454" y="3944797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89" h="62229">
                <a:moveTo>
                  <a:pt x="72021" y="0"/>
                </a:moveTo>
                <a:lnTo>
                  <a:pt x="0" y="4610"/>
                </a:lnTo>
                <a:lnTo>
                  <a:pt x="0" y="61899"/>
                </a:lnTo>
                <a:lnTo>
                  <a:pt x="72021" y="5808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7454" y="3944797"/>
            <a:ext cx="72021" cy="6189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454" y="3944797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89" h="62229">
                <a:moveTo>
                  <a:pt x="72021" y="0"/>
                </a:moveTo>
                <a:lnTo>
                  <a:pt x="0" y="4610"/>
                </a:lnTo>
                <a:lnTo>
                  <a:pt x="0" y="61899"/>
                </a:lnTo>
                <a:lnTo>
                  <a:pt x="72021" y="5808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0283" y="4007649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453" y="0"/>
                </a:moveTo>
                <a:lnTo>
                  <a:pt x="0" y="3327"/>
                </a:lnTo>
                <a:lnTo>
                  <a:pt x="0" y="63474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90283" y="4007649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453" y="0"/>
                </a:moveTo>
                <a:lnTo>
                  <a:pt x="0" y="3327"/>
                </a:lnTo>
                <a:lnTo>
                  <a:pt x="0" y="63474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0283" y="4007649"/>
            <a:ext cx="72453" cy="6347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0283" y="4007649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453" y="0"/>
                </a:moveTo>
                <a:lnTo>
                  <a:pt x="0" y="3327"/>
                </a:lnTo>
                <a:lnTo>
                  <a:pt x="0" y="63474"/>
                </a:lnTo>
                <a:lnTo>
                  <a:pt x="72453" y="60299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4700" y="4013352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90" h="62229">
                <a:moveTo>
                  <a:pt x="72034" y="0"/>
                </a:moveTo>
                <a:lnTo>
                  <a:pt x="0" y="3505"/>
                </a:lnTo>
                <a:lnTo>
                  <a:pt x="0" y="62217"/>
                </a:lnTo>
                <a:lnTo>
                  <a:pt x="72034" y="593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4700" y="4013352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90" h="62229">
                <a:moveTo>
                  <a:pt x="72034" y="0"/>
                </a:moveTo>
                <a:lnTo>
                  <a:pt x="0" y="3505"/>
                </a:lnTo>
                <a:lnTo>
                  <a:pt x="0" y="62217"/>
                </a:lnTo>
                <a:lnTo>
                  <a:pt x="72034" y="593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74700" y="4013352"/>
            <a:ext cx="72034" cy="6221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4700" y="4013352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90" h="62229">
                <a:moveTo>
                  <a:pt x="72034" y="0"/>
                </a:moveTo>
                <a:lnTo>
                  <a:pt x="0" y="3505"/>
                </a:lnTo>
                <a:lnTo>
                  <a:pt x="0" y="62217"/>
                </a:lnTo>
                <a:lnTo>
                  <a:pt x="72034" y="59359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57454" y="4018762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89" h="61595">
                <a:moveTo>
                  <a:pt x="72021" y="0"/>
                </a:moveTo>
                <a:lnTo>
                  <a:pt x="0" y="3810"/>
                </a:lnTo>
                <a:lnTo>
                  <a:pt x="0" y="61252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7454" y="4018762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89" h="61595">
                <a:moveTo>
                  <a:pt x="72021" y="0"/>
                </a:moveTo>
                <a:lnTo>
                  <a:pt x="0" y="3810"/>
                </a:lnTo>
                <a:lnTo>
                  <a:pt x="0" y="61252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7454" y="4018762"/>
            <a:ext cx="72021" cy="6125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7454" y="4018762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89" h="61595">
                <a:moveTo>
                  <a:pt x="72021" y="0"/>
                </a:moveTo>
                <a:lnTo>
                  <a:pt x="0" y="3810"/>
                </a:lnTo>
                <a:lnTo>
                  <a:pt x="0" y="61252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0283" y="4084129"/>
            <a:ext cx="73025" cy="62230"/>
          </a:xfrm>
          <a:custGeom>
            <a:avLst/>
            <a:gdLst/>
            <a:ahLst/>
            <a:cxnLst/>
            <a:rect l="l" t="t" r="r" b="b"/>
            <a:pathLst>
              <a:path w="73025" h="62229">
                <a:moveTo>
                  <a:pt x="72453" y="0"/>
                </a:moveTo>
                <a:lnTo>
                  <a:pt x="0" y="3022"/>
                </a:lnTo>
                <a:lnTo>
                  <a:pt x="0" y="62052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90283" y="4084129"/>
            <a:ext cx="73025" cy="62230"/>
          </a:xfrm>
          <a:custGeom>
            <a:avLst/>
            <a:gdLst/>
            <a:ahLst/>
            <a:cxnLst/>
            <a:rect l="l" t="t" r="r" b="b"/>
            <a:pathLst>
              <a:path w="73025" h="62229">
                <a:moveTo>
                  <a:pt x="72453" y="0"/>
                </a:moveTo>
                <a:lnTo>
                  <a:pt x="0" y="3022"/>
                </a:lnTo>
                <a:lnTo>
                  <a:pt x="0" y="62052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90283" y="4084129"/>
            <a:ext cx="72453" cy="6205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0283" y="4084129"/>
            <a:ext cx="73025" cy="62230"/>
          </a:xfrm>
          <a:custGeom>
            <a:avLst/>
            <a:gdLst/>
            <a:ahLst/>
            <a:cxnLst/>
            <a:rect l="l" t="t" r="r" b="b"/>
            <a:pathLst>
              <a:path w="73025" h="62229">
                <a:moveTo>
                  <a:pt x="72453" y="0"/>
                </a:moveTo>
                <a:lnTo>
                  <a:pt x="0" y="3022"/>
                </a:lnTo>
                <a:lnTo>
                  <a:pt x="0" y="62052"/>
                </a:lnTo>
                <a:lnTo>
                  <a:pt x="72453" y="60312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4700" y="4088104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90" h="61595">
                <a:moveTo>
                  <a:pt x="72034" y="0"/>
                </a:moveTo>
                <a:lnTo>
                  <a:pt x="0" y="2857"/>
                </a:lnTo>
                <a:lnTo>
                  <a:pt x="0" y="61252"/>
                </a:lnTo>
                <a:lnTo>
                  <a:pt x="72034" y="59194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4700" y="4088104"/>
            <a:ext cx="72034" cy="612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4700" y="4088104"/>
            <a:ext cx="72034" cy="6125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4700" y="4088104"/>
            <a:ext cx="72390" cy="61594"/>
          </a:xfrm>
          <a:custGeom>
            <a:avLst/>
            <a:gdLst/>
            <a:ahLst/>
            <a:cxnLst/>
            <a:rect l="l" t="t" r="r" b="b"/>
            <a:pathLst>
              <a:path w="72390" h="61595">
                <a:moveTo>
                  <a:pt x="72034" y="0"/>
                </a:moveTo>
                <a:lnTo>
                  <a:pt x="0" y="2857"/>
                </a:lnTo>
                <a:lnTo>
                  <a:pt x="0" y="61252"/>
                </a:lnTo>
                <a:lnTo>
                  <a:pt x="72034" y="59194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57454" y="4092714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021" y="0"/>
                </a:moveTo>
                <a:lnTo>
                  <a:pt x="0" y="2374"/>
                </a:lnTo>
                <a:lnTo>
                  <a:pt x="0" y="59664"/>
                </a:lnTo>
                <a:lnTo>
                  <a:pt x="72021" y="577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7454" y="4092714"/>
            <a:ext cx="72021" cy="5966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57454" y="4092714"/>
            <a:ext cx="72021" cy="5966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454" y="4092714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021" y="0"/>
                </a:moveTo>
                <a:lnTo>
                  <a:pt x="0" y="2374"/>
                </a:lnTo>
                <a:lnTo>
                  <a:pt x="0" y="59664"/>
                </a:lnTo>
                <a:lnTo>
                  <a:pt x="72021" y="577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90283" y="4160469"/>
            <a:ext cx="73025" cy="61594"/>
          </a:xfrm>
          <a:custGeom>
            <a:avLst/>
            <a:gdLst/>
            <a:ahLst/>
            <a:cxnLst/>
            <a:rect l="l" t="t" r="r" b="b"/>
            <a:pathLst>
              <a:path w="73025" h="61595">
                <a:moveTo>
                  <a:pt x="72453" y="0"/>
                </a:moveTo>
                <a:lnTo>
                  <a:pt x="0" y="1587"/>
                </a:lnTo>
                <a:lnTo>
                  <a:pt x="0" y="61252"/>
                </a:lnTo>
                <a:lnTo>
                  <a:pt x="72453" y="60451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0283" y="4160469"/>
            <a:ext cx="72453" cy="6125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0283" y="4160469"/>
            <a:ext cx="72453" cy="6125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0283" y="4160469"/>
            <a:ext cx="73025" cy="61594"/>
          </a:xfrm>
          <a:custGeom>
            <a:avLst/>
            <a:gdLst/>
            <a:ahLst/>
            <a:cxnLst/>
            <a:rect l="l" t="t" r="r" b="b"/>
            <a:pathLst>
              <a:path w="73025" h="61595">
                <a:moveTo>
                  <a:pt x="72453" y="0"/>
                </a:moveTo>
                <a:lnTo>
                  <a:pt x="0" y="1587"/>
                </a:lnTo>
                <a:lnTo>
                  <a:pt x="0" y="61252"/>
                </a:lnTo>
                <a:lnTo>
                  <a:pt x="72453" y="60451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4700" y="4163174"/>
            <a:ext cx="72390" cy="60325"/>
          </a:xfrm>
          <a:custGeom>
            <a:avLst/>
            <a:gdLst/>
            <a:ahLst/>
            <a:cxnLst/>
            <a:rect l="l" t="t" r="r" b="b"/>
            <a:pathLst>
              <a:path w="72390" h="60325">
                <a:moveTo>
                  <a:pt x="72034" y="0"/>
                </a:moveTo>
                <a:lnTo>
                  <a:pt x="0" y="1587"/>
                </a:lnTo>
                <a:lnTo>
                  <a:pt x="0" y="60299"/>
                </a:lnTo>
                <a:lnTo>
                  <a:pt x="72034" y="59194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4700" y="4163174"/>
            <a:ext cx="72034" cy="6029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4700" y="4163174"/>
            <a:ext cx="72390" cy="60325"/>
          </a:xfrm>
          <a:custGeom>
            <a:avLst/>
            <a:gdLst/>
            <a:ahLst/>
            <a:cxnLst/>
            <a:rect l="l" t="t" r="r" b="b"/>
            <a:pathLst>
              <a:path w="72390" h="60325">
                <a:moveTo>
                  <a:pt x="72034" y="0"/>
                </a:moveTo>
                <a:lnTo>
                  <a:pt x="0" y="1587"/>
                </a:lnTo>
                <a:lnTo>
                  <a:pt x="0" y="60299"/>
                </a:lnTo>
                <a:lnTo>
                  <a:pt x="72034" y="59194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74700" y="4163174"/>
            <a:ext cx="72390" cy="60325"/>
          </a:xfrm>
          <a:custGeom>
            <a:avLst/>
            <a:gdLst/>
            <a:ahLst/>
            <a:cxnLst/>
            <a:rect l="l" t="t" r="r" b="b"/>
            <a:pathLst>
              <a:path w="72390" h="60325">
                <a:moveTo>
                  <a:pt x="72034" y="0"/>
                </a:moveTo>
                <a:lnTo>
                  <a:pt x="0" y="1587"/>
                </a:lnTo>
                <a:lnTo>
                  <a:pt x="0" y="60299"/>
                </a:lnTo>
                <a:lnTo>
                  <a:pt x="72034" y="59194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57454" y="4165701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021" y="0"/>
                </a:moveTo>
                <a:lnTo>
                  <a:pt x="825" y="1600"/>
                </a:lnTo>
                <a:lnTo>
                  <a:pt x="0" y="59524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57454" y="4165701"/>
            <a:ext cx="72021" cy="5952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57454" y="4165701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021" y="0"/>
                </a:moveTo>
                <a:lnTo>
                  <a:pt x="825" y="1600"/>
                </a:lnTo>
                <a:lnTo>
                  <a:pt x="0" y="59524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7454" y="4165701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021" y="0"/>
                </a:moveTo>
                <a:lnTo>
                  <a:pt x="825" y="1600"/>
                </a:lnTo>
                <a:lnTo>
                  <a:pt x="0" y="59524"/>
                </a:lnTo>
                <a:lnTo>
                  <a:pt x="72021" y="58559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90283" y="4236961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72453" y="0"/>
                </a:moveTo>
                <a:lnTo>
                  <a:pt x="0" y="1269"/>
                </a:lnTo>
                <a:lnTo>
                  <a:pt x="0" y="59982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0283" y="4236961"/>
            <a:ext cx="72453" cy="6046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0283" y="4236961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72453" y="0"/>
                </a:moveTo>
                <a:lnTo>
                  <a:pt x="0" y="1269"/>
                </a:lnTo>
                <a:lnTo>
                  <a:pt x="0" y="59982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0283" y="4236961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72453" y="0"/>
                </a:moveTo>
                <a:lnTo>
                  <a:pt x="0" y="1269"/>
                </a:lnTo>
                <a:lnTo>
                  <a:pt x="0" y="59982"/>
                </a:lnTo>
                <a:lnTo>
                  <a:pt x="72453" y="60464"/>
                </a:lnTo>
                <a:lnTo>
                  <a:pt x="7245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4700" y="4238231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72034" y="0"/>
                </a:moveTo>
                <a:lnTo>
                  <a:pt x="0" y="1270"/>
                </a:lnTo>
                <a:lnTo>
                  <a:pt x="0" y="59029"/>
                </a:lnTo>
                <a:lnTo>
                  <a:pt x="72034" y="5871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74700" y="4238231"/>
            <a:ext cx="72034" cy="5902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4700" y="4238231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72034" y="0"/>
                </a:moveTo>
                <a:lnTo>
                  <a:pt x="0" y="1270"/>
                </a:lnTo>
                <a:lnTo>
                  <a:pt x="0" y="59029"/>
                </a:lnTo>
                <a:lnTo>
                  <a:pt x="72034" y="5871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4700" y="4238231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72034" y="0"/>
                </a:moveTo>
                <a:lnTo>
                  <a:pt x="0" y="1270"/>
                </a:lnTo>
                <a:lnTo>
                  <a:pt x="0" y="59029"/>
                </a:lnTo>
                <a:lnTo>
                  <a:pt x="72034" y="58712"/>
                </a:lnTo>
                <a:lnTo>
                  <a:pt x="7203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57454" y="4239336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72021" y="0"/>
                </a:moveTo>
                <a:lnTo>
                  <a:pt x="0" y="1270"/>
                </a:lnTo>
                <a:lnTo>
                  <a:pt x="0" y="58242"/>
                </a:lnTo>
                <a:lnTo>
                  <a:pt x="72021" y="579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7454" y="4239336"/>
            <a:ext cx="72021" cy="5824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7454" y="4239336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72021" y="0"/>
                </a:moveTo>
                <a:lnTo>
                  <a:pt x="0" y="1270"/>
                </a:lnTo>
                <a:lnTo>
                  <a:pt x="0" y="58242"/>
                </a:lnTo>
                <a:lnTo>
                  <a:pt x="72021" y="579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57454" y="4239336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72021" y="0"/>
                </a:moveTo>
                <a:lnTo>
                  <a:pt x="0" y="1270"/>
                </a:lnTo>
                <a:lnTo>
                  <a:pt x="0" y="58242"/>
                </a:lnTo>
                <a:lnTo>
                  <a:pt x="72021" y="57924"/>
                </a:lnTo>
                <a:lnTo>
                  <a:pt x="7202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7454" y="4314558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0" y="0"/>
                </a:moveTo>
                <a:lnTo>
                  <a:pt x="0" y="56984"/>
                </a:lnTo>
                <a:lnTo>
                  <a:pt x="72021" y="57912"/>
                </a:lnTo>
                <a:lnTo>
                  <a:pt x="72021" y="16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57454" y="4314558"/>
            <a:ext cx="72021" cy="5791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57454" y="4314558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0" y="0"/>
                </a:moveTo>
                <a:lnTo>
                  <a:pt x="0" y="56984"/>
                </a:lnTo>
                <a:lnTo>
                  <a:pt x="72021" y="57912"/>
                </a:lnTo>
                <a:lnTo>
                  <a:pt x="72021" y="16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57454" y="4314558"/>
            <a:ext cx="72390" cy="58419"/>
          </a:xfrm>
          <a:custGeom>
            <a:avLst/>
            <a:gdLst/>
            <a:ahLst/>
            <a:cxnLst/>
            <a:rect l="l" t="t" r="r" b="b"/>
            <a:pathLst>
              <a:path w="72389" h="58420">
                <a:moveTo>
                  <a:pt x="0" y="0"/>
                </a:moveTo>
                <a:lnTo>
                  <a:pt x="0" y="56984"/>
                </a:lnTo>
                <a:lnTo>
                  <a:pt x="72021" y="57912"/>
                </a:lnTo>
                <a:lnTo>
                  <a:pt x="72021" y="16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4700" y="4314723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90" h="59689">
                <a:moveTo>
                  <a:pt x="0" y="0"/>
                </a:moveTo>
                <a:lnTo>
                  <a:pt x="0" y="58089"/>
                </a:lnTo>
                <a:lnTo>
                  <a:pt x="72034" y="59194"/>
                </a:lnTo>
                <a:lnTo>
                  <a:pt x="72034" y="139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4700" y="4314723"/>
            <a:ext cx="72034" cy="5919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4700" y="4314723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90" h="59689">
                <a:moveTo>
                  <a:pt x="0" y="0"/>
                </a:moveTo>
                <a:lnTo>
                  <a:pt x="0" y="58089"/>
                </a:lnTo>
                <a:lnTo>
                  <a:pt x="72034" y="59194"/>
                </a:lnTo>
                <a:lnTo>
                  <a:pt x="72034" y="139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4700" y="4314723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90" h="59689">
                <a:moveTo>
                  <a:pt x="0" y="0"/>
                </a:moveTo>
                <a:lnTo>
                  <a:pt x="0" y="58089"/>
                </a:lnTo>
                <a:lnTo>
                  <a:pt x="72034" y="59194"/>
                </a:lnTo>
                <a:lnTo>
                  <a:pt x="72034" y="139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0283" y="4314862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0" y="0"/>
                </a:moveTo>
                <a:lnTo>
                  <a:pt x="0" y="59359"/>
                </a:lnTo>
                <a:lnTo>
                  <a:pt x="72453" y="60794"/>
                </a:lnTo>
                <a:lnTo>
                  <a:pt x="72453" y="33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0283" y="4314862"/>
            <a:ext cx="72453" cy="6079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90283" y="4314862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0" y="0"/>
                </a:moveTo>
                <a:lnTo>
                  <a:pt x="0" y="59359"/>
                </a:lnTo>
                <a:lnTo>
                  <a:pt x="72453" y="60794"/>
                </a:lnTo>
                <a:lnTo>
                  <a:pt x="72453" y="33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90283" y="4314862"/>
            <a:ext cx="73025" cy="60960"/>
          </a:xfrm>
          <a:custGeom>
            <a:avLst/>
            <a:gdLst/>
            <a:ahLst/>
            <a:cxnLst/>
            <a:rect l="l" t="t" r="r" b="b"/>
            <a:pathLst>
              <a:path w="73025" h="60960">
                <a:moveTo>
                  <a:pt x="0" y="0"/>
                </a:moveTo>
                <a:lnTo>
                  <a:pt x="0" y="59359"/>
                </a:lnTo>
                <a:lnTo>
                  <a:pt x="72453" y="60794"/>
                </a:lnTo>
                <a:lnTo>
                  <a:pt x="72453" y="33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57454" y="4387392"/>
            <a:ext cx="72021" cy="5888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57454" y="4387392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89" h="59054">
                <a:moveTo>
                  <a:pt x="0" y="0"/>
                </a:moveTo>
                <a:lnTo>
                  <a:pt x="0" y="57302"/>
                </a:lnTo>
                <a:lnTo>
                  <a:pt x="72021" y="58889"/>
                </a:lnTo>
                <a:lnTo>
                  <a:pt x="72021" y="80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7454" y="4387392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89" h="59054">
                <a:moveTo>
                  <a:pt x="0" y="0"/>
                </a:moveTo>
                <a:lnTo>
                  <a:pt x="0" y="57302"/>
                </a:lnTo>
                <a:lnTo>
                  <a:pt x="72021" y="58889"/>
                </a:lnTo>
                <a:lnTo>
                  <a:pt x="72021" y="80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57454" y="4387392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89" h="59054">
                <a:moveTo>
                  <a:pt x="0" y="0"/>
                </a:moveTo>
                <a:lnTo>
                  <a:pt x="0" y="57302"/>
                </a:lnTo>
                <a:lnTo>
                  <a:pt x="72021" y="58889"/>
                </a:lnTo>
                <a:lnTo>
                  <a:pt x="72021" y="80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4700" y="4388827"/>
            <a:ext cx="72034" cy="6045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4700" y="4388827"/>
            <a:ext cx="72034" cy="6045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4700" y="4388827"/>
            <a:ext cx="72390" cy="60960"/>
          </a:xfrm>
          <a:custGeom>
            <a:avLst/>
            <a:gdLst/>
            <a:ahLst/>
            <a:cxnLst/>
            <a:rect l="l" t="t" r="r" b="b"/>
            <a:pathLst>
              <a:path w="72390" h="60960">
                <a:moveTo>
                  <a:pt x="0" y="0"/>
                </a:moveTo>
                <a:lnTo>
                  <a:pt x="0" y="58877"/>
                </a:lnTo>
                <a:lnTo>
                  <a:pt x="72034" y="60452"/>
                </a:lnTo>
                <a:lnTo>
                  <a:pt x="72034" y="95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74700" y="4388827"/>
            <a:ext cx="72390" cy="60960"/>
          </a:xfrm>
          <a:custGeom>
            <a:avLst/>
            <a:gdLst/>
            <a:ahLst/>
            <a:cxnLst/>
            <a:rect l="l" t="t" r="r" b="b"/>
            <a:pathLst>
              <a:path w="72390" h="60960">
                <a:moveTo>
                  <a:pt x="0" y="0"/>
                </a:moveTo>
                <a:lnTo>
                  <a:pt x="0" y="58877"/>
                </a:lnTo>
                <a:lnTo>
                  <a:pt x="72034" y="60452"/>
                </a:lnTo>
                <a:lnTo>
                  <a:pt x="72034" y="95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0283" y="4390415"/>
            <a:ext cx="72453" cy="6172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90283" y="4390415"/>
            <a:ext cx="72453" cy="6172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0283" y="4390415"/>
            <a:ext cx="73025" cy="62230"/>
          </a:xfrm>
          <a:custGeom>
            <a:avLst/>
            <a:gdLst/>
            <a:ahLst/>
            <a:cxnLst/>
            <a:rect l="l" t="t" r="r" b="b"/>
            <a:pathLst>
              <a:path w="73025" h="62229">
                <a:moveTo>
                  <a:pt x="0" y="0"/>
                </a:moveTo>
                <a:lnTo>
                  <a:pt x="0" y="59664"/>
                </a:lnTo>
                <a:lnTo>
                  <a:pt x="72453" y="61722"/>
                </a:lnTo>
                <a:lnTo>
                  <a:pt x="72453" y="125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90283" y="4390415"/>
            <a:ext cx="73025" cy="62230"/>
          </a:xfrm>
          <a:custGeom>
            <a:avLst/>
            <a:gdLst/>
            <a:ahLst/>
            <a:cxnLst/>
            <a:rect l="l" t="t" r="r" b="b"/>
            <a:pathLst>
              <a:path w="73025" h="62229">
                <a:moveTo>
                  <a:pt x="0" y="0"/>
                </a:moveTo>
                <a:lnTo>
                  <a:pt x="0" y="59664"/>
                </a:lnTo>
                <a:lnTo>
                  <a:pt x="72453" y="61722"/>
                </a:lnTo>
                <a:lnTo>
                  <a:pt x="72453" y="125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57454" y="4460557"/>
            <a:ext cx="72021" cy="20017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57454" y="4460557"/>
            <a:ext cx="72390" cy="200660"/>
          </a:xfrm>
          <a:custGeom>
            <a:avLst/>
            <a:gdLst/>
            <a:ahLst/>
            <a:cxnLst/>
            <a:rect l="l" t="t" r="r" b="b"/>
            <a:pathLst>
              <a:path w="72389" h="200660">
                <a:moveTo>
                  <a:pt x="0" y="0"/>
                </a:moveTo>
                <a:lnTo>
                  <a:pt x="0" y="192620"/>
                </a:lnTo>
                <a:lnTo>
                  <a:pt x="72021" y="200177"/>
                </a:lnTo>
                <a:lnTo>
                  <a:pt x="72021" y="207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57454" y="4460557"/>
            <a:ext cx="72390" cy="200660"/>
          </a:xfrm>
          <a:custGeom>
            <a:avLst/>
            <a:gdLst/>
            <a:ahLst/>
            <a:cxnLst/>
            <a:rect l="l" t="t" r="r" b="b"/>
            <a:pathLst>
              <a:path w="72389" h="200660">
                <a:moveTo>
                  <a:pt x="0" y="0"/>
                </a:moveTo>
                <a:lnTo>
                  <a:pt x="0" y="192620"/>
                </a:lnTo>
                <a:lnTo>
                  <a:pt x="72021" y="200177"/>
                </a:lnTo>
                <a:lnTo>
                  <a:pt x="72021" y="207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57454" y="4460557"/>
            <a:ext cx="72390" cy="200660"/>
          </a:xfrm>
          <a:custGeom>
            <a:avLst/>
            <a:gdLst/>
            <a:ahLst/>
            <a:cxnLst/>
            <a:rect l="l" t="t" r="r" b="b"/>
            <a:pathLst>
              <a:path w="72389" h="200660">
                <a:moveTo>
                  <a:pt x="0" y="0"/>
                </a:moveTo>
                <a:lnTo>
                  <a:pt x="0" y="192620"/>
                </a:lnTo>
                <a:lnTo>
                  <a:pt x="72021" y="200177"/>
                </a:lnTo>
                <a:lnTo>
                  <a:pt x="72021" y="207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74662" y="4463719"/>
            <a:ext cx="72097" cy="16433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74662" y="4463719"/>
            <a:ext cx="72390" cy="164465"/>
          </a:xfrm>
          <a:custGeom>
            <a:avLst/>
            <a:gdLst/>
            <a:ahLst/>
            <a:cxnLst/>
            <a:rect l="l" t="t" r="r" b="b"/>
            <a:pathLst>
              <a:path w="72390" h="164464">
                <a:moveTo>
                  <a:pt x="72097" y="156578"/>
                </a:moveTo>
                <a:lnTo>
                  <a:pt x="31013" y="156578"/>
                </a:lnTo>
                <a:lnTo>
                  <a:pt x="31178" y="157276"/>
                </a:lnTo>
                <a:lnTo>
                  <a:pt x="72097" y="164338"/>
                </a:lnTo>
                <a:lnTo>
                  <a:pt x="72097" y="156578"/>
                </a:lnTo>
              </a:path>
              <a:path w="72390" h="164464">
                <a:moveTo>
                  <a:pt x="31013" y="156578"/>
                </a:moveTo>
                <a:lnTo>
                  <a:pt x="72097" y="156578"/>
                </a:lnTo>
              </a:path>
              <a:path w="72390" h="164464">
                <a:moveTo>
                  <a:pt x="72097" y="156578"/>
                </a:moveTo>
                <a:lnTo>
                  <a:pt x="31013" y="156578"/>
                </a:lnTo>
              </a:path>
              <a:path w="72390" h="164464">
                <a:moveTo>
                  <a:pt x="0" y="0"/>
                </a:moveTo>
                <a:lnTo>
                  <a:pt x="0" y="151917"/>
                </a:lnTo>
                <a:lnTo>
                  <a:pt x="29819" y="157048"/>
                </a:lnTo>
                <a:lnTo>
                  <a:pt x="29781" y="156883"/>
                </a:lnTo>
                <a:lnTo>
                  <a:pt x="31013" y="156578"/>
                </a:lnTo>
                <a:lnTo>
                  <a:pt x="72097" y="156578"/>
                </a:lnTo>
                <a:lnTo>
                  <a:pt x="72097" y="222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74662" y="4463719"/>
            <a:ext cx="72390" cy="164465"/>
          </a:xfrm>
          <a:custGeom>
            <a:avLst/>
            <a:gdLst/>
            <a:ahLst/>
            <a:cxnLst/>
            <a:rect l="l" t="t" r="r" b="b"/>
            <a:pathLst>
              <a:path w="72390" h="164464">
                <a:moveTo>
                  <a:pt x="72097" y="156578"/>
                </a:moveTo>
                <a:lnTo>
                  <a:pt x="31013" y="156578"/>
                </a:lnTo>
                <a:lnTo>
                  <a:pt x="31178" y="157276"/>
                </a:lnTo>
                <a:lnTo>
                  <a:pt x="72097" y="164338"/>
                </a:lnTo>
                <a:lnTo>
                  <a:pt x="72097" y="156578"/>
                </a:lnTo>
              </a:path>
              <a:path w="72390" h="164464">
                <a:moveTo>
                  <a:pt x="31013" y="156578"/>
                </a:moveTo>
                <a:lnTo>
                  <a:pt x="72097" y="156578"/>
                </a:lnTo>
              </a:path>
              <a:path w="72390" h="164464">
                <a:moveTo>
                  <a:pt x="72097" y="156578"/>
                </a:moveTo>
                <a:lnTo>
                  <a:pt x="31013" y="156578"/>
                </a:lnTo>
              </a:path>
              <a:path w="72390" h="164464">
                <a:moveTo>
                  <a:pt x="0" y="0"/>
                </a:moveTo>
                <a:lnTo>
                  <a:pt x="0" y="151917"/>
                </a:lnTo>
                <a:lnTo>
                  <a:pt x="29819" y="157048"/>
                </a:lnTo>
                <a:lnTo>
                  <a:pt x="29781" y="156883"/>
                </a:lnTo>
                <a:lnTo>
                  <a:pt x="31013" y="156578"/>
                </a:lnTo>
                <a:lnTo>
                  <a:pt x="72097" y="156578"/>
                </a:lnTo>
                <a:lnTo>
                  <a:pt x="72097" y="222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74662" y="4463719"/>
            <a:ext cx="72390" cy="164465"/>
          </a:xfrm>
          <a:custGeom>
            <a:avLst/>
            <a:gdLst/>
            <a:ahLst/>
            <a:cxnLst/>
            <a:rect l="l" t="t" r="r" b="b"/>
            <a:pathLst>
              <a:path w="72390" h="164464">
                <a:moveTo>
                  <a:pt x="72097" y="156578"/>
                </a:moveTo>
                <a:lnTo>
                  <a:pt x="31013" y="156578"/>
                </a:lnTo>
                <a:lnTo>
                  <a:pt x="31178" y="157276"/>
                </a:lnTo>
                <a:lnTo>
                  <a:pt x="72097" y="164338"/>
                </a:lnTo>
                <a:lnTo>
                  <a:pt x="72097" y="156578"/>
                </a:lnTo>
              </a:path>
              <a:path w="72390" h="164464">
                <a:moveTo>
                  <a:pt x="31013" y="156578"/>
                </a:moveTo>
                <a:lnTo>
                  <a:pt x="72097" y="156578"/>
                </a:lnTo>
              </a:path>
              <a:path w="72390" h="164464">
                <a:moveTo>
                  <a:pt x="72097" y="156578"/>
                </a:moveTo>
                <a:lnTo>
                  <a:pt x="31013" y="156578"/>
                </a:lnTo>
              </a:path>
              <a:path w="72390" h="164464">
                <a:moveTo>
                  <a:pt x="0" y="0"/>
                </a:moveTo>
                <a:lnTo>
                  <a:pt x="0" y="151917"/>
                </a:lnTo>
                <a:lnTo>
                  <a:pt x="29819" y="157048"/>
                </a:lnTo>
                <a:lnTo>
                  <a:pt x="29781" y="156883"/>
                </a:lnTo>
                <a:lnTo>
                  <a:pt x="31013" y="156578"/>
                </a:lnTo>
                <a:lnTo>
                  <a:pt x="72097" y="156578"/>
                </a:lnTo>
                <a:lnTo>
                  <a:pt x="72097" y="2222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0296" y="4467237"/>
            <a:ext cx="72402" cy="18080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90296" y="4467237"/>
            <a:ext cx="72390" cy="180975"/>
          </a:xfrm>
          <a:custGeom>
            <a:avLst/>
            <a:gdLst/>
            <a:ahLst/>
            <a:cxnLst/>
            <a:rect l="l" t="t" r="r" b="b"/>
            <a:pathLst>
              <a:path w="72390" h="180975">
                <a:moveTo>
                  <a:pt x="72402" y="175285"/>
                </a:moveTo>
                <a:lnTo>
                  <a:pt x="41249" y="175285"/>
                </a:lnTo>
                <a:lnTo>
                  <a:pt x="41287" y="175437"/>
                </a:lnTo>
                <a:lnTo>
                  <a:pt x="72402" y="180809"/>
                </a:lnTo>
                <a:lnTo>
                  <a:pt x="72402" y="175285"/>
                </a:lnTo>
              </a:path>
              <a:path w="72390" h="180975">
                <a:moveTo>
                  <a:pt x="41249" y="175285"/>
                </a:moveTo>
                <a:lnTo>
                  <a:pt x="72402" y="175285"/>
                </a:lnTo>
              </a:path>
              <a:path w="72390" h="180975">
                <a:moveTo>
                  <a:pt x="72402" y="175285"/>
                </a:moveTo>
                <a:lnTo>
                  <a:pt x="41249" y="175285"/>
                </a:lnTo>
              </a:path>
              <a:path w="72390" h="180975">
                <a:moveTo>
                  <a:pt x="0" y="0"/>
                </a:moveTo>
                <a:lnTo>
                  <a:pt x="0" y="168325"/>
                </a:lnTo>
                <a:lnTo>
                  <a:pt x="40906" y="175374"/>
                </a:lnTo>
                <a:lnTo>
                  <a:pt x="41249" y="175285"/>
                </a:lnTo>
                <a:lnTo>
                  <a:pt x="72402" y="175285"/>
                </a:lnTo>
                <a:lnTo>
                  <a:pt x="72402" y="191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90296" y="4467237"/>
            <a:ext cx="72390" cy="180975"/>
          </a:xfrm>
          <a:custGeom>
            <a:avLst/>
            <a:gdLst/>
            <a:ahLst/>
            <a:cxnLst/>
            <a:rect l="l" t="t" r="r" b="b"/>
            <a:pathLst>
              <a:path w="72390" h="180975">
                <a:moveTo>
                  <a:pt x="72402" y="175285"/>
                </a:moveTo>
                <a:lnTo>
                  <a:pt x="41249" y="175285"/>
                </a:lnTo>
                <a:lnTo>
                  <a:pt x="41287" y="175437"/>
                </a:lnTo>
                <a:lnTo>
                  <a:pt x="72402" y="180809"/>
                </a:lnTo>
                <a:lnTo>
                  <a:pt x="72402" y="175285"/>
                </a:lnTo>
              </a:path>
              <a:path w="72390" h="180975">
                <a:moveTo>
                  <a:pt x="41249" y="175285"/>
                </a:moveTo>
                <a:lnTo>
                  <a:pt x="72402" y="175285"/>
                </a:lnTo>
              </a:path>
              <a:path w="72390" h="180975">
                <a:moveTo>
                  <a:pt x="72402" y="175285"/>
                </a:moveTo>
                <a:lnTo>
                  <a:pt x="41249" y="175285"/>
                </a:lnTo>
              </a:path>
              <a:path w="72390" h="180975">
                <a:moveTo>
                  <a:pt x="0" y="0"/>
                </a:moveTo>
                <a:lnTo>
                  <a:pt x="0" y="168325"/>
                </a:lnTo>
                <a:lnTo>
                  <a:pt x="40906" y="175374"/>
                </a:lnTo>
                <a:lnTo>
                  <a:pt x="41249" y="175285"/>
                </a:lnTo>
                <a:lnTo>
                  <a:pt x="72402" y="175285"/>
                </a:lnTo>
                <a:lnTo>
                  <a:pt x="72402" y="191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0296" y="4467237"/>
            <a:ext cx="72390" cy="180975"/>
          </a:xfrm>
          <a:custGeom>
            <a:avLst/>
            <a:gdLst/>
            <a:ahLst/>
            <a:cxnLst/>
            <a:rect l="l" t="t" r="r" b="b"/>
            <a:pathLst>
              <a:path w="72390" h="180975">
                <a:moveTo>
                  <a:pt x="72402" y="175285"/>
                </a:moveTo>
                <a:lnTo>
                  <a:pt x="41249" y="175285"/>
                </a:lnTo>
                <a:lnTo>
                  <a:pt x="41287" y="175437"/>
                </a:lnTo>
                <a:lnTo>
                  <a:pt x="72402" y="180809"/>
                </a:lnTo>
                <a:lnTo>
                  <a:pt x="72402" y="175285"/>
                </a:lnTo>
              </a:path>
              <a:path w="72390" h="180975">
                <a:moveTo>
                  <a:pt x="41249" y="175285"/>
                </a:moveTo>
                <a:lnTo>
                  <a:pt x="72402" y="175285"/>
                </a:lnTo>
              </a:path>
              <a:path w="72390" h="180975">
                <a:moveTo>
                  <a:pt x="72402" y="175285"/>
                </a:moveTo>
                <a:lnTo>
                  <a:pt x="41249" y="175285"/>
                </a:lnTo>
              </a:path>
              <a:path w="72390" h="180975">
                <a:moveTo>
                  <a:pt x="0" y="0"/>
                </a:moveTo>
                <a:lnTo>
                  <a:pt x="0" y="168325"/>
                </a:lnTo>
                <a:lnTo>
                  <a:pt x="40906" y="175374"/>
                </a:lnTo>
                <a:lnTo>
                  <a:pt x="41249" y="175285"/>
                </a:lnTo>
                <a:lnTo>
                  <a:pt x="72402" y="175285"/>
                </a:lnTo>
                <a:lnTo>
                  <a:pt x="72402" y="191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17626" y="3705301"/>
            <a:ext cx="111340" cy="86300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17626" y="3705301"/>
            <a:ext cx="111340" cy="86300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17626" y="3705301"/>
            <a:ext cx="111340" cy="86300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17626" y="3705301"/>
            <a:ext cx="111340" cy="86300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7025" y="3654006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96"/>
                </a:lnTo>
              </a:path>
            </a:pathLst>
          </a:custGeom>
          <a:ln w="91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5528" y="3813454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4" h="38735">
                <a:moveTo>
                  <a:pt x="0" y="0"/>
                </a:moveTo>
                <a:lnTo>
                  <a:pt x="0" y="38671"/>
                </a:lnTo>
                <a:lnTo>
                  <a:pt x="57569" y="34709"/>
                </a:lnTo>
                <a:lnTo>
                  <a:pt x="27464" y="32407"/>
                </a:lnTo>
                <a:lnTo>
                  <a:pt x="10944" y="24593"/>
                </a:lnTo>
                <a:lnTo>
                  <a:pt x="3344" y="131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7369" y="3822217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5" h="39370">
                <a:moveTo>
                  <a:pt x="660" y="0"/>
                </a:moveTo>
                <a:lnTo>
                  <a:pt x="0" y="39166"/>
                </a:lnTo>
                <a:lnTo>
                  <a:pt x="57581" y="34950"/>
                </a:lnTo>
                <a:lnTo>
                  <a:pt x="27578" y="32616"/>
                </a:lnTo>
                <a:lnTo>
                  <a:pt x="11280" y="24718"/>
                </a:lnTo>
                <a:lnTo>
                  <a:pt x="3903" y="13199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90524" y="3804589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4" h="38735">
                <a:moveTo>
                  <a:pt x="0" y="0"/>
                </a:moveTo>
                <a:lnTo>
                  <a:pt x="0" y="38658"/>
                </a:lnTo>
                <a:lnTo>
                  <a:pt x="57569" y="34201"/>
                </a:lnTo>
                <a:lnTo>
                  <a:pt x="27464" y="31984"/>
                </a:lnTo>
                <a:lnTo>
                  <a:pt x="10944" y="24344"/>
                </a:lnTo>
                <a:lnTo>
                  <a:pt x="3344" y="130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90255" y="3728973"/>
            <a:ext cx="59055" cy="39370"/>
          </a:xfrm>
          <a:custGeom>
            <a:avLst/>
            <a:gdLst/>
            <a:ahLst/>
            <a:cxnLst/>
            <a:rect l="l" t="t" r="r" b="b"/>
            <a:pathLst>
              <a:path w="59054" h="39370">
                <a:moveTo>
                  <a:pt x="0" y="0"/>
                </a:moveTo>
                <a:lnTo>
                  <a:pt x="0" y="39014"/>
                </a:lnTo>
                <a:lnTo>
                  <a:pt x="58496" y="33477"/>
                </a:lnTo>
                <a:lnTo>
                  <a:pt x="28246" y="31368"/>
                </a:lnTo>
                <a:lnTo>
                  <a:pt x="11407" y="23977"/>
                </a:lnTo>
                <a:lnTo>
                  <a:pt x="3489" y="12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4140" y="3738613"/>
            <a:ext cx="58419" cy="40005"/>
          </a:xfrm>
          <a:custGeom>
            <a:avLst/>
            <a:gdLst/>
            <a:ahLst/>
            <a:cxnLst/>
            <a:rect l="l" t="t" r="r" b="b"/>
            <a:pathLst>
              <a:path w="58420" h="40004">
                <a:moveTo>
                  <a:pt x="469" y="0"/>
                </a:moveTo>
                <a:lnTo>
                  <a:pt x="0" y="39547"/>
                </a:lnTo>
                <a:lnTo>
                  <a:pt x="58039" y="34188"/>
                </a:lnTo>
                <a:lnTo>
                  <a:pt x="27934" y="31970"/>
                </a:lnTo>
                <a:lnTo>
                  <a:pt x="11414" y="24337"/>
                </a:lnTo>
                <a:lnTo>
                  <a:pt x="3814" y="13083"/>
                </a:lnTo>
                <a:lnTo>
                  <a:pt x="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57369" y="3894734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5" h="39370">
                <a:moveTo>
                  <a:pt x="660" y="0"/>
                </a:moveTo>
                <a:lnTo>
                  <a:pt x="0" y="39166"/>
                </a:lnTo>
                <a:lnTo>
                  <a:pt x="57251" y="34950"/>
                </a:lnTo>
                <a:lnTo>
                  <a:pt x="27299" y="33061"/>
                </a:lnTo>
                <a:lnTo>
                  <a:pt x="11115" y="26142"/>
                </a:lnTo>
                <a:lnTo>
                  <a:pt x="3852" y="15605"/>
                </a:lnTo>
                <a:lnTo>
                  <a:pt x="660" y="2857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0524" y="3879964"/>
            <a:ext cx="60325" cy="38735"/>
          </a:xfrm>
          <a:custGeom>
            <a:avLst/>
            <a:gdLst/>
            <a:ahLst/>
            <a:cxnLst/>
            <a:rect l="l" t="t" r="r" b="b"/>
            <a:pathLst>
              <a:path w="60325" h="38735">
                <a:moveTo>
                  <a:pt x="0" y="0"/>
                </a:moveTo>
                <a:lnTo>
                  <a:pt x="0" y="38658"/>
                </a:lnTo>
                <a:lnTo>
                  <a:pt x="60185" y="34950"/>
                </a:lnTo>
                <a:lnTo>
                  <a:pt x="29671" y="32611"/>
                </a:lnTo>
                <a:lnTo>
                  <a:pt x="12252" y="24714"/>
                </a:lnTo>
                <a:lnTo>
                  <a:pt x="3753" y="131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74547" y="3965041"/>
            <a:ext cx="59690" cy="35560"/>
          </a:xfrm>
          <a:custGeom>
            <a:avLst/>
            <a:gdLst/>
            <a:ahLst/>
            <a:cxnLst/>
            <a:rect l="l" t="t" r="r" b="b"/>
            <a:pathLst>
              <a:path w="59690" h="35560">
                <a:moveTo>
                  <a:pt x="0" y="0"/>
                </a:moveTo>
                <a:lnTo>
                  <a:pt x="330" y="35318"/>
                </a:lnTo>
                <a:lnTo>
                  <a:pt x="59537" y="32346"/>
                </a:lnTo>
                <a:lnTo>
                  <a:pt x="29125" y="30414"/>
                </a:lnTo>
                <a:lnTo>
                  <a:pt x="11928" y="23412"/>
                </a:lnTo>
                <a:lnTo>
                  <a:pt x="3652" y="127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57369" y="3970451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5" h="36195">
                <a:moveTo>
                  <a:pt x="660" y="0"/>
                </a:moveTo>
                <a:lnTo>
                  <a:pt x="0" y="35814"/>
                </a:lnTo>
                <a:lnTo>
                  <a:pt x="57251" y="32969"/>
                </a:lnTo>
                <a:lnTo>
                  <a:pt x="27299" y="31384"/>
                </a:lnTo>
                <a:lnTo>
                  <a:pt x="11115" y="25146"/>
                </a:lnTo>
                <a:lnTo>
                  <a:pt x="3852" y="15288"/>
                </a:lnTo>
                <a:lnTo>
                  <a:pt x="660" y="2844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0194" y="3955669"/>
            <a:ext cx="60325" cy="38735"/>
          </a:xfrm>
          <a:custGeom>
            <a:avLst/>
            <a:gdLst/>
            <a:ahLst/>
            <a:cxnLst/>
            <a:rect l="l" t="t" r="r" b="b"/>
            <a:pathLst>
              <a:path w="60325" h="38735">
                <a:moveTo>
                  <a:pt x="330" y="0"/>
                </a:moveTo>
                <a:lnTo>
                  <a:pt x="0" y="38417"/>
                </a:lnTo>
                <a:lnTo>
                  <a:pt x="60185" y="35318"/>
                </a:lnTo>
                <a:lnTo>
                  <a:pt x="29728" y="32927"/>
                </a:lnTo>
                <a:lnTo>
                  <a:pt x="12422" y="24903"/>
                </a:lnTo>
                <a:lnTo>
                  <a:pt x="4033" y="13257"/>
                </a:lnTo>
                <a:lnTo>
                  <a:pt x="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4420" y="4041381"/>
            <a:ext cx="60325" cy="33655"/>
          </a:xfrm>
          <a:custGeom>
            <a:avLst/>
            <a:gdLst/>
            <a:ahLst/>
            <a:cxnLst/>
            <a:rect l="l" t="t" r="r" b="b"/>
            <a:pathLst>
              <a:path w="60325" h="33654">
                <a:moveTo>
                  <a:pt x="127" y="0"/>
                </a:moveTo>
                <a:lnTo>
                  <a:pt x="0" y="33566"/>
                </a:lnTo>
                <a:lnTo>
                  <a:pt x="60121" y="31292"/>
                </a:lnTo>
                <a:lnTo>
                  <a:pt x="29637" y="29530"/>
                </a:lnTo>
                <a:lnTo>
                  <a:pt x="12284" y="22890"/>
                </a:lnTo>
                <a:lnTo>
                  <a:pt x="3850" y="12627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7375" y="4046308"/>
            <a:ext cx="57785" cy="33020"/>
          </a:xfrm>
          <a:custGeom>
            <a:avLst/>
            <a:gdLst/>
            <a:ahLst/>
            <a:cxnLst/>
            <a:rect l="l" t="t" r="r" b="b"/>
            <a:pathLst>
              <a:path w="57785" h="33020">
                <a:moveTo>
                  <a:pt x="660" y="0"/>
                </a:moveTo>
                <a:lnTo>
                  <a:pt x="0" y="32969"/>
                </a:lnTo>
                <a:lnTo>
                  <a:pt x="57708" y="30988"/>
                </a:lnTo>
                <a:lnTo>
                  <a:pt x="28467" y="27869"/>
                </a:lnTo>
                <a:lnTo>
                  <a:pt x="12039" y="21489"/>
                </a:lnTo>
                <a:lnTo>
                  <a:pt x="4184" y="12112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90194" y="4032021"/>
            <a:ext cx="61594" cy="39370"/>
          </a:xfrm>
          <a:custGeom>
            <a:avLst/>
            <a:gdLst/>
            <a:ahLst/>
            <a:cxnLst/>
            <a:rect l="l" t="t" r="r" b="b"/>
            <a:pathLst>
              <a:path w="61595" h="39370">
                <a:moveTo>
                  <a:pt x="330" y="0"/>
                </a:moveTo>
                <a:lnTo>
                  <a:pt x="0" y="38773"/>
                </a:lnTo>
                <a:lnTo>
                  <a:pt x="61112" y="36195"/>
                </a:lnTo>
                <a:lnTo>
                  <a:pt x="30505" y="33666"/>
                </a:lnTo>
                <a:lnTo>
                  <a:pt x="12880" y="25341"/>
                </a:lnTo>
                <a:lnTo>
                  <a:pt x="4176" y="13393"/>
                </a:lnTo>
                <a:lnTo>
                  <a:pt x="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4547" y="4112272"/>
            <a:ext cx="61594" cy="36830"/>
          </a:xfrm>
          <a:custGeom>
            <a:avLst/>
            <a:gdLst/>
            <a:ahLst/>
            <a:cxnLst/>
            <a:rect l="l" t="t" r="r" b="b"/>
            <a:pathLst>
              <a:path w="61595" h="36829">
                <a:moveTo>
                  <a:pt x="0" y="0"/>
                </a:moveTo>
                <a:lnTo>
                  <a:pt x="787" y="36728"/>
                </a:lnTo>
                <a:lnTo>
                  <a:pt x="61379" y="34975"/>
                </a:lnTo>
                <a:lnTo>
                  <a:pt x="32243" y="30934"/>
                </a:lnTo>
                <a:lnTo>
                  <a:pt x="14239" y="23217"/>
                </a:lnTo>
                <a:lnTo>
                  <a:pt x="4461" y="126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7369" y="4116197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5" h="36195">
                <a:moveTo>
                  <a:pt x="660" y="0"/>
                </a:moveTo>
                <a:lnTo>
                  <a:pt x="0" y="35814"/>
                </a:lnTo>
                <a:lnTo>
                  <a:pt x="57721" y="34366"/>
                </a:lnTo>
                <a:lnTo>
                  <a:pt x="27695" y="32568"/>
                </a:lnTo>
                <a:lnTo>
                  <a:pt x="11350" y="25849"/>
                </a:lnTo>
                <a:lnTo>
                  <a:pt x="3925" y="15508"/>
                </a:lnTo>
                <a:lnTo>
                  <a:pt x="660" y="2844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0194" y="4107370"/>
            <a:ext cx="60960" cy="38735"/>
          </a:xfrm>
          <a:custGeom>
            <a:avLst/>
            <a:gdLst/>
            <a:ahLst/>
            <a:cxnLst/>
            <a:rect l="l" t="t" r="r" b="b"/>
            <a:pathLst>
              <a:path w="60959" h="38735">
                <a:moveTo>
                  <a:pt x="330" y="0"/>
                </a:moveTo>
                <a:lnTo>
                  <a:pt x="0" y="38417"/>
                </a:lnTo>
                <a:lnTo>
                  <a:pt x="60655" y="36893"/>
                </a:lnTo>
                <a:lnTo>
                  <a:pt x="30119" y="34256"/>
                </a:lnTo>
                <a:lnTo>
                  <a:pt x="12652" y="25690"/>
                </a:lnTo>
                <a:lnTo>
                  <a:pt x="4105" y="13503"/>
                </a:lnTo>
                <a:lnTo>
                  <a:pt x="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74547" y="4188612"/>
            <a:ext cx="59055" cy="34290"/>
          </a:xfrm>
          <a:custGeom>
            <a:avLst/>
            <a:gdLst/>
            <a:ahLst/>
            <a:cxnLst/>
            <a:rect l="l" t="t" r="r" b="b"/>
            <a:pathLst>
              <a:path w="59054" h="34289">
                <a:moveTo>
                  <a:pt x="0" y="0"/>
                </a:moveTo>
                <a:lnTo>
                  <a:pt x="1257" y="34277"/>
                </a:lnTo>
                <a:lnTo>
                  <a:pt x="59067" y="33578"/>
                </a:lnTo>
                <a:lnTo>
                  <a:pt x="28926" y="30275"/>
                </a:lnTo>
                <a:lnTo>
                  <a:pt x="11869" y="22980"/>
                </a:lnTo>
                <a:lnTo>
                  <a:pt x="3644" y="12590"/>
                </a:lnTo>
                <a:lnTo>
                  <a:pt x="0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7369" y="4189069"/>
            <a:ext cx="57785" cy="36195"/>
          </a:xfrm>
          <a:custGeom>
            <a:avLst/>
            <a:gdLst/>
            <a:ahLst/>
            <a:cxnLst/>
            <a:rect l="l" t="t" r="r" b="b"/>
            <a:pathLst>
              <a:path w="57785" h="36195">
                <a:moveTo>
                  <a:pt x="660" y="0"/>
                </a:moveTo>
                <a:lnTo>
                  <a:pt x="0" y="35814"/>
                </a:lnTo>
                <a:lnTo>
                  <a:pt x="57721" y="35077"/>
                </a:lnTo>
                <a:lnTo>
                  <a:pt x="28472" y="32348"/>
                </a:lnTo>
                <a:lnTo>
                  <a:pt x="12041" y="25477"/>
                </a:lnTo>
                <a:lnTo>
                  <a:pt x="4184" y="15351"/>
                </a:lnTo>
                <a:lnTo>
                  <a:pt x="660" y="2857"/>
                </a:lnTo>
                <a:lnTo>
                  <a:pt x="660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90194" y="4182719"/>
            <a:ext cx="61594" cy="38735"/>
          </a:xfrm>
          <a:custGeom>
            <a:avLst/>
            <a:gdLst/>
            <a:ahLst/>
            <a:cxnLst/>
            <a:rect l="l" t="t" r="r" b="b"/>
            <a:pathLst>
              <a:path w="61595" h="38735">
                <a:moveTo>
                  <a:pt x="330" y="0"/>
                </a:moveTo>
                <a:lnTo>
                  <a:pt x="0" y="38430"/>
                </a:lnTo>
                <a:lnTo>
                  <a:pt x="61112" y="38125"/>
                </a:lnTo>
                <a:lnTo>
                  <a:pt x="31094" y="33816"/>
                </a:lnTo>
                <a:lnTo>
                  <a:pt x="13404" y="24992"/>
                </a:lnTo>
                <a:lnTo>
                  <a:pt x="4373" y="13202"/>
                </a:lnTo>
                <a:lnTo>
                  <a:pt x="330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74547" y="4261891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0" y="0"/>
                </a:moveTo>
                <a:lnTo>
                  <a:pt x="330" y="34785"/>
                </a:lnTo>
                <a:lnTo>
                  <a:pt x="59537" y="34620"/>
                </a:lnTo>
                <a:lnTo>
                  <a:pt x="28791" y="28971"/>
                </a:lnTo>
                <a:lnTo>
                  <a:pt x="12018" y="20377"/>
                </a:lnTo>
                <a:lnTo>
                  <a:pt x="4121" y="10249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57375" y="4264139"/>
            <a:ext cx="57785" cy="33020"/>
          </a:xfrm>
          <a:custGeom>
            <a:avLst/>
            <a:gdLst/>
            <a:ahLst/>
            <a:cxnLst/>
            <a:rect l="l" t="t" r="r" b="b"/>
            <a:pathLst>
              <a:path w="57785" h="33020">
                <a:moveTo>
                  <a:pt x="660" y="0"/>
                </a:moveTo>
                <a:lnTo>
                  <a:pt x="0" y="32969"/>
                </a:lnTo>
                <a:lnTo>
                  <a:pt x="57251" y="32753"/>
                </a:lnTo>
                <a:lnTo>
                  <a:pt x="28665" y="28983"/>
                </a:lnTo>
                <a:lnTo>
                  <a:pt x="12330" y="22039"/>
                </a:lnTo>
                <a:lnTo>
                  <a:pt x="4307" y="12263"/>
                </a:lnTo>
                <a:lnTo>
                  <a:pt x="66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90194" y="4257560"/>
            <a:ext cx="61594" cy="39370"/>
          </a:xfrm>
          <a:custGeom>
            <a:avLst/>
            <a:gdLst/>
            <a:ahLst/>
            <a:cxnLst/>
            <a:rect l="l" t="t" r="r" b="b"/>
            <a:pathLst>
              <a:path w="61595" h="39370">
                <a:moveTo>
                  <a:pt x="330" y="0"/>
                </a:moveTo>
                <a:lnTo>
                  <a:pt x="0" y="38785"/>
                </a:lnTo>
                <a:lnTo>
                  <a:pt x="61112" y="38836"/>
                </a:lnTo>
                <a:lnTo>
                  <a:pt x="29921" y="33823"/>
                </a:lnTo>
                <a:lnTo>
                  <a:pt x="12361" y="24823"/>
                </a:lnTo>
                <a:lnTo>
                  <a:pt x="3982" y="13120"/>
                </a:lnTo>
                <a:lnTo>
                  <a:pt x="33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4547" y="4337087"/>
            <a:ext cx="59690" cy="36830"/>
          </a:xfrm>
          <a:custGeom>
            <a:avLst/>
            <a:gdLst/>
            <a:ahLst/>
            <a:cxnLst/>
            <a:rect l="l" t="t" r="r" b="b"/>
            <a:pathLst>
              <a:path w="59690" h="36829">
                <a:moveTo>
                  <a:pt x="0" y="0"/>
                </a:moveTo>
                <a:lnTo>
                  <a:pt x="330" y="35318"/>
                </a:lnTo>
                <a:lnTo>
                  <a:pt x="59537" y="36550"/>
                </a:lnTo>
                <a:lnTo>
                  <a:pt x="31957" y="31536"/>
                </a:lnTo>
                <a:lnTo>
                  <a:pt x="13604" y="23523"/>
                </a:lnTo>
                <a:lnTo>
                  <a:pt x="3334" y="12886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7375" y="4337773"/>
            <a:ext cx="58419" cy="34290"/>
          </a:xfrm>
          <a:custGeom>
            <a:avLst/>
            <a:gdLst/>
            <a:ahLst/>
            <a:cxnLst/>
            <a:rect l="l" t="t" r="r" b="b"/>
            <a:pathLst>
              <a:path w="58420" h="34289">
                <a:moveTo>
                  <a:pt x="660" y="0"/>
                </a:moveTo>
                <a:lnTo>
                  <a:pt x="0" y="32969"/>
                </a:lnTo>
                <a:lnTo>
                  <a:pt x="58166" y="34150"/>
                </a:lnTo>
                <a:lnTo>
                  <a:pt x="28076" y="30462"/>
                </a:lnTo>
                <a:lnTo>
                  <a:pt x="11577" y="23004"/>
                </a:lnTo>
                <a:lnTo>
                  <a:pt x="3996" y="12581"/>
                </a:lnTo>
                <a:lnTo>
                  <a:pt x="66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90194" y="4335411"/>
            <a:ext cx="61594" cy="39370"/>
          </a:xfrm>
          <a:custGeom>
            <a:avLst/>
            <a:gdLst/>
            <a:ahLst/>
            <a:cxnLst/>
            <a:rect l="l" t="t" r="r" b="b"/>
            <a:pathLst>
              <a:path w="61595" h="39370">
                <a:moveTo>
                  <a:pt x="330" y="0"/>
                </a:moveTo>
                <a:lnTo>
                  <a:pt x="0" y="38417"/>
                </a:lnTo>
                <a:lnTo>
                  <a:pt x="61112" y="39344"/>
                </a:lnTo>
                <a:lnTo>
                  <a:pt x="31485" y="34550"/>
                </a:lnTo>
                <a:lnTo>
                  <a:pt x="13752" y="25339"/>
                </a:lnTo>
                <a:lnTo>
                  <a:pt x="4503" y="13294"/>
                </a:lnTo>
                <a:lnTo>
                  <a:pt x="33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4547" y="4416653"/>
            <a:ext cx="59690" cy="31750"/>
          </a:xfrm>
          <a:custGeom>
            <a:avLst/>
            <a:gdLst/>
            <a:ahLst/>
            <a:cxnLst/>
            <a:rect l="l" t="t" r="r" b="b"/>
            <a:pathLst>
              <a:path w="59690" h="31750">
                <a:moveTo>
                  <a:pt x="0" y="0"/>
                </a:moveTo>
                <a:lnTo>
                  <a:pt x="330" y="30238"/>
                </a:lnTo>
                <a:lnTo>
                  <a:pt x="59537" y="31635"/>
                </a:lnTo>
                <a:lnTo>
                  <a:pt x="28541" y="28046"/>
                </a:lnTo>
                <a:lnTo>
                  <a:pt x="11409" y="21485"/>
                </a:lnTo>
                <a:lnTo>
                  <a:pt x="3457" y="12090"/>
                </a:lnTo>
                <a:lnTo>
                  <a:pt x="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7375" y="4410671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660" y="0"/>
                </a:moveTo>
                <a:lnTo>
                  <a:pt x="0" y="32969"/>
                </a:lnTo>
                <a:lnTo>
                  <a:pt x="57251" y="34671"/>
                </a:lnTo>
                <a:lnTo>
                  <a:pt x="27101" y="30162"/>
                </a:lnTo>
                <a:lnTo>
                  <a:pt x="10939" y="22607"/>
                </a:lnTo>
                <a:lnTo>
                  <a:pt x="3785" y="12416"/>
                </a:lnTo>
                <a:lnTo>
                  <a:pt x="66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0194" y="4410761"/>
            <a:ext cx="60325" cy="40640"/>
          </a:xfrm>
          <a:custGeom>
            <a:avLst/>
            <a:gdLst/>
            <a:ahLst/>
            <a:cxnLst/>
            <a:rect l="l" t="t" r="r" b="b"/>
            <a:pathLst>
              <a:path w="60325" h="40639">
                <a:moveTo>
                  <a:pt x="330" y="0"/>
                </a:moveTo>
                <a:lnTo>
                  <a:pt x="0" y="38595"/>
                </a:lnTo>
                <a:lnTo>
                  <a:pt x="60185" y="40398"/>
                </a:lnTo>
                <a:lnTo>
                  <a:pt x="29139" y="35215"/>
                </a:lnTo>
                <a:lnTo>
                  <a:pt x="11898" y="25666"/>
                </a:lnTo>
                <a:lnTo>
                  <a:pt x="3837" y="13384"/>
                </a:lnTo>
                <a:lnTo>
                  <a:pt x="33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16936" y="3732910"/>
            <a:ext cx="22225" cy="46990"/>
          </a:xfrm>
          <a:custGeom>
            <a:avLst/>
            <a:gdLst/>
            <a:ahLst/>
            <a:cxnLst/>
            <a:rect l="l" t="t" r="r" b="b"/>
            <a:pathLst>
              <a:path w="22225" h="46989">
                <a:moveTo>
                  <a:pt x="977" y="0"/>
                </a:moveTo>
                <a:lnTo>
                  <a:pt x="0" y="33210"/>
                </a:lnTo>
                <a:lnTo>
                  <a:pt x="21920" y="46964"/>
                </a:lnTo>
                <a:lnTo>
                  <a:pt x="12731" y="35763"/>
                </a:lnTo>
                <a:lnTo>
                  <a:pt x="6729" y="23820"/>
                </a:lnTo>
                <a:lnTo>
                  <a:pt x="3087" y="11708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60553" y="3754640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381" y="0"/>
                </a:moveTo>
                <a:lnTo>
                  <a:pt x="0" y="34518"/>
                </a:lnTo>
                <a:lnTo>
                  <a:pt x="22783" y="46596"/>
                </a:lnTo>
                <a:lnTo>
                  <a:pt x="13366" y="35452"/>
                </a:lnTo>
                <a:lnTo>
                  <a:pt x="6862" y="23636"/>
                </a:lnTo>
                <a:lnTo>
                  <a:pt x="2718" y="11650"/>
                </a:ln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1588" y="3777119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0" y="0"/>
                </a:moveTo>
                <a:lnTo>
                  <a:pt x="0" y="33096"/>
                </a:lnTo>
                <a:lnTo>
                  <a:pt x="22453" y="45593"/>
                </a:lnTo>
                <a:lnTo>
                  <a:pt x="13033" y="34606"/>
                </a:lnTo>
                <a:lnTo>
                  <a:pt x="6511" y="23134"/>
                </a:lnTo>
                <a:lnTo>
                  <a:pt x="2347" y="114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6936" y="3806697"/>
            <a:ext cx="24130" cy="42545"/>
          </a:xfrm>
          <a:custGeom>
            <a:avLst/>
            <a:gdLst/>
            <a:ahLst/>
            <a:cxnLst/>
            <a:rect l="l" t="t" r="r" b="b"/>
            <a:pathLst>
              <a:path w="24129" h="42545">
                <a:moveTo>
                  <a:pt x="977" y="0"/>
                </a:moveTo>
                <a:lnTo>
                  <a:pt x="0" y="33210"/>
                </a:lnTo>
                <a:lnTo>
                  <a:pt x="23545" y="42125"/>
                </a:lnTo>
                <a:lnTo>
                  <a:pt x="12865" y="32152"/>
                </a:lnTo>
                <a:lnTo>
                  <a:pt x="6442" y="21820"/>
                </a:lnTo>
                <a:lnTo>
                  <a:pt x="2928" y="11109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60553" y="3821772"/>
            <a:ext cx="22860" cy="43815"/>
          </a:xfrm>
          <a:custGeom>
            <a:avLst/>
            <a:gdLst/>
            <a:ahLst/>
            <a:cxnLst/>
            <a:rect l="l" t="t" r="r" b="b"/>
            <a:pathLst>
              <a:path w="22859" h="43814">
                <a:moveTo>
                  <a:pt x="381" y="0"/>
                </a:moveTo>
                <a:lnTo>
                  <a:pt x="0" y="35013"/>
                </a:lnTo>
                <a:lnTo>
                  <a:pt x="22783" y="43751"/>
                </a:lnTo>
                <a:lnTo>
                  <a:pt x="11989" y="33679"/>
                </a:lnTo>
                <a:lnTo>
                  <a:pt x="5638" y="22771"/>
                </a:lnTo>
                <a:lnTo>
                  <a:pt x="2259" y="11415"/>
                </a:ln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1588" y="3839705"/>
            <a:ext cx="22225" cy="42545"/>
          </a:xfrm>
          <a:custGeom>
            <a:avLst/>
            <a:gdLst/>
            <a:ahLst/>
            <a:cxnLst/>
            <a:rect l="l" t="t" r="r" b="b"/>
            <a:pathLst>
              <a:path w="22225" h="42545">
                <a:moveTo>
                  <a:pt x="0" y="0"/>
                </a:moveTo>
                <a:lnTo>
                  <a:pt x="0" y="33083"/>
                </a:lnTo>
                <a:lnTo>
                  <a:pt x="21805" y="41998"/>
                </a:lnTo>
                <a:lnTo>
                  <a:pt x="11930" y="32146"/>
                </a:lnTo>
                <a:lnTo>
                  <a:pt x="5692" y="21847"/>
                </a:lnTo>
                <a:lnTo>
                  <a:pt x="2060" y="111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17667" y="3876509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29" h="45720">
                <a:moveTo>
                  <a:pt x="0" y="0"/>
                </a:moveTo>
                <a:lnTo>
                  <a:pt x="330" y="39789"/>
                </a:lnTo>
                <a:lnTo>
                  <a:pt x="23545" y="45605"/>
                </a:lnTo>
                <a:lnTo>
                  <a:pt x="12573" y="35924"/>
                </a:lnTo>
                <a:lnTo>
                  <a:pt x="5829" y="24303"/>
                </a:lnTo>
                <a:lnTo>
                  <a:pt x="2057" y="119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0088" y="3889730"/>
            <a:ext cx="22860" cy="44450"/>
          </a:xfrm>
          <a:custGeom>
            <a:avLst/>
            <a:gdLst/>
            <a:ahLst/>
            <a:cxnLst/>
            <a:rect l="l" t="t" r="r" b="b"/>
            <a:pathLst>
              <a:path w="22859" h="44450">
                <a:moveTo>
                  <a:pt x="0" y="0"/>
                </a:moveTo>
                <a:lnTo>
                  <a:pt x="266" y="37363"/>
                </a:lnTo>
                <a:lnTo>
                  <a:pt x="22402" y="44119"/>
                </a:lnTo>
                <a:lnTo>
                  <a:pt x="11190" y="34616"/>
                </a:lnTo>
                <a:lnTo>
                  <a:pt x="4886" y="23512"/>
                </a:lnTo>
                <a:lnTo>
                  <a:pt x="1739" y="116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1588" y="3905770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59" h="40004">
                <a:moveTo>
                  <a:pt x="0" y="0"/>
                </a:moveTo>
                <a:lnTo>
                  <a:pt x="0" y="33096"/>
                </a:lnTo>
                <a:lnTo>
                  <a:pt x="22783" y="39776"/>
                </a:lnTo>
                <a:lnTo>
                  <a:pt x="12203" y="31161"/>
                </a:lnTo>
                <a:lnTo>
                  <a:pt x="5691" y="21526"/>
                </a:lnTo>
                <a:lnTo>
                  <a:pt x="2029" y="11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7663" y="3954208"/>
            <a:ext cx="22860" cy="40640"/>
          </a:xfrm>
          <a:custGeom>
            <a:avLst/>
            <a:gdLst/>
            <a:ahLst/>
            <a:cxnLst/>
            <a:rect l="l" t="t" r="r" b="b"/>
            <a:pathLst>
              <a:path w="22859" h="40639">
                <a:moveTo>
                  <a:pt x="330" y="0"/>
                </a:moveTo>
                <a:lnTo>
                  <a:pt x="0" y="36309"/>
                </a:lnTo>
                <a:lnTo>
                  <a:pt x="22567" y="40525"/>
                </a:lnTo>
                <a:lnTo>
                  <a:pt x="12490" y="31895"/>
                </a:lnTo>
                <a:lnTo>
                  <a:pt x="6119" y="21991"/>
                </a:lnTo>
                <a:lnTo>
                  <a:pt x="2413" y="11223"/>
                </a:lnTo>
                <a:lnTo>
                  <a:pt x="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0553" y="3962857"/>
            <a:ext cx="22860" cy="38735"/>
          </a:xfrm>
          <a:custGeom>
            <a:avLst/>
            <a:gdLst/>
            <a:ahLst/>
            <a:cxnLst/>
            <a:rect l="l" t="t" r="r" b="b"/>
            <a:pathLst>
              <a:path w="22859" h="38735">
                <a:moveTo>
                  <a:pt x="381" y="0"/>
                </a:moveTo>
                <a:lnTo>
                  <a:pt x="0" y="34505"/>
                </a:lnTo>
                <a:lnTo>
                  <a:pt x="22453" y="38290"/>
                </a:lnTo>
                <a:lnTo>
                  <a:pt x="11984" y="30743"/>
                </a:lnTo>
                <a:lnTo>
                  <a:pt x="5716" y="21526"/>
                </a:lnTo>
                <a:lnTo>
                  <a:pt x="2299" y="11119"/>
                </a:ln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01588" y="3971328"/>
            <a:ext cx="22860" cy="37465"/>
          </a:xfrm>
          <a:custGeom>
            <a:avLst/>
            <a:gdLst/>
            <a:ahLst/>
            <a:cxnLst/>
            <a:rect l="l" t="t" r="r" b="b"/>
            <a:pathLst>
              <a:path w="22859" h="37464">
                <a:moveTo>
                  <a:pt x="0" y="0"/>
                </a:moveTo>
                <a:lnTo>
                  <a:pt x="0" y="33096"/>
                </a:lnTo>
                <a:lnTo>
                  <a:pt x="22453" y="37299"/>
                </a:lnTo>
                <a:lnTo>
                  <a:pt x="11930" y="29698"/>
                </a:lnTo>
                <a:lnTo>
                  <a:pt x="5530" y="20845"/>
                </a:lnTo>
                <a:lnTo>
                  <a:pt x="1979" y="108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7669" y="4022623"/>
            <a:ext cx="22225" cy="45085"/>
          </a:xfrm>
          <a:custGeom>
            <a:avLst/>
            <a:gdLst/>
            <a:ahLst/>
            <a:cxnLst/>
            <a:rect l="l" t="t" r="r" b="b"/>
            <a:pathLst>
              <a:path w="22225" h="45085">
                <a:moveTo>
                  <a:pt x="0" y="0"/>
                </a:moveTo>
                <a:lnTo>
                  <a:pt x="0" y="43383"/>
                </a:lnTo>
                <a:lnTo>
                  <a:pt x="22237" y="44500"/>
                </a:lnTo>
                <a:lnTo>
                  <a:pt x="12021" y="34359"/>
                </a:lnTo>
                <a:lnTo>
                  <a:pt x="5665" y="23188"/>
                </a:lnTo>
                <a:lnTo>
                  <a:pt x="2036" y="115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60553" y="4033139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90" h="36829">
                <a:moveTo>
                  <a:pt x="381" y="0"/>
                </a:moveTo>
                <a:lnTo>
                  <a:pt x="0" y="34886"/>
                </a:lnTo>
                <a:lnTo>
                  <a:pt x="21475" y="36436"/>
                </a:lnTo>
                <a:lnTo>
                  <a:pt x="10880" y="28707"/>
                </a:lnTo>
                <a:lnTo>
                  <a:pt x="4979" y="20180"/>
                </a:lnTo>
                <a:lnTo>
                  <a:pt x="2053" y="10672"/>
                </a:ln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1588" y="4037406"/>
            <a:ext cx="22860" cy="34925"/>
          </a:xfrm>
          <a:custGeom>
            <a:avLst/>
            <a:gdLst/>
            <a:ahLst/>
            <a:cxnLst/>
            <a:rect l="l" t="t" r="r" b="b"/>
            <a:pathLst>
              <a:path w="22859" h="34925">
                <a:moveTo>
                  <a:pt x="0" y="0"/>
                </a:moveTo>
                <a:lnTo>
                  <a:pt x="0" y="32969"/>
                </a:lnTo>
                <a:lnTo>
                  <a:pt x="22783" y="34315"/>
                </a:lnTo>
                <a:lnTo>
                  <a:pt x="11517" y="27496"/>
                </a:lnTo>
                <a:lnTo>
                  <a:pt x="5081" y="19634"/>
                </a:lnTo>
                <a:lnTo>
                  <a:pt x="1800" y="105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7669" y="4099102"/>
            <a:ext cx="22225" cy="41275"/>
          </a:xfrm>
          <a:custGeom>
            <a:avLst/>
            <a:gdLst/>
            <a:ahLst/>
            <a:cxnLst/>
            <a:rect l="l" t="t" r="r" b="b"/>
            <a:pathLst>
              <a:path w="22225" h="41275">
                <a:moveTo>
                  <a:pt x="0" y="0"/>
                </a:moveTo>
                <a:lnTo>
                  <a:pt x="0" y="41262"/>
                </a:lnTo>
                <a:lnTo>
                  <a:pt x="21907" y="40525"/>
                </a:lnTo>
                <a:lnTo>
                  <a:pt x="10778" y="32575"/>
                </a:lnTo>
                <a:lnTo>
                  <a:pt x="4643" y="22596"/>
                </a:lnTo>
                <a:lnTo>
                  <a:pt x="1663" y="1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60223" y="4103408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711" y="0"/>
                </a:moveTo>
                <a:lnTo>
                  <a:pt x="0" y="34759"/>
                </a:lnTo>
                <a:lnTo>
                  <a:pt x="22136" y="33578"/>
                </a:lnTo>
                <a:lnTo>
                  <a:pt x="11628" y="26403"/>
                </a:lnTo>
                <a:lnTo>
                  <a:pt x="5599" y="18846"/>
                </a:lnTo>
                <a:lnTo>
                  <a:pt x="2481" y="10261"/>
                </a:lnTo>
                <a:lnTo>
                  <a:pt x="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01588" y="4102836"/>
            <a:ext cx="22860" cy="33655"/>
          </a:xfrm>
          <a:custGeom>
            <a:avLst/>
            <a:gdLst/>
            <a:ahLst/>
            <a:cxnLst/>
            <a:rect l="l" t="t" r="r" b="b"/>
            <a:pathLst>
              <a:path w="22859" h="33654">
                <a:moveTo>
                  <a:pt x="0" y="0"/>
                </a:moveTo>
                <a:lnTo>
                  <a:pt x="0" y="33096"/>
                </a:lnTo>
                <a:lnTo>
                  <a:pt x="22783" y="31724"/>
                </a:lnTo>
                <a:lnTo>
                  <a:pt x="11378" y="25931"/>
                </a:lnTo>
                <a:lnTo>
                  <a:pt x="4957" y="18891"/>
                </a:lnTo>
                <a:lnTo>
                  <a:pt x="1754" y="10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17669" y="4172623"/>
            <a:ext cx="22860" cy="43180"/>
          </a:xfrm>
          <a:custGeom>
            <a:avLst/>
            <a:gdLst/>
            <a:ahLst/>
            <a:cxnLst/>
            <a:rect l="l" t="t" r="r" b="b"/>
            <a:pathLst>
              <a:path w="22859" h="43179">
                <a:moveTo>
                  <a:pt x="330" y="0"/>
                </a:moveTo>
                <a:lnTo>
                  <a:pt x="0" y="42760"/>
                </a:lnTo>
                <a:lnTo>
                  <a:pt x="22567" y="38798"/>
                </a:lnTo>
                <a:lnTo>
                  <a:pt x="10643" y="31203"/>
                </a:lnTo>
                <a:lnTo>
                  <a:pt x="4148" y="21685"/>
                </a:lnTo>
                <a:lnTo>
                  <a:pt x="1302" y="11023"/>
                </a:lnTo>
                <a:lnTo>
                  <a:pt x="330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60553" y="4172826"/>
            <a:ext cx="22860" cy="34925"/>
          </a:xfrm>
          <a:custGeom>
            <a:avLst/>
            <a:gdLst/>
            <a:ahLst/>
            <a:cxnLst/>
            <a:rect l="l" t="t" r="r" b="b"/>
            <a:pathLst>
              <a:path w="22859" h="34925">
                <a:moveTo>
                  <a:pt x="381" y="0"/>
                </a:moveTo>
                <a:lnTo>
                  <a:pt x="0" y="34886"/>
                </a:lnTo>
                <a:lnTo>
                  <a:pt x="22453" y="31483"/>
                </a:lnTo>
                <a:lnTo>
                  <a:pt x="11527" y="25053"/>
                </a:lnTo>
                <a:lnTo>
                  <a:pt x="4983" y="18170"/>
                </a:lnTo>
                <a:lnTo>
                  <a:pt x="1656" y="10073"/>
                </a:lnTo>
                <a:lnTo>
                  <a:pt x="381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01588" y="4168216"/>
            <a:ext cx="22225" cy="33655"/>
          </a:xfrm>
          <a:custGeom>
            <a:avLst/>
            <a:gdLst/>
            <a:ahLst/>
            <a:cxnLst/>
            <a:rect l="l" t="t" r="r" b="b"/>
            <a:pathLst>
              <a:path w="22225" h="33654">
                <a:moveTo>
                  <a:pt x="0" y="0"/>
                </a:moveTo>
                <a:lnTo>
                  <a:pt x="0" y="33096"/>
                </a:lnTo>
                <a:lnTo>
                  <a:pt x="21805" y="29616"/>
                </a:lnTo>
                <a:lnTo>
                  <a:pt x="12069" y="23477"/>
                </a:lnTo>
                <a:lnTo>
                  <a:pt x="5816" y="17237"/>
                </a:lnTo>
                <a:lnTo>
                  <a:pt x="2107" y="9781"/>
                </a:lnTo>
                <a:lnTo>
                  <a:pt x="0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7667" y="4244187"/>
            <a:ext cx="21590" cy="46355"/>
          </a:xfrm>
          <a:custGeom>
            <a:avLst/>
            <a:gdLst/>
            <a:ahLst/>
            <a:cxnLst/>
            <a:rect l="l" t="t" r="r" b="b"/>
            <a:pathLst>
              <a:path w="21590" h="46354">
                <a:moveTo>
                  <a:pt x="0" y="0"/>
                </a:moveTo>
                <a:lnTo>
                  <a:pt x="330" y="46101"/>
                </a:lnTo>
                <a:lnTo>
                  <a:pt x="21590" y="39903"/>
                </a:lnTo>
                <a:lnTo>
                  <a:pt x="9220" y="31216"/>
                </a:lnTo>
                <a:lnTo>
                  <a:pt x="3255" y="21451"/>
                </a:lnTo>
                <a:lnTo>
                  <a:pt x="1060" y="10937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9893" y="4243108"/>
            <a:ext cx="23495" cy="35560"/>
          </a:xfrm>
          <a:custGeom>
            <a:avLst/>
            <a:gdLst/>
            <a:ahLst/>
            <a:cxnLst/>
            <a:rect l="l" t="t" r="r" b="b"/>
            <a:pathLst>
              <a:path w="23495" h="35560">
                <a:moveTo>
                  <a:pt x="1041" y="0"/>
                </a:moveTo>
                <a:lnTo>
                  <a:pt x="0" y="35001"/>
                </a:lnTo>
                <a:lnTo>
                  <a:pt x="23444" y="28257"/>
                </a:lnTo>
                <a:lnTo>
                  <a:pt x="12048" y="23638"/>
                </a:lnTo>
                <a:lnTo>
                  <a:pt x="5437" y="17719"/>
                </a:lnTo>
                <a:lnTo>
                  <a:pt x="2229" y="10005"/>
                </a:lnTo>
                <a:lnTo>
                  <a:pt x="1041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01588" y="4233062"/>
            <a:ext cx="21590" cy="33655"/>
          </a:xfrm>
          <a:custGeom>
            <a:avLst/>
            <a:gdLst/>
            <a:ahLst/>
            <a:cxnLst/>
            <a:rect l="l" t="t" r="r" b="b"/>
            <a:pathLst>
              <a:path w="21590" h="33654">
                <a:moveTo>
                  <a:pt x="0" y="0"/>
                </a:moveTo>
                <a:lnTo>
                  <a:pt x="0" y="33096"/>
                </a:lnTo>
                <a:lnTo>
                  <a:pt x="21145" y="27254"/>
                </a:lnTo>
                <a:lnTo>
                  <a:pt x="9856" y="21222"/>
                </a:lnTo>
                <a:lnTo>
                  <a:pt x="4014" y="15822"/>
                </a:lnTo>
                <a:lnTo>
                  <a:pt x="1451" y="9325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7670" y="4330966"/>
            <a:ext cx="21590" cy="34290"/>
          </a:xfrm>
          <a:custGeom>
            <a:avLst/>
            <a:gdLst/>
            <a:ahLst/>
            <a:cxnLst/>
            <a:rect l="l" t="t" r="r" b="b"/>
            <a:pathLst>
              <a:path w="21590" h="34289">
                <a:moveTo>
                  <a:pt x="977" y="0"/>
                </a:moveTo>
                <a:lnTo>
                  <a:pt x="0" y="33718"/>
                </a:lnTo>
                <a:lnTo>
                  <a:pt x="21589" y="25539"/>
                </a:lnTo>
                <a:lnTo>
                  <a:pt x="11025" y="21884"/>
                </a:lnTo>
                <a:lnTo>
                  <a:pt x="4968" y="16779"/>
                </a:lnTo>
                <a:lnTo>
                  <a:pt x="2069" y="9669"/>
                </a:lnTo>
                <a:lnTo>
                  <a:pt x="977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60553" y="4312691"/>
            <a:ext cx="22860" cy="34925"/>
          </a:xfrm>
          <a:custGeom>
            <a:avLst/>
            <a:gdLst/>
            <a:ahLst/>
            <a:cxnLst/>
            <a:rect l="l" t="t" r="r" b="b"/>
            <a:pathLst>
              <a:path w="22859" h="34925">
                <a:moveTo>
                  <a:pt x="381" y="0"/>
                </a:moveTo>
                <a:lnTo>
                  <a:pt x="0" y="34505"/>
                </a:lnTo>
                <a:lnTo>
                  <a:pt x="22453" y="26022"/>
                </a:lnTo>
                <a:lnTo>
                  <a:pt x="11984" y="21806"/>
                </a:lnTo>
                <a:lnTo>
                  <a:pt x="5716" y="16649"/>
                </a:lnTo>
                <a:lnTo>
                  <a:pt x="2299" y="9673"/>
                </a:lnTo>
                <a:lnTo>
                  <a:pt x="381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01588" y="4297388"/>
            <a:ext cx="21590" cy="33655"/>
          </a:xfrm>
          <a:custGeom>
            <a:avLst/>
            <a:gdLst/>
            <a:ahLst/>
            <a:cxnLst/>
            <a:rect l="l" t="t" r="r" b="b"/>
            <a:pathLst>
              <a:path w="21590" h="33654">
                <a:moveTo>
                  <a:pt x="0" y="0"/>
                </a:moveTo>
                <a:lnTo>
                  <a:pt x="330" y="33337"/>
                </a:lnTo>
                <a:lnTo>
                  <a:pt x="21475" y="25641"/>
                </a:lnTo>
                <a:lnTo>
                  <a:pt x="10822" y="21556"/>
                </a:lnTo>
                <a:lnTo>
                  <a:pt x="4298" y="16554"/>
                </a:lnTo>
                <a:lnTo>
                  <a:pt x="994" y="9685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17667" y="4405490"/>
            <a:ext cx="24765" cy="34290"/>
          </a:xfrm>
          <a:custGeom>
            <a:avLst/>
            <a:gdLst/>
            <a:ahLst/>
            <a:cxnLst/>
            <a:rect l="l" t="t" r="r" b="b"/>
            <a:pathLst>
              <a:path w="24765" h="34289">
                <a:moveTo>
                  <a:pt x="0" y="0"/>
                </a:moveTo>
                <a:lnTo>
                  <a:pt x="330" y="34213"/>
                </a:lnTo>
                <a:lnTo>
                  <a:pt x="24206" y="22555"/>
                </a:lnTo>
                <a:lnTo>
                  <a:pt x="14094" y="20606"/>
                </a:lnTo>
                <a:lnTo>
                  <a:pt x="7016" y="16449"/>
                </a:lnTo>
                <a:lnTo>
                  <a:pt x="2482" y="9707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60279" y="4382566"/>
            <a:ext cx="25400" cy="35560"/>
          </a:xfrm>
          <a:custGeom>
            <a:avLst/>
            <a:gdLst/>
            <a:ahLst/>
            <a:cxnLst/>
            <a:rect l="l" t="t" r="r" b="b"/>
            <a:pathLst>
              <a:path w="25400" h="35560">
                <a:moveTo>
                  <a:pt x="0" y="0"/>
                </a:moveTo>
                <a:lnTo>
                  <a:pt x="596" y="35509"/>
                </a:lnTo>
                <a:lnTo>
                  <a:pt x="25019" y="22809"/>
                </a:lnTo>
                <a:lnTo>
                  <a:pt x="13264" y="21125"/>
                </a:lnTo>
                <a:lnTo>
                  <a:pt x="6075" y="16848"/>
                </a:lnTo>
                <a:lnTo>
                  <a:pt x="2103" y="9848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01588" y="4363465"/>
            <a:ext cx="22860" cy="33655"/>
          </a:xfrm>
          <a:custGeom>
            <a:avLst/>
            <a:gdLst/>
            <a:ahLst/>
            <a:cxnLst/>
            <a:rect l="l" t="t" r="r" b="b"/>
            <a:pathLst>
              <a:path w="22859" h="33654">
                <a:moveTo>
                  <a:pt x="0" y="0"/>
                </a:moveTo>
                <a:lnTo>
                  <a:pt x="0" y="33464"/>
                </a:lnTo>
                <a:lnTo>
                  <a:pt x="22453" y="22910"/>
                </a:lnTo>
                <a:lnTo>
                  <a:pt x="12342" y="19963"/>
                </a:lnTo>
                <a:lnTo>
                  <a:pt x="5897" y="15789"/>
                </a:lnTo>
                <a:lnTo>
                  <a:pt x="2117" y="9448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6647" y="3749306"/>
            <a:ext cx="59690" cy="39370"/>
          </a:xfrm>
          <a:custGeom>
            <a:avLst/>
            <a:gdLst/>
            <a:ahLst/>
            <a:cxnLst/>
            <a:rect l="l" t="t" r="r" b="b"/>
            <a:pathLst>
              <a:path w="59689" h="39370">
                <a:moveTo>
                  <a:pt x="457" y="0"/>
                </a:moveTo>
                <a:lnTo>
                  <a:pt x="0" y="39027"/>
                </a:lnTo>
                <a:lnTo>
                  <a:pt x="59410" y="33997"/>
                </a:lnTo>
                <a:lnTo>
                  <a:pt x="29094" y="31812"/>
                </a:lnTo>
                <a:lnTo>
                  <a:pt x="12098" y="24242"/>
                </a:lnTo>
                <a:lnTo>
                  <a:pt x="4019" y="13050"/>
                </a:lnTo>
                <a:lnTo>
                  <a:pt x="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71989" y="4616259"/>
            <a:ext cx="483387" cy="35546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3519" y="4616259"/>
            <a:ext cx="279438" cy="263017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3519" y="4616259"/>
            <a:ext cx="279438" cy="26301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73519" y="4616259"/>
            <a:ext cx="280035" cy="263525"/>
          </a:xfrm>
          <a:custGeom>
            <a:avLst/>
            <a:gdLst/>
            <a:ahLst/>
            <a:cxnLst/>
            <a:rect l="l" t="t" r="r" b="b"/>
            <a:pathLst>
              <a:path w="280034" h="263525">
                <a:moveTo>
                  <a:pt x="0" y="0"/>
                </a:moveTo>
                <a:lnTo>
                  <a:pt x="76" y="419"/>
                </a:lnTo>
                <a:lnTo>
                  <a:pt x="11328" y="53035"/>
                </a:lnTo>
                <a:lnTo>
                  <a:pt x="14770" y="68961"/>
                </a:lnTo>
                <a:lnTo>
                  <a:pt x="15252" y="69024"/>
                </a:lnTo>
                <a:lnTo>
                  <a:pt x="482" y="76"/>
                </a:lnTo>
                <a:lnTo>
                  <a:pt x="0" y="0"/>
                </a:lnTo>
              </a:path>
              <a:path w="280034" h="263525">
                <a:moveTo>
                  <a:pt x="17716" y="82626"/>
                </a:moveTo>
                <a:lnTo>
                  <a:pt x="34607" y="160997"/>
                </a:lnTo>
                <a:lnTo>
                  <a:pt x="34950" y="161010"/>
                </a:lnTo>
                <a:lnTo>
                  <a:pt x="26352" y="120827"/>
                </a:lnTo>
                <a:lnTo>
                  <a:pt x="26123" y="120827"/>
                </a:lnTo>
                <a:lnTo>
                  <a:pt x="26174" y="120002"/>
                </a:lnTo>
                <a:lnTo>
                  <a:pt x="18173" y="82676"/>
                </a:lnTo>
                <a:lnTo>
                  <a:pt x="17716" y="82626"/>
                </a:lnTo>
              </a:path>
              <a:path w="280034" h="263525">
                <a:moveTo>
                  <a:pt x="226809" y="133070"/>
                </a:moveTo>
                <a:lnTo>
                  <a:pt x="239191" y="168795"/>
                </a:lnTo>
                <a:lnTo>
                  <a:pt x="262331" y="169646"/>
                </a:lnTo>
                <a:lnTo>
                  <a:pt x="258305" y="150621"/>
                </a:lnTo>
                <a:lnTo>
                  <a:pt x="252323" y="134632"/>
                </a:lnTo>
                <a:lnTo>
                  <a:pt x="226809" y="133070"/>
                </a:lnTo>
              </a:path>
              <a:path w="280034" h="263525">
                <a:moveTo>
                  <a:pt x="189699" y="130809"/>
                </a:moveTo>
                <a:lnTo>
                  <a:pt x="200786" y="167347"/>
                </a:lnTo>
                <a:lnTo>
                  <a:pt x="237909" y="168744"/>
                </a:lnTo>
                <a:lnTo>
                  <a:pt x="225501" y="132994"/>
                </a:lnTo>
                <a:lnTo>
                  <a:pt x="189699" y="130809"/>
                </a:lnTo>
              </a:path>
              <a:path w="280034" h="263525">
                <a:moveTo>
                  <a:pt x="173989" y="129857"/>
                </a:moveTo>
                <a:lnTo>
                  <a:pt x="168681" y="131343"/>
                </a:lnTo>
                <a:lnTo>
                  <a:pt x="163410" y="133134"/>
                </a:lnTo>
                <a:lnTo>
                  <a:pt x="158191" y="135267"/>
                </a:lnTo>
                <a:lnTo>
                  <a:pt x="167563" y="166103"/>
                </a:lnTo>
                <a:lnTo>
                  <a:pt x="199517" y="167309"/>
                </a:lnTo>
                <a:lnTo>
                  <a:pt x="188429" y="130733"/>
                </a:lnTo>
                <a:lnTo>
                  <a:pt x="173989" y="129857"/>
                </a:lnTo>
              </a:path>
              <a:path w="280034" h="263525">
                <a:moveTo>
                  <a:pt x="150939" y="138518"/>
                </a:moveTo>
                <a:lnTo>
                  <a:pt x="144801" y="141657"/>
                </a:lnTo>
                <a:lnTo>
                  <a:pt x="138733" y="145178"/>
                </a:lnTo>
                <a:lnTo>
                  <a:pt x="132739" y="149097"/>
                </a:lnTo>
                <a:lnTo>
                  <a:pt x="126822" y="153428"/>
                </a:lnTo>
                <a:lnTo>
                  <a:pt x="130022" y="164680"/>
                </a:lnTo>
                <a:lnTo>
                  <a:pt x="159169" y="165811"/>
                </a:lnTo>
                <a:lnTo>
                  <a:pt x="150939" y="138518"/>
                </a:lnTo>
              </a:path>
              <a:path w="280034" h="263525">
                <a:moveTo>
                  <a:pt x="125806" y="154203"/>
                </a:moveTo>
                <a:lnTo>
                  <a:pt x="121996" y="157225"/>
                </a:lnTo>
                <a:lnTo>
                  <a:pt x="118236" y="160502"/>
                </a:lnTo>
                <a:lnTo>
                  <a:pt x="114528" y="164083"/>
                </a:lnTo>
                <a:lnTo>
                  <a:pt x="128765" y="164630"/>
                </a:lnTo>
                <a:lnTo>
                  <a:pt x="125806" y="154203"/>
                </a:lnTo>
              </a:path>
              <a:path w="280034" h="263525">
                <a:moveTo>
                  <a:pt x="234276" y="123355"/>
                </a:moveTo>
                <a:lnTo>
                  <a:pt x="223443" y="123380"/>
                </a:lnTo>
                <a:lnTo>
                  <a:pt x="226377" y="131813"/>
                </a:lnTo>
                <a:lnTo>
                  <a:pt x="251853" y="133388"/>
                </a:lnTo>
                <a:lnTo>
                  <a:pt x="248335" y="124015"/>
                </a:lnTo>
                <a:lnTo>
                  <a:pt x="241350" y="123621"/>
                </a:lnTo>
                <a:lnTo>
                  <a:pt x="234276" y="123355"/>
                </a:lnTo>
              </a:path>
              <a:path w="280034" h="263525">
                <a:moveTo>
                  <a:pt x="222173" y="123405"/>
                </a:moveTo>
                <a:lnTo>
                  <a:pt x="213741" y="123687"/>
                </a:lnTo>
                <a:lnTo>
                  <a:pt x="205295" y="124274"/>
                </a:lnTo>
                <a:lnTo>
                  <a:pt x="196849" y="125211"/>
                </a:lnTo>
                <a:lnTo>
                  <a:pt x="188417" y="126542"/>
                </a:lnTo>
                <a:lnTo>
                  <a:pt x="189331" y="129552"/>
                </a:lnTo>
                <a:lnTo>
                  <a:pt x="225069" y="131749"/>
                </a:lnTo>
                <a:lnTo>
                  <a:pt x="222173" y="123405"/>
                </a:lnTo>
              </a:path>
              <a:path w="280034" h="263525">
                <a:moveTo>
                  <a:pt x="187223" y="126758"/>
                </a:moveTo>
                <a:lnTo>
                  <a:pt x="184061" y="127355"/>
                </a:lnTo>
                <a:lnTo>
                  <a:pt x="180886" y="128054"/>
                </a:lnTo>
                <a:lnTo>
                  <a:pt x="177736" y="128854"/>
                </a:lnTo>
                <a:lnTo>
                  <a:pt x="188048" y="129489"/>
                </a:lnTo>
                <a:lnTo>
                  <a:pt x="187223" y="126758"/>
                </a:lnTo>
              </a:path>
              <a:path w="280034" h="263525">
                <a:moveTo>
                  <a:pt x="37503" y="173824"/>
                </a:moveTo>
                <a:lnTo>
                  <a:pt x="37426" y="174040"/>
                </a:lnTo>
                <a:lnTo>
                  <a:pt x="46367" y="215480"/>
                </a:lnTo>
                <a:lnTo>
                  <a:pt x="46367" y="215074"/>
                </a:lnTo>
                <a:lnTo>
                  <a:pt x="46532" y="215061"/>
                </a:lnTo>
                <a:lnTo>
                  <a:pt x="37693" y="173837"/>
                </a:lnTo>
                <a:lnTo>
                  <a:pt x="37503" y="173824"/>
                </a:lnTo>
              </a:path>
              <a:path w="280034" h="263525">
                <a:moveTo>
                  <a:pt x="81076" y="215557"/>
                </a:moveTo>
                <a:lnTo>
                  <a:pt x="62115" y="249944"/>
                </a:lnTo>
                <a:lnTo>
                  <a:pt x="57454" y="262978"/>
                </a:lnTo>
                <a:lnTo>
                  <a:pt x="92229" y="261048"/>
                </a:lnTo>
                <a:lnTo>
                  <a:pt x="91871" y="261048"/>
                </a:lnTo>
                <a:lnTo>
                  <a:pt x="81076" y="215557"/>
                </a:lnTo>
              </a:path>
              <a:path w="280034" h="263525">
                <a:moveTo>
                  <a:pt x="91871" y="261048"/>
                </a:moveTo>
                <a:lnTo>
                  <a:pt x="92229" y="261048"/>
                </a:lnTo>
              </a:path>
              <a:path w="280034" h="263525">
                <a:moveTo>
                  <a:pt x="92229" y="261048"/>
                </a:moveTo>
                <a:lnTo>
                  <a:pt x="91871" y="261048"/>
                </a:lnTo>
              </a:path>
              <a:path w="280034" h="263525">
                <a:moveTo>
                  <a:pt x="142887" y="214401"/>
                </a:moveTo>
                <a:lnTo>
                  <a:pt x="82308" y="215531"/>
                </a:lnTo>
                <a:lnTo>
                  <a:pt x="93027" y="260731"/>
                </a:lnTo>
                <a:lnTo>
                  <a:pt x="91871" y="261048"/>
                </a:lnTo>
                <a:lnTo>
                  <a:pt x="92229" y="261048"/>
                </a:lnTo>
                <a:lnTo>
                  <a:pt x="155143" y="257556"/>
                </a:lnTo>
                <a:lnTo>
                  <a:pt x="142887" y="214401"/>
                </a:lnTo>
              </a:path>
              <a:path w="280034" h="263525">
                <a:moveTo>
                  <a:pt x="173799" y="213804"/>
                </a:moveTo>
                <a:lnTo>
                  <a:pt x="144106" y="214375"/>
                </a:lnTo>
                <a:lnTo>
                  <a:pt x="156336" y="257454"/>
                </a:lnTo>
                <a:lnTo>
                  <a:pt x="156171" y="257505"/>
                </a:lnTo>
                <a:lnTo>
                  <a:pt x="187116" y="255777"/>
                </a:lnTo>
                <a:lnTo>
                  <a:pt x="186436" y="255777"/>
                </a:lnTo>
                <a:lnTo>
                  <a:pt x="173799" y="213804"/>
                </a:lnTo>
              </a:path>
              <a:path w="280034" h="263525">
                <a:moveTo>
                  <a:pt x="186436" y="255777"/>
                </a:moveTo>
                <a:lnTo>
                  <a:pt x="187116" y="255777"/>
                </a:lnTo>
              </a:path>
              <a:path w="280034" h="263525">
                <a:moveTo>
                  <a:pt x="187116" y="255777"/>
                </a:moveTo>
                <a:lnTo>
                  <a:pt x="186436" y="255777"/>
                </a:lnTo>
              </a:path>
              <a:path w="280034" h="263525">
                <a:moveTo>
                  <a:pt x="188709" y="255689"/>
                </a:moveTo>
                <a:lnTo>
                  <a:pt x="186436" y="255777"/>
                </a:lnTo>
                <a:lnTo>
                  <a:pt x="187116" y="255777"/>
                </a:lnTo>
                <a:lnTo>
                  <a:pt x="188709" y="255689"/>
                </a:lnTo>
              </a:path>
              <a:path w="280034" h="263525">
                <a:moveTo>
                  <a:pt x="213372" y="213067"/>
                </a:moveTo>
                <a:lnTo>
                  <a:pt x="182270" y="213652"/>
                </a:lnTo>
                <a:lnTo>
                  <a:pt x="195097" y="255346"/>
                </a:lnTo>
                <a:lnTo>
                  <a:pt x="225666" y="253644"/>
                </a:lnTo>
                <a:lnTo>
                  <a:pt x="213372" y="213067"/>
                </a:lnTo>
              </a:path>
              <a:path w="280034" h="263525">
                <a:moveTo>
                  <a:pt x="253009" y="212318"/>
                </a:moveTo>
                <a:lnTo>
                  <a:pt x="214617" y="213055"/>
                </a:lnTo>
                <a:lnTo>
                  <a:pt x="226910" y="253580"/>
                </a:lnTo>
                <a:lnTo>
                  <a:pt x="266573" y="251371"/>
                </a:lnTo>
                <a:lnTo>
                  <a:pt x="253009" y="212318"/>
                </a:lnTo>
              </a:path>
              <a:path w="280034" h="263525">
                <a:moveTo>
                  <a:pt x="271272" y="211975"/>
                </a:moveTo>
                <a:lnTo>
                  <a:pt x="254292" y="212293"/>
                </a:lnTo>
                <a:lnTo>
                  <a:pt x="267817" y="251307"/>
                </a:lnTo>
                <a:lnTo>
                  <a:pt x="279438" y="250672"/>
                </a:lnTo>
                <a:lnTo>
                  <a:pt x="271272" y="211975"/>
                </a:lnTo>
              </a:path>
              <a:path w="280034" h="263525">
                <a:moveTo>
                  <a:pt x="79933" y="210731"/>
                </a:moveTo>
                <a:lnTo>
                  <a:pt x="77914" y="214464"/>
                </a:lnTo>
                <a:lnTo>
                  <a:pt x="80810" y="214426"/>
                </a:lnTo>
                <a:lnTo>
                  <a:pt x="79933" y="210731"/>
                </a:lnTo>
              </a:path>
              <a:path w="280034" h="263525">
                <a:moveTo>
                  <a:pt x="104089" y="175209"/>
                </a:moveTo>
                <a:lnTo>
                  <a:pt x="98035" y="182685"/>
                </a:lnTo>
                <a:lnTo>
                  <a:pt x="92127" y="190822"/>
                </a:lnTo>
                <a:lnTo>
                  <a:pt x="86374" y="199642"/>
                </a:lnTo>
                <a:lnTo>
                  <a:pt x="80784" y="209169"/>
                </a:lnTo>
                <a:lnTo>
                  <a:pt x="82029" y="214401"/>
                </a:lnTo>
                <a:lnTo>
                  <a:pt x="142570" y="213258"/>
                </a:lnTo>
                <a:lnTo>
                  <a:pt x="131927" y="175793"/>
                </a:lnTo>
                <a:lnTo>
                  <a:pt x="104089" y="175209"/>
                </a:lnTo>
              </a:path>
              <a:path w="280034" h="263525">
                <a:moveTo>
                  <a:pt x="133172" y="175806"/>
                </a:moveTo>
                <a:lnTo>
                  <a:pt x="143789" y="213232"/>
                </a:lnTo>
                <a:lnTo>
                  <a:pt x="173456" y="212674"/>
                </a:lnTo>
                <a:lnTo>
                  <a:pt x="162521" y="176428"/>
                </a:lnTo>
                <a:lnTo>
                  <a:pt x="133172" y="175806"/>
                </a:lnTo>
              </a:path>
              <a:path w="280034" h="263525">
                <a:moveTo>
                  <a:pt x="170929" y="176720"/>
                </a:moveTo>
                <a:lnTo>
                  <a:pt x="181927" y="212509"/>
                </a:lnTo>
                <a:lnTo>
                  <a:pt x="213029" y="211924"/>
                </a:lnTo>
                <a:lnTo>
                  <a:pt x="202526" y="177292"/>
                </a:lnTo>
                <a:lnTo>
                  <a:pt x="170929" y="176720"/>
                </a:lnTo>
              </a:path>
              <a:path w="280034" h="263525">
                <a:moveTo>
                  <a:pt x="203796" y="177317"/>
                </a:moveTo>
                <a:lnTo>
                  <a:pt x="214274" y="211912"/>
                </a:lnTo>
                <a:lnTo>
                  <a:pt x="252628" y="211175"/>
                </a:lnTo>
                <a:lnTo>
                  <a:pt x="241109" y="177977"/>
                </a:lnTo>
                <a:lnTo>
                  <a:pt x="203796" y="177317"/>
                </a:lnTo>
              </a:path>
              <a:path w="280034" h="263525">
                <a:moveTo>
                  <a:pt x="242392" y="178003"/>
                </a:moveTo>
                <a:lnTo>
                  <a:pt x="253898" y="211150"/>
                </a:lnTo>
                <a:lnTo>
                  <a:pt x="271030" y="210832"/>
                </a:lnTo>
                <a:lnTo>
                  <a:pt x="264172" y="178396"/>
                </a:lnTo>
                <a:lnTo>
                  <a:pt x="242392" y="178003"/>
                </a:lnTo>
              </a:path>
              <a:path w="280034" h="263525">
                <a:moveTo>
                  <a:pt x="46774" y="216204"/>
                </a:moveTo>
                <a:lnTo>
                  <a:pt x="46507" y="216217"/>
                </a:lnTo>
                <a:lnTo>
                  <a:pt x="56591" y="262953"/>
                </a:lnTo>
                <a:lnTo>
                  <a:pt x="56794" y="263017"/>
                </a:lnTo>
                <a:lnTo>
                  <a:pt x="46774" y="21620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73519" y="4616259"/>
            <a:ext cx="280035" cy="263525"/>
          </a:xfrm>
          <a:custGeom>
            <a:avLst/>
            <a:gdLst/>
            <a:ahLst/>
            <a:cxnLst/>
            <a:rect l="l" t="t" r="r" b="b"/>
            <a:pathLst>
              <a:path w="280034" h="263525">
                <a:moveTo>
                  <a:pt x="0" y="0"/>
                </a:moveTo>
                <a:lnTo>
                  <a:pt x="76" y="419"/>
                </a:lnTo>
                <a:lnTo>
                  <a:pt x="11328" y="53035"/>
                </a:lnTo>
                <a:lnTo>
                  <a:pt x="14770" y="68961"/>
                </a:lnTo>
                <a:lnTo>
                  <a:pt x="15252" y="69024"/>
                </a:lnTo>
                <a:lnTo>
                  <a:pt x="482" y="76"/>
                </a:lnTo>
                <a:lnTo>
                  <a:pt x="0" y="0"/>
                </a:lnTo>
              </a:path>
              <a:path w="280034" h="263525">
                <a:moveTo>
                  <a:pt x="17716" y="82626"/>
                </a:moveTo>
                <a:lnTo>
                  <a:pt x="34607" y="160997"/>
                </a:lnTo>
                <a:lnTo>
                  <a:pt x="34950" y="161010"/>
                </a:lnTo>
                <a:lnTo>
                  <a:pt x="26352" y="120827"/>
                </a:lnTo>
                <a:lnTo>
                  <a:pt x="26123" y="120827"/>
                </a:lnTo>
                <a:lnTo>
                  <a:pt x="26174" y="120002"/>
                </a:lnTo>
                <a:lnTo>
                  <a:pt x="18173" y="82676"/>
                </a:lnTo>
                <a:lnTo>
                  <a:pt x="17716" y="82626"/>
                </a:lnTo>
              </a:path>
              <a:path w="280034" h="263525">
                <a:moveTo>
                  <a:pt x="226809" y="133070"/>
                </a:moveTo>
                <a:lnTo>
                  <a:pt x="239191" y="168795"/>
                </a:lnTo>
                <a:lnTo>
                  <a:pt x="262331" y="169646"/>
                </a:lnTo>
                <a:lnTo>
                  <a:pt x="258305" y="150621"/>
                </a:lnTo>
                <a:lnTo>
                  <a:pt x="252323" y="134632"/>
                </a:lnTo>
                <a:lnTo>
                  <a:pt x="226809" y="133070"/>
                </a:lnTo>
              </a:path>
              <a:path w="280034" h="263525">
                <a:moveTo>
                  <a:pt x="189699" y="130809"/>
                </a:moveTo>
                <a:lnTo>
                  <a:pt x="200786" y="167347"/>
                </a:lnTo>
                <a:lnTo>
                  <a:pt x="237909" y="168744"/>
                </a:lnTo>
                <a:lnTo>
                  <a:pt x="225501" y="132994"/>
                </a:lnTo>
                <a:lnTo>
                  <a:pt x="189699" y="130809"/>
                </a:lnTo>
              </a:path>
              <a:path w="280034" h="263525">
                <a:moveTo>
                  <a:pt x="173989" y="129857"/>
                </a:moveTo>
                <a:lnTo>
                  <a:pt x="168681" y="131343"/>
                </a:lnTo>
                <a:lnTo>
                  <a:pt x="163410" y="133134"/>
                </a:lnTo>
                <a:lnTo>
                  <a:pt x="158191" y="135267"/>
                </a:lnTo>
                <a:lnTo>
                  <a:pt x="167563" y="166103"/>
                </a:lnTo>
                <a:lnTo>
                  <a:pt x="199517" y="167309"/>
                </a:lnTo>
                <a:lnTo>
                  <a:pt x="188429" y="130733"/>
                </a:lnTo>
                <a:lnTo>
                  <a:pt x="173989" y="129857"/>
                </a:lnTo>
              </a:path>
              <a:path w="280034" h="263525">
                <a:moveTo>
                  <a:pt x="150939" y="138518"/>
                </a:moveTo>
                <a:lnTo>
                  <a:pt x="144801" y="141657"/>
                </a:lnTo>
                <a:lnTo>
                  <a:pt x="138733" y="145178"/>
                </a:lnTo>
                <a:lnTo>
                  <a:pt x="132739" y="149097"/>
                </a:lnTo>
                <a:lnTo>
                  <a:pt x="126822" y="153428"/>
                </a:lnTo>
                <a:lnTo>
                  <a:pt x="130022" y="164680"/>
                </a:lnTo>
                <a:lnTo>
                  <a:pt x="159169" y="165811"/>
                </a:lnTo>
                <a:lnTo>
                  <a:pt x="150939" y="138518"/>
                </a:lnTo>
              </a:path>
              <a:path w="280034" h="263525">
                <a:moveTo>
                  <a:pt x="125806" y="154203"/>
                </a:moveTo>
                <a:lnTo>
                  <a:pt x="121996" y="157225"/>
                </a:lnTo>
                <a:lnTo>
                  <a:pt x="118236" y="160502"/>
                </a:lnTo>
                <a:lnTo>
                  <a:pt x="114528" y="164083"/>
                </a:lnTo>
                <a:lnTo>
                  <a:pt x="128765" y="164630"/>
                </a:lnTo>
                <a:lnTo>
                  <a:pt x="125806" y="154203"/>
                </a:lnTo>
              </a:path>
              <a:path w="280034" h="263525">
                <a:moveTo>
                  <a:pt x="234276" y="123355"/>
                </a:moveTo>
                <a:lnTo>
                  <a:pt x="223443" y="123380"/>
                </a:lnTo>
                <a:lnTo>
                  <a:pt x="226377" y="131813"/>
                </a:lnTo>
                <a:lnTo>
                  <a:pt x="251853" y="133388"/>
                </a:lnTo>
                <a:lnTo>
                  <a:pt x="248335" y="124015"/>
                </a:lnTo>
                <a:lnTo>
                  <a:pt x="241350" y="123621"/>
                </a:lnTo>
                <a:lnTo>
                  <a:pt x="234276" y="123355"/>
                </a:lnTo>
              </a:path>
              <a:path w="280034" h="263525">
                <a:moveTo>
                  <a:pt x="222173" y="123405"/>
                </a:moveTo>
                <a:lnTo>
                  <a:pt x="213741" y="123687"/>
                </a:lnTo>
                <a:lnTo>
                  <a:pt x="205295" y="124274"/>
                </a:lnTo>
                <a:lnTo>
                  <a:pt x="196849" y="125211"/>
                </a:lnTo>
                <a:lnTo>
                  <a:pt x="188417" y="126542"/>
                </a:lnTo>
                <a:lnTo>
                  <a:pt x="189331" y="129552"/>
                </a:lnTo>
                <a:lnTo>
                  <a:pt x="225069" y="131749"/>
                </a:lnTo>
                <a:lnTo>
                  <a:pt x="222173" y="123405"/>
                </a:lnTo>
              </a:path>
              <a:path w="280034" h="263525">
                <a:moveTo>
                  <a:pt x="187223" y="126758"/>
                </a:moveTo>
                <a:lnTo>
                  <a:pt x="184061" y="127355"/>
                </a:lnTo>
                <a:lnTo>
                  <a:pt x="180886" y="128054"/>
                </a:lnTo>
                <a:lnTo>
                  <a:pt x="177736" y="128854"/>
                </a:lnTo>
                <a:lnTo>
                  <a:pt x="188048" y="129489"/>
                </a:lnTo>
                <a:lnTo>
                  <a:pt x="187223" y="126758"/>
                </a:lnTo>
              </a:path>
              <a:path w="280034" h="263525">
                <a:moveTo>
                  <a:pt x="37503" y="173824"/>
                </a:moveTo>
                <a:lnTo>
                  <a:pt x="37426" y="174040"/>
                </a:lnTo>
                <a:lnTo>
                  <a:pt x="46367" y="215480"/>
                </a:lnTo>
                <a:lnTo>
                  <a:pt x="46367" y="215074"/>
                </a:lnTo>
                <a:lnTo>
                  <a:pt x="46532" y="215061"/>
                </a:lnTo>
                <a:lnTo>
                  <a:pt x="37693" y="173837"/>
                </a:lnTo>
                <a:lnTo>
                  <a:pt x="37503" y="173824"/>
                </a:lnTo>
              </a:path>
              <a:path w="280034" h="263525">
                <a:moveTo>
                  <a:pt x="81076" y="215557"/>
                </a:moveTo>
                <a:lnTo>
                  <a:pt x="62115" y="249944"/>
                </a:lnTo>
                <a:lnTo>
                  <a:pt x="57454" y="262978"/>
                </a:lnTo>
                <a:lnTo>
                  <a:pt x="92229" y="261048"/>
                </a:lnTo>
                <a:lnTo>
                  <a:pt x="91871" y="261048"/>
                </a:lnTo>
                <a:lnTo>
                  <a:pt x="81076" y="215557"/>
                </a:lnTo>
              </a:path>
              <a:path w="280034" h="263525">
                <a:moveTo>
                  <a:pt x="91871" y="261048"/>
                </a:moveTo>
                <a:lnTo>
                  <a:pt x="92229" y="261048"/>
                </a:lnTo>
              </a:path>
              <a:path w="280034" h="263525">
                <a:moveTo>
                  <a:pt x="92229" y="261048"/>
                </a:moveTo>
                <a:lnTo>
                  <a:pt x="91871" y="261048"/>
                </a:lnTo>
              </a:path>
              <a:path w="280034" h="263525">
                <a:moveTo>
                  <a:pt x="142887" y="214401"/>
                </a:moveTo>
                <a:lnTo>
                  <a:pt x="82308" y="215531"/>
                </a:lnTo>
                <a:lnTo>
                  <a:pt x="93027" y="260731"/>
                </a:lnTo>
                <a:lnTo>
                  <a:pt x="91871" y="261048"/>
                </a:lnTo>
                <a:lnTo>
                  <a:pt x="92229" y="261048"/>
                </a:lnTo>
                <a:lnTo>
                  <a:pt x="155143" y="257556"/>
                </a:lnTo>
                <a:lnTo>
                  <a:pt x="142887" y="214401"/>
                </a:lnTo>
              </a:path>
              <a:path w="280034" h="263525">
                <a:moveTo>
                  <a:pt x="173799" y="213804"/>
                </a:moveTo>
                <a:lnTo>
                  <a:pt x="144106" y="214375"/>
                </a:lnTo>
                <a:lnTo>
                  <a:pt x="156336" y="257454"/>
                </a:lnTo>
                <a:lnTo>
                  <a:pt x="156171" y="257505"/>
                </a:lnTo>
                <a:lnTo>
                  <a:pt x="187116" y="255777"/>
                </a:lnTo>
                <a:lnTo>
                  <a:pt x="186436" y="255777"/>
                </a:lnTo>
                <a:lnTo>
                  <a:pt x="173799" y="213804"/>
                </a:lnTo>
              </a:path>
              <a:path w="280034" h="263525">
                <a:moveTo>
                  <a:pt x="186436" y="255777"/>
                </a:moveTo>
                <a:lnTo>
                  <a:pt x="187116" y="255777"/>
                </a:lnTo>
              </a:path>
              <a:path w="280034" h="263525">
                <a:moveTo>
                  <a:pt x="187116" y="255777"/>
                </a:moveTo>
                <a:lnTo>
                  <a:pt x="186436" y="255777"/>
                </a:lnTo>
              </a:path>
              <a:path w="280034" h="263525">
                <a:moveTo>
                  <a:pt x="188709" y="255689"/>
                </a:moveTo>
                <a:lnTo>
                  <a:pt x="186436" y="255777"/>
                </a:lnTo>
                <a:lnTo>
                  <a:pt x="187116" y="255777"/>
                </a:lnTo>
                <a:lnTo>
                  <a:pt x="188709" y="255689"/>
                </a:lnTo>
              </a:path>
              <a:path w="280034" h="263525">
                <a:moveTo>
                  <a:pt x="213372" y="213067"/>
                </a:moveTo>
                <a:lnTo>
                  <a:pt x="182270" y="213652"/>
                </a:lnTo>
                <a:lnTo>
                  <a:pt x="195097" y="255346"/>
                </a:lnTo>
                <a:lnTo>
                  <a:pt x="225666" y="253644"/>
                </a:lnTo>
                <a:lnTo>
                  <a:pt x="213372" y="213067"/>
                </a:lnTo>
              </a:path>
              <a:path w="280034" h="263525">
                <a:moveTo>
                  <a:pt x="253009" y="212318"/>
                </a:moveTo>
                <a:lnTo>
                  <a:pt x="214617" y="213055"/>
                </a:lnTo>
                <a:lnTo>
                  <a:pt x="226910" y="253580"/>
                </a:lnTo>
                <a:lnTo>
                  <a:pt x="266573" y="251371"/>
                </a:lnTo>
                <a:lnTo>
                  <a:pt x="253009" y="212318"/>
                </a:lnTo>
              </a:path>
              <a:path w="280034" h="263525">
                <a:moveTo>
                  <a:pt x="271272" y="211975"/>
                </a:moveTo>
                <a:lnTo>
                  <a:pt x="254292" y="212293"/>
                </a:lnTo>
                <a:lnTo>
                  <a:pt x="267817" y="251307"/>
                </a:lnTo>
                <a:lnTo>
                  <a:pt x="279438" y="250672"/>
                </a:lnTo>
                <a:lnTo>
                  <a:pt x="271272" y="211975"/>
                </a:lnTo>
              </a:path>
              <a:path w="280034" h="263525">
                <a:moveTo>
                  <a:pt x="79933" y="210731"/>
                </a:moveTo>
                <a:lnTo>
                  <a:pt x="77914" y="214464"/>
                </a:lnTo>
                <a:lnTo>
                  <a:pt x="80810" y="214426"/>
                </a:lnTo>
                <a:lnTo>
                  <a:pt x="79933" y="210731"/>
                </a:lnTo>
              </a:path>
              <a:path w="280034" h="263525">
                <a:moveTo>
                  <a:pt x="104089" y="175209"/>
                </a:moveTo>
                <a:lnTo>
                  <a:pt x="98035" y="182685"/>
                </a:lnTo>
                <a:lnTo>
                  <a:pt x="92127" y="190822"/>
                </a:lnTo>
                <a:lnTo>
                  <a:pt x="86374" y="199642"/>
                </a:lnTo>
                <a:lnTo>
                  <a:pt x="80784" y="209169"/>
                </a:lnTo>
                <a:lnTo>
                  <a:pt x="82029" y="214401"/>
                </a:lnTo>
                <a:lnTo>
                  <a:pt x="142570" y="213258"/>
                </a:lnTo>
                <a:lnTo>
                  <a:pt x="131927" y="175793"/>
                </a:lnTo>
                <a:lnTo>
                  <a:pt x="104089" y="175209"/>
                </a:lnTo>
              </a:path>
              <a:path w="280034" h="263525">
                <a:moveTo>
                  <a:pt x="133172" y="175806"/>
                </a:moveTo>
                <a:lnTo>
                  <a:pt x="143789" y="213232"/>
                </a:lnTo>
                <a:lnTo>
                  <a:pt x="173456" y="212674"/>
                </a:lnTo>
                <a:lnTo>
                  <a:pt x="162521" y="176428"/>
                </a:lnTo>
                <a:lnTo>
                  <a:pt x="133172" y="175806"/>
                </a:lnTo>
              </a:path>
              <a:path w="280034" h="263525">
                <a:moveTo>
                  <a:pt x="170929" y="176720"/>
                </a:moveTo>
                <a:lnTo>
                  <a:pt x="181927" y="212509"/>
                </a:lnTo>
                <a:lnTo>
                  <a:pt x="213029" y="211924"/>
                </a:lnTo>
                <a:lnTo>
                  <a:pt x="202526" y="177292"/>
                </a:lnTo>
                <a:lnTo>
                  <a:pt x="170929" y="176720"/>
                </a:lnTo>
              </a:path>
              <a:path w="280034" h="263525">
                <a:moveTo>
                  <a:pt x="203796" y="177317"/>
                </a:moveTo>
                <a:lnTo>
                  <a:pt x="214274" y="211912"/>
                </a:lnTo>
                <a:lnTo>
                  <a:pt x="252628" y="211175"/>
                </a:lnTo>
                <a:lnTo>
                  <a:pt x="241109" y="177977"/>
                </a:lnTo>
                <a:lnTo>
                  <a:pt x="203796" y="177317"/>
                </a:lnTo>
              </a:path>
              <a:path w="280034" h="263525">
                <a:moveTo>
                  <a:pt x="242392" y="178003"/>
                </a:moveTo>
                <a:lnTo>
                  <a:pt x="253898" y="211150"/>
                </a:lnTo>
                <a:lnTo>
                  <a:pt x="271030" y="210832"/>
                </a:lnTo>
                <a:lnTo>
                  <a:pt x="264172" y="178396"/>
                </a:lnTo>
                <a:lnTo>
                  <a:pt x="242392" y="178003"/>
                </a:lnTo>
              </a:path>
              <a:path w="280034" h="263525">
                <a:moveTo>
                  <a:pt x="46774" y="216204"/>
                </a:moveTo>
                <a:lnTo>
                  <a:pt x="46507" y="216217"/>
                </a:lnTo>
                <a:lnTo>
                  <a:pt x="56591" y="262953"/>
                </a:lnTo>
                <a:lnTo>
                  <a:pt x="56794" y="263017"/>
                </a:lnTo>
                <a:lnTo>
                  <a:pt x="46774" y="21620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54075" y="4875199"/>
            <a:ext cx="138696" cy="9688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54075" y="4875199"/>
            <a:ext cx="138696" cy="96888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4075" y="4875199"/>
            <a:ext cx="138696" cy="96888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4075" y="4875199"/>
            <a:ext cx="138696" cy="9688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22020" y="4866931"/>
            <a:ext cx="232689" cy="2350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66496" y="4616716"/>
            <a:ext cx="63614" cy="273723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66496" y="4616716"/>
            <a:ext cx="63614" cy="27372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66496" y="4616716"/>
            <a:ext cx="63614" cy="27372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6496" y="4616716"/>
            <a:ext cx="63614" cy="273723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04444" y="4620298"/>
            <a:ext cx="1396" cy="69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04444" y="46202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04"/>
                </a:moveTo>
                <a:lnTo>
                  <a:pt x="38" y="469"/>
                </a:lnTo>
                <a:lnTo>
                  <a:pt x="1396" y="698"/>
                </a:lnTo>
                <a:lnTo>
                  <a:pt x="1231" y="0"/>
                </a:lnTo>
                <a:lnTo>
                  <a:pt x="0" y="30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04444" y="46202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04"/>
                </a:moveTo>
                <a:lnTo>
                  <a:pt x="38" y="469"/>
                </a:lnTo>
                <a:lnTo>
                  <a:pt x="1396" y="698"/>
                </a:lnTo>
                <a:lnTo>
                  <a:pt x="1231" y="0"/>
                </a:lnTo>
                <a:lnTo>
                  <a:pt x="0" y="30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04444" y="46202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04"/>
                </a:moveTo>
                <a:lnTo>
                  <a:pt x="38" y="469"/>
                </a:lnTo>
                <a:lnTo>
                  <a:pt x="1396" y="698"/>
                </a:lnTo>
                <a:lnTo>
                  <a:pt x="1231" y="0"/>
                </a:lnTo>
                <a:lnTo>
                  <a:pt x="0" y="30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53453" y="4825428"/>
            <a:ext cx="13093" cy="5187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53453" y="4825428"/>
            <a:ext cx="13335" cy="52069"/>
          </a:xfrm>
          <a:custGeom>
            <a:avLst/>
            <a:gdLst/>
            <a:ahLst/>
            <a:cxnLst/>
            <a:rect l="l" t="t" r="r" b="b"/>
            <a:pathLst>
              <a:path w="13334" h="52070">
                <a:moveTo>
                  <a:pt x="850" y="0"/>
                </a:moveTo>
                <a:lnTo>
                  <a:pt x="0" y="1562"/>
                </a:lnTo>
                <a:lnTo>
                  <a:pt x="876" y="5257"/>
                </a:lnTo>
                <a:lnTo>
                  <a:pt x="2095" y="5232"/>
                </a:lnTo>
                <a:lnTo>
                  <a:pt x="850" y="0"/>
                </a:lnTo>
              </a:path>
              <a:path w="13334" h="52070">
                <a:moveTo>
                  <a:pt x="2374" y="6362"/>
                </a:moveTo>
                <a:lnTo>
                  <a:pt x="1143" y="6388"/>
                </a:lnTo>
                <a:lnTo>
                  <a:pt x="11938" y="51879"/>
                </a:lnTo>
                <a:lnTo>
                  <a:pt x="13093" y="51562"/>
                </a:lnTo>
                <a:lnTo>
                  <a:pt x="2374" y="636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3453" y="4825428"/>
            <a:ext cx="13335" cy="52069"/>
          </a:xfrm>
          <a:custGeom>
            <a:avLst/>
            <a:gdLst/>
            <a:ahLst/>
            <a:cxnLst/>
            <a:rect l="l" t="t" r="r" b="b"/>
            <a:pathLst>
              <a:path w="13334" h="52070">
                <a:moveTo>
                  <a:pt x="850" y="0"/>
                </a:moveTo>
                <a:lnTo>
                  <a:pt x="0" y="1562"/>
                </a:lnTo>
                <a:lnTo>
                  <a:pt x="876" y="5257"/>
                </a:lnTo>
                <a:lnTo>
                  <a:pt x="2095" y="5232"/>
                </a:lnTo>
                <a:lnTo>
                  <a:pt x="850" y="0"/>
                </a:lnTo>
              </a:path>
              <a:path w="13334" h="52070">
                <a:moveTo>
                  <a:pt x="2374" y="6362"/>
                </a:moveTo>
                <a:lnTo>
                  <a:pt x="1143" y="6388"/>
                </a:lnTo>
                <a:lnTo>
                  <a:pt x="11938" y="51879"/>
                </a:lnTo>
                <a:lnTo>
                  <a:pt x="13093" y="51562"/>
                </a:lnTo>
                <a:lnTo>
                  <a:pt x="2374" y="636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53453" y="4825428"/>
            <a:ext cx="13335" cy="52069"/>
          </a:xfrm>
          <a:custGeom>
            <a:avLst/>
            <a:gdLst/>
            <a:ahLst/>
            <a:cxnLst/>
            <a:rect l="l" t="t" r="r" b="b"/>
            <a:pathLst>
              <a:path w="13334" h="52070">
                <a:moveTo>
                  <a:pt x="850" y="0"/>
                </a:moveTo>
                <a:lnTo>
                  <a:pt x="0" y="1562"/>
                </a:lnTo>
                <a:lnTo>
                  <a:pt x="876" y="5257"/>
                </a:lnTo>
                <a:lnTo>
                  <a:pt x="2095" y="5232"/>
                </a:lnTo>
                <a:lnTo>
                  <a:pt x="850" y="0"/>
                </a:lnTo>
              </a:path>
              <a:path w="13334" h="52070">
                <a:moveTo>
                  <a:pt x="2374" y="6362"/>
                </a:moveTo>
                <a:lnTo>
                  <a:pt x="1143" y="6388"/>
                </a:lnTo>
                <a:lnTo>
                  <a:pt x="11938" y="51879"/>
                </a:lnTo>
                <a:lnTo>
                  <a:pt x="13093" y="51562"/>
                </a:lnTo>
                <a:lnTo>
                  <a:pt x="2374" y="636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0006" y="46301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36" y="0"/>
                </a:moveTo>
                <a:lnTo>
                  <a:pt x="0" y="190"/>
                </a:lnTo>
                <a:lnTo>
                  <a:pt x="825" y="330"/>
                </a:lnTo>
                <a:lnTo>
                  <a:pt x="73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02284" y="4780889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29">
                <a:moveTo>
                  <a:pt x="0" y="0"/>
                </a:moveTo>
                <a:lnTo>
                  <a:pt x="3162" y="11150"/>
                </a:lnTo>
                <a:lnTo>
                  <a:pt x="4406" y="11175"/>
                </a:lnTo>
                <a:lnTo>
                  <a:pt x="1244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99325" y="4769688"/>
            <a:ext cx="30530" cy="10412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99325" y="4769688"/>
            <a:ext cx="31115" cy="104139"/>
          </a:xfrm>
          <a:custGeom>
            <a:avLst/>
            <a:gdLst/>
            <a:ahLst/>
            <a:cxnLst/>
            <a:rect l="l" t="t" r="r" b="b"/>
            <a:pathLst>
              <a:path w="31115" h="104139">
                <a:moveTo>
                  <a:pt x="1015" y="0"/>
                </a:moveTo>
                <a:lnTo>
                  <a:pt x="0" y="774"/>
                </a:lnTo>
                <a:lnTo>
                  <a:pt x="2959" y="11201"/>
                </a:lnTo>
                <a:lnTo>
                  <a:pt x="4216" y="11252"/>
                </a:lnTo>
                <a:lnTo>
                  <a:pt x="1015" y="0"/>
                </a:lnTo>
              </a:path>
              <a:path w="31115" h="104139">
                <a:moveTo>
                  <a:pt x="6121" y="22364"/>
                </a:moveTo>
                <a:lnTo>
                  <a:pt x="16764" y="59829"/>
                </a:lnTo>
                <a:lnTo>
                  <a:pt x="17983" y="59804"/>
                </a:lnTo>
                <a:lnTo>
                  <a:pt x="7365" y="22377"/>
                </a:lnTo>
                <a:lnTo>
                  <a:pt x="6121" y="22364"/>
                </a:lnTo>
              </a:path>
              <a:path w="31115" h="104139">
                <a:moveTo>
                  <a:pt x="18300" y="60947"/>
                </a:moveTo>
                <a:lnTo>
                  <a:pt x="17081" y="60972"/>
                </a:lnTo>
                <a:lnTo>
                  <a:pt x="29337" y="104127"/>
                </a:lnTo>
                <a:lnTo>
                  <a:pt x="30530" y="104025"/>
                </a:lnTo>
                <a:lnTo>
                  <a:pt x="18300" y="6094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9325" y="4769688"/>
            <a:ext cx="31115" cy="104139"/>
          </a:xfrm>
          <a:custGeom>
            <a:avLst/>
            <a:gdLst/>
            <a:ahLst/>
            <a:cxnLst/>
            <a:rect l="l" t="t" r="r" b="b"/>
            <a:pathLst>
              <a:path w="31115" h="104139">
                <a:moveTo>
                  <a:pt x="1015" y="0"/>
                </a:moveTo>
                <a:lnTo>
                  <a:pt x="0" y="774"/>
                </a:lnTo>
                <a:lnTo>
                  <a:pt x="2959" y="11201"/>
                </a:lnTo>
                <a:lnTo>
                  <a:pt x="4216" y="11252"/>
                </a:lnTo>
                <a:lnTo>
                  <a:pt x="1015" y="0"/>
                </a:lnTo>
              </a:path>
              <a:path w="31115" h="104139">
                <a:moveTo>
                  <a:pt x="6121" y="22364"/>
                </a:moveTo>
                <a:lnTo>
                  <a:pt x="16764" y="59829"/>
                </a:lnTo>
                <a:lnTo>
                  <a:pt x="17983" y="59804"/>
                </a:lnTo>
                <a:lnTo>
                  <a:pt x="7365" y="22377"/>
                </a:lnTo>
                <a:lnTo>
                  <a:pt x="6121" y="22364"/>
                </a:lnTo>
              </a:path>
              <a:path w="31115" h="104139">
                <a:moveTo>
                  <a:pt x="18300" y="60947"/>
                </a:moveTo>
                <a:lnTo>
                  <a:pt x="17081" y="60972"/>
                </a:lnTo>
                <a:lnTo>
                  <a:pt x="29337" y="104127"/>
                </a:lnTo>
                <a:lnTo>
                  <a:pt x="30530" y="104025"/>
                </a:lnTo>
                <a:lnTo>
                  <a:pt x="18300" y="6094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9325" y="4769688"/>
            <a:ext cx="31115" cy="104139"/>
          </a:xfrm>
          <a:custGeom>
            <a:avLst/>
            <a:gdLst/>
            <a:ahLst/>
            <a:cxnLst/>
            <a:rect l="l" t="t" r="r" b="b"/>
            <a:pathLst>
              <a:path w="31115" h="104139">
                <a:moveTo>
                  <a:pt x="1015" y="0"/>
                </a:moveTo>
                <a:lnTo>
                  <a:pt x="0" y="774"/>
                </a:lnTo>
                <a:lnTo>
                  <a:pt x="2959" y="11201"/>
                </a:lnTo>
                <a:lnTo>
                  <a:pt x="4216" y="11252"/>
                </a:lnTo>
                <a:lnTo>
                  <a:pt x="1015" y="0"/>
                </a:lnTo>
              </a:path>
              <a:path w="31115" h="104139">
                <a:moveTo>
                  <a:pt x="6121" y="22364"/>
                </a:moveTo>
                <a:lnTo>
                  <a:pt x="16764" y="59829"/>
                </a:lnTo>
                <a:lnTo>
                  <a:pt x="17983" y="59804"/>
                </a:lnTo>
                <a:lnTo>
                  <a:pt x="7365" y="22377"/>
                </a:lnTo>
                <a:lnTo>
                  <a:pt x="6121" y="22364"/>
                </a:lnTo>
              </a:path>
              <a:path w="31115" h="104139">
                <a:moveTo>
                  <a:pt x="18300" y="60947"/>
                </a:moveTo>
                <a:lnTo>
                  <a:pt x="17081" y="60972"/>
                </a:lnTo>
                <a:lnTo>
                  <a:pt x="29337" y="104127"/>
                </a:lnTo>
                <a:lnTo>
                  <a:pt x="30530" y="104025"/>
                </a:lnTo>
                <a:lnTo>
                  <a:pt x="18300" y="6094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8662" y="4873764"/>
            <a:ext cx="1028" cy="25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99643" y="4736261"/>
            <a:ext cx="228" cy="82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99643" y="473626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0" y="0"/>
                </a:moveTo>
                <a:lnTo>
                  <a:pt x="0" y="825"/>
                </a:lnTo>
                <a:lnTo>
                  <a:pt x="228" y="825"/>
                </a:lnTo>
                <a:lnTo>
                  <a:pt x="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99643" y="473626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0" y="0"/>
                </a:moveTo>
                <a:lnTo>
                  <a:pt x="0" y="825"/>
                </a:lnTo>
                <a:lnTo>
                  <a:pt x="228" y="825"/>
                </a:lnTo>
                <a:lnTo>
                  <a:pt x="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99643" y="473626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0" y="0"/>
                </a:moveTo>
                <a:lnTo>
                  <a:pt x="0" y="825"/>
                </a:lnTo>
                <a:lnTo>
                  <a:pt x="228" y="825"/>
                </a:lnTo>
                <a:lnTo>
                  <a:pt x="5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25364" y="47503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11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7509" y="4745113"/>
            <a:ext cx="78740" cy="6350"/>
          </a:xfrm>
          <a:custGeom>
            <a:avLst/>
            <a:gdLst/>
            <a:ahLst/>
            <a:cxnLst/>
            <a:rect l="l" t="t" r="r" b="b"/>
            <a:pathLst>
              <a:path w="78740" h="6350">
                <a:moveTo>
                  <a:pt x="3746" y="0"/>
                </a:moveTo>
                <a:lnTo>
                  <a:pt x="1257" y="647"/>
                </a:lnTo>
                <a:lnTo>
                  <a:pt x="0" y="1003"/>
                </a:lnTo>
                <a:lnTo>
                  <a:pt x="14439" y="1879"/>
                </a:lnTo>
                <a:lnTo>
                  <a:pt x="14058" y="634"/>
                </a:lnTo>
                <a:lnTo>
                  <a:pt x="3746" y="0"/>
                </a:lnTo>
              </a:path>
              <a:path w="78740" h="6350">
                <a:moveTo>
                  <a:pt x="15341" y="698"/>
                </a:moveTo>
                <a:lnTo>
                  <a:pt x="15709" y="1955"/>
                </a:lnTo>
                <a:lnTo>
                  <a:pt x="51511" y="4140"/>
                </a:lnTo>
                <a:lnTo>
                  <a:pt x="51079" y="2895"/>
                </a:lnTo>
                <a:lnTo>
                  <a:pt x="15341" y="698"/>
                </a:lnTo>
              </a:path>
              <a:path w="78740" h="6350">
                <a:moveTo>
                  <a:pt x="52387" y="2959"/>
                </a:moveTo>
                <a:lnTo>
                  <a:pt x="52819" y="4216"/>
                </a:lnTo>
                <a:lnTo>
                  <a:pt x="78333" y="5778"/>
                </a:lnTo>
                <a:lnTo>
                  <a:pt x="77863" y="4533"/>
                </a:lnTo>
                <a:lnTo>
                  <a:pt x="52387" y="295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47509" y="4745113"/>
            <a:ext cx="78333" cy="5778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7509" y="4745113"/>
            <a:ext cx="78740" cy="6350"/>
          </a:xfrm>
          <a:custGeom>
            <a:avLst/>
            <a:gdLst/>
            <a:ahLst/>
            <a:cxnLst/>
            <a:rect l="l" t="t" r="r" b="b"/>
            <a:pathLst>
              <a:path w="78740" h="6350">
                <a:moveTo>
                  <a:pt x="3746" y="0"/>
                </a:moveTo>
                <a:lnTo>
                  <a:pt x="1257" y="647"/>
                </a:lnTo>
                <a:lnTo>
                  <a:pt x="0" y="1003"/>
                </a:lnTo>
                <a:lnTo>
                  <a:pt x="14439" y="1879"/>
                </a:lnTo>
                <a:lnTo>
                  <a:pt x="14058" y="634"/>
                </a:lnTo>
                <a:lnTo>
                  <a:pt x="3746" y="0"/>
                </a:lnTo>
              </a:path>
              <a:path w="78740" h="6350">
                <a:moveTo>
                  <a:pt x="15341" y="698"/>
                </a:moveTo>
                <a:lnTo>
                  <a:pt x="15709" y="1955"/>
                </a:lnTo>
                <a:lnTo>
                  <a:pt x="51511" y="4140"/>
                </a:lnTo>
                <a:lnTo>
                  <a:pt x="51079" y="2895"/>
                </a:lnTo>
                <a:lnTo>
                  <a:pt x="15341" y="698"/>
                </a:lnTo>
              </a:path>
              <a:path w="78740" h="6350">
                <a:moveTo>
                  <a:pt x="52387" y="2959"/>
                </a:moveTo>
                <a:lnTo>
                  <a:pt x="52819" y="4216"/>
                </a:lnTo>
                <a:lnTo>
                  <a:pt x="78333" y="5778"/>
                </a:lnTo>
                <a:lnTo>
                  <a:pt x="77863" y="4533"/>
                </a:lnTo>
                <a:lnTo>
                  <a:pt x="52387" y="295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47509" y="4745113"/>
            <a:ext cx="78740" cy="6350"/>
          </a:xfrm>
          <a:custGeom>
            <a:avLst/>
            <a:gdLst/>
            <a:ahLst/>
            <a:cxnLst/>
            <a:rect l="l" t="t" r="r" b="b"/>
            <a:pathLst>
              <a:path w="78740" h="6350">
                <a:moveTo>
                  <a:pt x="3746" y="0"/>
                </a:moveTo>
                <a:lnTo>
                  <a:pt x="1257" y="647"/>
                </a:lnTo>
                <a:lnTo>
                  <a:pt x="0" y="1003"/>
                </a:lnTo>
                <a:lnTo>
                  <a:pt x="14439" y="1879"/>
                </a:lnTo>
                <a:lnTo>
                  <a:pt x="14058" y="634"/>
                </a:lnTo>
                <a:lnTo>
                  <a:pt x="3746" y="0"/>
                </a:lnTo>
              </a:path>
              <a:path w="78740" h="6350">
                <a:moveTo>
                  <a:pt x="15341" y="698"/>
                </a:moveTo>
                <a:lnTo>
                  <a:pt x="15709" y="1955"/>
                </a:lnTo>
                <a:lnTo>
                  <a:pt x="51511" y="4140"/>
                </a:lnTo>
                <a:lnTo>
                  <a:pt x="51079" y="2895"/>
                </a:lnTo>
                <a:lnTo>
                  <a:pt x="15341" y="698"/>
                </a:lnTo>
              </a:path>
              <a:path w="78740" h="6350">
                <a:moveTo>
                  <a:pt x="52387" y="2959"/>
                </a:moveTo>
                <a:lnTo>
                  <a:pt x="52819" y="4216"/>
                </a:lnTo>
                <a:lnTo>
                  <a:pt x="78333" y="5778"/>
                </a:lnTo>
                <a:lnTo>
                  <a:pt x="77863" y="4533"/>
                </a:lnTo>
                <a:lnTo>
                  <a:pt x="52387" y="295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46968" y="48294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26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50850" y="4827092"/>
            <a:ext cx="193941" cy="480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50850" y="4827092"/>
            <a:ext cx="193941" cy="480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50850" y="4827092"/>
            <a:ext cx="194310" cy="5080"/>
          </a:xfrm>
          <a:custGeom>
            <a:avLst/>
            <a:gdLst/>
            <a:ahLst/>
            <a:cxnLst/>
            <a:rect l="l" t="t" r="r" b="b"/>
            <a:pathLst>
              <a:path w="194309" h="5079">
                <a:moveTo>
                  <a:pt x="193700" y="0"/>
                </a:moveTo>
                <a:lnTo>
                  <a:pt x="176568" y="317"/>
                </a:lnTo>
                <a:lnTo>
                  <a:pt x="176961" y="1460"/>
                </a:lnTo>
                <a:lnTo>
                  <a:pt x="193941" y="1143"/>
                </a:lnTo>
                <a:lnTo>
                  <a:pt x="193700" y="0"/>
                </a:lnTo>
              </a:path>
              <a:path w="194309" h="5079">
                <a:moveTo>
                  <a:pt x="175298" y="342"/>
                </a:moveTo>
                <a:lnTo>
                  <a:pt x="136944" y="1079"/>
                </a:lnTo>
                <a:lnTo>
                  <a:pt x="137287" y="2222"/>
                </a:lnTo>
                <a:lnTo>
                  <a:pt x="175679" y="1485"/>
                </a:lnTo>
                <a:lnTo>
                  <a:pt x="175298" y="342"/>
                </a:lnTo>
              </a:path>
              <a:path w="194309" h="5079">
                <a:moveTo>
                  <a:pt x="135699" y="1092"/>
                </a:moveTo>
                <a:lnTo>
                  <a:pt x="104597" y="1676"/>
                </a:lnTo>
                <a:lnTo>
                  <a:pt x="104940" y="2819"/>
                </a:lnTo>
                <a:lnTo>
                  <a:pt x="136042" y="2235"/>
                </a:lnTo>
                <a:lnTo>
                  <a:pt x="135699" y="1092"/>
                </a:lnTo>
              </a:path>
              <a:path w="194309" h="5079">
                <a:moveTo>
                  <a:pt x="96126" y="1841"/>
                </a:moveTo>
                <a:lnTo>
                  <a:pt x="66459" y="2400"/>
                </a:lnTo>
                <a:lnTo>
                  <a:pt x="66776" y="3543"/>
                </a:lnTo>
                <a:lnTo>
                  <a:pt x="96469" y="2971"/>
                </a:lnTo>
                <a:lnTo>
                  <a:pt x="96126" y="1841"/>
                </a:lnTo>
              </a:path>
              <a:path w="194309" h="5079">
                <a:moveTo>
                  <a:pt x="65239" y="2425"/>
                </a:moveTo>
                <a:lnTo>
                  <a:pt x="4698" y="3568"/>
                </a:lnTo>
                <a:lnTo>
                  <a:pt x="4978" y="4699"/>
                </a:lnTo>
                <a:lnTo>
                  <a:pt x="65557" y="3568"/>
                </a:lnTo>
                <a:lnTo>
                  <a:pt x="65239" y="2425"/>
                </a:lnTo>
              </a:path>
              <a:path w="194309" h="5079">
                <a:moveTo>
                  <a:pt x="3479" y="3594"/>
                </a:moveTo>
                <a:lnTo>
                  <a:pt x="584" y="3632"/>
                </a:lnTo>
                <a:lnTo>
                  <a:pt x="0" y="4800"/>
                </a:lnTo>
                <a:lnTo>
                  <a:pt x="3746" y="4724"/>
                </a:lnTo>
                <a:lnTo>
                  <a:pt x="3479" y="359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50850" y="4827092"/>
            <a:ext cx="194310" cy="5080"/>
          </a:xfrm>
          <a:custGeom>
            <a:avLst/>
            <a:gdLst/>
            <a:ahLst/>
            <a:cxnLst/>
            <a:rect l="l" t="t" r="r" b="b"/>
            <a:pathLst>
              <a:path w="194309" h="5079">
                <a:moveTo>
                  <a:pt x="193700" y="0"/>
                </a:moveTo>
                <a:lnTo>
                  <a:pt x="176568" y="317"/>
                </a:lnTo>
                <a:lnTo>
                  <a:pt x="176961" y="1460"/>
                </a:lnTo>
                <a:lnTo>
                  <a:pt x="193941" y="1143"/>
                </a:lnTo>
                <a:lnTo>
                  <a:pt x="193700" y="0"/>
                </a:lnTo>
              </a:path>
              <a:path w="194309" h="5079">
                <a:moveTo>
                  <a:pt x="175298" y="342"/>
                </a:moveTo>
                <a:lnTo>
                  <a:pt x="136944" y="1079"/>
                </a:lnTo>
                <a:lnTo>
                  <a:pt x="137287" y="2222"/>
                </a:lnTo>
                <a:lnTo>
                  <a:pt x="175679" y="1485"/>
                </a:lnTo>
                <a:lnTo>
                  <a:pt x="175298" y="342"/>
                </a:lnTo>
              </a:path>
              <a:path w="194309" h="5079">
                <a:moveTo>
                  <a:pt x="135699" y="1092"/>
                </a:moveTo>
                <a:lnTo>
                  <a:pt x="104597" y="1676"/>
                </a:lnTo>
                <a:lnTo>
                  <a:pt x="104940" y="2819"/>
                </a:lnTo>
                <a:lnTo>
                  <a:pt x="136042" y="2235"/>
                </a:lnTo>
                <a:lnTo>
                  <a:pt x="135699" y="1092"/>
                </a:lnTo>
              </a:path>
              <a:path w="194309" h="5079">
                <a:moveTo>
                  <a:pt x="96126" y="1841"/>
                </a:moveTo>
                <a:lnTo>
                  <a:pt x="66459" y="2400"/>
                </a:lnTo>
                <a:lnTo>
                  <a:pt x="66776" y="3543"/>
                </a:lnTo>
                <a:lnTo>
                  <a:pt x="96469" y="2971"/>
                </a:lnTo>
                <a:lnTo>
                  <a:pt x="96126" y="1841"/>
                </a:lnTo>
              </a:path>
              <a:path w="194309" h="5079">
                <a:moveTo>
                  <a:pt x="65239" y="2425"/>
                </a:moveTo>
                <a:lnTo>
                  <a:pt x="4698" y="3568"/>
                </a:lnTo>
                <a:lnTo>
                  <a:pt x="4978" y="4699"/>
                </a:lnTo>
                <a:lnTo>
                  <a:pt x="65557" y="3568"/>
                </a:lnTo>
                <a:lnTo>
                  <a:pt x="65239" y="2425"/>
                </a:lnTo>
              </a:path>
              <a:path w="194309" h="5079">
                <a:moveTo>
                  <a:pt x="3479" y="3594"/>
                </a:moveTo>
                <a:lnTo>
                  <a:pt x="584" y="3632"/>
                </a:lnTo>
                <a:lnTo>
                  <a:pt x="0" y="4800"/>
                </a:lnTo>
                <a:lnTo>
                  <a:pt x="3746" y="4724"/>
                </a:lnTo>
                <a:lnTo>
                  <a:pt x="3479" y="359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4329" y="4830660"/>
            <a:ext cx="1498" cy="115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54329" y="483066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266" y="1155"/>
                </a:lnTo>
                <a:lnTo>
                  <a:pt x="1498" y="1130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4329" y="483066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266" y="1155"/>
                </a:lnTo>
                <a:lnTo>
                  <a:pt x="1498" y="1130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4329" y="483066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266" y="1155"/>
                </a:lnTo>
                <a:lnTo>
                  <a:pt x="1498" y="1130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16089" y="4829492"/>
            <a:ext cx="1536" cy="116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6089" y="482949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17" y="1168"/>
                </a:lnTo>
                <a:lnTo>
                  <a:pt x="1536" y="1142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6089" y="482949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17" y="1168"/>
                </a:lnTo>
                <a:lnTo>
                  <a:pt x="1536" y="1142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16089" y="482949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17" y="1168"/>
                </a:lnTo>
                <a:lnTo>
                  <a:pt x="1536" y="1142"/>
                </a:lnTo>
                <a:lnTo>
                  <a:pt x="1219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19887" y="4831321"/>
            <a:ext cx="406" cy="115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19887" y="48313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65" y="0"/>
                </a:moveTo>
                <a:lnTo>
                  <a:pt x="0" y="12"/>
                </a:lnTo>
                <a:lnTo>
                  <a:pt x="0" y="419"/>
                </a:lnTo>
                <a:lnTo>
                  <a:pt x="139" y="1155"/>
                </a:lnTo>
                <a:lnTo>
                  <a:pt x="406" y="1142"/>
                </a:lnTo>
                <a:lnTo>
                  <a:pt x="1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19887" y="48313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65" y="0"/>
                </a:moveTo>
                <a:lnTo>
                  <a:pt x="0" y="12"/>
                </a:lnTo>
                <a:lnTo>
                  <a:pt x="0" y="419"/>
                </a:lnTo>
                <a:lnTo>
                  <a:pt x="139" y="1155"/>
                </a:lnTo>
                <a:lnTo>
                  <a:pt x="406" y="1142"/>
                </a:lnTo>
                <a:lnTo>
                  <a:pt x="1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19887" y="48313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65" y="0"/>
                </a:moveTo>
                <a:lnTo>
                  <a:pt x="0" y="12"/>
                </a:lnTo>
                <a:lnTo>
                  <a:pt x="0" y="419"/>
                </a:lnTo>
                <a:lnTo>
                  <a:pt x="139" y="1155"/>
                </a:lnTo>
                <a:lnTo>
                  <a:pt x="406" y="1142"/>
                </a:lnTo>
                <a:lnTo>
                  <a:pt x="16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19887" y="48317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736"/>
                </a:lnTo>
                <a:lnTo>
                  <a:pt x="139" y="73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19887" y="48317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736"/>
                </a:lnTo>
                <a:lnTo>
                  <a:pt x="139" y="73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19887" y="48317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736"/>
                </a:lnTo>
                <a:lnTo>
                  <a:pt x="139" y="73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19887" y="4831740"/>
            <a:ext cx="139" cy="73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73811" y="4615472"/>
            <a:ext cx="107721" cy="12237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06044" y="4621860"/>
            <a:ext cx="202425" cy="11957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60959" y="4630902"/>
            <a:ext cx="165303" cy="11421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99694" y="4620767"/>
            <a:ext cx="223761" cy="258508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06043" y="3272015"/>
            <a:ext cx="188645" cy="1342047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06043" y="3272015"/>
            <a:ext cx="188645" cy="1342047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06043" y="3272015"/>
            <a:ext cx="188645" cy="1342047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06043" y="3272015"/>
            <a:ext cx="188645" cy="1342047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028598" y="3278733"/>
            <a:ext cx="68821" cy="134865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028598" y="3278733"/>
            <a:ext cx="68821" cy="1348651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028598" y="3278733"/>
            <a:ext cx="68821" cy="1348651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28598" y="3278733"/>
            <a:ext cx="68821" cy="1348651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60222" y="2881198"/>
            <a:ext cx="483301" cy="18573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23491" y="2862414"/>
            <a:ext cx="219265" cy="219811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166835" y="2712339"/>
            <a:ext cx="226771" cy="300151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177148" y="2903423"/>
            <a:ext cx="22758" cy="51485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79703" y="2604020"/>
            <a:ext cx="141146" cy="224624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583397" y="2591269"/>
            <a:ext cx="140004" cy="169405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87118" y="2723019"/>
            <a:ext cx="15125" cy="28498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858810" y="2319070"/>
            <a:ext cx="76530" cy="114096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911438" y="2304148"/>
            <a:ext cx="76530" cy="10245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651783" y="3488347"/>
            <a:ext cx="321805" cy="19038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366323" y="3402520"/>
            <a:ext cx="236347" cy="15863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13636" y="3242513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0763"/>
                </a:lnTo>
              </a:path>
            </a:pathLst>
          </a:custGeom>
          <a:ln w="115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78876" y="3455555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4" h="63500">
                <a:moveTo>
                  <a:pt x="0" y="0"/>
                </a:moveTo>
                <a:lnTo>
                  <a:pt x="0" y="63080"/>
                </a:lnTo>
                <a:lnTo>
                  <a:pt x="35585" y="56603"/>
                </a:lnTo>
                <a:lnTo>
                  <a:pt x="16978" y="52858"/>
                </a:lnTo>
                <a:lnTo>
                  <a:pt x="6767" y="40117"/>
                </a:lnTo>
                <a:lnTo>
                  <a:pt x="2068" y="214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05848" y="3469856"/>
            <a:ext cx="36195" cy="64135"/>
          </a:xfrm>
          <a:custGeom>
            <a:avLst/>
            <a:gdLst/>
            <a:ahLst/>
            <a:cxnLst/>
            <a:rect l="l" t="t" r="r" b="b"/>
            <a:pathLst>
              <a:path w="36194" h="64135">
                <a:moveTo>
                  <a:pt x="406" y="0"/>
                </a:moveTo>
                <a:lnTo>
                  <a:pt x="0" y="63893"/>
                </a:lnTo>
                <a:lnTo>
                  <a:pt x="35585" y="57010"/>
                </a:lnTo>
                <a:lnTo>
                  <a:pt x="17042" y="53201"/>
                </a:lnTo>
                <a:lnTo>
                  <a:pt x="6970" y="40320"/>
                </a:lnTo>
                <a:lnTo>
                  <a:pt x="2411" y="21532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49953" y="3441090"/>
            <a:ext cx="36195" cy="63500"/>
          </a:xfrm>
          <a:custGeom>
            <a:avLst/>
            <a:gdLst/>
            <a:ahLst/>
            <a:cxnLst/>
            <a:rect l="l" t="t" r="r" b="b"/>
            <a:pathLst>
              <a:path w="36194" h="63500">
                <a:moveTo>
                  <a:pt x="0" y="0"/>
                </a:moveTo>
                <a:lnTo>
                  <a:pt x="0" y="63080"/>
                </a:lnTo>
                <a:lnTo>
                  <a:pt x="35585" y="55803"/>
                </a:lnTo>
                <a:lnTo>
                  <a:pt x="16978" y="52183"/>
                </a:lnTo>
                <a:lnTo>
                  <a:pt x="6767" y="39717"/>
                </a:lnTo>
                <a:lnTo>
                  <a:pt x="2068" y="213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49788" y="3317747"/>
            <a:ext cx="36195" cy="64135"/>
          </a:xfrm>
          <a:custGeom>
            <a:avLst/>
            <a:gdLst/>
            <a:ahLst/>
            <a:cxnLst/>
            <a:rect l="l" t="t" r="r" b="b"/>
            <a:pathLst>
              <a:path w="36194" h="64135">
                <a:moveTo>
                  <a:pt x="0" y="0"/>
                </a:moveTo>
                <a:lnTo>
                  <a:pt x="0" y="63652"/>
                </a:lnTo>
                <a:lnTo>
                  <a:pt x="36156" y="54610"/>
                </a:lnTo>
                <a:lnTo>
                  <a:pt x="17461" y="51174"/>
                </a:lnTo>
                <a:lnTo>
                  <a:pt x="7053" y="39116"/>
                </a:lnTo>
                <a:lnTo>
                  <a:pt x="2158" y="211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78019" y="3333483"/>
            <a:ext cx="36195" cy="64769"/>
          </a:xfrm>
          <a:custGeom>
            <a:avLst/>
            <a:gdLst/>
            <a:ahLst/>
            <a:cxnLst/>
            <a:rect l="l" t="t" r="r" b="b"/>
            <a:pathLst>
              <a:path w="36194" h="64770">
                <a:moveTo>
                  <a:pt x="292" y="0"/>
                </a:moveTo>
                <a:lnTo>
                  <a:pt x="0" y="64503"/>
                </a:lnTo>
                <a:lnTo>
                  <a:pt x="35877" y="55753"/>
                </a:lnTo>
                <a:lnTo>
                  <a:pt x="17265" y="52138"/>
                </a:lnTo>
                <a:lnTo>
                  <a:pt x="7054" y="39687"/>
                </a:lnTo>
                <a:lnTo>
                  <a:pt x="2359" y="21330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78067" y="3579317"/>
            <a:ext cx="36830" cy="60325"/>
          </a:xfrm>
          <a:custGeom>
            <a:avLst/>
            <a:gdLst/>
            <a:ahLst/>
            <a:cxnLst/>
            <a:rect l="l" t="t" r="r" b="b"/>
            <a:pathLst>
              <a:path w="36830" h="60325">
                <a:moveTo>
                  <a:pt x="203" y="0"/>
                </a:moveTo>
                <a:lnTo>
                  <a:pt x="0" y="60045"/>
                </a:lnTo>
                <a:lnTo>
                  <a:pt x="36791" y="53581"/>
                </a:lnTo>
                <a:lnTo>
                  <a:pt x="18028" y="50302"/>
                </a:lnTo>
                <a:lnTo>
                  <a:pt x="7472" y="38601"/>
                </a:lnTo>
                <a:lnTo>
                  <a:pt x="2428" y="20995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05848" y="3588156"/>
            <a:ext cx="35560" cy="64135"/>
          </a:xfrm>
          <a:custGeom>
            <a:avLst/>
            <a:gdLst/>
            <a:ahLst/>
            <a:cxnLst/>
            <a:rect l="l" t="t" r="r" b="b"/>
            <a:pathLst>
              <a:path w="35559" h="64135">
                <a:moveTo>
                  <a:pt x="406" y="0"/>
                </a:moveTo>
                <a:lnTo>
                  <a:pt x="0" y="63893"/>
                </a:lnTo>
                <a:lnTo>
                  <a:pt x="35382" y="57010"/>
                </a:lnTo>
                <a:lnTo>
                  <a:pt x="16870" y="53927"/>
                </a:lnTo>
                <a:lnTo>
                  <a:pt x="6869" y="42645"/>
                </a:lnTo>
                <a:lnTo>
                  <a:pt x="2379" y="25454"/>
                </a:lnTo>
                <a:lnTo>
                  <a:pt x="406" y="4648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9953" y="3564039"/>
            <a:ext cx="37465" cy="63500"/>
          </a:xfrm>
          <a:custGeom>
            <a:avLst/>
            <a:gdLst/>
            <a:ahLst/>
            <a:cxnLst/>
            <a:rect l="l" t="t" r="r" b="b"/>
            <a:pathLst>
              <a:path w="37465" h="63500">
                <a:moveTo>
                  <a:pt x="0" y="0"/>
                </a:moveTo>
                <a:lnTo>
                  <a:pt x="0" y="63080"/>
                </a:lnTo>
                <a:lnTo>
                  <a:pt x="37198" y="57010"/>
                </a:lnTo>
                <a:lnTo>
                  <a:pt x="18339" y="53199"/>
                </a:lnTo>
                <a:lnTo>
                  <a:pt x="7573" y="40316"/>
                </a:lnTo>
                <a:lnTo>
                  <a:pt x="2320" y="215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78271" y="3702837"/>
            <a:ext cx="36830" cy="57785"/>
          </a:xfrm>
          <a:custGeom>
            <a:avLst/>
            <a:gdLst/>
            <a:ahLst/>
            <a:cxnLst/>
            <a:rect l="l" t="t" r="r" b="b"/>
            <a:pathLst>
              <a:path w="36830" h="57785">
                <a:moveTo>
                  <a:pt x="0" y="0"/>
                </a:moveTo>
                <a:lnTo>
                  <a:pt x="203" y="57619"/>
                </a:lnTo>
                <a:lnTo>
                  <a:pt x="36791" y="52768"/>
                </a:lnTo>
                <a:lnTo>
                  <a:pt x="17996" y="49615"/>
                </a:lnTo>
                <a:lnTo>
                  <a:pt x="7370" y="38190"/>
                </a:lnTo>
                <a:lnTo>
                  <a:pt x="2257" y="208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05848" y="3711663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59" h="58420">
                <a:moveTo>
                  <a:pt x="406" y="0"/>
                </a:moveTo>
                <a:lnTo>
                  <a:pt x="0" y="58432"/>
                </a:lnTo>
                <a:lnTo>
                  <a:pt x="35382" y="53771"/>
                </a:lnTo>
                <a:lnTo>
                  <a:pt x="16870" y="51195"/>
                </a:lnTo>
                <a:lnTo>
                  <a:pt x="6869" y="41025"/>
                </a:lnTo>
                <a:lnTo>
                  <a:pt x="2379" y="24948"/>
                </a:lnTo>
                <a:lnTo>
                  <a:pt x="406" y="4648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49750" y="3687559"/>
            <a:ext cx="37465" cy="62865"/>
          </a:xfrm>
          <a:custGeom>
            <a:avLst/>
            <a:gdLst/>
            <a:ahLst/>
            <a:cxnLst/>
            <a:rect l="l" t="t" r="r" b="b"/>
            <a:pathLst>
              <a:path w="37465" h="62864">
                <a:moveTo>
                  <a:pt x="203" y="0"/>
                </a:moveTo>
                <a:lnTo>
                  <a:pt x="0" y="62674"/>
                </a:lnTo>
                <a:lnTo>
                  <a:pt x="37198" y="57619"/>
                </a:lnTo>
                <a:lnTo>
                  <a:pt x="18371" y="53715"/>
                </a:lnTo>
                <a:lnTo>
                  <a:pt x="7675" y="40625"/>
                </a:lnTo>
                <a:lnTo>
                  <a:pt x="2492" y="21627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78182" y="3827373"/>
            <a:ext cx="37465" cy="55244"/>
          </a:xfrm>
          <a:custGeom>
            <a:avLst/>
            <a:gdLst/>
            <a:ahLst/>
            <a:cxnLst/>
            <a:rect l="l" t="t" r="r" b="b"/>
            <a:pathLst>
              <a:path w="37465" h="55245">
                <a:moveTo>
                  <a:pt x="88" y="0"/>
                </a:moveTo>
                <a:lnTo>
                  <a:pt x="0" y="54762"/>
                </a:lnTo>
                <a:lnTo>
                  <a:pt x="37172" y="51053"/>
                </a:lnTo>
                <a:lnTo>
                  <a:pt x="18332" y="48173"/>
                </a:lnTo>
                <a:lnTo>
                  <a:pt x="7605" y="37338"/>
                </a:lnTo>
                <a:lnTo>
                  <a:pt x="2391" y="20596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05851" y="3835425"/>
            <a:ext cx="36195" cy="53975"/>
          </a:xfrm>
          <a:custGeom>
            <a:avLst/>
            <a:gdLst/>
            <a:ahLst/>
            <a:cxnLst/>
            <a:rect l="l" t="t" r="r" b="b"/>
            <a:pathLst>
              <a:path w="36194" h="53975">
                <a:moveTo>
                  <a:pt x="406" y="0"/>
                </a:moveTo>
                <a:lnTo>
                  <a:pt x="0" y="53784"/>
                </a:lnTo>
                <a:lnTo>
                  <a:pt x="35661" y="50558"/>
                </a:lnTo>
                <a:lnTo>
                  <a:pt x="17588" y="45464"/>
                </a:lnTo>
                <a:lnTo>
                  <a:pt x="7437" y="35056"/>
                </a:lnTo>
                <a:lnTo>
                  <a:pt x="2584" y="19760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49750" y="3812095"/>
            <a:ext cx="38100" cy="63500"/>
          </a:xfrm>
          <a:custGeom>
            <a:avLst/>
            <a:gdLst/>
            <a:ahLst/>
            <a:cxnLst/>
            <a:rect l="l" t="t" r="r" b="b"/>
            <a:pathLst>
              <a:path w="38100" h="63500">
                <a:moveTo>
                  <a:pt x="203" y="0"/>
                </a:moveTo>
                <a:lnTo>
                  <a:pt x="0" y="63246"/>
                </a:lnTo>
                <a:lnTo>
                  <a:pt x="37769" y="59042"/>
                </a:lnTo>
                <a:lnTo>
                  <a:pt x="18853" y="54915"/>
                </a:lnTo>
                <a:lnTo>
                  <a:pt x="7961" y="41336"/>
                </a:lnTo>
                <a:lnTo>
                  <a:pt x="2581" y="2185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78271" y="3943019"/>
            <a:ext cx="38100" cy="60325"/>
          </a:xfrm>
          <a:custGeom>
            <a:avLst/>
            <a:gdLst/>
            <a:ahLst/>
            <a:cxnLst/>
            <a:rect l="l" t="t" r="r" b="b"/>
            <a:pathLst>
              <a:path w="38100" h="60325">
                <a:moveTo>
                  <a:pt x="0" y="0"/>
                </a:moveTo>
                <a:lnTo>
                  <a:pt x="495" y="59905"/>
                </a:lnTo>
                <a:lnTo>
                  <a:pt x="37934" y="57048"/>
                </a:lnTo>
                <a:lnTo>
                  <a:pt x="19931" y="50463"/>
                </a:lnTo>
                <a:lnTo>
                  <a:pt x="8804" y="37877"/>
                </a:lnTo>
                <a:lnTo>
                  <a:pt x="2759" y="20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05848" y="3949420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4" h="58420">
                <a:moveTo>
                  <a:pt x="406" y="0"/>
                </a:moveTo>
                <a:lnTo>
                  <a:pt x="0" y="58432"/>
                </a:lnTo>
                <a:lnTo>
                  <a:pt x="35674" y="56057"/>
                </a:lnTo>
                <a:lnTo>
                  <a:pt x="17117" y="53123"/>
                </a:lnTo>
                <a:lnTo>
                  <a:pt x="7015" y="42168"/>
                </a:lnTo>
                <a:lnTo>
                  <a:pt x="2425" y="25305"/>
                </a:lnTo>
                <a:lnTo>
                  <a:pt x="406" y="4648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49750" y="3935018"/>
            <a:ext cx="38100" cy="62865"/>
          </a:xfrm>
          <a:custGeom>
            <a:avLst/>
            <a:gdLst/>
            <a:ahLst/>
            <a:cxnLst/>
            <a:rect l="l" t="t" r="r" b="b"/>
            <a:pathLst>
              <a:path w="38100" h="62864">
                <a:moveTo>
                  <a:pt x="203" y="0"/>
                </a:moveTo>
                <a:lnTo>
                  <a:pt x="0" y="62674"/>
                </a:lnTo>
                <a:lnTo>
                  <a:pt x="37490" y="60198"/>
                </a:lnTo>
                <a:lnTo>
                  <a:pt x="18618" y="55883"/>
                </a:lnTo>
                <a:lnTo>
                  <a:pt x="7821" y="41905"/>
                </a:lnTo>
                <a:lnTo>
                  <a:pt x="2537" y="22023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78271" y="4067555"/>
            <a:ext cx="36830" cy="56515"/>
          </a:xfrm>
          <a:custGeom>
            <a:avLst/>
            <a:gdLst/>
            <a:ahLst/>
            <a:cxnLst/>
            <a:rect l="l" t="t" r="r" b="b"/>
            <a:pathLst>
              <a:path w="36830" h="56514">
                <a:moveTo>
                  <a:pt x="0" y="0"/>
                </a:moveTo>
                <a:lnTo>
                  <a:pt x="774" y="55905"/>
                </a:lnTo>
                <a:lnTo>
                  <a:pt x="36512" y="54762"/>
                </a:lnTo>
                <a:lnTo>
                  <a:pt x="17879" y="49375"/>
                </a:lnTo>
                <a:lnTo>
                  <a:pt x="7335" y="37482"/>
                </a:lnTo>
                <a:lnTo>
                  <a:pt x="2252" y="20538"/>
                </a:lnTo>
                <a:lnTo>
                  <a:pt x="0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05848" y="4068305"/>
            <a:ext cx="36195" cy="58419"/>
          </a:xfrm>
          <a:custGeom>
            <a:avLst/>
            <a:gdLst/>
            <a:ahLst/>
            <a:cxnLst/>
            <a:rect l="l" t="t" r="r" b="b"/>
            <a:pathLst>
              <a:path w="36194" h="58420">
                <a:moveTo>
                  <a:pt x="406" y="0"/>
                </a:moveTo>
                <a:lnTo>
                  <a:pt x="0" y="58432"/>
                </a:lnTo>
                <a:lnTo>
                  <a:pt x="35674" y="57213"/>
                </a:lnTo>
                <a:lnTo>
                  <a:pt x="17599" y="52770"/>
                </a:lnTo>
                <a:lnTo>
                  <a:pt x="7443" y="41565"/>
                </a:lnTo>
                <a:lnTo>
                  <a:pt x="2586" y="25043"/>
                </a:lnTo>
                <a:lnTo>
                  <a:pt x="406" y="4648"/>
                </a:lnTo>
                <a:lnTo>
                  <a:pt x="406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49750" y="4057942"/>
            <a:ext cx="38100" cy="62865"/>
          </a:xfrm>
          <a:custGeom>
            <a:avLst/>
            <a:gdLst/>
            <a:ahLst/>
            <a:cxnLst/>
            <a:rect l="l" t="t" r="r" b="b"/>
            <a:pathLst>
              <a:path w="38100" h="62864">
                <a:moveTo>
                  <a:pt x="203" y="0"/>
                </a:moveTo>
                <a:lnTo>
                  <a:pt x="0" y="62674"/>
                </a:lnTo>
                <a:lnTo>
                  <a:pt x="37769" y="62191"/>
                </a:lnTo>
                <a:lnTo>
                  <a:pt x="19218" y="55160"/>
                </a:lnTo>
                <a:lnTo>
                  <a:pt x="8285" y="40763"/>
                </a:lnTo>
                <a:lnTo>
                  <a:pt x="2702" y="21533"/>
                </a:lnTo>
                <a:lnTo>
                  <a:pt x="203" y="0"/>
                </a:lnTo>
                <a:close/>
              </a:path>
            </a:pathLst>
          </a:custGeom>
          <a:solidFill>
            <a:srgbClr val="DB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78271" y="4187088"/>
            <a:ext cx="36830" cy="57150"/>
          </a:xfrm>
          <a:custGeom>
            <a:avLst/>
            <a:gdLst/>
            <a:ahLst/>
            <a:cxnLst/>
            <a:rect l="l" t="t" r="r" b="b"/>
            <a:pathLst>
              <a:path w="36830" h="57150">
                <a:moveTo>
                  <a:pt x="0" y="0"/>
                </a:moveTo>
                <a:lnTo>
                  <a:pt x="203" y="56769"/>
                </a:lnTo>
                <a:lnTo>
                  <a:pt x="36791" y="56489"/>
                </a:lnTo>
                <a:lnTo>
                  <a:pt x="17787" y="47271"/>
                </a:lnTo>
                <a:lnTo>
                  <a:pt x="7423" y="33250"/>
                </a:lnTo>
                <a:lnTo>
                  <a:pt x="2544" y="16725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05851" y="419078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406" y="0"/>
                </a:moveTo>
                <a:lnTo>
                  <a:pt x="0" y="53771"/>
                </a:lnTo>
                <a:lnTo>
                  <a:pt x="35382" y="53416"/>
                </a:lnTo>
                <a:lnTo>
                  <a:pt x="17712" y="47268"/>
                </a:lnTo>
                <a:lnTo>
                  <a:pt x="7616" y="35942"/>
                </a:lnTo>
                <a:lnTo>
                  <a:pt x="2660" y="19999"/>
                </a:lnTo>
                <a:lnTo>
                  <a:pt x="406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49750" y="4180052"/>
            <a:ext cx="38100" cy="63500"/>
          </a:xfrm>
          <a:custGeom>
            <a:avLst/>
            <a:gdLst/>
            <a:ahLst/>
            <a:cxnLst/>
            <a:rect l="l" t="t" r="r" b="b"/>
            <a:pathLst>
              <a:path w="38100" h="63500">
                <a:moveTo>
                  <a:pt x="203" y="0"/>
                </a:moveTo>
                <a:lnTo>
                  <a:pt x="0" y="63246"/>
                </a:lnTo>
                <a:lnTo>
                  <a:pt x="37769" y="63334"/>
                </a:lnTo>
                <a:lnTo>
                  <a:pt x="18494" y="55162"/>
                </a:lnTo>
                <a:lnTo>
                  <a:pt x="7642" y="40482"/>
                </a:lnTo>
                <a:lnTo>
                  <a:pt x="2461" y="21395"/>
                </a:lnTo>
                <a:lnTo>
                  <a:pt x="203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78271" y="4309770"/>
            <a:ext cx="36830" cy="59690"/>
          </a:xfrm>
          <a:custGeom>
            <a:avLst/>
            <a:gdLst/>
            <a:ahLst/>
            <a:cxnLst/>
            <a:rect l="l" t="t" r="r" b="b"/>
            <a:pathLst>
              <a:path w="36830" h="59689">
                <a:moveTo>
                  <a:pt x="0" y="0"/>
                </a:moveTo>
                <a:lnTo>
                  <a:pt x="203" y="57619"/>
                </a:lnTo>
                <a:lnTo>
                  <a:pt x="36791" y="59626"/>
                </a:lnTo>
                <a:lnTo>
                  <a:pt x="19750" y="51445"/>
                </a:lnTo>
                <a:lnTo>
                  <a:pt x="8408" y="38376"/>
                </a:lnTo>
                <a:lnTo>
                  <a:pt x="2060" y="21025"/>
                </a:lnTo>
                <a:lnTo>
                  <a:pt x="0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05851" y="4310888"/>
            <a:ext cx="36195" cy="55880"/>
          </a:xfrm>
          <a:custGeom>
            <a:avLst/>
            <a:gdLst/>
            <a:ahLst/>
            <a:cxnLst/>
            <a:rect l="l" t="t" r="r" b="b"/>
            <a:pathLst>
              <a:path w="36194" h="55879">
                <a:moveTo>
                  <a:pt x="406" y="0"/>
                </a:moveTo>
                <a:lnTo>
                  <a:pt x="0" y="53771"/>
                </a:lnTo>
                <a:lnTo>
                  <a:pt x="35953" y="55702"/>
                </a:lnTo>
                <a:lnTo>
                  <a:pt x="17353" y="49684"/>
                </a:lnTo>
                <a:lnTo>
                  <a:pt x="7154" y="37518"/>
                </a:lnTo>
                <a:lnTo>
                  <a:pt x="2469" y="20519"/>
                </a:lnTo>
                <a:lnTo>
                  <a:pt x="406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49750" y="4307014"/>
            <a:ext cx="38100" cy="64769"/>
          </a:xfrm>
          <a:custGeom>
            <a:avLst/>
            <a:gdLst/>
            <a:ahLst/>
            <a:cxnLst/>
            <a:rect l="l" t="t" r="r" b="b"/>
            <a:pathLst>
              <a:path w="38100" h="64770">
                <a:moveTo>
                  <a:pt x="203" y="0"/>
                </a:moveTo>
                <a:lnTo>
                  <a:pt x="0" y="62674"/>
                </a:lnTo>
                <a:lnTo>
                  <a:pt x="37769" y="64198"/>
                </a:lnTo>
                <a:lnTo>
                  <a:pt x="19459" y="56373"/>
                </a:lnTo>
                <a:lnTo>
                  <a:pt x="8499" y="41343"/>
                </a:lnTo>
                <a:lnTo>
                  <a:pt x="2783" y="21691"/>
                </a:lnTo>
                <a:lnTo>
                  <a:pt x="203" y="0"/>
                </a:lnTo>
                <a:close/>
              </a:path>
            </a:pathLst>
          </a:custGeom>
          <a:solidFill>
            <a:srgbClr val="ABF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78271" y="4439551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30" h="52070">
                <a:moveTo>
                  <a:pt x="0" y="0"/>
                </a:moveTo>
                <a:lnTo>
                  <a:pt x="203" y="49339"/>
                </a:lnTo>
                <a:lnTo>
                  <a:pt x="36791" y="51625"/>
                </a:lnTo>
                <a:lnTo>
                  <a:pt x="17637" y="45764"/>
                </a:lnTo>
                <a:lnTo>
                  <a:pt x="7051" y="35056"/>
                </a:lnTo>
                <a:lnTo>
                  <a:pt x="2137" y="19726"/>
                </a:lnTo>
                <a:lnTo>
                  <a:pt x="0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05851" y="4429811"/>
            <a:ext cx="35560" cy="57150"/>
          </a:xfrm>
          <a:custGeom>
            <a:avLst/>
            <a:gdLst/>
            <a:ahLst/>
            <a:cxnLst/>
            <a:rect l="l" t="t" r="r" b="b"/>
            <a:pathLst>
              <a:path w="35559" h="57150">
                <a:moveTo>
                  <a:pt x="406" y="0"/>
                </a:moveTo>
                <a:lnTo>
                  <a:pt x="0" y="53771"/>
                </a:lnTo>
                <a:lnTo>
                  <a:pt x="35382" y="56553"/>
                </a:lnTo>
                <a:lnTo>
                  <a:pt x="16747" y="49191"/>
                </a:lnTo>
                <a:lnTo>
                  <a:pt x="6759" y="36868"/>
                </a:lnTo>
                <a:lnTo>
                  <a:pt x="2338" y="20248"/>
                </a:lnTo>
                <a:lnTo>
                  <a:pt x="406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49750" y="4429937"/>
            <a:ext cx="37465" cy="66040"/>
          </a:xfrm>
          <a:custGeom>
            <a:avLst/>
            <a:gdLst/>
            <a:ahLst/>
            <a:cxnLst/>
            <a:rect l="l" t="t" r="r" b="b"/>
            <a:pathLst>
              <a:path w="37465" h="66039">
                <a:moveTo>
                  <a:pt x="203" y="0"/>
                </a:moveTo>
                <a:lnTo>
                  <a:pt x="0" y="62953"/>
                </a:lnTo>
                <a:lnTo>
                  <a:pt x="37198" y="65913"/>
                </a:lnTo>
                <a:lnTo>
                  <a:pt x="18012" y="57455"/>
                </a:lnTo>
                <a:lnTo>
                  <a:pt x="7356" y="41876"/>
                </a:lnTo>
                <a:lnTo>
                  <a:pt x="2372" y="21837"/>
                </a:lnTo>
                <a:lnTo>
                  <a:pt x="203" y="0"/>
                </a:lnTo>
                <a:close/>
              </a:path>
            </a:pathLst>
          </a:custGeom>
          <a:solidFill>
            <a:srgbClr val="79F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28082" y="3324148"/>
            <a:ext cx="13970" cy="76835"/>
          </a:xfrm>
          <a:custGeom>
            <a:avLst/>
            <a:gdLst/>
            <a:ahLst/>
            <a:cxnLst/>
            <a:rect l="l" t="t" r="r" b="b"/>
            <a:pathLst>
              <a:path w="13969" h="76835">
                <a:moveTo>
                  <a:pt x="609" y="0"/>
                </a:moveTo>
                <a:lnTo>
                  <a:pt x="0" y="54178"/>
                </a:lnTo>
                <a:lnTo>
                  <a:pt x="13550" y="76619"/>
                </a:lnTo>
                <a:lnTo>
                  <a:pt x="7869" y="58341"/>
                </a:lnTo>
                <a:lnTo>
                  <a:pt x="4160" y="38857"/>
                </a:lnTo>
                <a:lnTo>
                  <a:pt x="1911" y="19099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55035" y="3359607"/>
            <a:ext cx="14604" cy="76200"/>
          </a:xfrm>
          <a:custGeom>
            <a:avLst/>
            <a:gdLst/>
            <a:ahLst/>
            <a:cxnLst/>
            <a:rect l="l" t="t" r="r" b="b"/>
            <a:pathLst>
              <a:path w="14605" h="76200">
                <a:moveTo>
                  <a:pt x="241" y="0"/>
                </a:moveTo>
                <a:lnTo>
                  <a:pt x="0" y="56299"/>
                </a:lnTo>
                <a:lnTo>
                  <a:pt x="14084" y="76022"/>
                </a:lnTo>
                <a:lnTo>
                  <a:pt x="8267" y="57837"/>
                </a:lnTo>
                <a:lnTo>
                  <a:pt x="4248" y="38558"/>
                </a:lnTo>
                <a:lnTo>
                  <a:pt x="1686" y="19006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80405" y="3396284"/>
            <a:ext cx="13970" cy="74930"/>
          </a:xfrm>
          <a:custGeom>
            <a:avLst/>
            <a:gdLst/>
            <a:ahLst/>
            <a:cxnLst/>
            <a:rect l="l" t="t" r="r" b="b"/>
            <a:pathLst>
              <a:path w="13969" h="74929">
                <a:moveTo>
                  <a:pt x="0" y="0"/>
                </a:moveTo>
                <a:lnTo>
                  <a:pt x="0" y="53975"/>
                </a:lnTo>
                <a:lnTo>
                  <a:pt x="13881" y="74383"/>
                </a:lnTo>
                <a:lnTo>
                  <a:pt x="8058" y="56455"/>
                </a:lnTo>
                <a:lnTo>
                  <a:pt x="4025" y="37739"/>
                </a:lnTo>
                <a:lnTo>
                  <a:pt x="1450" y="18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28082" y="3444531"/>
            <a:ext cx="14604" cy="69215"/>
          </a:xfrm>
          <a:custGeom>
            <a:avLst/>
            <a:gdLst/>
            <a:ahLst/>
            <a:cxnLst/>
            <a:rect l="l" t="t" r="r" b="b"/>
            <a:pathLst>
              <a:path w="14605" h="69214">
                <a:moveTo>
                  <a:pt x="609" y="0"/>
                </a:moveTo>
                <a:lnTo>
                  <a:pt x="0" y="54178"/>
                </a:lnTo>
                <a:lnTo>
                  <a:pt x="14554" y="68732"/>
                </a:lnTo>
                <a:lnTo>
                  <a:pt x="7949" y="52458"/>
                </a:lnTo>
                <a:lnTo>
                  <a:pt x="3981" y="35599"/>
                </a:lnTo>
                <a:lnTo>
                  <a:pt x="1813" y="18124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55035" y="3469119"/>
            <a:ext cx="14604" cy="71755"/>
          </a:xfrm>
          <a:custGeom>
            <a:avLst/>
            <a:gdLst/>
            <a:ahLst/>
            <a:cxnLst/>
            <a:rect l="l" t="t" r="r" b="b"/>
            <a:pathLst>
              <a:path w="14605" h="71754">
                <a:moveTo>
                  <a:pt x="241" y="0"/>
                </a:moveTo>
                <a:lnTo>
                  <a:pt x="0" y="57111"/>
                </a:lnTo>
                <a:lnTo>
                  <a:pt x="14084" y="71361"/>
                </a:lnTo>
                <a:lnTo>
                  <a:pt x="7415" y="54933"/>
                </a:lnTo>
                <a:lnTo>
                  <a:pt x="3490" y="37142"/>
                </a:lnTo>
                <a:lnTo>
                  <a:pt x="1402" y="18620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80405" y="3498367"/>
            <a:ext cx="13970" cy="68580"/>
          </a:xfrm>
          <a:custGeom>
            <a:avLst/>
            <a:gdLst/>
            <a:ahLst/>
            <a:cxnLst/>
            <a:rect l="l" t="t" r="r" b="b"/>
            <a:pathLst>
              <a:path w="13969" h="68579">
                <a:moveTo>
                  <a:pt x="0" y="0"/>
                </a:moveTo>
                <a:lnTo>
                  <a:pt x="0" y="53975"/>
                </a:lnTo>
                <a:lnTo>
                  <a:pt x="13474" y="68529"/>
                </a:lnTo>
                <a:lnTo>
                  <a:pt x="7372" y="52452"/>
                </a:lnTo>
                <a:lnTo>
                  <a:pt x="3517" y="35645"/>
                </a:lnTo>
                <a:lnTo>
                  <a:pt x="1273" y="18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28534" y="3558425"/>
            <a:ext cx="14604" cy="74930"/>
          </a:xfrm>
          <a:custGeom>
            <a:avLst/>
            <a:gdLst/>
            <a:ahLst/>
            <a:cxnLst/>
            <a:rect l="l" t="t" r="r" b="b"/>
            <a:pathLst>
              <a:path w="14605" h="74929">
                <a:moveTo>
                  <a:pt x="0" y="0"/>
                </a:moveTo>
                <a:lnTo>
                  <a:pt x="203" y="64897"/>
                </a:lnTo>
                <a:lnTo>
                  <a:pt x="14554" y="74396"/>
                </a:lnTo>
                <a:lnTo>
                  <a:pt x="7768" y="58603"/>
                </a:lnTo>
                <a:lnTo>
                  <a:pt x="3600" y="39646"/>
                </a:lnTo>
                <a:lnTo>
                  <a:pt x="1270" y="194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54755" y="3579977"/>
            <a:ext cx="13970" cy="72390"/>
          </a:xfrm>
          <a:custGeom>
            <a:avLst/>
            <a:gdLst/>
            <a:ahLst/>
            <a:cxnLst/>
            <a:rect l="l" t="t" r="r" b="b"/>
            <a:pathLst>
              <a:path w="13969" h="72389">
                <a:moveTo>
                  <a:pt x="0" y="0"/>
                </a:moveTo>
                <a:lnTo>
                  <a:pt x="165" y="60947"/>
                </a:lnTo>
                <a:lnTo>
                  <a:pt x="13843" y="71970"/>
                </a:lnTo>
                <a:lnTo>
                  <a:pt x="6916" y="56471"/>
                </a:lnTo>
                <a:lnTo>
                  <a:pt x="3021" y="38357"/>
                </a:lnTo>
                <a:lnTo>
                  <a:pt x="1075" y="190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080405" y="3606152"/>
            <a:ext cx="14604" cy="65405"/>
          </a:xfrm>
          <a:custGeom>
            <a:avLst/>
            <a:gdLst/>
            <a:ahLst/>
            <a:cxnLst/>
            <a:rect l="l" t="t" r="r" b="b"/>
            <a:pathLst>
              <a:path w="14605" h="65404">
                <a:moveTo>
                  <a:pt x="0" y="0"/>
                </a:moveTo>
                <a:lnTo>
                  <a:pt x="0" y="53975"/>
                </a:lnTo>
                <a:lnTo>
                  <a:pt x="14084" y="64884"/>
                </a:lnTo>
                <a:lnTo>
                  <a:pt x="7543" y="50829"/>
                </a:lnTo>
                <a:lnTo>
                  <a:pt x="3517" y="35113"/>
                </a:lnTo>
                <a:lnTo>
                  <a:pt x="1254" y="180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28534" y="3685159"/>
            <a:ext cx="13970" cy="66675"/>
          </a:xfrm>
          <a:custGeom>
            <a:avLst/>
            <a:gdLst/>
            <a:ahLst/>
            <a:cxnLst/>
            <a:rect l="l" t="t" r="r" b="b"/>
            <a:pathLst>
              <a:path w="13969" h="66675">
                <a:moveTo>
                  <a:pt x="203" y="0"/>
                </a:moveTo>
                <a:lnTo>
                  <a:pt x="0" y="59232"/>
                </a:lnTo>
                <a:lnTo>
                  <a:pt x="13957" y="66103"/>
                </a:lnTo>
                <a:lnTo>
                  <a:pt x="7725" y="52035"/>
                </a:lnTo>
                <a:lnTo>
                  <a:pt x="3784" y="35880"/>
                </a:lnTo>
                <a:lnTo>
                  <a:pt x="1491" y="18311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55035" y="3699281"/>
            <a:ext cx="13970" cy="62865"/>
          </a:xfrm>
          <a:custGeom>
            <a:avLst/>
            <a:gdLst/>
            <a:ahLst/>
            <a:cxnLst/>
            <a:rect l="l" t="t" r="r" b="b"/>
            <a:pathLst>
              <a:path w="13969" h="62864">
                <a:moveTo>
                  <a:pt x="241" y="0"/>
                </a:moveTo>
                <a:lnTo>
                  <a:pt x="0" y="56299"/>
                </a:lnTo>
                <a:lnTo>
                  <a:pt x="13881" y="62471"/>
                </a:lnTo>
                <a:lnTo>
                  <a:pt x="7410" y="50159"/>
                </a:lnTo>
                <a:lnTo>
                  <a:pt x="3536" y="35121"/>
                </a:lnTo>
                <a:lnTo>
                  <a:pt x="1425" y="18140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080405" y="3713086"/>
            <a:ext cx="13970" cy="60960"/>
          </a:xfrm>
          <a:custGeom>
            <a:avLst/>
            <a:gdLst/>
            <a:ahLst/>
            <a:cxnLst/>
            <a:rect l="l" t="t" r="r" b="b"/>
            <a:pathLst>
              <a:path w="13969" h="60960">
                <a:moveTo>
                  <a:pt x="0" y="0"/>
                </a:moveTo>
                <a:lnTo>
                  <a:pt x="0" y="53975"/>
                </a:lnTo>
                <a:lnTo>
                  <a:pt x="13881" y="60833"/>
                </a:lnTo>
                <a:lnTo>
                  <a:pt x="7372" y="48439"/>
                </a:lnTo>
                <a:lnTo>
                  <a:pt x="3416" y="34002"/>
                </a:lnTo>
                <a:lnTo>
                  <a:pt x="1222" y="17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28534" y="3796791"/>
            <a:ext cx="13970" cy="73025"/>
          </a:xfrm>
          <a:custGeom>
            <a:avLst/>
            <a:gdLst/>
            <a:ahLst/>
            <a:cxnLst/>
            <a:rect l="l" t="t" r="r" b="b"/>
            <a:pathLst>
              <a:path w="13969" h="73025">
                <a:moveTo>
                  <a:pt x="0" y="0"/>
                </a:moveTo>
                <a:lnTo>
                  <a:pt x="0" y="70751"/>
                </a:lnTo>
                <a:lnTo>
                  <a:pt x="13754" y="72580"/>
                </a:lnTo>
                <a:lnTo>
                  <a:pt x="7431" y="56042"/>
                </a:lnTo>
                <a:lnTo>
                  <a:pt x="3500" y="37823"/>
                </a:lnTo>
                <a:lnTo>
                  <a:pt x="1257" y="188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55035" y="3813936"/>
            <a:ext cx="13335" cy="59690"/>
          </a:xfrm>
          <a:custGeom>
            <a:avLst/>
            <a:gdLst/>
            <a:ahLst/>
            <a:cxnLst/>
            <a:rect l="l" t="t" r="r" b="b"/>
            <a:pathLst>
              <a:path w="13334" h="59689">
                <a:moveTo>
                  <a:pt x="241" y="0"/>
                </a:moveTo>
                <a:lnTo>
                  <a:pt x="0" y="56908"/>
                </a:lnTo>
                <a:lnTo>
                  <a:pt x="13284" y="59436"/>
                </a:lnTo>
                <a:lnTo>
                  <a:pt x="6734" y="46832"/>
                </a:lnTo>
                <a:lnTo>
                  <a:pt x="3086" y="32923"/>
                </a:lnTo>
                <a:lnTo>
                  <a:pt x="1275" y="17411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80405" y="3820883"/>
            <a:ext cx="14604" cy="56515"/>
          </a:xfrm>
          <a:custGeom>
            <a:avLst/>
            <a:gdLst/>
            <a:ahLst/>
            <a:cxnLst/>
            <a:rect l="l" t="t" r="r" b="b"/>
            <a:pathLst>
              <a:path w="14605" h="56514">
                <a:moveTo>
                  <a:pt x="0" y="0"/>
                </a:moveTo>
                <a:lnTo>
                  <a:pt x="0" y="53771"/>
                </a:lnTo>
                <a:lnTo>
                  <a:pt x="14084" y="55981"/>
                </a:lnTo>
                <a:lnTo>
                  <a:pt x="7115" y="44855"/>
                </a:lnTo>
                <a:lnTo>
                  <a:pt x="3136" y="32029"/>
                </a:lnTo>
                <a:lnTo>
                  <a:pt x="1111" y="171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028534" y="3921531"/>
            <a:ext cx="13970" cy="67310"/>
          </a:xfrm>
          <a:custGeom>
            <a:avLst/>
            <a:gdLst/>
            <a:ahLst/>
            <a:cxnLst/>
            <a:rect l="l" t="t" r="r" b="b"/>
            <a:pathLst>
              <a:path w="13969" h="67310">
                <a:moveTo>
                  <a:pt x="0" y="0"/>
                </a:moveTo>
                <a:lnTo>
                  <a:pt x="0" y="67322"/>
                </a:lnTo>
                <a:lnTo>
                  <a:pt x="13550" y="66103"/>
                </a:lnTo>
                <a:lnTo>
                  <a:pt x="6665" y="53138"/>
                </a:lnTo>
                <a:lnTo>
                  <a:pt x="2870" y="36861"/>
                </a:lnTo>
                <a:lnTo>
                  <a:pt x="1027" y="18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054832" y="3928567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444" y="0"/>
                </a:moveTo>
                <a:lnTo>
                  <a:pt x="0" y="56705"/>
                </a:lnTo>
                <a:lnTo>
                  <a:pt x="13677" y="54787"/>
                </a:lnTo>
                <a:lnTo>
                  <a:pt x="7189" y="43076"/>
                </a:lnTo>
                <a:lnTo>
                  <a:pt x="3465" y="30746"/>
                </a:lnTo>
                <a:lnTo>
                  <a:pt x="1538" y="16740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080405" y="3927627"/>
            <a:ext cx="14604" cy="53975"/>
          </a:xfrm>
          <a:custGeom>
            <a:avLst/>
            <a:gdLst/>
            <a:ahLst/>
            <a:cxnLst/>
            <a:rect l="l" t="t" r="r" b="b"/>
            <a:pathLst>
              <a:path w="14605" h="53975">
                <a:moveTo>
                  <a:pt x="0" y="0"/>
                </a:moveTo>
                <a:lnTo>
                  <a:pt x="0" y="53975"/>
                </a:lnTo>
                <a:lnTo>
                  <a:pt x="14084" y="51739"/>
                </a:lnTo>
                <a:lnTo>
                  <a:pt x="7034" y="42299"/>
                </a:lnTo>
                <a:lnTo>
                  <a:pt x="3065" y="30818"/>
                </a:lnTo>
                <a:lnTo>
                  <a:pt x="1084" y="168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28534" y="4041470"/>
            <a:ext cx="13970" cy="69850"/>
          </a:xfrm>
          <a:custGeom>
            <a:avLst/>
            <a:gdLst/>
            <a:ahLst/>
            <a:cxnLst/>
            <a:rect l="l" t="t" r="r" b="b"/>
            <a:pathLst>
              <a:path w="13969" h="69850">
                <a:moveTo>
                  <a:pt x="203" y="0"/>
                </a:moveTo>
                <a:lnTo>
                  <a:pt x="0" y="69748"/>
                </a:lnTo>
                <a:lnTo>
                  <a:pt x="13957" y="63284"/>
                </a:lnTo>
                <a:lnTo>
                  <a:pt x="6587" y="50899"/>
                </a:lnTo>
                <a:lnTo>
                  <a:pt x="2570" y="35375"/>
                </a:lnTo>
                <a:lnTo>
                  <a:pt x="807" y="17985"/>
                </a:lnTo>
                <a:lnTo>
                  <a:pt x="203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55035" y="4041787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241" y="0"/>
                </a:moveTo>
                <a:lnTo>
                  <a:pt x="0" y="56908"/>
                </a:lnTo>
                <a:lnTo>
                  <a:pt x="13881" y="51358"/>
                </a:lnTo>
                <a:lnTo>
                  <a:pt x="7129" y="40864"/>
                </a:lnTo>
                <a:lnTo>
                  <a:pt x="3084" y="29637"/>
                </a:lnTo>
                <a:lnTo>
                  <a:pt x="1027" y="16431"/>
                </a:lnTo>
                <a:lnTo>
                  <a:pt x="241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80405" y="4034269"/>
            <a:ext cx="13970" cy="53975"/>
          </a:xfrm>
          <a:custGeom>
            <a:avLst/>
            <a:gdLst/>
            <a:ahLst/>
            <a:cxnLst/>
            <a:rect l="l" t="t" r="r" b="b"/>
            <a:pathLst>
              <a:path w="13969" h="53975">
                <a:moveTo>
                  <a:pt x="0" y="0"/>
                </a:moveTo>
                <a:lnTo>
                  <a:pt x="0" y="53987"/>
                </a:lnTo>
                <a:lnTo>
                  <a:pt x="13474" y="48310"/>
                </a:lnTo>
                <a:lnTo>
                  <a:pt x="7458" y="38292"/>
                </a:lnTo>
                <a:lnTo>
                  <a:pt x="3594" y="28113"/>
                </a:lnTo>
                <a:lnTo>
                  <a:pt x="1301" y="15954"/>
                </a:lnTo>
                <a:lnTo>
                  <a:pt x="0" y="0"/>
                </a:lnTo>
                <a:close/>
              </a:path>
            </a:pathLst>
          </a:custGeom>
          <a:solidFill>
            <a:srgbClr val="C1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028534" y="4158221"/>
            <a:ext cx="13970" cy="75565"/>
          </a:xfrm>
          <a:custGeom>
            <a:avLst/>
            <a:gdLst/>
            <a:ahLst/>
            <a:cxnLst/>
            <a:rect l="l" t="t" r="r" b="b"/>
            <a:pathLst>
              <a:path w="13969" h="75564">
                <a:moveTo>
                  <a:pt x="0" y="0"/>
                </a:moveTo>
                <a:lnTo>
                  <a:pt x="203" y="75209"/>
                </a:lnTo>
                <a:lnTo>
                  <a:pt x="13347" y="65100"/>
                </a:lnTo>
                <a:lnTo>
                  <a:pt x="5698" y="50926"/>
                </a:lnTo>
                <a:lnTo>
                  <a:pt x="2011" y="34993"/>
                </a:lnTo>
                <a:lnTo>
                  <a:pt x="655" y="17838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054629" y="4156443"/>
            <a:ext cx="14604" cy="57150"/>
          </a:xfrm>
          <a:custGeom>
            <a:avLst/>
            <a:gdLst/>
            <a:ahLst/>
            <a:cxnLst/>
            <a:rect l="l" t="t" r="r" b="b"/>
            <a:pathLst>
              <a:path w="14605" h="57150">
                <a:moveTo>
                  <a:pt x="647" y="0"/>
                </a:moveTo>
                <a:lnTo>
                  <a:pt x="0" y="57111"/>
                </a:lnTo>
                <a:lnTo>
                  <a:pt x="14490" y="46101"/>
                </a:lnTo>
                <a:lnTo>
                  <a:pt x="7450" y="38560"/>
                </a:lnTo>
                <a:lnTo>
                  <a:pt x="3363" y="28903"/>
                </a:lnTo>
                <a:lnTo>
                  <a:pt x="1380" y="16320"/>
                </a:lnTo>
                <a:lnTo>
                  <a:pt x="647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80405" y="4140072"/>
            <a:ext cx="13335" cy="53975"/>
          </a:xfrm>
          <a:custGeom>
            <a:avLst/>
            <a:gdLst/>
            <a:ahLst/>
            <a:cxnLst/>
            <a:rect l="l" t="t" r="r" b="b"/>
            <a:pathLst>
              <a:path w="13334" h="53975">
                <a:moveTo>
                  <a:pt x="0" y="0"/>
                </a:moveTo>
                <a:lnTo>
                  <a:pt x="0" y="53975"/>
                </a:lnTo>
                <a:lnTo>
                  <a:pt x="13068" y="44462"/>
                </a:lnTo>
                <a:lnTo>
                  <a:pt x="6091" y="34622"/>
                </a:lnTo>
                <a:lnTo>
                  <a:pt x="2481" y="25812"/>
                </a:lnTo>
                <a:lnTo>
                  <a:pt x="897" y="15212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28534" y="4299788"/>
            <a:ext cx="13970" cy="55244"/>
          </a:xfrm>
          <a:custGeom>
            <a:avLst/>
            <a:gdLst/>
            <a:ahLst/>
            <a:cxnLst/>
            <a:rect l="l" t="t" r="r" b="b"/>
            <a:pathLst>
              <a:path w="13969" h="55245">
                <a:moveTo>
                  <a:pt x="609" y="0"/>
                </a:moveTo>
                <a:lnTo>
                  <a:pt x="0" y="54991"/>
                </a:lnTo>
                <a:lnTo>
                  <a:pt x="13347" y="41656"/>
                </a:lnTo>
                <a:lnTo>
                  <a:pt x="6817" y="35697"/>
                </a:lnTo>
                <a:lnTo>
                  <a:pt x="3073" y="27371"/>
                </a:lnTo>
                <a:lnTo>
                  <a:pt x="1281" y="15774"/>
                </a:lnTo>
                <a:lnTo>
                  <a:pt x="609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55035" y="4269956"/>
            <a:ext cx="13970" cy="56515"/>
          </a:xfrm>
          <a:custGeom>
            <a:avLst/>
            <a:gdLst/>
            <a:ahLst/>
            <a:cxnLst/>
            <a:rect l="l" t="t" r="r" b="b"/>
            <a:pathLst>
              <a:path w="13969" h="56514">
                <a:moveTo>
                  <a:pt x="241" y="0"/>
                </a:moveTo>
                <a:lnTo>
                  <a:pt x="0" y="56299"/>
                </a:lnTo>
                <a:lnTo>
                  <a:pt x="13881" y="42456"/>
                </a:lnTo>
                <a:lnTo>
                  <a:pt x="7410" y="35575"/>
                </a:lnTo>
                <a:lnTo>
                  <a:pt x="3536" y="27162"/>
                </a:lnTo>
                <a:lnTo>
                  <a:pt x="1425" y="15781"/>
                </a:lnTo>
                <a:lnTo>
                  <a:pt x="241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80405" y="4245000"/>
            <a:ext cx="13335" cy="54610"/>
          </a:xfrm>
          <a:custGeom>
            <a:avLst/>
            <a:gdLst/>
            <a:ahLst/>
            <a:cxnLst/>
            <a:rect l="l" t="t" r="r" b="b"/>
            <a:pathLst>
              <a:path w="13334" h="54610">
                <a:moveTo>
                  <a:pt x="0" y="0"/>
                </a:moveTo>
                <a:lnTo>
                  <a:pt x="203" y="54394"/>
                </a:lnTo>
                <a:lnTo>
                  <a:pt x="13271" y="41846"/>
                </a:lnTo>
                <a:lnTo>
                  <a:pt x="6686" y="35170"/>
                </a:lnTo>
                <a:lnTo>
                  <a:pt x="2654" y="27004"/>
                </a:lnTo>
                <a:lnTo>
                  <a:pt x="612" y="15798"/>
                </a:lnTo>
                <a:lnTo>
                  <a:pt x="0" y="0"/>
                </a:lnTo>
                <a:close/>
              </a:path>
            </a:pathLst>
          </a:custGeom>
          <a:solidFill>
            <a:srgbClr val="99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28534" y="4421352"/>
            <a:ext cx="15240" cy="55880"/>
          </a:xfrm>
          <a:custGeom>
            <a:avLst/>
            <a:gdLst/>
            <a:ahLst/>
            <a:cxnLst/>
            <a:rect l="l" t="t" r="r" b="b"/>
            <a:pathLst>
              <a:path w="15240" h="55879">
                <a:moveTo>
                  <a:pt x="0" y="0"/>
                </a:moveTo>
                <a:lnTo>
                  <a:pt x="203" y="55803"/>
                </a:lnTo>
                <a:lnTo>
                  <a:pt x="14960" y="36791"/>
                </a:lnTo>
                <a:lnTo>
                  <a:pt x="8711" y="33609"/>
                </a:lnTo>
                <a:lnTo>
                  <a:pt x="4337" y="26830"/>
                </a:lnTo>
                <a:lnTo>
                  <a:pt x="1533" y="15833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54872" y="4383951"/>
            <a:ext cx="15875" cy="58419"/>
          </a:xfrm>
          <a:custGeom>
            <a:avLst/>
            <a:gdLst/>
            <a:ahLst/>
            <a:cxnLst/>
            <a:rect l="l" t="t" r="r" b="b"/>
            <a:pathLst>
              <a:path w="15875" h="58420">
                <a:moveTo>
                  <a:pt x="0" y="0"/>
                </a:moveTo>
                <a:lnTo>
                  <a:pt x="368" y="57924"/>
                </a:lnTo>
                <a:lnTo>
                  <a:pt x="15468" y="37198"/>
                </a:lnTo>
                <a:lnTo>
                  <a:pt x="8197" y="34463"/>
                </a:lnTo>
                <a:lnTo>
                  <a:pt x="3752" y="27490"/>
                </a:lnTo>
                <a:lnTo>
                  <a:pt x="1298" y="16072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080405" y="4352785"/>
            <a:ext cx="13970" cy="54610"/>
          </a:xfrm>
          <a:custGeom>
            <a:avLst/>
            <a:gdLst/>
            <a:ahLst/>
            <a:cxnLst/>
            <a:rect l="l" t="t" r="r" b="b"/>
            <a:pathLst>
              <a:path w="13969" h="54610">
                <a:moveTo>
                  <a:pt x="0" y="0"/>
                </a:moveTo>
                <a:lnTo>
                  <a:pt x="0" y="54584"/>
                </a:lnTo>
                <a:lnTo>
                  <a:pt x="13881" y="37388"/>
                </a:lnTo>
                <a:lnTo>
                  <a:pt x="7629" y="32575"/>
                </a:lnTo>
                <a:lnTo>
                  <a:pt x="3644" y="25761"/>
                </a:lnTo>
                <a:lnTo>
                  <a:pt x="1308" y="15414"/>
                </a:lnTo>
                <a:lnTo>
                  <a:pt x="0" y="0"/>
                </a:lnTo>
                <a:close/>
              </a:path>
            </a:pathLst>
          </a:custGeom>
          <a:solidFill>
            <a:srgbClr val="70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05389" y="3350920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30" h="64135">
                <a:moveTo>
                  <a:pt x="292" y="0"/>
                </a:moveTo>
                <a:lnTo>
                  <a:pt x="0" y="63652"/>
                </a:lnTo>
                <a:lnTo>
                  <a:pt x="36728" y="55460"/>
                </a:lnTo>
                <a:lnTo>
                  <a:pt x="17994" y="51892"/>
                </a:lnTo>
                <a:lnTo>
                  <a:pt x="7489" y="39541"/>
                </a:lnTo>
                <a:lnTo>
                  <a:pt x="2495" y="21285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0" y="3474115"/>
            <a:ext cx="410209" cy="306705"/>
          </a:xfrm>
          <a:custGeom>
            <a:avLst/>
            <a:gdLst/>
            <a:ahLst/>
            <a:cxnLst/>
            <a:rect l="l" t="t" r="r" b="b"/>
            <a:pathLst>
              <a:path w="410209" h="306704">
                <a:moveTo>
                  <a:pt x="0" y="0"/>
                </a:moveTo>
                <a:lnTo>
                  <a:pt x="0" y="64089"/>
                </a:lnTo>
                <a:lnTo>
                  <a:pt x="2038" y="66352"/>
                </a:lnTo>
                <a:lnTo>
                  <a:pt x="61997" y="106470"/>
                </a:lnTo>
                <a:lnTo>
                  <a:pt x="114859" y="138960"/>
                </a:lnTo>
                <a:lnTo>
                  <a:pt x="238299" y="212760"/>
                </a:lnTo>
                <a:lnTo>
                  <a:pt x="383599" y="297387"/>
                </a:lnTo>
                <a:lnTo>
                  <a:pt x="405730" y="306685"/>
                </a:lnTo>
                <a:lnTo>
                  <a:pt x="409916" y="303388"/>
                </a:lnTo>
                <a:lnTo>
                  <a:pt x="410013" y="296095"/>
                </a:lnTo>
                <a:lnTo>
                  <a:pt x="404514" y="284982"/>
                </a:lnTo>
                <a:lnTo>
                  <a:pt x="356709" y="246743"/>
                </a:lnTo>
                <a:lnTo>
                  <a:pt x="309128" y="210946"/>
                </a:lnTo>
                <a:lnTo>
                  <a:pt x="193509" y="125853"/>
                </a:lnTo>
                <a:lnTo>
                  <a:pt x="136235" y="84499"/>
                </a:lnTo>
                <a:lnTo>
                  <a:pt x="86491" y="49235"/>
                </a:lnTo>
                <a:lnTo>
                  <a:pt x="49660" y="24031"/>
                </a:lnTo>
                <a:lnTo>
                  <a:pt x="9112" y="4955"/>
                </a:lnTo>
                <a:lnTo>
                  <a:pt x="2257" y="1538"/>
                </a:lnTo>
                <a:lnTo>
                  <a:pt x="0" y="0"/>
                </a:lnTo>
                <a:close/>
              </a:path>
            </a:pathLst>
          </a:custGeom>
          <a:solidFill>
            <a:srgbClr val="94D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0" y="3480677"/>
            <a:ext cx="411480" cy="306070"/>
          </a:xfrm>
          <a:custGeom>
            <a:avLst/>
            <a:gdLst/>
            <a:ahLst/>
            <a:cxnLst/>
            <a:rect l="l" t="t" r="r" b="b"/>
            <a:pathLst>
              <a:path w="411480" h="306070">
                <a:moveTo>
                  <a:pt x="0" y="0"/>
                </a:moveTo>
                <a:lnTo>
                  <a:pt x="0" y="62554"/>
                </a:lnTo>
                <a:lnTo>
                  <a:pt x="5622" y="68794"/>
                </a:lnTo>
                <a:lnTo>
                  <a:pt x="64645" y="108579"/>
                </a:lnTo>
                <a:lnTo>
                  <a:pt x="116520" y="140718"/>
                </a:lnTo>
                <a:lnTo>
                  <a:pt x="237587" y="213681"/>
                </a:lnTo>
                <a:lnTo>
                  <a:pt x="380012" y="297279"/>
                </a:lnTo>
                <a:lnTo>
                  <a:pt x="402679" y="306081"/>
                </a:lnTo>
                <a:lnTo>
                  <a:pt x="408801" y="302330"/>
                </a:lnTo>
                <a:lnTo>
                  <a:pt x="411329" y="295676"/>
                </a:lnTo>
                <a:lnTo>
                  <a:pt x="408110" y="287437"/>
                </a:lnTo>
                <a:lnTo>
                  <a:pt x="359951" y="249453"/>
                </a:lnTo>
                <a:lnTo>
                  <a:pt x="312308" y="213663"/>
                </a:lnTo>
                <a:lnTo>
                  <a:pt x="196812" y="128512"/>
                </a:lnTo>
                <a:lnTo>
                  <a:pt x="139631" y="87090"/>
                </a:lnTo>
                <a:lnTo>
                  <a:pt x="89982" y="51758"/>
                </a:lnTo>
                <a:lnTo>
                  <a:pt x="53224" y="26504"/>
                </a:lnTo>
                <a:lnTo>
                  <a:pt x="12707" y="7409"/>
                </a:lnTo>
                <a:lnTo>
                  <a:pt x="5848" y="3988"/>
                </a:lnTo>
                <a:lnTo>
                  <a:pt x="0" y="0"/>
                </a:lnTo>
                <a:close/>
              </a:path>
            </a:pathLst>
          </a:custGeom>
          <a:solidFill>
            <a:srgbClr val="2A9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0" y="3480676"/>
            <a:ext cx="410246" cy="30519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7893" y="3816438"/>
            <a:ext cx="451484" cy="205104"/>
          </a:xfrm>
          <a:custGeom>
            <a:avLst/>
            <a:gdLst/>
            <a:ahLst/>
            <a:cxnLst/>
            <a:rect l="l" t="t" r="r" b="b"/>
            <a:pathLst>
              <a:path w="451484" h="205104">
                <a:moveTo>
                  <a:pt x="6794" y="0"/>
                </a:moveTo>
                <a:lnTo>
                  <a:pt x="0" y="29743"/>
                </a:lnTo>
                <a:lnTo>
                  <a:pt x="14091" y="35345"/>
                </a:lnTo>
                <a:lnTo>
                  <a:pt x="47988" y="49192"/>
                </a:lnTo>
                <a:lnTo>
                  <a:pt x="166776" y="99696"/>
                </a:lnTo>
                <a:lnTo>
                  <a:pt x="240127" y="128281"/>
                </a:lnTo>
                <a:lnTo>
                  <a:pt x="429488" y="204774"/>
                </a:lnTo>
                <a:lnTo>
                  <a:pt x="438226" y="204246"/>
                </a:lnTo>
                <a:lnTo>
                  <a:pt x="447770" y="200240"/>
                </a:lnTo>
                <a:lnTo>
                  <a:pt x="451341" y="195502"/>
                </a:lnTo>
                <a:lnTo>
                  <a:pt x="442163" y="192773"/>
                </a:lnTo>
                <a:lnTo>
                  <a:pt x="382711" y="160747"/>
                </a:lnTo>
                <a:lnTo>
                  <a:pt x="295275" y="114719"/>
                </a:lnTo>
                <a:lnTo>
                  <a:pt x="235363" y="84555"/>
                </a:lnTo>
                <a:lnTo>
                  <a:pt x="177761" y="57472"/>
                </a:lnTo>
                <a:lnTo>
                  <a:pt x="131333" y="37025"/>
                </a:lnTo>
                <a:lnTo>
                  <a:pt x="89872" y="23712"/>
                </a:lnTo>
                <a:lnTo>
                  <a:pt x="64290" y="22094"/>
                </a:lnTo>
                <a:lnTo>
                  <a:pt x="56502" y="20827"/>
                </a:lnTo>
                <a:lnTo>
                  <a:pt x="47685" y="17275"/>
                </a:lnTo>
                <a:lnTo>
                  <a:pt x="6794" y="0"/>
                </a:lnTo>
                <a:close/>
              </a:path>
            </a:pathLst>
          </a:custGeom>
          <a:solidFill>
            <a:srgbClr val="2278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0" y="3806228"/>
            <a:ext cx="151765" cy="151765"/>
          </a:xfrm>
          <a:custGeom>
            <a:avLst/>
            <a:gdLst/>
            <a:ahLst/>
            <a:cxnLst/>
            <a:rect l="l" t="t" r="r" b="b"/>
            <a:pathLst>
              <a:path w="151765" h="151764">
                <a:moveTo>
                  <a:pt x="145308" y="0"/>
                </a:moveTo>
                <a:lnTo>
                  <a:pt x="93898" y="37388"/>
                </a:lnTo>
                <a:lnTo>
                  <a:pt x="63304" y="51409"/>
                </a:lnTo>
                <a:lnTo>
                  <a:pt x="40865" y="65409"/>
                </a:lnTo>
                <a:lnTo>
                  <a:pt x="0" y="93899"/>
                </a:lnTo>
                <a:lnTo>
                  <a:pt x="0" y="151325"/>
                </a:lnTo>
                <a:lnTo>
                  <a:pt x="62507" y="112466"/>
                </a:lnTo>
                <a:lnTo>
                  <a:pt x="95877" y="85431"/>
                </a:lnTo>
                <a:lnTo>
                  <a:pt x="104530" y="74179"/>
                </a:lnTo>
                <a:lnTo>
                  <a:pt x="112966" y="63543"/>
                </a:lnTo>
                <a:lnTo>
                  <a:pt x="121089" y="55651"/>
                </a:lnTo>
                <a:lnTo>
                  <a:pt x="129480" y="49109"/>
                </a:lnTo>
                <a:lnTo>
                  <a:pt x="137920" y="42008"/>
                </a:lnTo>
                <a:lnTo>
                  <a:pt x="145592" y="35388"/>
                </a:lnTo>
                <a:lnTo>
                  <a:pt x="151683" y="30289"/>
                </a:lnTo>
                <a:lnTo>
                  <a:pt x="145308" y="0"/>
                </a:lnTo>
                <a:close/>
              </a:path>
            </a:pathLst>
          </a:custGeom>
          <a:solidFill>
            <a:srgbClr val="94D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16676" y="3367074"/>
            <a:ext cx="75565" cy="431800"/>
          </a:xfrm>
          <a:custGeom>
            <a:avLst/>
            <a:gdLst/>
            <a:ahLst/>
            <a:cxnLst/>
            <a:rect l="l" t="t" r="r" b="b"/>
            <a:pathLst>
              <a:path w="75564" h="431800">
                <a:moveTo>
                  <a:pt x="17449" y="0"/>
                </a:moveTo>
                <a:lnTo>
                  <a:pt x="12852" y="622"/>
                </a:lnTo>
                <a:lnTo>
                  <a:pt x="5988" y="2512"/>
                </a:lnTo>
                <a:lnTo>
                  <a:pt x="4192" y="3825"/>
                </a:lnTo>
                <a:lnTo>
                  <a:pt x="3513" y="5315"/>
                </a:lnTo>
                <a:lnTo>
                  <a:pt x="0" y="7734"/>
                </a:lnTo>
                <a:lnTo>
                  <a:pt x="8760" y="184705"/>
                </a:lnTo>
                <a:lnTo>
                  <a:pt x="13739" y="277453"/>
                </a:lnTo>
                <a:lnTo>
                  <a:pt x="16793" y="316362"/>
                </a:lnTo>
                <a:lnTo>
                  <a:pt x="36525" y="357921"/>
                </a:lnTo>
                <a:lnTo>
                  <a:pt x="41440" y="365378"/>
                </a:lnTo>
                <a:lnTo>
                  <a:pt x="43792" y="376552"/>
                </a:lnTo>
                <a:lnTo>
                  <a:pt x="45504" y="395276"/>
                </a:lnTo>
                <a:lnTo>
                  <a:pt x="46672" y="415554"/>
                </a:lnTo>
                <a:lnTo>
                  <a:pt x="47396" y="431393"/>
                </a:lnTo>
                <a:lnTo>
                  <a:pt x="75438" y="429259"/>
                </a:lnTo>
                <a:lnTo>
                  <a:pt x="74427" y="405875"/>
                </a:lnTo>
                <a:lnTo>
                  <a:pt x="72701" y="364629"/>
                </a:lnTo>
                <a:lnTo>
                  <a:pt x="71069" y="323050"/>
                </a:lnTo>
                <a:lnTo>
                  <a:pt x="70345" y="298665"/>
                </a:lnTo>
                <a:lnTo>
                  <a:pt x="63773" y="246848"/>
                </a:lnTo>
                <a:lnTo>
                  <a:pt x="49314" y="146556"/>
                </a:lnTo>
                <a:lnTo>
                  <a:pt x="34855" y="48900"/>
                </a:lnTo>
                <a:lnTo>
                  <a:pt x="28282" y="4991"/>
                </a:lnTo>
                <a:lnTo>
                  <a:pt x="25704" y="139"/>
                </a:lnTo>
                <a:lnTo>
                  <a:pt x="17449" y="0"/>
                </a:lnTo>
                <a:close/>
              </a:path>
            </a:pathLst>
          </a:custGeom>
          <a:solidFill>
            <a:srgbClr val="94D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70663" y="4596041"/>
            <a:ext cx="156043" cy="65405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0" y="3367494"/>
            <a:ext cx="635000" cy="1419225"/>
          </a:xfrm>
          <a:custGeom>
            <a:avLst/>
            <a:gdLst/>
            <a:ahLst/>
            <a:cxnLst/>
            <a:rect l="l" t="t" r="r" b="b"/>
            <a:pathLst>
              <a:path w="635000" h="1419225">
                <a:moveTo>
                  <a:pt x="194648" y="476415"/>
                </a:moveTo>
                <a:lnTo>
                  <a:pt x="148748" y="476415"/>
                </a:lnTo>
                <a:lnTo>
                  <a:pt x="148851" y="481457"/>
                </a:lnTo>
                <a:lnTo>
                  <a:pt x="148941" y="487951"/>
                </a:lnTo>
                <a:lnTo>
                  <a:pt x="152848" y="509841"/>
                </a:lnTo>
                <a:lnTo>
                  <a:pt x="152954" y="511550"/>
                </a:lnTo>
                <a:lnTo>
                  <a:pt x="133445" y="1418628"/>
                </a:lnTo>
                <a:lnTo>
                  <a:pt x="212896" y="1418615"/>
                </a:lnTo>
                <a:lnTo>
                  <a:pt x="190811" y="509841"/>
                </a:lnTo>
                <a:lnTo>
                  <a:pt x="193135" y="509638"/>
                </a:lnTo>
                <a:lnTo>
                  <a:pt x="195484" y="509181"/>
                </a:lnTo>
                <a:lnTo>
                  <a:pt x="195329" y="501776"/>
                </a:lnTo>
                <a:lnTo>
                  <a:pt x="194648" y="476415"/>
                </a:lnTo>
                <a:close/>
              </a:path>
              <a:path w="635000" h="1419225">
                <a:moveTo>
                  <a:pt x="307235" y="475856"/>
                </a:moveTo>
                <a:lnTo>
                  <a:pt x="194633" y="475856"/>
                </a:lnTo>
                <a:lnTo>
                  <a:pt x="224767" y="487951"/>
                </a:lnTo>
                <a:lnTo>
                  <a:pt x="277207" y="509854"/>
                </a:lnTo>
                <a:lnTo>
                  <a:pt x="361417" y="545807"/>
                </a:lnTo>
                <a:lnTo>
                  <a:pt x="435113" y="574529"/>
                </a:lnTo>
                <a:lnTo>
                  <a:pt x="626306" y="651751"/>
                </a:lnTo>
                <a:lnTo>
                  <a:pt x="630035" y="651270"/>
                </a:lnTo>
                <a:lnTo>
                  <a:pt x="633610" y="648408"/>
                </a:lnTo>
                <a:lnTo>
                  <a:pt x="634702" y="643921"/>
                </a:lnTo>
                <a:lnTo>
                  <a:pt x="630980" y="638568"/>
                </a:lnTo>
                <a:lnTo>
                  <a:pt x="576619" y="606818"/>
                </a:lnTo>
                <a:lnTo>
                  <a:pt x="489921" y="560819"/>
                </a:lnTo>
                <a:lnTo>
                  <a:pt x="430008" y="530657"/>
                </a:lnTo>
                <a:lnTo>
                  <a:pt x="372403" y="503578"/>
                </a:lnTo>
                <a:lnTo>
                  <a:pt x="325974" y="483136"/>
                </a:lnTo>
                <a:lnTo>
                  <a:pt x="307235" y="475856"/>
                </a:lnTo>
                <a:close/>
              </a:path>
              <a:path w="635000" h="1419225">
                <a:moveTo>
                  <a:pt x="136950" y="0"/>
                </a:moveTo>
                <a:lnTo>
                  <a:pt x="133877" y="12"/>
                </a:lnTo>
                <a:lnTo>
                  <a:pt x="128758" y="12"/>
                </a:lnTo>
                <a:lnTo>
                  <a:pt x="123628" y="3759"/>
                </a:lnTo>
                <a:lnTo>
                  <a:pt x="124110" y="6807"/>
                </a:lnTo>
                <a:lnTo>
                  <a:pt x="123648" y="185554"/>
                </a:lnTo>
                <a:lnTo>
                  <a:pt x="123893" y="279215"/>
                </a:lnTo>
                <a:lnTo>
                  <a:pt x="125201" y="318460"/>
                </a:lnTo>
                <a:lnTo>
                  <a:pt x="144683" y="360062"/>
                </a:lnTo>
                <a:lnTo>
                  <a:pt x="149599" y="367512"/>
                </a:lnTo>
                <a:lnTo>
                  <a:pt x="151946" y="377207"/>
                </a:lnTo>
                <a:lnTo>
                  <a:pt x="153657" y="392664"/>
                </a:lnTo>
                <a:lnTo>
                  <a:pt x="154825" y="409675"/>
                </a:lnTo>
                <a:lnTo>
                  <a:pt x="155543" y="424027"/>
                </a:lnTo>
                <a:lnTo>
                  <a:pt x="150461" y="428182"/>
                </a:lnTo>
                <a:lnTo>
                  <a:pt x="146505" y="433376"/>
                </a:lnTo>
                <a:lnTo>
                  <a:pt x="143775" y="439420"/>
                </a:lnTo>
                <a:lnTo>
                  <a:pt x="142373" y="446125"/>
                </a:lnTo>
                <a:lnTo>
                  <a:pt x="131888" y="453856"/>
                </a:lnTo>
                <a:lnTo>
                  <a:pt x="90963" y="483501"/>
                </a:lnTo>
                <a:lnTo>
                  <a:pt x="83988" y="488262"/>
                </a:lnTo>
                <a:lnTo>
                  <a:pt x="78376" y="491059"/>
                </a:lnTo>
                <a:lnTo>
                  <a:pt x="60369" y="497522"/>
                </a:lnTo>
                <a:lnTo>
                  <a:pt x="37967" y="511550"/>
                </a:lnTo>
                <a:lnTo>
                  <a:pt x="0" y="538126"/>
                </a:lnTo>
                <a:lnTo>
                  <a:pt x="0" y="596030"/>
                </a:lnTo>
                <a:lnTo>
                  <a:pt x="59908" y="558464"/>
                </a:lnTo>
                <a:lnTo>
                  <a:pt x="92945" y="531546"/>
                </a:lnTo>
                <a:lnTo>
                  <a:pt x="101595" y="520298"/>
                </a:lnTo>
                <a:lnTo>
                  <a:pt x="110057" y="509638"/>
                </a:lnTo>
                <a:lnTo>
                  <a:pt x="118154" y="501776"/>
                </a:lnTo>
                <a:lnTo>
                  <a:pt x="126545" y="495229"/>
                </a:lnTo>
                <a:lnTo>
                  <a:pt x="134985" y="488129"/>
                </a:lnTo>
                <a:lnTo>
                  <a:pt x="142722" y="481457"/>
                </a:lnTo>
                <a:lnTo>
                  <a:pt x="148748" y="476415"/>
                </a:lnTo>
                <a:lnTo>
                  <a:pt x="194648" y="476415"/>
                </a:lnTo>
                <a:lnTo>
                  <a:pt x="194633" y="475856"/>
                </a:lnTo>
                <a:lnTo>
                  <a:pt x="307235" y="475856"/>
                </a:lnTo>
                <a:lnTo>
                  <a:pt x="299586" y="472884"/>
                </a:lnTo>
                <a:lnTo>
                  <a:pt x="284519" y="469819"/>
                </a:lnTo>
                <a:lnTo>
                  <a:pt x="270514" y="468710"/>
                </a:lnTo>
                <a:lnTo>
                  <a:pt x="258936" y="468199"/>
                </a:lnTo>
                <a:lnTo>
                  <a:pt x="251148" y="466928"/>
                </a:lnTo>
                <a:lnTo>
                  <a:pt x="242331" y="463375"/>
                </a:lnTo>
                <a:lnTo>
                  <a:pt x="201441" y="446112"/>
                </a:lnTo>
                <a:lnTo>
                  <a:pt x="199542" y="438308"/>
                </a:lnTo>
                <a:lnTo>
                  <a:pt x="195729" y="431474"/>
                </a:lnTo>
                <a:lnTo>
                  <a:pt x="190311" y="425905"/>
                </a:lnTo>
                <a:lnTo>
                  <a:pt x="183597" y="421893"/>
                </a:lnTo>
                <a:lnTo>
                  <a:pt x="180766" y="360062"/>
                </a:lnTo>
                <a:lnTo>
                  <a:pt x="179216" y="323710"/>
                </a:lnTo>
                <a:lnTo>
                  <a:pt x="178492" y="300812"/>
                </a:lnTo>
                <a:lnTo>
                  <a:pt x="172783" y="248609"/>
                </a:lnTo>
                <a:lnTo>
                  <a:pt x="160223" y="147470"/>
                </a:lnTo>
                <a:lnTo>
                  <a:pt x="147663" y="48968"/>
                </a:lnTo>
                <a:lnTo>
                  <a:pt x="141954" y="4673"/>
                </a:lnTo>
                <a:lnTo>
                  <a:pt x="139998" y="1054"/>
                </a:lnTo>
                <a:lnTo>
                  <a:pt x="136950" y="0"/>
                </a:lnTo>
                <a:close/>
              </a:path>
            </a:pathLst>
          </a:custGeom>
          <a:solidFill>
            <a:srgbClr val="2A9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30873" y="3877322"/>
            <a:ext cx="79451" cy="90878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0873" y="3877322"/>
            <a:ext cx="79451" cy="908786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0873" y="3877322"/>
            <a:ext cx="79451" cy="908786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30873" y="3877322"/>
            <a:ext cx="79451" cy="908786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94551" y="3813378"/>
            <a:ext cx="445369" cy="205638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0" y="3812882"/>
            <a:ext cx="149631" cy="150533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16331" y="3367722"/>
            <a:ext cx="67513" cy="43352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48297" y="3832643"/>
            <a:ext cx="46723" cy="44691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48297" y="3832643"/>
            <a:ext cx="46723" cy="4469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8297" y="3832643"/>
            <a:ext cx="46723" cy="44691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8297" y="3832643"/>
            <a:ext cx="46723" cy="4469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2443" y="3786339"/>
            <a:ext cx="59004" cy="58978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8433" y="3791988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6344" y="0"/>
                </a:moveTo>
                <a:lnTo>
                  <a:pt x="12031" y="1266"/>
                </a:lnTo>
                <a:lnTo>
                  <a:pt x="8013" y="4092"/>
                </a:lnTo>
                <a:lnTo>
                  <a:pt x="3873" y="8613"/>
                </a:lnTo>
                <a:lnTo>
                  <a:pt x="0" y="13528"/>
                </a:lnTo>
                <a:lnTo>
                  <a:pt x="355" y="27854"/>
                </a:lnTo>
                <a:lnTo>
                  <a:pt x="3352" y="28184"/>
                </a:lnTo>
                <a:lnTo>
                  <a:pt x="12230" y="21936"/>
                </a:lnTo>
                <a:lnTo>
                  <a:pt x="10147" y="11966"/>
                </a:lnTo>
                <a:lnTo>
                  <a:pt x="16675" y="4727"/>
                </a:lnTo>
                <a:lnTo>
                  <a:pt x="18657" y="938"/>
                </a:lnTo>
                <a:lnTo>
                  <a:pt x="16344" y="0"/>
                </a:lnTo>
                <a:close/>
              </a:path>
            </a:pathLst>
          </a:custGeom>
          <a:solidFill>
            <a:srgbClr val="D8F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0" y="420044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4394" y="0"/>
                </a:moveTo>
                <a:lnTo>
                  <a:pt x="5810" y="12071"/>
                </a:lnTo>
                <a:lnTo>
                  <a:pt x="0" y="14411"/>
                </a:lnTo>
                <a:lnTo>
                  <a:pt x="0" y="36720"/>
                </a:lnTo>
                <a:lnTo>
                  <a:pt x="29292" y="24702"/>
                </a:lnTo>
                <a:lnTo>
                  <a:pt x="39143" y="20789"/>
                </a:lnTo>
                <a:lnTo>
                  <a:pt x="34394" y="0"/>
                </a:lnTo>
                <a:close/>
              </a:path>
            </a:pathLst>
          </a:custGeom>
          <a:solidFill>
            <a:srgbClr val="2278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4453" y="4193324"/>
            <a:ext cx="282575" cy="206375"/>
          </a:xfrm>
          <a:custGeom>
            <a:avLst/>
            <a:gdLst/>
            <a:ahLst/>
            <a:cxnLst/>
            <a:rect l="l" t="t" r="r" b="b"/>
            <a:pathLst>
              <a:path w="282575" h="206375">
                <a:moveTo>
                  <a:pt x="4457" y="0"/>
                </a:moveTo>
                <a:lnTo>
                  <a:pt x="0" y="21183"/>
                </a:lnTo>
                <a:lnTo>
                  <a:pt x="4257" y="24746"/>
                </a:lnTo>
                <a:lnTo>
                  <a:pt x="9621" y="29370"/>
                </a:lnTo>
                <a:lnTo>
                  <a:pt x="15521" y="34329"/>
                </a:lnTo>
                <a:lnTo>
                  <a:pt x="21386" y="38900"/>
                </a:lnTo>
                <a:lnTo>
                  <a:pt x="27069" y="44419"/>
                </a:lnTo>
                <a:lnTo>
                  <a:pt x="32967" y="51854"/>
                </a:lnTo>
                <a:lnTo>
                  <a:pt x="39015" y="59716"/>
                </a:lnTo>
                <a:lnTo>
                  <a:pt x="45148" y="66522"/>
                </a:lnTo>
                <a:lnTo>
                  <a:pt x="130145" y="120417"/>
                </a:lnTo>
                <a:lnTo>
                  <a:pt x="194256" y="158509"/>
                </a:lnTo>
                <a:lnTo>
                  <a:pt x="247827" y="189763"/>
                </a:lnTo>
                <a:lnTo>
                  <a:pt x="277901" y="205778"/>
                </a:lnTo>
                <a:lnTo>
                  <a:pt x="282028" y="201447"/>
                </a:lnTo>
                <a:lnTo>
                  <a:pt x="252566" y="173189"/>
                </a:lnTo>
                <a:lnTo>
                  <a:pt x="201886" y="135193"/>
                </a:lnTo>
                <a:lnTo>
                  <a:pt x="141230" y="90823"/>
                </a:lnTo>
                <a:lnTo>
                  <a:pt x="88547" y="53324"/>
                </a:lnTo>
                <a:lnTo>
                  <a:pt x="51228" y="32004"/>
                </a:lnTo>
                <a:lnTo>
                  <a:pt x="48387" y="32004"/>
                </a:lnTo>
                <a:lnTo>
                  <a:pt x="11789" y="5405"/>
                </a:lnTo>
                <a:lnTo>
                  <a:pt x="4457" y="0"/>
                </a:lnTo>
                <a:close/>
              </a:path>
              <a:path w="282575" h="206375">
                <a:moveTo>
                  <a:pt x="48742" y="31076"/>
                </a:moveTo>
                <a:lnTo>
                  <a:pt x="48387" y="32004"/>
                </a:lnTo>
                <a:lnTo>
                  <a:pt x="51228" y="32004"/>
                </a:lnTo>
                <a:lnTo>
                  <a:pt x="48742" y="31076"/>
                </a:lnTo>
                <a:close/>
              </a:path>
            </a:pathLst>
          </a:custGeom>
          <a:solidFill>
            <a:srgbClr val="94D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186" y="3886314"/>
            <a:ext cx="53975" cy="301625"/>
          </a:xfrm>
          <a:custGeom>
            <a:avLst/>
            <a:gdLst/>
            <a:ahLst/>
            <a:cxnLst/>
            <a:rect l="l" t="t" r="r" b="b"/>
            <a:pathLst>
              <a:path w="53975" h="301625">
                <a:moveTo>
                  <a:pt x="40538" y="0"/>
                </a:moveTo>
                <a:lnTo>
                  <a:pt x="18268" y="102454"/>
                </a:lnTo>
                <a:lnTo>
                  <a:pt x="8162" y="172563"/>
                </a:lnTo>
                <a:lnTo>
                  <a:pt x="3062" y="225828"/>
                </a:lnTo>
                <a:lnTo>
                  <a:pt x="1900" y="255422"/>
                </a:lnTo>
                <a:lnTo>
                  <a:pt x="712" y="283727"/>
                </a:lnTo>
                <a:lnTo>
                  <a:pt x="0" y="300075"/>
                </a:lnTo>
                <a:lnTo>
                  <a:pt x="19608" y="301574"/>
                </a:lnTo>
                <a:lnTo>
                  <a:pt x="22126" y="263231"/>
                </a:lnTo>
                <a:lnTo>
                  <a:pt x="31738" y="244478"/>
                </a:lnTo>
                <a:lnTo>
                  <a:pt x="36070" y="238352"/>
                </a:lnTo>
                <a:lnTo>
                  <a:pt x="43137" y="193957"/>
                </a:lnTo>
                <a:lnTo>
                  <a:pt x="46619" y="129122"/>
                </a:lnTo>
                <a:lnTo>
                  <a:pt x="52743" y="5410"/>
                </a:lnTo>
                <a:lnTo>
                  <a:pt x="46913" y="2476"/>
                </a:lnTo>
                <a:lnTo>
                  <a:pt x="52742" y="2476"/>
                </a:lnTo>
                <a:lnTo>
                  <a:pt x="43764" y="431"/>
                </a:lnTo>
                <a:lnTo>
                  <a:pt x="40538" y="0"/>
                </a:lnTo>
                <a:close/>
              </a:path>
              <a:path w="53975" h="301625">
                <a:moveTo>
                  <a:pt x="52742" y="2476"/>
                </a:moveTo>
                <a:lnTo>
                  <a:pt x="46913" y="2476"/>
                </a:lnTo>
                <a:lnTo>
                  <a:pt x="53746" y="2705"/>
                </a:lnTo>
                <a:lnTo>
                  <a:pt x="52742" y="2476"/>
                </a:lnTo>
                <a:close/>
              </a:path>
            </a:pathLst>
          </a:custGeom>
          <a:solidFill>
            <a:srgbClr val="94D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0" y="3886606"/>
            <a:ext cx="347345" cy="991869"/>
          </a:xfrm>
          <a:custGeom>
            <a:avLst/>
            <a:gdLst/>
            <a:ahLst/>
            <a:cxnLst/>
            <a:rect l="l" t="t" r="r" b="b"/>
            <a:pathLst>
              <a:path w="347345" h="991870">
                <a:moveTo>
                  <a:pt x="99544" y="332651"/>
                </a:moveTo>
                <a:lnTo>
                  <a:pt x="34423" y="332651"/>
                </a:lnTo>
                <a:lnTo>
                  <a:pt x="34278" y="339267"/>
                </a:lnTo>
                <a:lnTo>
                  <a:pt x="33939" y="350773"/>
                </a:lnTo>
                <a:lnTo>
                  <a:pt x="33839" y="355955"/>
                </a:lnTo>
                <a:lnTo>
                  <a:pt x="35477" y="356273"/>
                </a:lnTo>
                <a:lnTo>
                  <a:pt x="37102" y="356425"/>
                </a:lnTo>
                <a:lnTo>
                  <a:pt x="21659" y="991704"/>
                </a:lnTo>
                <a:lnTo>
                  <a:pt x="77209" y="991704"/>
                </a:lnTo>
                <a:lnTo>
                  <a:pt x="63544" y="356425"/>
                </a:lnTo>
                <a:lnTo>
                  <a:pt x="64941" y="356298"/>
                </a:lnTo>
                <a:lnTo>
                  <a:pt x="66122" y="355904"/>
                </a:lnTo>
                <a:lnTo>
                  <a:pt x="66224" y="354926"/>
                </a:lnTo>
                <a:lnTo>
                  <a:pt x="66260" y="354177"/>
                </a:lnTo>
                <a:lnTo>
                  <a:pt x="66386" y="336563"/>
                </a:lnTo>
                <a:lnTo>
                  <a:pt x="66516" y="333044"/>
                </a:lnTo>
                <a:lnTo>
                  <a:pt x="100085" y="333044"/>
                </a:lnTo>
                <a:lnTo>
                  <a:pt x="99544" y="332651"/>
                </a:lnTo>
                <a:close/>
              </a:path>
              <a:path w="347345" h="991870">
                <a:moveTo>
                  <a:pt x="100085" y="333044"/>
                </a:moveTo>
                <a:lnTo>
                  <a:pt x="66516" y="333044"/>
                </a:lnTo>
                <a:lnTo>
                  <a:pt x="70766" y="336609"/>
                </a:lnTo>
                <a:lnTo>
                  <a:pt x="76126" y="341237"/>
                </a:lnTo>
                <a:lnTo>
                  <a:pt x="82025" y="346201"/>
                </a:lnTo>
                <a:lnTo>
                  <a:pt x="87890" y="350773"/>
                </a:lnTo>
                <a:lnTo>
                  <a:pt x="93557" y="356273"/>
                </a:lnTo>
                <a:lnTo>
                  <a:pt x="99471" y="363723"/>
                </a:lnTo>
                <a:lnTo>
                  <a:pt x="105519" y="371589"/>
                </a:lnTo>
                <a:lnTo>
                  <a:pt x="111652" y="378396"/>
                </a:lnTo>
                <a:lnTo>
                  <a:pt x="195156" y="431754"/>
                </a:lnTo>
                <a:lnTo>
                  <a:pt x="258010" y="469395"/>
                </a:lnTo>
                <a:lnTo>
                  <a:pt x="310529" y="500272"/>
                </a:lnTo>
                <a:lnTo>
                  <a:pt x="340163" y="516127"/>
                </a:lnTo>
                <a:lnTo>
                  <a:pt x="347021" y="509981"/>
                </a:lnTo>
                <a:lnTo>
                  <a:pt x="268175" y="447219"/>
                </a:lnTo>
                <a:lnTo>
                  <a:pt x="207591" y="402794"/>
                </a:lnTo>
                <a:lnTo>
                  <a:pt x="155003" y="365222"/>
                </a:lnTo>
                <a:lnTo>
                  <a:pt x="117748" y="343877"/>
                </a:lnTo>
                <a:lnTo>
                  <a:pt x="114890" y="343877"/>
                </a:lnTo>
                <a:lnTo>
                  <a:pt x="104916" y="336563"/>
                </a:lnTo>
                <a:lnTo>
                  <a:pt x="100085" y="333044"/>
                </a:lnTo>
                <a:close/>
              </a:path>
              <a:path w="347345" h="991870">
                <a:moveTo>
                  <a:pt x="74758" y="0"/>
                </a:moveTo>
                <a:lnTo>
                  <a:pt x="58483" y="103095"/>
                </a:lnTo>
                <a:lnTo>
                  <a:pt x="49704" y="173794"/>
                </a:lnTo>
                <a:lnTo>
                  <a:pt x="45207" y="226294"/>
                </a:lnTo>
                <a:lnTo>
                  <a:pt x="44067" y="253076"/>
                </a:lnTo>
                <a:lnTo>
                  <a:pt x="42144" y="294932"/>
                </a:lnTo>
                <a:lnTo>
                  <a:pt x="35375" y="297853"/>
                </a:lnTo>
                <a:lnTo>
                  <a:pt x="30448" y="304215"/>
                </a:lnTo>
                <a:lnTo>
                  <a:pt x="29673" y="311861"/>
                </a:lnTo>
                <a:lnTo>
                  <a:pt x="0" y="324371"/>
                </a:lnTo>
                <a:lnTo>
                  <a:pt x="0" y="346611"/>
                </a:lnTo>
                <a:lnTo>
                  <a:pt x="24573" y="336563"/>
                </a:lnTo>
                <a:lnTo>
                  <a:pt x="34423" y="332651"/>
                </a:lnTo>
                <a:lnTo>
                  <a:pt x="99544" y="332651"/>
                </a:lnTo>
                <a:lnTo>
                  <a:pt x="78295" y="317277"/>
                </a:lnTo>
                <a:lnTo>
                  <a:pt x="70959" y="311861"/>
                </a:lnTo>
                <a:lnTo>
                  <a:pt x="70313" y="305371"/>
                </a:lnTo>
                <a:lnTo>
                  <a:pt x="66998" y="299758"/>
                </a:lnTo>
                <a:lnTo>
                  <a:pt x="61753" y="296417"/>
                </a:lnTo>
                <a:lnTo>
                  <a:pt x="62258" y="286390"/>
                </a:lnTo>
                <a:lnTo>
                  <a:pt x="63074" y="274502"/>
                </a:lnTo>
                <a:lnTo>
                  <a:pt x="64271" y="263697"/>
                </a:lnTo>
                <a:lnTo>
                  <a:pt x="65919" y="256920"/>
                </a:lnTo>
                <a:lnTo>
                  <a:pt x="69354" y="251707"/>
                </a:lnTo>
                <a:lnTo>
                  <a:pt x="73885" y="245976"/>
                </a:lnTo>
                <a:lnTo>
                  <a:pt x="78220" y="239851"/>
                </a:lnTo>
                <a:lnTo>
                  <a:pt x="83889" y="195187"/>
                </a:lnTo>
                <a:lnTo>
                  <a:pt x="83991" y="103095"/>
                </a:lnTo>
                <a:lnTo>
                  <a:pt x="83737" y="4762"/>
                </a:lnTo>
                <a:lnTo>
                  <a:pt x="84067" y="2628"/>
                </a:lnTo>
                <a:lnTo>
                  <a:pt x="80486" y="12"/>
                </a:lnTo>
                <a:lnTo>
                  <a:pt x="74758" y="0"/>
                </a:lnTo>
                <a:close/>
              </a:path>
              <a:path w="347345" h="991870">
                <a:moveTo>
                  <a:pt x="115258" y="342950"/>
                </a:moveTo>
                <a:lnTo>
                  <a:pt x="114890" y="343877"/>
                </a:lnTo>
                <a:lnTo>
                  <a:pt x="117748" y="343877"/>
                </a:lnTo>
                <a:lnTo>
                  <a:pt x="115258" y="342950"/>
                </a:lnTo>
                <a:close/>
              </a:path>
            </a:pathLst>
          </a:custGeom>
          <a:solidFill>
            <a:srgbClr val="2A9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666" y="4243019"/>
            <a:ext cx="55537" cy="635292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666" y="4243019"/>
            <a:ext cx="55537" cy="63529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666" y="4243019"/>
            <a:ext cx="55537" cy="635292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666" y="4243019"/>
            <a:ext cx="55537" cy="635292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0" y="4198620"/>
            <a:ext cx="34480" cy="3475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900" y="4197972"/>
            <a:ext cx="280504" cy="204254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1986" y="3886784"/>
            <a:ext cx="47180" cy="303047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3845" y="4211777"/>
            <a:ext cx="32664" cy="31241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3845" y="4211777"/>
            <a:ext cx="32664" cy="31241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3845" y="4211777"/>
            <a:ext cx="32664" cy="31241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3845" y="4211777"/>
            <a:ext cx="32664" cy="31241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9667" y="4179404"/>
            <a:ext cx="41249" cy="41249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2251" y="4184078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5">
                <a:moveTo>
                  <a:pt x="10515" y="0"/>
                </a:moveTo>
                <a:lnTo>
                  <a:pt x="2476" y="5968"/>
                </a:lnTo>
                <a:lnTo>
                  <a:pt x="1422" y="10210"/>
                </a:lnTo>
                <a:lnTo>
                  <a:pt x="0" y="18656"/>
                </a:lnTo>
                <a:lnTo>
                  <a:pt x="3606" y="25653"/>
                </a:lnTo>
                <a:lnTo>
                  <a:pt x="5981" y="12230"/>
                </a:lnTo>
                <a:lnTo>
                  <a:pt x="12369" y="9080"/>
                </a:lnTo>
                <a:lnTo>
                  <a:pt x="12001" y="1511"/>
                </a:lnTo>
                <a:lnTo>
                  <a:pt x="10515" y="0"/>
                </a:lnTo>
                <a:close/>
              </a:path>
            </a:pathLst>
          </a:custGeom>
          <a:solidFill>
            <a:srgbClr val="D8F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136439" y="4121194"/>
            <a:ext cx="496552" cy="621030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1202" y="4642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0"/>
                </a:moveTo>
                <a:lnTo>
                  <a:pt x="0" y="88"/>
                </a:lnTo>
                <a:lnTo>
                  <a:pt x="381" y="152"/>
                </a:lnTo>
                <a:lnTo>
                  <a:pt x="34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1202" y="4642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0"/>
                </a:moveTo>
                <a:lnTo>
                  <a:pt x="0" y="88"/>
                </a:lnTo>
                <a:lnTo>
                  <a:pt x="381" y="152"/>
                </a:lnTo>
                <a:lnTo>
                  <a:pt x="34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1202" y="4642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0"/>
                </a:moveTo>
                <a:lnTo>
                  <a:pt x="0" y="88"/>
                </a:lnTo>
                <a:lnTo>
                  <a:pt x="381" y="152"/>
                </a:lnTo>
                <a:lnTo>
                  <a:pt x="34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1202" y="4642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0"/>
                </a:moveTo>
                <a:lnTo>
                  <a:pt x="0" y="88"/>
                </a:lnTo>
                <a:lnTo>
                  <a:pt x="381" y="152"/>
                </a:lnTo>
                <a:lnTo>
                  <a:pt x="34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73030" y="4783569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0" y="0"/>
                </a:moveTo>
                <a:lnTo>
                  <a:pt x="3022" y="9982"/>
                </a:lnTo>
                <a:lnTo>
                  <a:pt x="4292" y="10007"/>
                </a:lnTo>
                <a:lnTo>
                  <a:pt x="1270" y="38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60743" y="4742802"/>
            <a:ext cx="39687" cy="127101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60743" y="4742802"/>
            <a:ext cx="39687" cy="12710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60743" y="4742802"/>
            <a:ext cx="40005" cy="127635"/>
          </a:xfrm>
          <a:custGeom>
            <a:avLst/>
            <a:gdLst/>
            <a:ahLst/>
            <a:cxnLst/>
            <a:rect l="l" t="t" r="r" b="b"/>
            <a:pathLst>
              <a:path w="40004" h="127635">
                <a:moveTo>
                  <a:pt x="1193" y="0"/>
                </a:moveTo>
                <a:lnTo>
                  <a:pt x="0" y="215"/>
                </a:lnTo>
                <a:lnTo>
                  <a:pt x="825" y="2946"/>
                </a:lnTo>
                <a:lnTo>
                  <a:pt x="2108" y="3009"/>
                </a:lnTo>
                <a:lnTo>
                  <a:pt x="1193" y="0"/>
                </a:lnTo>
              </a:path>
              <a:path w="40004" h="127635">
                <a:moveTo>
                  <a:pt x="1206" y="4190"/>
                </a:moveTo>
                <a:lnTo>
                  <a:pt x="12293" y="40767"/>
                </a:lnTo>
                <a:lnTo>
                  <a:pt x="13563" y="40805"/>
                </a:lnTo>
                <a:lnTo>
                  <a:pt x="2476" y="4267"/>
                </a:lnTo>
                <a:lnTo>
                  <a:pt x="1206" y="4190"/>
                </a:lnTo>
              </a:path>
              <a:path w="40004" h="127635">
                <a:moveTo>
                  <a:pt x="15303" y="50749"/>
                </a:moveTo>
                <a:lnTo>
                  <a:pt x="25806" y="85382"/>
                </a:lnTo>
                <a:lnTo>
                  <a:pt x="27051" y="85369"/>
                </a:lnTo>
                <a:lnTo>
                  <a:pt x="16573" y="50774"/>
                </a:lnTo>
                <a:lnTo>
                  <a:pt x="15303" y="50749"/>
                </a:lnTo>
              </a:path>
              <a:path w="40004" h="127635">
                <a:moveTo>
                  <a:pt x="27393" y="86512"/>
                </a:moveTo>
                <a:lnTo>
                  <a:pt x="26149" y="86525"/>
                </a:lnTo>
                <a:lnTo>
                  <a:pt x="38442" y="127101"/>
                </a:lnTo>
                <a:lnTo>
                  <a:pt x="39687" y="127038"/>
                </a:lnTo>
                <a:lnTo>
                  <a:pt x="27393" y="865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60743" y="4742802"/>
            <a:ext cx="40005" cy="127635"/>
          </a:xfrm>
          <a:custGeom>
            <a:avLst/>
            <a:gdLst/>
            <a:ahLst/>
            <a:cxnLst/>
            <a:rect l="l" t="t" r="r" b="b"/>
            <a:pathLst>
              <a:path w="40004" h="127635">
                <a:moveTo>
                  <a:pt x="1193" y="0"/>
                </a:moveTo>
                <a:lnTo>
                  <a:pt x="0" y="215"/>
                </a:lnTo>
                <a:lnTo>
                  <a:pt x="825" y="2946"/>
                </a:lnTo>
                <a:lnTo>
                  <a:pt x="2108" y="3009"/>
                </a:lnTo>
                <a:lnTo>
                  <a:pt x="1193" y="0"/>
                </a:lnTo>
              </a:path>
              <a:path w="40004" h="127635">
                <a:moveTo>
                  <a:pt x="1206" y="4190"/>
                </a:moveTo>
                <a:lnTo>
                  <a:pt x="12293" y="40767"/>
                </a:lnTo>
                <a:lnTo>
                  <a:pt x="13563" y="40805"/>
                </a:lnTo>
                <a:lnTo>
                  <a:pt x="2476" y="4267"/>
                </a:lnTo>
                <a:lnTo>
                  <a:pt x="1206" y="4190"/>
                </a:lnTo>
              </a:path>
              <a:path w="40004" h="127635">
                <a:moveTo>
                  <a:pt x="15303" y="50749"/>
                </a:moveTo>
                <a:lnTo>
                  <a:pt x="25806" y="85382"/>
                </a:lnTo>
                <a:lnTo>
                  <a:pt x="27051" y="85369"/>
                </a:lnTo>
                <a:lnTo>
                  <a:pt x="16573" y="50774"/>
                </a:lnTo>
                <a:lnTo>
                  <a:pt x="15303" y="50749"/>
                </a:lnTo>
              </a:path>
              <a:path w="40004" h="127635">
                <a:moveTo>
                  <a:pt x="27393" y="86512"/>
                </a:moveTo>
                <a:lnTo>
                  <a:pt x="26149" y="86525"/>
                </a:lnTo>
                <a:lnTo>
                  <a:pt x="38442" y="127101"/>
                </a:lnTo>
                <a:lnTo>
                  <a:pt x="39687" y="127038"/>
                </a:lnTo>
                <a:lnTo>
                  <a:pt x="27393" y="865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99198" y="4869840"/>
            <a:ext cx="1384" cy="8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61568" y="47457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380" y="1244"/>
                </a:lnTo>
                <a:lnTo>
                  <a:pt x="1650" y="1320"/>
                </a:lnTo>
                <a:lnTo>
                  <a:pt x="1282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61568" y="4745748"/>
            <a:ext cx="1650" cy="13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61568" y="47457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380" y="1244"/>
                </a:lnTo>
                <a:lnTo>
                  <a:pt x="1650" y="1320"/>
                </a:lnTo>
                <a:lnTo>
                  <a:pt x="1282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61568" y="47457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380" y="1244"/>
                </a:lnTo>
                <a:lnTo>
                  <a:pt x="1650" y="1320"/>
                </a:lnTo>
                <a:lnTo>
                  <a:pt x="1282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86549" y="4828171"/>
            <a:ext cx="1587" cy="115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86549" y="482817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"/>
                </a:moveTo>
                <a:lnTo>
                  <a:pt x="342" y="1155"/>
                </a:lnTo>
                <a:lnTo>
                  <a:pt x="1587" y="1143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86549" y="482817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"/>
                </a:moveTo>
                <a:lnTo>
                  <a:pt x="342" y="1155"/>
                </a:lnTo>
                <a:lnTo>
                  <a:pt x="1587" y="1143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86549" y="482817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"/>
                </a:moveTo>
                <a:lnTo>
                  <a:pt x="342" y="1155"/>
                </a:lnTo>
                <a:lnTo>
                  <a:pt x="1587" y="1143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63689" y="4647031"/>
            <a:ext cx="1663" cy="146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11421" y="4785004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0" y="0"/>
                </a:moveTo>
                <a:lnTo>
                  <a:pt x="3213" y="9245"/>
                </a:lnTo>
                <a:lnTo>
                  <a:pt x="4495" y="9271"/>
                </a:lnTo>
                <a:lnTo>
                  <a:pt x="1295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95693" y="4739640"/>
            <a:ext cx="45643" cy="12799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95693" y="4739640"/>
            <a:ext cx="45643" cy="12799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95693" y="4739640"/>
            <a:ext cx="45720" cy="128270"/>
          </a:xfrm>
          <a:custGeom>
            <a:avLst/>
            <a:gdLst/>
            <a:ahLst/>
            <a:cxnLst/>
            <a:rect l="l" t="t" r="r" b="b"/>
            <a:pathLst>
              <a:path w="45720" h="128270">
                <a:moveTo>
                  <a:pt x="1270" y="0"/>
                </a:moveTo>
                <a:lnTo>
                  <a:pt x="0" y="25"/>
                </a:lnTo>
                <a:lnTo>
                  <a:pt x="2895" y="8369"/>
                </a:lnTo>
                <a:lnTo>
                  <a:pt x="4203" y="8432"/>
                </a:lnTo>
                <a:lnTo>
                  <a:pt x="1270" y="0"/>
                </a:lnTo>
              </a:path>
              <a:path w="45720" h="128270">
                <a:moveTo>
                  <a:pt x="3327" y="9613"/>
                </a:moveTo>
                <a:lnTo>
                  <a:pt x="15735" y="45364"/>
                </a:lnTo>
                <a:lnTo>
                  <a:pt x="17017" y="45415"/>
                </a:lnTo>
                <a:lnTo>
                  <a:pt x="4635" y="9690"/>
                </a:lnTo>
                <a:lnTo>
                  <a:pt x="3327" y="9613"/>
                </a:lnTo>
              </a:path>
              <a:path w="45720" h="128270">
                <a:moveTo>
                  <a:pt x="18935" y="54597"/>
                </a:moveTo>
                <a:lnTo>
                  <a:pt x="30454" y="87795"/>
                </a:lnTo>
                <a:lnTo>
                  <a:pt x="31724" y="87769"/>
                </a:lnTo>
                <a:lnTo>
                  <a:pt x="20218" y="54622"/>
                </a:lnTo>
                <a:lnTo>
                  <a:pt x="18935" y="54597"/>
                </a:lnTo>
              </a:path>
              <a:path w="45720" h="128270">
                <a:moveTo>
                  <a:pt x="32118" y="88912"/>
                </a:moveTo>
                <a:lnTo>
                  <a:pt x="30835" y="88938"/>
                </a:lnTo>
                <a:lnTo>
                  <a:pt x="44399" y="127990"/>
                </a:lnTo>
                <a:lnTo>
                  <a:pt x="45643" y="127927"/>
                </a:lnTo>
                <a:lnTo>
                  <a:pt x="32118" y="889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95693" y="4739640"/>
            <a:ext cx="45720" cy="128270"/>
          </a:xfrm>
          <a:custGeom>
            <a:avLst/>
            <a:gdLst/>
            <a:ahLst/>
            <a:cxnLst/>
            <a:rect l="l" t="t" r="r" b="b"/>
            <a:pathLst>
              <a:path w="45720" h="128270">
                <a:moveTo>
                  <a:pt x="1270" y="0"/>
                </a:moveTo>
                <a:lnTo>
                  <a:pt x="0" y="25"/>
                </a:lnTo>
                <a:lnTo>
                  <a:pt x="2895" y="8369"/>
                </a:lnTo>
                <a:lnTo>
                  <a:pt x="4203" y="8432"/>
                </a:lnTo>
                <a:lnTo>
                  <a:pt x="1270" y="0"/>
                </a:lnTo>
              </a:path>
              <a:path w="45720" h="128270">
                <a:moveTo>
                  <a:pt x="3327" y="9613"/>
                </a:moveTo>
                <a:lnTo>
                  <a:pt x="15735" y="45364"/>
                </a:lnTo>
                <a:lnTo>
                  <a:pt x="17017" y="45415"/>
                </a:lnTo>
                <a:lnTo>
                  <a:pt x="4635" y="9690"/>
                </a:lnTo>
                <a:lnTo>
                  <a:pt x="3327" y="9613"/>
                </a:lnTo>
              </a:path>
              <a:path w="45720" h="128270">
                <a:moveTo>
                  <a:pt x="18935" y="54597"/>
                </a:moveTo>
                <a:lnTo>
                  <a:pt x="30454" y="87795"/>
                </a:lnTo>
                <a:lnTo>
                  <a:pt x="31724" y="87769"/>
                </a:lnTo>
                <a:lnTo>
                  <a:pt x="20218" y="54622"/>
                </a:lnTo>
                <a:lnTo>
                  <a:pt x="18935" y="54597"/>
                </a:lnTo>
              </a:path>
              <a:path w="45720" h="128270">
                <a:moveTo>
                  <a:pt x="32118" y="88912"/>
                </a:moveTo>
                <a:lnTo>
                  <a:pt x="30835" y="88938"/>
                </a:lnTo>
                <a:lnTo>
                  <a:pt x="44399" y="127990"/>
                </a:lnTo>
                <a:lnTo>
                  <a:pt x="45643" y="127927"/>
                </a:lnTo>
                <a:lnTo>
                  <a:pt x="32118" y="889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40092" y="4867567"/>
            <a:ext cx="1650" cy="156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98589" y="474800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431" y="1244"/>
                </a:lnTo>
                <a:lnTo>
                  <a:pt x="1739" y="1320"/>
                </a:lnTo>
                <a:lnTo>
                  <a:pt x="1308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98589" y="4748009"/>
            <a:ext cx="1739" cy="13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98589" y="474800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431" y="1244"/>
                </a:lnTo>
                <a:lnTo>
                  <a:pt x="1739" y="1320"/>
                </a:lnTo>
                <a:lnTo>
                  <a:pt x="1308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98589" y="474800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431" y="1244"/>
                </a:lnTo>
                <a:lnTo>
                  <a:pt x="1739" y="1320"/>
                </a:lnTo>
                <a:lnTo>
                  <a:pt x="1308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26148" y="48274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81" y="1168"/>
                </a:lnTo>
                <a:lnTo>
                  <a:pt x="1663" y="1142"/>
                </a:lnTo>
                <a:lnTo>
                  <a:pt x="1270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26148" y="4827409"/>
            <a:ext cx="1663" cy="116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26148" y="48274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81" y="1168"/>
                </a:lnTo>
                <a:lnTo>
                  <a:pt x="1663" y="1142"/>
                </a:lnTo>
                <a:lnTo>
                  <a:pt x="1270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26148" y="48274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25"/>
                </a:moveTo>
                <a:lnTo>
                  <a:pt x="381" y="1168"/>
                </a:lnTo>
                <a:lnTo>
                  <a:pt x="1663" y="1142"/>
                </a:lnTo>
                <a:lnTo>
                  <a:pt x="1270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30491" y="4643132"/>
            <a:ext cx="66471" cy="99885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78014" y="4608157"/>
            <a:ext cx="480695" cy="375285"/>
          </a:xfrm>
          <a:custGeom>
            <a:avLst/>
            <a:gdLst/>
            <a:ahLst/>
            <a:cxnLst/>
            <a:rect l="l" t="t" r="r" b="b"/>
            <a:pathLst>
              <a:path w="480694" h="375285">
                <a:moveTo>
                  <a:pt x="334305" y="270217"/>
                </a:moveTo>
                <a:lnTo>
                  <a:pt x="191782" y="270217"/>
                </a:lnTo>
                <a:lnTo>
                  <a:pt x="191858" y="374776"/>
                </a:lnTo>
                <a:lnTo>
                  <a:pt x="335368" y="374624"/>
                </a:lnTo>
                <a:lnTo>
                  <a:pt x="334305" y="270217"/>
                </a:lnTo>
                <a:close/>
              </a:path>
              <a:path w="480694" h="375285">
                <a:moveTo>
                  <a:pt x="22148" y="104025"/>
                </a:moveTo>
                <a:lnTo>
                  <a:pt x="59575" y="277558"/>
                </a:lnTo>
                <a:lnTo>
                  <a:pt x="191782" y="270217"/>
                </a:lnTo>
                <a:lnTo>
                  <a:pt x="334305" y="270217"/>
                </a:lnTo>
                <a:lnTo>
                  <a:pt x="334300" y="269684"/>
                </a:lnTo>
                <a:lnTo>
                  <a:pt x="196672" y="269684"/>
                </a:lnTo>
                <a:lnTo>
                  <a:pt x="190258" y="266776"/>
                </a:lnTo>
                <a:lnTo>
                  <a:pt x="157445" y="174427"/>
                </a:lnTo>
                <a:lnTo>
                  <a:pt x="36436" y="169786"/>
                </a:lnTo>
                <a:lnTo>
                  <a:pt x="22329" y="104031"/>
                </a:lnTo>
                <a:lnTo>
                  <a:pt x="22148" y="104025"/>
                </a:lnTo>
                <a:close/>
              </a:path>
              <a:path w="480694" h="375285">
                <a:moveTo>
                  <a:pt x="157445" y="174427"/>
                </a:moveTo>
                <a:lnTo>
                  <a:pt x="190258" y="266776"/>
                </a:lnTo>
                <a:lnTo>
                  <a:pt x="196672" y="269684"/>
                </a:lnTo>
                <a:lnTo>
                  <a:pt x="167351" y="174807"/>
                </a:lnTo>
                <a:lnTo>
                  <a:pt x="157445" y="174427"/>
                </a:lnTo>
                <a:close/>
              </a:path>
              <a:path w="480694" h="375285">
                <a:moveTo>
                  <a:pt x="167351" y="174807"/>
                </a:moveTo>
                <a:lnTo>
                  <a:pt x="196672" y="269684"/>
                </a:lnTo>
                <a:lnTo>
                  <a:pt x="334300" y="269684"/>
                </a:lnTo>
                <a:lnTo>
                  <a:pt x="334288" y="268541"/>
                </a:lnTo>
                <a:lnTo>
                  <a:pt x="323227" y="268541"/>
                </a:lnTo>
                <a:lnTo>
                  <a:pt x="316966" y="262953"/>
                </a:lnTo>
                <a:lnTo>
                  <a:pt x="288709" y="188493"/>
                </a:lnTo>
                <a:lnTo>
                  <a:pt x="312162" y="188493"/>
                </a:lnTo>
                <a:lnTo>
                  <a:pt x="316552" y="180556"/>
                </a:lnTo>
                <a:lnTo>
                  <a:pt x="285496" y="179336"/>
                </a:lnTo>
                <a:lnTo>
                  <a:pt x="285376" y="179019"/>
                </a:lnTo>
                <a:lnTo>
                  <a:pt x="279996" y="179019"/>
                </a:lnTo>
                <a:lnTo>
                  <a:pt x="176809" y="175209"/>
                </a:lnTo>
                <a:lnTo>
                  <a:pt x="176693" y="174828"/>
                </a:lnTo>
                <a:lnTo>
                  <a:pt x="167881" y="174828"/>
                </a:lnTo>
                <a:lnTo>
                  <a:pt x="167351" y="174807"/>
                </a:lnTo>
                <a:close/>
              </a:path>
              <a:path w="480694" h="375285">
                <a:moveTo>
                  <a:pt x="288709" y="188493"/>
                </a:moveTo>
                <a:lnTo>
                  <a:pt x="316966" y="262953"/>
                </a:lnTo>
                <a:lnTo>
                  <a:pt x="323227" y="268541"/>
                </a:lnTo>
                <a:lnTo>
                  <a:pt x="327522" y="199415"/>
                </a:lnTo>
                <a:lnTo>
                  <a:pt x="306120" y="199415"/>
                </a:lnTo>
                <a:lnTo>
                  <a:pt x="312062" y="188673"/>
                </a:lnTo>
                <a:lnTo>
                  <a:pt x="288709" y="188493"/>
                </a:lnTo>
                <a:close/>
              </a:path>
              <a:path w="480694" h="375285">
                <a:moveTo>
                  <a:pt x="379675" y="192230"/>
                </a:moveTo>
                <a:lnTo>
                  <a:pt x="327653" y="197312"/>
                </a:lnTo>
                <a:lnTo>
                  <a:pt x="323227" y="268541"/>
                </a:lnTo>
                <a:lnTo>
                  <a:pt x="334288" y="268541"/>
                </a:lnTo>
                <a:lnTo>
                  <a:pt x="334225" y="262356"/>
                </a:lnTo>
                <a:lnTo>
                  <a:pt x="410416" y="258457"/>
                </a:lnTo>
                <a:lnTo>
                  <a:pt x="409384" y="258457"/>
                </a:lnTo>
                <a:lnTo>
                  <a:pt x="379675" y="192230"/>
                </a:lnTo>
                <a:close/>
              </a:path>
              <a:path w="480694" h="375285">
                <a:moveTo>
                  <a:pt x="397878" y="190452"/>
                </a:moveTo>
                <a:lnTo>
                  <a:pt x="379675" y="192230"/>
                </a:lnTo>
                <a:lnTo>
                  <a:pt x="409384" y="258457"/>
                </a:lnTo>
                <a:lnTo>
                  <a:pt x="426753" y="257520"/>
                </a:lnTo>
                <a:lnTo>
                  <a:pt x="397878" y="190452"/>
                </a:lnTo>
                <a:close/>
              </a:path>
              <a:path w="480694" h="375285">
                <a:moveTo>
                  <a:pt x="426753" y="257520"/>
                </a:moveTo>
                <a:lnTo>
                  <a:pt x="409384" y="258457"/>
                </a:lnTo>
                <a:lnTo>
                  <a:pt x="410416" y="258457"/>
                </a:lnTo>
                <a:lnTo>
                  <a:pt x="426796" y="257619"/>
                </a:lnTo>
                <a:close/>
              </a:path>
              <a:path w="480694" h="375285">
                <a:moveTo>
                  <a:pt x="447690" y="185586"/>
                </a:moveTo>
                <a:lnTo>
                  <a:pt x="397878" y="190452"/>
                </a:lnTo>
                <a:lnTo>
                  <a:pt x="426753" y="257520"/>
                </a:lnTo>
                <a:lnTo>
                  <a:pt x="480263" y="254634"/>
                </a:lnTo>
                <a:lnTo>
                  <a:pt x="447690" y="185586"/>
                </a:lnTo>
                <a:close/>
              </a:path>
              <a:path w="480694" h="375285">
                <a:moveTo>
                  <a:pt x="312062" y="188673"/>
                </a:moveTo>
                <a:lnTo>
                  <a:pt x="306120" y="199415"/>
                </a:lnTo>
                <a:lnTo>
                  <a:pt x="327653" y="197312"/>
                </a:lnTo>
                <a:lnTo>
                  <a:pt x="328182" y="188797"/>
                </a:lnTo>
                <a:lnTo>
                  <a:pt x="312062" y="188673"/>
                </a:lnTo>
                <a:close/>
              </a:path>
              <a:path w="480694" h="375285">
                <a:moveTo>
                  <a:pt x="327653" y="197312"/>
                </a:moveTo>
                <a:lnTo>
                  <a:pt x="306120" y="199415"/>
                </a:lnTo>
                <a:lnTo>
                  <a:pt x="327522" y="199415"/>
                </a:lnTo>
                <a:lnTo>
                  <a:pt x="327653" y="197312"/>
                </a:lnTo>
                <a:close/>
              </a:path>
              <a:path w="480694" h="375285">
                <a:moveTo>
                  <a:pt x="328182" y="188797"/>
                </a:moveTo>
                <a:lnTo>
                  <a:pt x="327653" y="197312"/>
                </a:lnTo>
                <a:lnTo>
                  <a:pt x="379675" y="192230"/>
                </a:lnTo>
                <a:lnTo>
                  <a:pt x="378309" y="189184"/>
                </a:lnTo>
                <a:lnTo>
                  <a:pt x="328182" y="188797"/>
                </a:lnTo>
                <a:close/>
              </a:path>
              <a:path w="480694" h="375285">
                <a:moveTo>
                  <a:pt x="378309" y="189184"/>
                </a:moveTo>
                <a:lnTo>
                  <a:pt x="379675" y="192230"/>
                </a:lnTo>
                <a:lnTo>
                  <a:pt x="397878" y="190452"/>
                </a:lnTo>
                <a:lnTo>
                  <a:pt x="397395" y="189331"/>
                </a:lnTo>
                <a:lnTo>
                  <a:pt x="378309" y="189184"/>
                </a:lnTo>
                <a:close/>
              </a:path>
              <a:path w="480694" h="375285">
                <a:moveTo>
                  <a:pt x="365391" y="160388"/>
                </a:moveTo>
                <a:lnTo>
                  <a:pt x="378309" y="189184"/>
                </a:lnTo>
                <a:lnTo>
                  <a:pt x="397395" y="189331"/>
                </a:lnTo>
                <a:lnTo>
                  <a:pt x="397878" y="190452"/>
                </a:lnTo>
                <a:lnTo>
                  <a:pt x="447690" y="185586"/>
                </a:lnTo>
                <a:lnTo>
                  <a:pt x="436270" y="161378"/>
                </a:lnTo>
                <a:lnTo>
                  <a:pt x="365391" y="160388"/>
                </a:lnTo>
                <a:close/>
              </a:path>
              <a:path w="480694" h="375285">
                <a:moveTo>
                  <a:pt x="352219" y="135216"/>
                </a:moveTo>
                <a:lnTo>
                  <a:pt x="372795" y="182765"/>
                </a:lnTo>
                <a:lnTo>
                  <a:pt x="328557" y="182765"/>
                </a:lnTo>
                <a:lnTo>
                  <a:pt x="328182" y="188797"/>
                </a:lnTo>
                <a:lnTo>
                  <a:pt x="378309" y="189184"/>
                </a:lnTo>
                <a:lnTo>
                  <a:pt x="375429" y="182765"/>
                </a:lnTo>
                <a:lnTo>
                  <a:pt x="372795" y="182765"/>
                </a:lnTo>
                <a:lnTo>
                  <a:pt x="328665" y="181032"/>
                </a:lnTo>
                <a:lnTo>
                  <a:pt x="374652" y="181032"/>
                </a:lnTo>
                <a:lnTo>
                  <a:pt x="365391" y="160388"/>
                </a:lnTo>
                <a:lnTo>
                  <a:pt x="436756" y="160388"/>
                </a:lnTo>
                <a:lnTo>
                  <a:pt x="428554" y="142824"/>
                </a:lnTo>
                <a:lnTo>
                  <a:pt x="373405" y="142824"/>
                </a:lnTo>
                <a:lnTo>
                  <a:pt x="352219" y="135216"/>
                </a:lnTo>
                <a:close/>
              </a:path>
              <a:path w="480694" h="375285">
                <a:moveTo>
                  <a:pt x="316552" y="180556"/>
                </a:moveTo>
                <a:lnTo>
                  <a:pt x="312062" y="188673"/>
                </a:lnTo>
                <a:lnTo>
                  <a:pt x="328182" y="188797"/>
                </a:lnTo>
                <a:lnTo>
                  <a:pt x="328665" y="181032"/>
                </a:lnTo>
                <a:lnTo>
                  <a:pt x="316552" y="180556"/>
                </a:lnTo>
                <a:close/>
              </a:path>
              <a:path w="480694" h="375285">
                <a:moveTo>
                  <a:pt x="312162" y="188493"/>
                </a:moveTo>
                <a:lnTo>
                  <a:pt x="288709" y="188493"/>
                </a:lnTo>
                <a:lnTo>
                  <a:pt x="312062" y="188673"/>
                </a:lnTo>
                <a:lnTo>
                  <a:pt x="312162" y="188493"/>
                </a:lnTo>
                <a:close/>
              </a:path>
              <a:path w="480694" h="375285">
                <a:moveTo>
                  <a:pt x="436756" y="160388"/>
                </a:moveTo>
                <a:lnTo>
                  <a:pt x="365391" y="160388"/>
                </a:lnTo>
                <a:lnTo>
                  <a:pt x="436270" y="161378"/>
                </a:lnTo>
                <a:lnTo>
                  <a:pt x="447690" y="185586"/>
                </a:lnTo>
                <a:lnTo>
                  <a:pt x="448487" y="185508"/>
                </a:lnTo>
                <a:lnTo>
                  <a:pt x="436756" y="160388"/>
                </a:lnTo>
                <a:close/>
              </a:path>
              <a:path w="480694" h="375285">
                <a:moveTo>
                  <a:pt x="343387" y="132045"/>
                </a:moveTo>
                <a:lnTo>
                  <a:pt x="330231" y="155829"/>
                </a:lnTo>
                <a:lnTo>
                  <a:pt x="328665" y="181032"/>
                </a:lnTo>
                <a:lnTo>
                  <a:pt x="372795" y="182765"/>
                </a:lnTo>
                <a:lnTo>
                  <a:pt x="352219" y="135216"/>
                </a:lnTo>
                <a:lnTo>
                  <a:pt x="343387" y="132045"/>
                </a:lnTo>
                <a:close/>
              </a:path>
              <a:path w="480694" h="375285">
                <a:moveTo>
                  <a:pt x="330231" y="155829"/>
                </a:moveTo>
                <a:lnTo>
                  <a:pt x="316552" y="180556"/>
                </a:lnTo>
                <a:lnTo>
                  <a:pt x="328665" y="181032"/>
                </a:lnTo>
                <a:lnTo>
                  <a:pt x="330231" y="155829"/>
                </a:lnTo>
                <a:close/>
              </a:path>
              <a:path w="480694" h="375285">
                <a:moveTo>
                  <a:pt x="259524" y="110591"/>
                </a:moveTo>
                <a:lnTo>
                  <a:pt x="285496" y="179336"/>
                </a:lnTo>
                <a:lnTo>
                  <a:pt x="316552" y="180556"/>
                </a:lnTo>
                <a:lnTo>
                  <a:pt x="330231" y="155829"/>
                </a:lnTo>
                <a:lnTo>
                  <a:pt x="331963" y="127942"/>
                </a:lnTo>
                <a:lnTo>
                  <a:pt x="293040" y="113966"/>
                </a:lnTo>
                <a:lnTo>
                  <a:pt x="259524" y="110591"/>
                </a:lnTo>
                <a:close/>
              </a:path>
              <a:path w="480694" h="375285">
                <a:moveTo>
                  <a:pt x="154051" y="100431"/>
                </a:moveTo>
                <a:lnTo>
                  <a:pt x="176809" y="175209"/>
                </a:lnTo>
                <a:lnTo>
                  <a:pt x="279996" y="179019"/>
                </a:lnTo>
                <a:lnTo>
                  <a:pt x="254177" y="110210"/>
                </a:lnTo>
                <a:lnTo>
                  <a:pt x="154051" y="100431"/>
                </a:lnTo>
                <a:close/>
              </a:path>
              <a:path w="480694" h="375285">
                <a:moveTo>
                  <a:pt x="255533" y="100431"/>
                </a:moveTo>
                <a:lnTo>
                  <a:pt x="154051" y="100431"/>
                </a:lnTo>
                <a:lnTo>
                  <a:pt x="254177" y="110210"/>
                </a:lnTo>
                <a:lnTo>
                  <a:pt x="279996" y="179019"/>
                </a:lnTo>
                <a:lnTo>
                  <a:pt x="285376" y="179019"/>
                </a:lnTo>
                <a:lnTo>
                  <a:pt x="259524" y="110591"/>
                </a:lnTo>
                <a:lnTo>
                  <a:pt x="283643" y="110591"/>
                </a:lnTo>
                <a:lnTo>
                  <a:pt x="255562" y="100507"/>
                </a:lnTo>
                <a:close/>
              </a:path>
              <a:path w="480694" h="375285">
                <a:moveTo>
                  <a:pt x="153695" y="127727"/>
                </a:moveTo>
                <a:lnTo>
                  <a:pt x="154325" y="132658"/>
                </a:lnTo>
                <a:lnTo>
                  <a:pt x="167351" y="174807"/>
                </a:lnTo>
                <a:lnTo>
                  <a:pt x="167881" y="174828"/>
                </a:lnTo>
                <a:lnTo>
                  <a:pt x="153695" y="127727"/>
                </a:lnTo>
                <a:close/>
              </a:path>
              <a:path w="480694" h="375285">
                <a:moveTo>
                  <a:pt x="147435" y="78712"/>
                </a:moveTo>
                <a:lnTo>
                  <a:pt x="153695" y="127727"/>
                </a:lnTo>
                <a:lnTo>
                  <a:pt x="167881" y="174828"/>
                </a:lnTo>
                <a:lnTo>
                  <a:pt x="176693" y="174828"/>
                </a:lnTo>
                <a:lnTo>
                  <a:pt x="154051" y="100431"/>
                </a:lnTo>
                <a:lnTo>
                  <a:pt x="255533" y="100431"/>
                </a:lnTo>
                <a:lnTo>
                  <a:pt x="255305" y="99821"/>
                </a:lnTo>
                <a:lnTo>
                  <a:pt x="250063" y="99821"/>
                </a:lnTo>
                <a:lnTo>
                  <a:pt x="150393" y="88366"/>
                </a:lnTo>
                <a:lnTo>
                  <a:pt x="147435" y="78712"/>
                </a:lnTo>
                <a:close/>
              </a:path>
              <a:path w="480694" h="375285">
                <a:moveTo>
                  <a:pt x="153113" y="162234"/>
                </a:moveTo>
                <a:lnTo>
                  <a:pt x="157445" y="174427"/>
                </a:lnTo>
                <a:lnTo>
                  <a:pt x="167351" y="174807"/>
                </a:lnTo>
                <a:lnTo>
                  <a:pt x="163648" y="162826"/>
                </a:lnTo>
                <a:lnTo>
                  <a:pt x="158178" y="162826"/>
                </a:lnTo>
                <a:lnTo>
                  <a:pt x="153113" y="162234"/>
                </a:lnTo>
                <a:close/>
              </a:path>
              <a:path w="480694" h="375285">
                <a:moveTo>
                  <a:pt x="22329" y="104031"/>
                </a:moveTo>
                <a:lnTo>
                  <a:pt x="36436" y="169786"/>
                </a:lnTo>
                <a:lnTo>
                  <a:pt x="157445" y="174427"/>
                </a:lnTo>
                <a:lnTo>
                  <a:pt x="153113" y="162234"/>
                </a:lnTo>
                <a:lnTo>
                  <a:pt x="32232" y="148094"/>
                </a:lnTo>
                <a:lnTo>
                  <a:pt x="22644" y="104042"/>
                </a:lnTo>
                <a:lnTo>
                  <a:pt x="22329" y="104031"/>
                </a:lnTo>
                <a:close/>
              </a:path>
              <a:path w="480694" h="375285">
                <a:moveTo>
                  <a:pt x="133792" y="107859"/>
                </a:moveTo>
                <a:lnTo>
                  <a:pt x="153113" y="162234"/>
                </a:lnTo>
                <a:lnTo>
                  <a:pt x="158178" y="162826"/>
                </a:lnTo>
                <a:lnTo>
                  <a:pt x="154325" y="132658"/>
                </a:lnTo>
                <a:lnTo>
                  <a:pt x="146799" y="108305"/>
                </a:lnTo>
                <a:lnTo>
                  <a:pt x="133792" y="107859"/>
                </a:lnTo>
                <a:close/>
              </a:path>
              <a:path w="480694" h="375285">
                <a:moveTo>
                  <a:pt x="154325" y="132658"/>
                </a:moveTo>
                <a:lnTo>
                  <a:pt x="158178" y="162826"/>
                </a:lnTo>
                <a:lnTo>
                  <a:pt x="163648" y="162826"/>
                </a:lnTo>
                <a:lnTo>
                  <a:pt x="154325" y="132658"/>
                </a:lnTo>
                <a:close/>
              </a:path>
              <a:path w="480694" h="375285">
                <a:moveTo>
                  <a:pt x="22644" y="104042"/>
                </a:moveTo>
                <a:lnTo>
                  <a:pt x="32232" y="148094"/>
                </a:lnTo>
                <a:lnTo>
                  <a:pt x="153113" y="162234"/>
                </a:lnTo>
                <a:lnTo>
                  <a:pt x="133792" y="107859"/>
                </a:lnTo>
                <a:lnTo>
                  <a:pt x="22644" y="104042"/>
                </a:lnTo>
                <a:close/>
              </a:path>
              <a:path w="480694" h="375285">
                <a:moveTo>
                  <a:pt x="331963" y="127942"/>
                </a:moveTo>
                <a:lnTo>
                  <a:pt x="330231" y="155829"/>
                </a:lnTo>
                <a:lnTo>
                  <a:pt x="343387" y="132045"/>
                </a:lnTo>
                <a:lnTo>
                  <a:pt x="331963" y="127942"/>
                </a:lnTo>
                <a:close/>
              </a:path>
              <a:path w="480694" h="375285">
                <a:moveTo>
                  <a:pt x="350189" y="119748"/>
                </a:moveTo>
                <a:lnTo>
                  <a:pt x="347572" y="124479"/>
                </a:lnTo>
                <a:lnTo>
                  <a:pt x="352219" y="135216"/>
                </a:lnTo>
                <a:lnTo>
                  <a:pt x="373405" y="142824"/>
                </a:lnTo>
                <a:lnTo>
                  <a:pt x="366552" y="132000"/>
                </a:lnTo>
                <a:lnTo>
                  <a:pt x="355079" y="130670"/>
                </a:lnTo>
                <a:lnTo>
                  <a:pt x="350405" y="119769"/>
                </a:lnTo>
                <a:lnTo>
                  <a:pt x="350189" y="119748"/>
                </a:lnTo>
                <a:close/>
              </a:path>
              <a:path w="480694" h="375285">
                <a:moveTo>
                  <a:pt x="366552" y="132000"/>
                </a:moveTo>
                <a:lnTo>
                  <a:pt x="373405" y="142824"/>
                </a:lnTo>
                <a:lnTo>
                  <a:pt x="428554" y="142824"/>
                </a:lnTo>
                <a:lnTo>
                  <a:pt x="426733" y="138925"/>
                </a:lnTo>
                <a:lnTo>
                  <a:pt x="426262" y="138925"/>
                </a:lnTo>
                <a:lnTo>
                  <a:pt x="366552" y="132000"/>
                </a:lnTo>
                <a:close/>
              </a:path>
              <a:path w="480694" h="375285">
                <a:moveTo>
                  <a:pt x="359358" y="120639"/>
                </a:moveTo>
                <a:lnTo>
                  <a:pt x="366552" y="132000"/>
                </a:lnTo>
                <a:lnTo>
                  <a:pt x="426262" y="138925"/>
                </a:lnTo>
                <a:lnTo>
                  <a:pt x="420630" y="126596"/>
                </a:lnTo>
                <a:lnTo>
                  <a:pt x="359358" y="120639"/>
                </a:lnTo>
                <a:close/>
              </a:path>
              <a:path w="480694" h="375285">
                <a:moveTo>
                  <a:pt x="420630" y="126596"/>
                </a:moveTo>
                <a:lnTo>
                  <a:pt x="426262" y="138925"/>
                </a:lnTo>
                <a:lnTo>
                  <a:pt x="426733" y="138925"/>
                </a:lnTo>
                <a:lnTo>
                  <a:pt x="420992" y="126631"/>
                </a:lnTo>
                <a:lnTo>
                  <a:pt x="420630" y="126596"/>
                </a:lnTo>
                <a:close/>
              </a:path>
              <a:path w="480694" h="375285">
                <a:moveTo>
                  <a:pt x="347572" y="124479"/>
                </a:moveTo>
                <a:lnTo>
                  <a:pt x="343387" y="132045"/>
                </a:lnTo>
                <a:lnTo>
                  <a:pt x="352219" y="135216"/>
                </a:lnTo>
                <a:lnTo>
                  <a:pt x="347572" y="124479"/>
                </a:lnTo>
                <a:close/>
              </a:path>
              <a:path w="480694" h="375285">
                <a:moveTo>
                  <a:pt x="130311" y="98061"/>
                </a:moveTo>
                <a:lnTo>
                  <a:pt x="133792" y="107859"/>
                </a:lnTo>
                <a:lnTo>
                  <a:pt x="146799" y="108305"/>
                </a:lnTo>
                <a:lnTo>
                  <a:pt x="154325" y="132658"/>
                </a:lnTo>
                <a:lnTo>
                  <a:pt x="153695" y="127727"/>
                </a:lnTo>
                <a:lnTo>
                  <a:pt x="145199" y="99517"/>
                </a:lnTo>
                <a:lnTo>
                  <a:pt x="130311" y="98061"/>
                </a:lnTo>
                <a:close/>
              </a:path>
              <a:path w="480694" h="375285">
                <a:moveTo>
                  <a:pt x="332584" y="117947"/>
                </a:moveTo>
                <a:lnTo>
                  <a:pt x="331963" y="127942"/>
                </a:lnTo>
                <a:lnTo>
                  <a:pt x="343387" y="132045"/>
                </a:lnTo>
                <a:lnTo>
                  <a:pt x="347572" y="124479"/>
                </a:lnTo>
                <a:lnTo>
                  <a:pt x="345300" y="119227"/>
                </a:lnTo>
                <a:lnTo>
                  <a:pt x="332584" y="117947"/>
                </a:lnTo>
                <a:close/>
              </a:path>
              <a:path w="480694" h="375285">
                <a:moveTo>
                  <a:pt x="350405" y="119769"/>
                </a:moveTo>
                <a:lnTo>
                  <a:pt x="355079" y="130670"/>
                </a:lnTo>
                <a:lnTo>
                  <a:pt x="366552" y="132000"/>
                </a:lnTo>
                <a:lnTo>
                  <a:pt x="359358" y="120639"/>
                </a:lnTo>
                <a:lnTo>
                  <a:pt x="350405" y="119769"/>
                </a:lnTo>
                <a:close/>
              </a:path>
              <a:path w="480694" h="375285">
                <a:moveTo>
                  <a:pt x="293040" y="113966"/>
                </a:moveTo>
                <a:lnTo>
                  <a:pt x="331963" y="127942"/>
                </a:lnTo>
                <a:lnTo>
                  <a:pt x="332584" y="117947"/>
                </a:lnTo>
                <a:lnTo>
                  <a:pt x="293040" y="113966"/>
                </a:lnTo>
                <a:close/>
              </a:path>
              <a:path w="480694" h="375285">
                <a:moveTo>
                  <a:pt x="102196" y="18935"/>
                </a:moveTo>
                <a:lnTo>
                  <a:pt x="130311" y="98061"/>
                </a:lnTo>
                <a:lnTo>
                  <a:pt x="145199" y="99517"/>
                </a:lnTo>
                <a:lnTo>
                  <a:pt x="153695" y="127727"/>
                </a:lnTo>
                <a:lnTo>
                  <a:pt x="147420" y="78664"/>
                </a:lnTo>
                <a:lnTo>
                  <a:pt x="130537" y="23566"/>
                </a:lnTo>
                <a:lnTo>
                  <a:pt x="102196" y="18935"/>
                </a:lnTo>
                <a:close/>
              </a:path>
              <a:path w="480694" h="375285">
                <a:moveTo>
                  <a:pt x="336342" y="57469"/>
                </a:moveTo>
                <a:lnTo>
                  <a:pt x="334825" y="81894"/>
                </a:lnTo>
                <a:lnTo>
                  <a:pt x="359358" y="120639"/>
                </a:lnTo>
                <a:lnTo>
                  <a:pt x="420630" y="126596"/>
                </a:lnTo>
                <a:lnTo>
                  <a:pt x="393496" y="67208"/>
                </a:lnTo>
                <a:lnTo>
                  <a:pt x="336342" y="57469"/>
                </a:lnTo>
                <a:close/>
              </a:path>
              <a:path w="480694" h="375285">
                <a:moveTo>
                  <a:pt x="334741" y="83239"/>
                </a:moveTo>
                <a:lnTo>
                  <a:pt x="332584" y="117947"/>
                </a:lnTo>
                <a:lnTo>
                  <a:pt x="345300" y="119227"/>
                </a:lnTo>
                <a:lnTo>
                  <a:pt x="347572" y="124479"/>
                </a:lnTo>
                <a:lnTo>
                  <a:pt x="350189" y="119748"/>
                </a:lnTo>
                <a:lnTo>
                  <a:pt x="350396" y="119748"/>
                </a:lnTo>
                <a:lnTo>
                  <a:pt x="334741" y="83239"/>
                </a:lnTo>
                <a:close/>
              </a:path>
              <a:path w="480694" h="375285">
                <a:moveTo>
                  <a:pt x="334825" y="81894"/>
                </a:moveTo>
                <a:lnTo>
                  <a:pt x="334741" y="83239"/>
                </a:lnTo>
                <a:lnTo>
                  <a:pt x="350405" y="119769"/>
                </a:lnTo>
                <a:lnTo>
                  <a:pt x="359358" y="120639"/>
                </a:lnTo>
                <a:lnTo>
                  <a:pt x="334825" y="81894"/>
                </a:lnTo>
                <a:close/>
              </a:path>
              <a:path w="480694" h="375285">
                <a:moveTo>
                  <a:pt x="350396" y="119748"/>
                </a:moveTo>
                <a:lnTo>
                  <a:pt x="350189" y="119748"/>
                </a:lnTo>
                <a:lnTo>
                  <a:pt x="350405" y="119769"/>
                </a:lnTo>
                <a:close/>
              </a:path>
              <a:path w="480694" h="375285">
                <a:moveTo>
                  <a:pt x="233059" y="40320"/>
                </a:moveTo>
                <a:lnTo>
                  <a:pt x="255562" y="100507"/>
                </a:lnTo>
                <a:lnTo>
                  <a:pt x="293040" y="113966"/>
                </a:lnTo>
                <a:lnTo>
                  <a:pt x="332584" y="117947"/>
                </a:lnTo>
                <a:lnTo>
                  <a:pt x="334741" y="83239"/>
                </a:lnTo>
                <a:lnTo>
                  <a:pt x="332779" y="78664"/>
                </a:lnTo>
                <a:lnTo>
                  <a:pt x="317347" y="54292"/>
                </a:lnTo>
                <a:lnTo>
                  <a:pt x="233059" y="40320"/>
                </a:lnTo>
                <a:close/>
              </a:path>
              <a:path w="480694" h="375285">
                <a:moveTo>
                  <a:pt x="283643" y="110591"/>
                </a:moveTo>
                <a:lnTo>
                  <a:pt x="259524" y="110591"/>
                </a:lnTo>
                <a:lnTo>
                  <a:pt x="293040" y="113966"/>
                </a:lnTo>
                <a:lnTo>
                  <a:pt x="283643" y="110591"/>
                </a:lnTo>
                <a:close/>
              </a:path>
              <a:path w="480694" h="375285">
                <a:moveTo>
                  <a:pt x="18973" y="87173"/>
                </a:moveTo>
                <a:lnTo>
                  <a:pt x="22644" y="104042"/>
                </a:lnTo>
                <a:lnTo>
                  <a:pt x="133792" y="107859"/>
                </a:lnTo>
                <a:lnTo>
                  <a:pt x="130311" y="98061"/>
                </a:lnTo>
                <a:lnTo>
                  <a:pt x="18973" y="87173"/>
                </a:lnTo>
                <a:close/>
              </a:path>
              <a:path w="480694" h="375285">
                <a:moveTo>
                  <a:pt x="18707" y="87147"/>
                </a:moveTo>
                <a:lnTo>
                  <a:pt x="22329" y="104031"/>
                </a:lnTo>
                <a:lnTo>
                  <a:pt x="22644" y="104042"/>
                </a:lnTo>
                <a:lnTo>
                  <a:pt x="18973" y="87173"/>
                </a:lnTo>
                <a:lnTo>
                  <a:pt x="18707" y="87147"/>
                </a:lnTo>
                <a:close/>
              </a:path>
              <a:path w="480694" h="375285">
                <a:moveTo>
                  <a:pt x="140601" y="25211"/>
                </a:moveTo>
                <a:lnTo>
                  <a:pt x="147435" y="78712"/>
                </a:lnTo>
                <a:lnTo>
                  <a:pt x="150393" y="88366"/>
                </a:lnTo>
                <a:lnTo>
                  <a:pt x="250063" y="99821"/>
                </a:lnTo>
                <a:lnTo>
                  <a:pt x="227294" y="39378"/>
                </a:lnTo>
                <a:lnTo>
                  <a:pt x="140601" y="25211"/>
                </a:lnTo>
                <a:close/>
              </a:path>
              <a:path w="480694" h="375285">
                <a:moveTo>
                  <a:pt x="227294" y="39378"/>
                </a:moveTo>
                <a:lnTo>
                  <a:pt x="250063" y="99821"/>
                </a:lnTo>
                <a:lnTo>
                  <a:pt x="255305" y="99821"/>
                </a:lnTo>
                <a:lnTo>
                  <a:pt x="233059" y="40320"/>
                </a:lnTo>
                <a:lnTo>
                  <a:pt x="227294" y="39378"/>
                </a:lnTo>
                <a:close/>
              </a:path>
              <a:path w="480694" h="375285">
                <a:moveTo>
                  <a:pt x="0" y="0"/>
                </a:moveTo>
                <a:lnTo>
                  <a:pt x="18973" y="87173"/>
                </a:lnTo>
                <a:lnTo>
                  <a:pt x="130311" y="98061"/>
                </a:lnTo>
                <a:lnTo>
                  <a:pt x="102196" y="18935"/>
                </a:lnTo>
                <a:lnTo>
                  <a:pt x="113021" y="18935"/>
                </a:lnTo>
                <a:lnTo>
                  <a:pt x="0" y="0"/>
                </a:lnTo>
                <a:close/>
              </a:path>
              <a:path w="480694" h="375285">
                <a:moveTo>
                  <a:pt x="332779" y="78664"/>
                </a:moveTo>
                <a:lnTo>
                  <a:pt x="334741" y="83239"/>
                </a:lnTo>
                <a:lnTo>
                  <a:pt x="334825" y="81894"/>
                </a:lnTo>
                <a:lnTo>
                  <a:pt x="332779" y="78664"/>
                </a:lnTo>
                <a:close/>
              </a:path>
              <a:path w="480694" h="375285">
                <a:moveTo>
                  <a:pt x="322694" y="55143"/>
                </a:moveTo>
                <a:lnTo>
                  <a:pt x="332810" y="78712"/>
                </a:lnTo>
                <a:lnTo>
                  <a:pt x="334825" y="81894"/>
                </a:lnTo>
                <a:lnTo>
                  <a:pt x="336342" y="57469"/>
                </a:lnTo>
                <a:lnTo>
                  <a:pt x="322694" y="55143"/>
                </a:lnTo>
                <a:close/>
              </a:path>
              <a:path w="480694" h="375285">
                <a:moveTo>
                  <a:pt x="130537" y="23566"/>
                </a:moveTo>
                <a:lnTo>
                  <a:pt x="147435" y="78712"/>
                </a:lnTo>
                <a:lnTo>
                  <a:pt x="140601" y="25211"/>
                </a:lnTo>
                <a:lnTo>
                  <a:pt x="130537" y="23566"/>
                </a:lnTo>
                <a:close/>
              </a:path>
              <a:path w="480694" h="375285">
                <a:moveTo>
                  <a:pt x="297377" y="50830"/>
                </a:moveTo>
                <a:lnTo>
                  <a:pt x="317347" y="54292"/>
                </a:lnTo>
                <a:lnTo>
                  <a:pt x="332779" y="78664"/>
                </a:lnTo>
                <a:lnTo>
                  <a:pt x="322694" y="55143"/>
                </a:lnTo>
                <a:lnTo>
                  <a:pt x="323769" y="55143"/>
                </a:lnTo>
                <a:lnTo>
                  <a:pt x="297377" y="50830"/>
                </a:lnTo>
                <a:close/>
              </a:path>
              <a:path w="480694" h="375285">
                <a:moveTo>
                  <a:pt x="323769" y="55143"/>
                </a:moveTo>
                <a:lnTo>
                  <a:pt x="322694" y="55143"/>
                </a:lnTo>
                <a:lnTo>
                  <a:pt x="336342" y="57469"/>
                </a:lnTo>
                <a:lnTo>
                  <a:pt x="336359" y="57200"/>
                </a:lnTo>
                <a:lnTo>
                  <a:pt x="323769" y="55143"/>
                </a:lnTo>
                <a:close/>
              </a:path>
              <a:path w="480694" h="375285">
                <a:moveTo>
                  <a:pt x="232803" y="39636"/>
                </a:moveTo>
                <a:lnTo>
                  <a:pt x="233059" y="40320"/>
                </a:lnTo>
                <a:lnTo>
                  <a:pt x="297377" y="50830"/>
                </a:lnTo>
                <a:lnTo>
                  <a:pt x="232803" y="39636"/>
                </a:lnTo>
                <a:close/>
              </a:path>
              <a:path w="480694" h="375285">
                <a:moveTo>
                  <a:pt x="140454" y="24055"/>
                </a:moveTo>
                <a:lnTo>
                  <a:pt x="140601" y="25211"/>
                </a:lnTo>
                <a:lnTo>
                  <a:pt x="227294" y="39378"/>
                </a:lnTo>
                <a:lnTo>
                  <a:pt x="227076" y="38798"/>
                </a:lnTo>
                <a:lnTo>
                  <a:pt x="140454" y="24055"/>
                </a:lnTo>
                <a:close/>
              </a:path>
              <a:path w="480694" h="375285">
                <a:moveTo>
                  <a:pt x="130149" y="22301"/>
                </a:moveTo>
                <a:lnTo>
                  <a:pt x="130537" y="23566"/>
                </a:lnTo>
                <a:lnTo>
                  <a:pt x="140601" y="25211"/>
                </a:lnTo>
                <a:lnTo>
                  <a:pt x="140454" y="24055"/>
                </a:lnTo>
                <a:lnTo>
                  <a:pt x="130149" y="22301"/>
                </a:lnTo>
                <a:close/>
              </a:path>
              <a:path w="480694" h="375285">
                <a:moveTo>
                  <a:pt x="133108" y="22301"/>
                </a:moveTo>
                <a:lnTo>
                  <a:pt x="130149" y="22301"/>
                </a:lnTo>
                <a:lnTo>
                  <a:pt x="140454" y="24055"/>
                </a:lnTo>
                <a:lnTo>
                  <a:pt x="140385" y="23520"/>
                </a:lnTo>
                <a:lnTo>
                  <a:pt x="133108" y="22301"/>
                </a:lnTo>
                <a:close/>
              </a:path>
              <a:path w="480694" h="375285">
                <a:moveTo>
                  <a:pt x="113021" y="18935"/>
                </a:moveTo>
                <a:lnTo>
                  <a:pt x="102196" y="18935"/>
                </a:lnTo>
                <a:lnTo>
                  <a:pt x="130537" y="23566"/>
                </a:lnTo>
                <a:lnTo>
                  <a:pt x="130149" y="22301"/>
                </a:lnTo>
                <a:lnTo>
                  <a:pt x="133108" y="22301"/>
                </a:lnTo>
                <a:lnTo>
                  <a:pt x="113021" y="18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78014" y="4608157"/>
            <a:ext cx="480263" cy="27218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78014" y="4608157"/>
            <a:ext cx="480263" cy="272186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078014" y="4608157"/>
            <a:ext cx="480263" cy="272186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078014" y="4608157"/>
            <a:ext cx="480263" cy="272186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268501" y="4870208"/>
            <a:ext cx="146189" cy="11310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268501" y="4870208"/>
            <a:ext cx="146189" cy="11310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268501" y="4870208"/>
            <a:ext cx="146189" cy="113106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268501" y="4870208"/>
            <a:ext cx="146189" cy="113106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223797" y="4862182"/>
            <a:ext cx="334708" cy="28917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0597" y="4608614"/>
            <a:ext cx="11925" cy="20574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0597" y="4608614"/>
            <a:ext cx="12065" cy="20955"/>
          </a:xfrm>
          <a:custGeom>
            <a:avLst/>
            <a:gdLst/>
            <a:ahLst/>
            <a:cxnLst/>
            <a:rect l="l" t="t" r="r" b="b"/>
            <a:pathLst>
              <a:path w="12065" h="20954">
                <a:moveTo>
                  <a:pt x="7492" y="0"/>
                </a:moveTo>
                <a:lnTo>
                  <a:pt x="1473" y="9232"/>
                </a:lnTo>
                <a:lnTo>
                  <a:pt x="0" y="11442"/>
                </a:lnTo>
                <a:lnTo>
                  <a:pt x="1562" y="18783"/>
                </a:lnTo>
                <a:lnTo>
                  <a:pt x="11925" y="20574"/>
                </a:lnTo>
                <a:lnTo>
                  <a:pt x="749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70597" y="4608614"/>
            <a:ext cx="12065" cy="20955"/>
          </a:xfrm>
          <a:custGeom>
            <a:avLst/>
            <a:gdLst/>
            <a:ahLst/>
            <a:cxnLst/>
            <a:rect l="l" t="t" r="r" b="b"/>
            <a:pathLst>
              <a:path w="12065" h="20954">
                <a:moveTo>
                  <a:pt x="7492" y="0"/>
                </a:moveTo>
                <a:lnTo>
                  <a:pt x="1473" y="9232"/>
                </a:lnTo>
                <a:lnTo>
                  <a:pt x="0" y="11442"/>
                </a:lnTo>
                <a:lnTo>
                  <a:pt x="1562" y="18783"/>
                </a:lnTo>
                <a:lnTo>
                  <a:pt x="11925" y="20574"/>
                </a:lnTo>
                <a:lnTo>
                  <a:pt x="749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70597" y="4608614"/>
            <a:ext cx="12065" cy="20955"/>
          </a:xfrm>
          <a:custGeom>
            <a:avLst/>
            <a:gdLst/>
            <a:ahLst/>
            <a:cxnLst/>
            <a:rect l="l" t="t" r="r" b="b"/>
            <a:pathLst>
              <a:path w="12065" h="20954">
                <a:moveTo>
                  <a:pt x="7492" y="0"/>
                </a:moveTo>
                <a:lnTo>
                  <a:pt x="1473" y="9232"/>
                </a:lnTo>
                <a:lnTo>
                  <a:pt x="0" y="11442"/>
                </a:lnTo>
                <a:lnTo>
                  <a:pt x="1562" y="18783"/>
                </a:lnTo>
                <a:lnTo>
                  <a:pt x="11925" y="20574"/>
                </a:lnTo>
                <a:lnTo>
                  <a:pt x="7492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110707" y="4612817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396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69212" y="462281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38" y="0"/>
                </a:moveTo>
                <a:lnTo>
                  <a:pt x="0" y="215"/>
                </a:lnTo>
                <a:lnTo>
                  <a:pt x="939" y="368"/>
                </a:lnTo>
                <a:lnTo>
                  <a:pt x="838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213886" y="478175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80" h="12064">
                <a:moveTo>
                  <a:pt x="0" y="0"/>
                </a:moveTo>
                <a:lnTo>
                  <a:pt x="3352" y="11785"/>
                </a:lnTo>
                <a:lnTo>
                  <a:pt x="4610" y="11811"/>
                </a:lnTo>
                <a:lnTo>
                  <a:pt x="1282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210754" y="4769929"/>
            <a:ext cx="32156" cy="109791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10754" y="4769929"/>
            <a:ext cx="32384" cy="109855"/>
          </a:xfrm>
          <a:custGeom>
            <a:avLst/>
            <a:gdLst/>
            <a:ahLst/>
            <a:cxnLst/>
            <a:rect l="l" t="t" r="r" b="b"/>
            <a:pathLst>
              <a:path w="32384" h="109854">
                <a:moveTo>
                  <a:pt x="1041" y="0"/>
                </a:moveTo>
                <a:lnTo>
                  <a:pt x="0" y="800"/>
                </a:lnTo>
                <a:lnTo>
                  <a:pt x="3136" y="11823"/>
                </a:lnTo>
                <a:lnTo>
                  <a:pt x="4406" y="11874"/>
                </a:lnTo>
                <a:lnTo>
                  <a:pt x="1041" y="0"/>
                </a:lnTo>
              </a:path>
              <a:path w="32384" h="109854">
                <a:moveTo>
                  <a:pt x="6489" y="23609"/>
                </a:moveTo>
                <a:lnTo>
                  <a:pt x="17691" y="63055"/>
                </a:lnTo>
                <a:lnTo>
                  <a:pt x="18935" y="63042"/>
                </a:lnTo>
                <a:lnTo>
                  <a:pt x="7746" y="23634"/>
                </a:lnTo>
                <a:lnTo>
                  <a:pt x="6489" y="23609"/>
                </a:lnTo>
              </a:path>
              <a:path w="32384" h="109854">
                <a:moveTo>
                  <a:pt x="19278" y="64274"/>
                </a:moveTo>
                <a:lnTo>
                  <a:pt x="18034" y="64300"/>
                </a:lnTo>
                <a:lnTo>
                  <a:pt x="30962" y="109791"/>
                </a:lnTo>
                <a:lnTo>
                  <a:pt x="32156" y="109664"/>
                </a:lnTo>
                <a:lnTo>
                  <a:pt x="19278" y="6427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210754" y="4769929"/>
            <a:ext cx="32384" cy="109855"/>
          </a:xfrm>
          <a:custGeom>
            <a:avLst/>
            <a:gdLst/>
            <a:ahLst/>
            <a:cxnLst/>
            <a:rect l="l" t="t" r="r" b="b"/>
            <a:pathLst>
              <a:path w="32384" h="109854">
                <a:moveTo>
                  <a:pt x="1041" y="0"/>
                </a:moveTo>
                <a:lnTo>
                  <a:pt x="0" y="800"/>
                </a:lnTo>
                <a:lnTo>
                  <a:pt x="3136" y="11823"/>
                </a:lnTo>
                <a:lnTo>
                  <a:pt x="4406" y="11874"/>
                </a:lnTo>
                <a:lnTo>
                  <a:pt x="1041" y="0"/>
                </a:lnTo>
              </a:path>
              <a:path w="32384" h="109854">
                <a:moveTo>
                  <a:pt x="6489" y="23609"/>
                </a:moveTo>
                <a:lnTo>
                  <a:pt x="17691" y="63055"/>
                </a:lnTo>
                <a:lnTo>
                  <a:pt x="18935" y="63042"/>
                </a:lnTo>
                <a:lnTo>
                  <a:pt x="7746" y="23634"/>
                </a:lnTo>
                <a:lnTo>
                  <a:pt x="6489" y="23609"/>
                </a:lnTo>
              </a:path>
              <a:path w="32384" h="109854">
                <a:moveTo>
                  <a:pt x="19278" y="64274"/>
                </a:moveTo>
                <a:lnTo>
                  <a:pt x="18034" y="64300"/>
                </a:lnTo>
                <a:lnTo>
                  <a:pt x="30962" y="109791"/>
                </a:lnTo>
                <a:lnTo>
                  <a:pt x="32156" y="109664"/>
                </a:lnTo>
                <a:lnTo>
                  <a:pt x="19278" y="6427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210754" y="4769929"/>
            <a:ext cx="32384" cy="109855"/>
          </a:xfrm>
          <a:custGeom>
            <a:avLst/>
            <a:gdLst/>
            <a:ahLst/>
            <a:cxnLst/>
            <a:rect l="l" t="t" r="r" b="b"/>
            <a:pathLst>
              <a:path w="32384" h="109854">
                <a:moveTo>
                  <a:pt x="1041" y="0"/>
                </a:moveTo>
                <a:lnTo>
                  <a:pt x="0" y="800"/>
                </a:lnTo>
                <a:lnTo>
                  <a:pt x="3136" y="11823"/>
                </a:lnTo>
                <a:lnTo>
                  <a:pt x="4406" y="11874"/>
                </a:lnTo>
                <a:lnTo>
                  <a:pt x="1041" y="0"/>
                </a:lnTo>
              </a:path>
              <a:path w="32384" h="109854">
                <a:moveTo>
                  <a:pt x="6489" y="23609"/>
                </a:moveTo>
                <a:lnTo>
                  <a:pt x="17691" y="63055"/>
                </a:lnTo>
                <a:lnTo>
                  <a:pt x="18935" y="63042"/>
                </a:lnTo>
                <a:lnTo>
                  <a:pt x="7746" y="23634"/>
                </a:lnTo>
                <a:lnTo>
                  <a:pt x="6489" y="23609"/>
                </a:lnTo>
              </a:path>
              <a:path w="32384" h="109854">
                <a:moveTo>
                  <a:pt x="19278" y="64274"/>
                </a:moveTo>
                <a:lnTo>
                  <a:pt x="18034" y="64300"/>
                </a:lnTo>
                <a:lnTo>
                  <a:pt x="30962" y="109791"/>
                </a:lnTo>
                <a:lnTo>
                  <a:pt x="32156" y="109664"/>
                </a:lnTo>
                <a:lnTo>
                  <a:pt x="19278" y="6427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241717" y="4879670"/>
            <a:ext cx="927" cy="2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244212" y="46358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57" y="0"/>
                </a:moveTo>
                <a:lnTo>
                  <a:pt x="0" y="139"/>
                </a:lnTo>
                <a:lnTo>
                  <a:pt x="533" y="228"/>
                </a:lnTo>
                <a:lnTo>
                  <a:pt x="457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288453" y="478459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5">
                <a:moveTo>
                  <a:pt x="0" y="0"/>
                </a:moveTo>
                <a:lnTo>
                  <a:pt x="3187" y="10502"/>
                </a:lnTo>
                <a:lnTo>
                  <a:pt x="4533" y="10528"/>
                </a:lnTo>
                <a:lnTo>
                  <a:pt x="1346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275486" y="4741595"/>
            <a:ext cx="41884" cy="133997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275486" y="4741595"/>
            <a:ext cx="41884" cy="133997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275486" y="4741595"/>
            <a:ext cx="41910" cy="133985"/>
          </a:xfrm>
          <a:custGeom>
            <a:avLst/>
            <a:gdLst/>
            <a:ahLst/>
            <a:cxnLst/>
            <a:rect l="l" t="t" r="r" b="b"/>
            <a:pathLst>
              <a:path w="41909" h="133985">
                <a:moveTo>
                  <a:pt x="1269" y="0"/>
                </a:moveTo>
                <a:lnTo>
                  <a:pt x="0" y="228"/>
                </a:lnTo>
                <a:lnTo>
                  <a:pt x="863" y="3086"/>
                </a:lnTo>
                <a:lnTo>
                  <a:pt x="2222" y="3162"/>
                </a:lnTo>
                <a:lnTo>
                  <a:pt x="1269" y="0"/>
                </a:lnTo>
              </a:path>
              <a:path w="41909" h="133985">
                <a:moveTo>
                  <a:pt x="1257" y="4381"/>
                </a:moveTo>
                <a:lnTo>
                  <a:pt x="12966" y="43014"/>
                </a:lnTo>
                <a:lnTo>
                  <a:pt x="14325" y="43053"/>
                </a:lnTo>
                <a:lnTo>
                  <a:pt x="2616" y="4457"/>
                </a:lnTo>
                <a:lnTo>
                  <a:pt x="1257" y="4381"/>
                </a:lnTo>
              </a:path>
              <a:path w="41909" h="133985">
                <a:moveTo>
                  <a:pt x="16154" y="53505"/>
                </a:moveTo>
                <a:lnTo>
                  <a:pt x="27216" y="89992"/>
                </a:lnTo>
                <a:lnTo>
                  <a:pt x="28549" y="89966"/>
                </a:lnTo>
                <a:lnTo>
                  <a:pt x="17500" y="53543"/>
                </a:lnTo>
                <a:lnTo>
                  <a:pt x="16154" y="53505"/>
                </a:lnTo>
              </a:path>
              <a:path w="41909" h="133985">
                <a:moveTo>
                  <a:pt x="28930" y="91211"/>
                </a:moveTo>
                <a:lnTo>
                  <a:pt x="27597" y="91236"/>
                </a:lnTo>
                <a:lnTo>
                  <a:pt x="40563" y="133997"/>
                </a:lnTo>
                <a:lnTo>
                  <a:pt x="41884" y="133921"/>
                </a:lnTo>
                <a:lnTo>
                  <a:pt x="28930" y="91211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275486" y="4741595"/>
            <a:ext cx="41910" cy="133985"/>
          </a:xfrm>
          <a:custGeom>
            <a:avLst/>
            <a:gdLst/>
            <a:ahLst/>
            <a:cxnLst/>
            <a:rect l="l" t="t" r="r" b="b"/>
            <a:pathLst>
              <a:path w="41909" h="133985">
                <a:moveTo>
                  <a:pt x="1269" y="0"/>
                </a:moveTo>
                <a:lnTo>
                  <a:pt x="0" y="228"/>
                </a:lnTo>
                <a:lnTo>
                  <a:pt x="863" y="3086"/>
                </a:lnTo>
                <a:lnTo>
                  <a:pt x="2222" y="3162"/>
                </a:lnTo>
                <a:lnTo>
                  <a:pt x="1269" y="0"/>
                </a:lnTo>
              </a:path>
              <a:path w="41909" h="133985">
                <a:moveTo>
                  <a:pt x="1257" y="4381"/>
                </a:moveTo>
                <a:lnTo>
                  <a:pt x="12966" y="43014"/>
                </a:lnTo>
                <a:lnTo>
                  <a:pt x="14325" y="43053"/>
                </a:lnTo>
                <a:lnTo>
                  <a:pt x="2616" y="4457"/>
                </a:lnTo>
                <a:lnTo>
                  <a:pt x="1257" y="4381"/>
                </a:lnTo>
              </a:path>
              <a:path w="41909" h="133985">
                <a:moveTo>
                  <a:pt x="16154" y="53505"/>
                </a:moveTo>
                <a:lnTo>
                  <a:pt x="27216" y="89992"/>
                </a:lnTo>
                <a:lnTo>
                  <a:pt x="28549" y="89966"/>
                </a:lnTo>
                <a:lnTo>
                  <a:pt x="17500" y="53543"/>
                </a:lnTo>
                <a:lnTo>
                  <a:pt x="16154" y="53505"/>
                </a:lnTo>
              </a:path>
              <a:path w="41909" h="133985">
                <a:moveTo>
                  <a:pt x="28930" y="91211"/>
                </a:moveTo>
                <a:lnTo>
                  <a:pt x="27597" y="91236"/>
                </a:lnTo>
                <a:lnTo>
                  <a:pt x="40563" y="133997"/>
                </a:lnTo>
                <a:lnTo>
                  <a:pt x="41884" y="133921"/>
                </a:lnTo>
                <a:lnTo>
                  <a:pt x="28930" y="91211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316050" y="4875529"/>
            <a:ext cx="1485" cy="92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278585" y="464136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778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328927" y="4786109"/>
            <a:ext cx="5080" cy="10160"/>
          </a:xfrm>
          <a:custGeom>
            <a:avLst/>
            <a:gdLst/>
            <a:ahLst/>
            <a:cxnLst/>
            <a:rect l="l" t="t" r="r" b="b"/>
            <a:pathLst>
              <a:path w="5080" h="10160">
                <a:moveTo>
                  <a:pt x="0" y="0"/>
                </a:moveTo>
                <a:lnTo>
                  <a:pt x="3378" y="9715"/>
                </a:lnTo>
                <a:lnTo>
                  <a:pt x="4762" y="9740"/>
                </a:lnTo>
                <a:lnTo>
                  <a:pt x="1397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312329" y="4738280"/>
            <a:ext cx="48171" cy="134924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312329" y="4738280"/>
            <a:ext cx="48171" cy="13492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312329" y="4738280"/>
            <a:ext cx="48260" cy="135255"/>
          </a:xfrm>
          <a:custGeom>
            <a:avLst/>
            <a:gdLst/>
            <a:ahLst/>
            <a:cxnLst/>
            <a:rect l="l" t="t" r="r" b="b"/>
            <a:pathLst>
              <a:path w="48259" h="135254">
                <a:moveTo>
                  <a:pt x="1384" y="0"/>
                </a:moveTo>
                <a:lnTo>
                  <a:pt x="0" y="12"/>
                </a:lnTo>
                <a:lnTo>
                  <a:pt x="3060" y="8788"/>
                </a:lnTo>
                <a:lnTo>
                  <a:pt x="4470" y="8864"/>
                </a:lnTo>
                <a:lnTo>
                  <a:pt x="1384" y="0"/>
                </a:lnTo>
              </a:path>
              <a:path w="48259" h="135254">
                <a:moveTo>
                  <a:pt x="3505" y="10083"/>
                </a:moveTo>
                <a:lnTo>
                  <a:pt x="16586" y="47828"/>
                </a:lnTo>
                <a:lnTo>
                  <a:pt x="17995" y="47866"/>
                </a:lnTo>
                <a:lnTo>
                  <a:pt x="4914" y="10159"/>
                </a:lnTo>
                <a:lnTo>
                  <a:pt x="3505" y="10083"/>
                </a:lnTo>
              </a:path>
              <a:path w="48259" h="135254">
                <a:moveTo>
                  <a:pt x="19977" y="57543"/>
                </a:moveTo>
                <a:lnTo>
                  <a:pt x="32105" y="92506"/>
                </a:lnTo>
                <a:lnTo>
                  <a:pt x="33477" y="92481"/>
                </a:lnTo>
                <a:lnTo>
                  <a:pt x="21361" y="57569"/>
                </a:lnTo>
                <a:lnTo>
                  <a:pt x="19977" y="57543"/>
                </a:lnTo>
              </a:path>
              <a:path w="48259" h="135254">
                <a:moveTo>
                  <a:pt x="33909" y="93738"/>
                </a:moveTo>
                <a:lnTo>
                  <a:pt x="32537" y="93764"/>
                </a:lnTo>
                <a:lnTo>
                  <a:pt x="46812" y="134924"/>
                </a:lnTo>
                <a:lnTo>
                  <a:pt x="48171" y="134848"/>
                </a:lnTo>
                <a:lnTo>
                  <a:pt x="33909" y="937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312329" y="4738280"/>
            <a:ext cx="48260" cy="135255"/>
          </a:xfrm>
          <a:custGeom>
            <a:avLst/>
            <a:gdLst/>
            <a:ahLst/>
            <a:cxnLst/>
            <a:rect l="l" t="t" r="r" b="b"/>
            <a:pathLst>
              <a:path w="48259" h="135254">
                <a:moveTo>
                  <a:pt x="1384" y="0"/>
                </a:moveTo>
                <a:lnTo>
                  <a:pt x="0" y="12"/>
                </a:lnTo>
                <a:lnTo>
                  <a:pt x="3060" y="8788"/>
                </a:lnTo>
                <a:lnTo>
                  <a:pt x="4470" y="8864"/>
                </a:lnTo>
                <a:lnTo>
                  <a:pt x="1384" y="0"/>
                </a:lnTo>
              </a:path>
              <a:path w="48259" h="135254">
                <a:moveTo>
                  <a:pt x="3505" y="10083"/>
                </a:moveTo>
                <a:lnTo>
                  <a:pt x="16586" y="47828"/>
                </a:lnTo>
                <a:lnTo>
                  <a:pt x="17995" y="47866"/>
                </a:lnTo>
                <a:lnTo>
                  <a:pt x="4914" y="10159"/>
                </a:lnTo>
                <a:lnTo>
                  <a:pt x="3505" y="10083"/>
                </a:lnTo>
              </a:path>
              <a:path w="48259" h="135254">
                <a:moveTo>
                  <a:pt x="19977" y="57543"/>
                </a:moveTo>
                <a:lnTo>
                  <a:pt x="32105" y="92506"/>
                </a:lnTo>
                <a:lnTo>
                  <a:pt x="33477" y="92481"/>
                </a:lnTo>
                <a:lnTo>
                  <a:pt x="21361" y="57569"/>
                </a:lnTo>
                <a:lnTo>
                  <a:pt x="19977" y="57543"/>
                </a:lnTo>
              </a:path>
              <a:path w="48259" h="135254">
                <a:moveTo>
                  <a:pt x="33909" y="93738"/>
                </a:moveTo>
                <a:lnTo>
                  <a:pt x="32537" y="93764"/>
                </a:lnTo>
                <a:lnTo>
                  <a:pt x="46812" y="134924"/>
                </a:lnTo>
                <a:lnTo>
                  <a:pt x="48171" y="134848"/>
                </a:lnTo>
                <a:lnTo>
                  <a:pt x="33909" y="937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359153" y="4873142"/>
            <a:ext cx="1765" cy="165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390192" y="4788534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0" y="0"/>
                </a:moveTo>
                <a:lnTo>
                  <a:pt x="3365" y="8597"/>
                </a:lnTo>
                <a:lnTo>
                  <a:pt x="4775" y="8623"/>
                </a:lnTo>
                <a:lnTo>
                  <a:pt x="1422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371777" y="4741316"/>
            <a:ext cx="52069" cy="128905"/>
          </a:xfrm>
          <a:custGeom>
            <a:avLst/>
            <a:gdLst/>
            <a:ahLst/>
            <a:cxnLst/>
            <a:rect l="l" t="t" r="r" b="b"/>
            <a:pathLst>
              <a:path w="52069" h="128904">
                <a:moveTo>
                  <a:pt x="0" y="0"/>
                </a:moveTo>
                <a:lnTo>
                  <a:pt x="3657" y="9423"/>
                </a:lnTo>
                <a:lnTo>
                  <a:pt x="5105" y="9512"/>
                </a:lnTo>
                <a:lnTo>
                  <a:pt x="1435" y="126"/>
                </a:lnTo>
                <a:lnTo>
                  <a:pt x="0" y="0"/>
                </a:lnTo>
              </a:path>
              <a:path w="52069" h="128904">
                <a:moveTo>
                  <a:pt x="4165" y="10706"/>
                </a:moveTo>
                <a:lnTo>
                  <a:pt x="18415" y="47218"/>
                </a:lnTo>
                <a:lnTo>
                  <a:pt x="19850" y="47269"/>
                </a:lnTo>
                <a:lnTo>
                  <a:pt x="5600" y="10807"/>
                </a:lnTo>
                <a:lnTo>
                  <a:pt x="4165" y="10706"/>
                </a:lnTo>
              </a:path>
              <a:path w="52069" h="128904">
                <a:moveTo>
                  <a:pt x="21780" y="55829"/>
                </a:moveTo>
                <a:lnTo>
                  <a:pt x="34455" y="88303"/>
                </a:lnTo>
                <a:lnTo>
                  <a:pt x="35852" y="88264"/>
                </a:lnTo>
                <a:lnTo>
                  <a:pt x="23190" y="55854"/>
                </a:lnTo>
                <a:lnTo>
                  <a:pt x="21780" y="55829"/>
                </a:lnTo>
              </a:path>
              <a:path w="52069" h="128904">
                <a:moveTo>
                  <a:pt x="36347" y="89534"/>
                </a:moveTo>
                <a:lnTo>
                  <a:pt x="34963" y="89560"/>
                </a:lnTo>
                <a:lnTo>
                  <a:pt x="50126" y="128435"/>
                </a:lnTo>
                <a:lnTo>
                  <a:pt x="51498" y="128358"/>
                </a:lnTo>
                <a:lnTo>
                  <a:pt x="36347" y="8953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371777" y="4741316"/>
            <a:ext cx="51498" cy="128435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371777" y="4741316"/>
            <a:ext cx="51498" cy="128435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371777" y="4741316"/>
            <a:ext cx="52069" cy="128905"/>
          </a:xfrm>
          <a:custGeom>
            <a:avLst/>
            <a:gdLst/>
            <a:ahLst/>
            <a:cxnLst/>
            <a:rect l="l" t="t" r="r" b="b"/>
            <a:pathLst>
              <a:path w="52069" h="128904">
                <a:moveTo>
                  <a:pt x="0" y="0"/>
                </a:moveTo>
                <a:lnTo>
                  <a:pt x="3657" y="9423"/>
                </a:lnTo>
                <a:lnTo>
                  <a:pt x="5105" y="9512"/>
                </a:lnTo>
                <a:lnTo>
                  <a:pt x="1435" y="126"/>
                </a:lnTo>
                <a:lnTo>
                  <a:pt x="0" y="0"/>
                </a:lnTo>
              </a:path>
              <a:path w="52069" h="128904">
                <a:moveTo>
                  <a:pt x="4165" y="10706"/>
                </a:moveTo>
                <a:lnTo>
                  <a:pt x="18415" y="47218"/>
                </a:lnTo>
                <a:lnTo>
                  <a:pt x="19850" y="47269"/>
                </a:lnTo>
                <a:lnTo>
                  <a:pt x="5600" y="10807"/>
                </a:lnTo>
                <a:lnTo>
                  <a:pt x="4165" y="10706"/>
                </a:lnTo>
              </a:path>
              <a:path w="52069" h="128904">
                <a:moveTo>
                  <a:pt x="21780" y="55829"/>
                </a:moveTo>
                <a:lnTo>
                  <a:pt x="34455" y="88303"/>
                </a:lnTo>
                <a:lnTo>
                  <a:pt x="35852" y="88264"/>
                </a:lnTo>
                <a:lnTo>
                  <a:pt x="23190" y="55854"/>
                </a:lnTo>
                <a:lnTo>
                  <a:pt x="21780" y="55829"/>
                </a:lnTo>
              </a:path>
              <a:path w="52069" h="128904">
                <a:moveTo>
                  <a:pt x="36347" y="89534"/>
                </a:moveTo>
                <a:lnTo>
                  <a:pt x="34963" y="89560"/>
                </a:lnTo>
                <a:lnTo>
                  <a:pt x="50126" y="128435"/>
                </a:lnTo>
                <a:lnTo>
                  <a:pt x="51498" y="128358"/>
                </a:lnTo>
                <a:lnTo>
                  <a:pt x="36347" y="8953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21904" y="4869675"/>
            <a:ext cx="1485" cy="74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2616" y="46578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44" y="0"/>
                </a:moveTo>
                <a:lnTo>
                  <a:pt x="0" y="177"/>
                </a:lnTo>
                <a:lnTo>
                  <a:pt x="558" y="279"/>
                </a:lnTo>
                <a:lnTo>
                  <a:pt x="444" y="0"/>
                </a:lnTo>
                <a:close/>
              </a:path>
            </a:pathLst>
          </a:custGeom>
          <a:solidFill>
            <a:srgbClr val="14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424355" y="4789881"/>
            <a:ext cx="5080" cy="8255"/>
          </a:xfrm>
          <a:custGeom>
            <a:avLst/>
            <a:gdLst/>
            <a:ahLst/>
            <a:cxnLst/>
            <a:rect l="l" t="t" r="r" b="b"/>
            <a:pathLst>
              <a:path w="5080" h="8254">
                <a:moveTo>
                  <a:pt x="0" y="0"/>
                </a:moveTo>
                <a:lnTo>
                  <a:pt x="3149" y="7886"/>
                </a:lnTo>
                <a:lnTo>
                  <a:pt x="4483" y="7912"/>
                </a:lnTo>
                <a:lnTo>
                  <a:pt x="1346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405813" y="4743361"/>
            <a:ext cx="51435" cy="125095"/>
          </a:xfrm>
          <a:custGeom>
            <a:avLst/>
            <a:gdLst/>
            <a:ahLst/>
            <a:cxnLst/>
            <a:rect l="l" t="t" r="r" b="b"/>
            <a:pathLst>
              <a:path w="51434" h="125095">
                <a:moveTo>
                  <a:pt x="0" y="0"/>
                </a:moveTo>
                <a:lnTo>
                  <a:pt x="3771" y="9474"/>
                </a:lnTo>
                <a:lnTo>
                  <a:pt x="5130" y="9550"/>
                </a:lnTo>
                <a:lnTo>
                  <a:pt x="1333" y="25"/>
                </a:lnTo>
                <a:lnTo>
                  <a:pt x="0" y="0"/>
                </a:lnTo>
              </a:path>
              <a:path w="51434" h="125095">
                <a:moveTo>
                  <a:pt x="4279" y="10744"/>
                </a:moveTo>
                <a:lnTo>
                  <a:pt x="18541" y="46532"/>
                </a:lnTo>
                <a:lnTo>
                  <a:pt x="19888" y="46570"/>
                </a:lnTo>
                <a:lnTo>
                  <a:pt x="5638" y="10833"/>
                </a:lnTo>
                <a:lnTo>
                  <a:pt x="4279" y="10744"/>
                </a:lnTo>
              </a:path>
              <a:path w="51434" h="125095">
                <a:moveTo>
                  <a:pt x="21691" y="54406"/>
                </a:moveTo>
                <a:lnTo>
                  <a:pt x="34124" y="85610"/>
                </a:lnTo>
                <a:lnTo>
                  <a:pt x="35445" y="85598"/>
                </a:lnTo>
                <a:lnTo>
                  <a:pt x="23025" y="54432"/>
                </a:lnTo>
                <a:lnTo>
                  <a:pt x="21691" y="54406"/>
                </a:lnTo>
              </a:path>
              <a:path w="51434" h="125095">
                <a:moveTo>
                  <a:pt x="35940" y="86868"/>
                </a:moveTo>
                <a:lnTo>
                  <a:pt x="34632" y="86880"/>
                </a:lnTo>
                <a:lnTo>
                  <a:pt x="49631" y="124523"/>
                </a:lnTo>
                <a:lnTo>
                  <a:pt x="50939" y="124460"/>
                </a:lnTo>
                <a:lnTo>
                  <a:pt x="35940" y="8686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405813" y="4743361"/>
            <a:ext cx="50939" cy="124523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405813" y="4743361"/>
            <a:ext cx="50939" cy="124523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405813" y="4743361"/>
            <a:ext cx="51435" cy="125095"/>
          </a:xfrm>
          <a:custGeom>
            <a:avLst/>
            <a:gdLst/>
            <a:ahLst/>
            <a:cxnLst/>
            <a:rect l="l" t="t" r="r" b="b"/>
            <a:pathLst>
              <a:path w="51434" h="125095">
                <a:moveTo>
                  <a:pt x="0" y="0"/>
                </a:moveTo>
                <a:lnTo>
                  <a:pt x="3771" y="9474"/>
                </a:lnTo>
                <a:lnTo>
                  <a:pt x="5130" y="9550"/>
                </a:lnTo>
                <a:lnTo>
                  <a:pt x="1333" y="25"/>
                </a:lnTo>
                <a:lnTo>
                  <a:pt x="0" y="0"/>
                </a:lnTo>
              </a:path>
              <a:path w="51434" h="125095">
                <a:moveTo>
                  <a:pt x="4279" y="10744"/>
                </a:moveTo>
                <a:lnTo>
                  <a:pt x="18541" y="46532"/>
                </a:lnTo>
                <a:lnTo>
                  <a:pt x="19888" y="46570"/>
                </a:lnTo>
                <a:lnTo>
                  <a:pt x="5638" y="10833"/>
                </a:lnTo>
                <a:lnTo>
                  <a:pt x="4279" y="10744"/>
                </a:lnTo>
              </a:path>
              <a:path w="51434" h="125095">
                <a:moveTo>
                  <a:pt x="21691" y="54406"/>
                </a:moveTo>
                <a:lnTo>
                  <a:pt x="34124" y="85610"/>
                </a:lnTo>
                <a:lnTo>
                  <a:pt x="35445" y="85598"/>
                </a:lnTo>
                <a:lnTo>
                  <a:pt x="23025" y="54432"/>
                </a:lnTo>
                <a:lnTo>
                  <a:pt x="21691" y="54406"/>
                </a:lnTo>
              </a:path>
              <a:path w="51434" h="125095">
                <a:moveTo>
                  <a:pt x="35940" y="86868"/>
                </a:moveTo>
                <a:lnTo>
                  <a:pt x="34632" y="86880"/>
                </a:lnTo>
                <a:lnTo>
                  <a:pt x="49631" y="124523"/>
                </a:lnTo>
                <a:lnTo>
                  <a:pt x="50939" y="124460"/>
                </a:lnTo>
                <a:lnTo>
                  <a:pt x="35940" y="8686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455445" y="4867821"/>
            <a:ext cx="2171" cy="260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476146" y="4791735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0" y="0"/>
                </a:moveTo>
                <a:lnTo>
                  <a:pt x="3136" y="7213"/>
                </a:lnTo>
                <a:lnTo>
                  <a:pt x="4508" y="7238"/>
                </a:lnTo>
                <a:lnTo>
                  <a:pt x="1384" y="50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451952" y="4735486"/>
            <a:ext cx="57785" cy="129539"/>
          </a:xfrm>
          <a:custGeom>
            <a:avLst/>
            <a:gdLst/>
            <a:ahLst/>
            <a:cxnLst/>
            <a:rect l="l" t="t" r="r" b="b"/>
            <a:pathLst>
              <a:path w="57784" h="129539">
                <a:moveTo>
                  <a:pt x="1130" y="0"/>
                </a:moveTo>
                <a:lnTo>
                  <a:pt x="749" y="203"/>
                </a:lnTo>
                <a:lnTo>
                  <a:pt x="0" y="558"/>
                </a:lnTo>
                <a:lnTo>
                  <a:pt x="8648" y="20459"/>
                </a:lnTo>
                <a:lnTo>
                  <a:pt x="10045" y="20548"/>
                </a:lnTo>
                <a:lnTo>
                  <a:pt x="1130" y="0"/>
                </a:lnTo>
              </a:path>
              <a:path w="57784" h="129539">
                <a:moveTo>
                  <a:pt x="9194" y="21729"/>
                </a:moveTo>
                <a:lnTo>
                  <a:pt x="24193" y="56235"/>
                </a:lnTo>
                <a:lnTo>
                  <a:pt x="25577" y="56299"/>
                </a:lnTo>
                <a:lnTo>
                  <a:pt x="10591" y="21818"/>
                </a:lnTo>
                <a:lnTo>
                  <a:pt x="9194" y="21729"/>
                </a:lnTo>
              </a:path>
              <a:path w="57784" h="129539">
                <a:moveTo>
                  <a:pt x="27343" y="63461"/>
                </a:moveTo>
                <a:lnTo>
                  <a:pt x="39954" y="92506"/>
                </a:lnTo>
                <a:lnTo>
                  <a:pt x="41300" y="92468"/>
                </a:lnTo>
                <a:lnTo>
                  <a:pt x="28702" y="63487"/>
                </a:lnTo>
                <a:lnTo>
                  <a:pt x="27343" y="63461"/>
                </a:lnTo>
              </a:path>
              <a:path w="57784" h="129539">
                <a:moveTo>
                  <a:pt x="41859" y="93764"/>
                </a:moveTo>
                <a:lnTo>
                  <a:pt x="40512" y="93789"/>
                </a:lnTo>
                <a:lnTo>
                  <a:pt x="56032" y="129501"/>
                </a:lnTo>
                <a:lnTo>
                  <a:pt x="56908" y="129451"/>
                </a:lnTo>
                <a:lnTo>
                  <a:pt x="57289" y="129286"/>
                </a:lnTo>
                <a:lnTo>
                  <a:pt x="41859" y="9376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451952" y="4735486"/>
            <a:ext cx="57289" cy="129501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451952" y="4735486"/>
            <a:ext cx="57289" cy="129501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451952" y="4735486"/>
            <a:ext cx="57289" cy="129501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507985" y="4864938"/>
            <a:ext cx="876" cy="29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450708" y="46713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06" y="0"/>
                </a:moveTo>
                <a:lnTo>
                  <a:pt x="0" y="190"/>
                </a:lnTo>
                <a:lnTo>
                  <a:pt x="520" y="279"/>
                </a:lnTo>
                <a:lnTo>
                  <a:pt x="406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473047" y="4724628"/>
            <a:ext cx="34290" cy="74930"/>
          </a:xfrm>
          <a:custGeom>
            <a:avLst/>
            <a:gdLst/>
            <a:ahLst/>
            <a:cxnLst/>
            <a:rect l="l" t="t" r="r" b="b"/>
            <a:pathLst>
              <a:path w="34290" h="74929">
                <a:moveTo>
                  <a:pt x="29781" y="68135"/>
                </a:moveTo>
                <a:lnTo>
                  <a:pt x="32664" y="74726"/>
                </a:lnTo>
                <a:lnTo>
                  <a:pt x="34023" y="74752"/>
                </a:lnTo>
                <a:lnTo>
                  <a:pt x="31165" y="68186"/>
                </a:lnTo>
                <a:lnTo>
                  <a:pt x="29781" y="68135"/>
                </a:lnTo>
                <a:close/>
              </a:path>
              <a:path w="34290" h="74929">
                <a:moveTo>
                  <a:pt x="0" y="0"/>
                </a:moveTo>
                <a:lnTo>
                  <a:pt x="3479" y="7988"/>
                </a:lnTo>
                <a:lnTo>
                  <a:pt x="4914" y="8115"/>
                </a:lnTo>
                <a:lnTo>
                  <a:pt x="1435" y="165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471358" y="4719663"/>
            <a:ext cx="64135" cy="144145"/>
          </a:xfrm>
          <a:custGeom>
            <a:avLst/>
            <a:gdLst/>
            <a:ahLst/>
            <a:cxnLst/>
            <a:rect l="l" t="t" r="r" b="b"/>
            <a:pathLst>
              <a:path w="64134" h="144145">
                <a:moveTo>
                  <a:pt x="876" y="0"/>
                </a:moveTo>
                <a:lnTo>
                  <a:pt x="304" y="762"/>
                </a:lnTo>
                <a:lnTo>
                  <a:pt x="0" y="1130"/>
                </a:lnTo>
                <a:lnTo>
                  <a:pt x="1689" y="4965"/>
                </a:lnTo>
                <a:lnTo>
                  <a:pt x="3124" y="5118"/>
                </a:lnTo>
                <a:lnTo>
                  <a:pt x="876" y="0"/>
                </a:lnTo>
              </a:path>
              <a:path w="64134" h="144145">
                <a:moveTo>
                  <a:pt x="5168" y="12954"/>
                </a:moveTo>
                <a:lnTo>
                  <a:pt x="16090" y="37934"/>
                </a:lnTo>
                <a:lnTo>
                  <a:pt x="17487" y="38011"/>
                </a:lnTo>
                <a:lnTo>
                  <a:pt x="6591" y="13081"/>
                </a:lnTo>
                <a:lnTo>
                  <a:pt x="5168" y="12954"/>
                </a:lnTo>
              </a:path>
              <a:path w="64134" h="144145">
                <a:moveTo>
                  <a:pt x="16649" y="39192"/>
                </a:moveTo>
                <a:lnTo>
                  <a:pt x="31470" y="73088"/>
                </a:lnTo>
                <a:lnTo>
                  <a:pt x="32842" y="73139"/>
                </a:lnTo>
                <a:lnTo>
                  <a:pt x="18046" y="39268"/>
                </a:lnTo>
                <a:lnTo>
                  <a:pt x="16649" y="39192"/>
                </a:lnTo>
              </a:path>
              <a:path w="64134" h="144145">
                <a:moveTo>
                  <a:pt x="34353" y="79692"/>
                </a:moveTo>
                <a:lnTo>
                  <a:pt x="46647" y="107835"/>
                </a:lnTo>
                <a:lnTo>
                  <a:pt x="47980" y="107810"/>
                </a:lnTo>
                <a:lnTo>
                  <a:pt x="35712" y="79717"/>
                </a:lnTo>
                <a:lnTo>
                  <a:pt x="34353" y="79692"/>
                </a:lnTo>
              </a:path>
              <a:path w="64134" h="144145">
                <a:moveTo>
                  <a:pt x="48552" y="109093"/>
                </a:moveTo>
                <a:lnTo>
                  <a:pt x="47205" y="109118"/>
                </a:lnTo>
                <a:lnTo>
                  <a:pt x="62407" y="143891"/>
                </a:lnTo>
                <a:lnTo>
                  <a:pt x="63728" y="143827"/>
                </a:lnTo>
                <a:lnTo>
                  <a:pt x="48552" y="10909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471358" y="4719663"/>
            <a:ext cx="63728" cy="143891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471358" y="4719663"/>
            <a:ext cx="63728" cy="143891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471358" y="4719663"/>
            <a:ext cx="63728" cy="143891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533766" y="4863490"/>
            <a:ext cx="1523" cy="91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481442" y="470145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57"/>
                </a:moveTo>
                <a:lnTo>
                  <a:pt x="2222" y="1562"/>
                </a:lnTo>
                <a:lnTo>
                  <a:pt x="2235" y="241"/>
                </a:lnTo>
                <a:lnTo>
                  <a:pt x="469" y="0"/>
                </a:lnTo>
                <a:lnTo>
                  <a:pt x="0" y="125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481442" y="470145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57"/>
                </a:moveTo>
                <a:lnTo>
                  <a:pt x="2222" y="1562"/>
                </a:lnTo>
                <a:lnTo>
                  <a:pt x="2235" y="241"/>
                </a:lnTo>
                <a:lnTo>
                  <a:pt x="469" y="0"/>
                </a:lnTo>
                <a:lnTo>
                  <a:pt x="0" y="125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481442" y="470145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57"/>
                </a:moveTo>
                <a:lnTo>
                  <a:pt x="2222" y="1562"/>
                </a:lnTo>
                <a:lnTo>
                  <a:pt x="2235" y="241"/>
                </a:lnTo>
                <a:lnTo>
                  <a:pt x="469" y="0"/>
                </a:lnTo>
                <a:lnTo>
                  <a:pt x="0" y="125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481442" y="4701451"/>
            <a:ext cx="2235" cy="156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510309" y="47589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39" y="304"/>
                </a:lnTo>
                <a:lnTo>
                  <a:pt x="15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434998" y="475516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343609" y="47496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92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261605" y="4744021"/>
            <a:ext cx="248920" cy="16510"/>
          </a:xfrm>
          <a:custGeom>
            <a:avLst/>
            <a:gdLst/>
            <a:ahLst/>
            <a:cxnLst/>
            <a:rect l="l" t="t" r="r" b="b"/>
            <a:pathLst>
              <a:path w="248919" h="16510">
                <a:moveTo>
                  <a:pt x="3911" y="0"/>
                </a:moveTo>
                <a:lnTo>
                  <a:pt x="1308" y="673"/>
                </a:lnTo>
                <a:lnTo>
                  <a:pt x="0" y="1041"/>
                </a:lnTo>
                <a:lnTo>
                  <a:pt x="15138" y="1955"/>
                </a:lnTo>
                <a:lnTo>
                  <a:pt x="14744" y="660"/>
                </a:lnTo>
                <a:lnTo>
                  <a:pt x="3911" y="0"/>
                </a:lnTo>
              </a:path>
              <a:path w="248919" h="16510">
                <a:moveTo>
                  <a:pt x="16103" y="736"/>
                </a:moveTo>
                <a:lnTo>
                  <a:pt x="16497" y="2031"/>
                </a:lnTo>
                <a:lnTo>
                  <a:pt x="54228" y="4343"/>
                </a:lnTo>
                <a:lnTo>
                  <a:pt x="53784" y="3047"/>
                </a:lnTo>
                <a:lnTo>
                  <a:pt x="16103" y="736"/>
                </a:lnTo>
              </a:path>
              <a:path w="248919" h="16510">
                <a:moveTo>
                  <a:pt x="55194" y="3124"/>
                </a:moveTo>
                <a:lnTo>
                  <a:pt x="55638" y="4419"/>
                </a:lnTo>
                <a:lnTo>
                  <a:pt x="82499" y="6070"/>
                </a:lnTo>
                <a:lnTo>
                  <a:pt x="82003" y="4775"/>
                </a:lnTo>
                <a:lnTo>
                  <a:pt x="55194" y="3124"/>
                </a:lnTo>
              </a:path>
              <a:path w="248919" h="16510">
                <a:moveTo>
                  <a:pt x="87426" y="5105"/>
                </a:moveTo>
                <a:lnTo>
                  <a:pt x="87896" y="6388"/>
                </a:lnTo>
                <a:lnTo>
                  <a:pt x="114338" y="8000"/>
                </a:lnTo>
                <a:lnTo>
                  <a:pt x="113830" y="6718"/>
                </a:lnTo>
                <a:lnTo>
                  <a:pt x="87426" y="5105"/>
                </a:lnTo>
              </a:path>
              <a:path w="248919" h="16510">
                <a:moveTo>
                  <a:pt x="115277" y="6807"/>
                </a:moveTo>
                <a:lnTo>
                  <a:pt x="115773" y="8102"/>
                </a:lnTo>
                <a:lnTo>
                  <a:pt x="148488" y="10083"/>
                </a:lnTo>
                <a:lnTo>
                  <a:pt x="147980" y="8813"/>
                </a:lnTo>
                <a:lnTo>
                  <a:pt x="115277" y="6807"/>
                </a:lnTo>
              </a:path>
              <a:path w="248919" h="16510">
                <a:moveTo>
                  <a:pt x="149339" y="8889"/>
                </a:moveTo>
                <a:lnTo>
                  <a:pt x="149847" y="10172"/>
                </a:lnTo>
                <a:lnTo>
                  <a:pt x="173951" y="11633"/>
                </a:lnTo>
                <a:lnTo>
                  <a:pt x="173393" y="10363"/>
                </a:lnTo>
                <a:lnTo>
                  <a:pt x="149339" y="8889"/>
                </a:lnTo>
              </a:path>
              <a:path w="248919" h="16510">
                <a:moveTo>
                  <a:pt x="178117" y="10655"/>
                </a:moveTo>
                <a:lnTo>
                  <a:pt x="178650" y="11925"/>
                </a:lnTo>
                <a:lnTo>
                  <a:pt x="199542" y="13195"/>
                </a:lnTo>
                <a:lnTo>
                  <a:pt x="198996" y="11925"/>
                </a:lnTo>
                <a:lnTo>
                  <a:pt x="178117" y="10655"/>
                </a:lnTo>
              </a:path>
              <a:path w="248919" h="16510">
                <a:moveTo>
                  <a:pt x="200393" y="12014"/>
                </a:moveTo>
                <a:lnTo>
                  <a:pt x="200939" y="13284"/>
                </a:lnTo>
                <a:lnTo>
                  <a:pt x="226402" y="14833"/>
                </a:lnTo>
                <a:lnTo>
                  <a:pt x="225844" y="13576"/>
                </a:lnTo>
                <a:lnTo>
                  <a:pt x="200393" y="12014"/>
                </a:lnTo>
              </a:path>
              <a:path w="248919" h="16510">
                <a:moveTo>
                  <a:pt x="227241" y="13652"/>
                </a:moveTo>
                <a:lnTo>
                  <a:pt x="227799" y="14909"/>
                </a:lnTo>
                <a:lnTo>
                  <a:pt x="248780" y="16205"/>
                </a:lnTo>
                <a:lnTo>
                  <a:pt x="248831" y="15265"/>
                </a:lnTo>
                <a:lnTo>
                  <a:pt x="248704" y="14973"/>
                </a:lnTo>
                <a:lnTo>
                  <a:pt x="227241" y="1365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261605" y="4744021"/>
            <a:ext cx="248831" cy="16205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261605" y="4744021"/>
            <a:ext cx="248831" cy="16205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261605" y="4744021"/>
            <a:ext cx="248831" cy="16205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276350" y="474468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393" y="1295"/>
                </a:lnTo>
                <a:lnTo>
                  <a:pt x="1752" y="1371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276350" y="4744682"/>
            <a:ext cx="1752" cy="137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276350" y="474468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393" y="1295"/>
                </a:lnTo>
                <a:lnTo>
                  <a:pt x="1752" y="1371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276350" y="474468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393" y="1295"/>
                </a:lnTo>
                <a:lnTo>
                  <a:pt x="1752" y="1371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315389" y="474706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444" y="1295"/>
                </a:lnTo>
                <a:lnTo>
                  <a:pt x="1854" y="1371"/>
                </a:lnTo>
                <a:lnTo>
                  <a:pt x="1409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315389" y="4747069"/>
            <a:ext cx="1854" cy="137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315389" y="474706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444" y="1295"/>
                </a:lnTo>
                <a:lnTo>
                  <a:pt x="1854" y="1371"/>
                </a:lnTo>
                <a:lnTo>
                  <a:pt x="1409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315389" y="474706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444" y="1295"/>
                </a:lnTo>
                <a:lnTo>
                  <a:pt x="1854" y="1371"/>
                </a:lnTo>
                <a:lnTo>
                  <a:pt x="1409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375435" y="475073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7" y="1282"/>
                </a:lnTo>
                <a:lnTo>
                  <a:pt x="1943" y="1384"/>
                </a:lnTo>
                <a:lnTo>
                  <a:pt x="1447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375435" y="4750739"/>
            <a:ext cx="1943" cy="138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375435" y="475073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7" y="1282"/>
                </a:lnTo>
                <a:lnTo>
                  <a:pt x="1943" y="1384"/>
                </a:lnTo>
                <a:lnTo>
                  <a:pt x="1447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375435" y="475073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7" y="1282"/>
                </a:lnTo>
                <a:lnTo>
                  <a:pt x="1943" y="1384"/>
                </a:lnTo>
                <a:lnTo>
                  <a:pt x="1447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409585" y="47528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508" y="1270"/>
                </a:lnTo>
                <a:lnTo>
                  <a:pt x="1866" y="1358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409585" y="47528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508" y="1270"/>
                </a:lnTo>
                <a:lnTo>
                  <a:pt x="1866" y="1358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409585" y="4752835"/>
            <a:ext cx="1866" cy="135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409585" y="47528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508" y="1270"/>
                </a:lnTo>
                <a:lnTo>
                  <a:pt x="1866" y="1358"/>
                </a:lnTo>
                <a:lnTo>
                  <a:pt x="1358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460601" y="475594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46" y="1270"/>
                </a:lnTo>
                <a:lnTo>
                  <a:pt x="1943" y="1358"/>
                </a:lnTo>
                <a:lnTo>
                  <a:pt x="1396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460601" y="475594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46" y="1270"/>
                </a:lnTo>
                <a:lnTo>
                  <a:pt x="1943" y="1358"/>
                </a:lnTo>
                <a:lnTo>
                  <a:pt x="1396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460601" y="475594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46" y="1270"/>
                </a:lnTo>
                <a:lnTo>
                  <a:pt x="1943" y="1358"/>
                </a:lnTo>
                <a:lnTo>
                  <a:pt x="1396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60601" y="4755946"/>
            <a:ext cx="1943" cy="135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487449" y="47575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58" y="1257"/>
                </a:lnTo>
                <a:lnTo>
                  <a:pt x="1955" y="1333"/>
                </a:lnTo>
                <a:lnTo>
                  <a:pt x="1396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487449" y="47575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58" y="1257"/>
                </a:lnTo>
                <a:lnTo>
                  <a:pt x="1955" y="1333"/>
                </a:lnTo>
                <a:lnTo>
                  <a:pt x="1396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487449" y="47575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58" y="1257"/>
                </a:lnTo>
                <a:lnTo>
                  <a:pt x="1955" y="1333"/>
                </a:lnTo>
                <a:lnTo>
                  <a:pt x="1396" y="76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487449" y="4757597"/>
            <a:ext cx="1955" cy="133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260942" y="483291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59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374340" y="483080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62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466987" y="482906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673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208913" y="4827041"/>
            <a:ext cx="332701" cy="754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208913" y="4827041"/>
            <a:ext cx="332701" cy="754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208913" y="4827041"/>
            <a:ext cx="332701" cy="754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208913" y="4827041"/>
            <a:ext cx="332701" cy="754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228445" y="4832972"/>
            <a:ext cx="1587" cy="125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228445" y="483297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342" y="1257"/>
                </a:lnTo>
                <a:lnTo>
                  <a:pt x="1587" y="1231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228445" y="483297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342" y="1257"/>
                </a:lnTo>
                <a:lnTo>
                  <a:pt x="1587" y="1231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228445" y="483297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342" y="1257"/>
                </a:lnTo>
                <a:lnTo>
                  <a:pt x="1587" y="1231"/>
                </a:lnTo>
                <a:lnTo>
                  <a:pt x="1244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302702" y="4831562"/>
            <a:ext cx="1714" cy="126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302702" y="48315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381" y="1269"/>
                </a:lnTo>
                <a:lnTo>
                  <a:pt x="1714" y="1244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302702" y="48315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381" y="1269"/>
                </a:lnTo>
                <a:lnTo>
                  <a:pt x="1714" y="1244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302702" y="48315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381" y="1269"/>
                </a:lnTo>
                <a:lnTo>
                  <a:pt x="1714" y="1244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344434" y="48307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431" y="1282"/>
                </a:lnTo>
                <a:lnTo>
                  <a:pt x="1803" y="1257"/>
                </a:lnTo>
                <a:lnTo>
                  <a:pt x="1371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344434" y="4830762"/>
            <a:ext cx="1803" cy="128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344434" y="48307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431" y="1282"/>
                </a:lnTo>
                <a:lnTo>
                  <a:pt x="1803" y="1257"/>
                </a:lnTo>
                <a:lnTo>
                  <a:pt x="1371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344434" y="48307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25"/>
                </a:moveTo>
                <a:lnTo>
                  <a:pt x="431" y="1282"/>
                </a:lnTo>
                <a:lnTo>
                  <a:pt x="1803" y="1257"/>
                </a:lnTo>
                <a:lnTo>
                  <a:pt x="1371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406232" y="48295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38"/>
                </a:moveTo>
                <a:lnTo>
                  <a:pt x="507" y="1295"/>
                </a:lnTo>
                <a:lnTo>
                  <a:pt x="1892" y="1270"/>
                </a:lnTo>
                <a:lnTo>
                  <a:pt x="1396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406232" y="4829581"/>
            <a:ext cx="1892" cy="129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406232" y="48295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38"/>
                </a:moveTo>
                <a:lnTo>
                  <a:pt x="507" y="1295"/>
                </a:lnTo>
                <a:lnTo>
                  <a:pt x="1892" y="1270"/>
                </a:lnTo>
                <a:lnTo>
                  <a:pt x="1396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406232" y="48295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38"/>
                </a:moveTo>
                <a:lnTo>
                  <a:pt x="507" y="1295"/>
                </a:lnTo>
                <a:lnTo>
                  <a:pt x="1892" y="1270"/>
                </a:lnTo>
                <a:lnTo>
                  <a:pt x="1396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439938" y="48289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508" y="1282"/>
                </a:lnTo>
                <a:lnTo>
                  <a:pt x="1816" y="1269"/>
                </a:lnTo>
                <a:lnTo>
                  <a:pt x="1320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439938" y="4828959"/>
            <a:ext cx="1816" cy="128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439938" y="48289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508" y="1282"/>
                </a:lnTo>
                <a:lnTo>
                  <a:pt x="1816" y="1269"/>
                </a:lnTo>
                <a:lnTo>
                  <a:pt x="1320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439938" y="48289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"/>
                </a:moveTo>
                <a:lnTo>
                  <a:pt x="508" y="1282"/>
                </a:lnTo>
                <a:lnTo>
                  <a:pt x="1816" y="1269"/>
                </a:lnTo>
                <a:lnTo>
                  <a:pt x="1320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491907" y="48279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38"/>
                </a:moveTo>
                <a:lnTo>
                  <a:pt x="558" y="1320"/>
                </a:lnTo>
                <a:lnTo>
                  <a:pt x="1905" y="1295"/>
                </a:lnTo>
                <a:lnTo>
                  <a:pt x="1346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491907" y="4827955"/>
            <a:ext cx="1905" cy="13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491907" y="4827955"/>
            <a:ext cx="1905" cy="13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491907" y="48279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38"/>
                </a:moveTo>
                <a:lnTo>
                  <a:pt x="558" y="1320"/>
                </a:lnTo>
                <a:lnTo>
                  <a:pt x="1905" y="1295"/>
                </a:lnTo>
                <a:lnTo>
                  <a:pt x="1346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518005" y="482747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25"/>
                </a:moveTo>
                <a:lnTo>
                  <a:pt x="558" y="1308"/>
                </a:lnTo>
                <a:lnTo>
                  <a:pt x="1904" y="1282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518005" y="482747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25"/>
                </a:moveTo>
                <a:lnTo>
                  <a:pt x="558" y="1308"/>
                </a:lnTo>
                <a:lnTo>
                  <a:pt x="1904" y="1282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518005" y="4827473"/>
            <a:ext cx="1904" cy="130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518005" y="482747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25"/>
                </a:moveTo>
                <a:lnTo>
                  <a:pt x="558" y="1308"/>
                </a:lnTo>
                <a:lnTo>
                  <a:pt x="1904" y="1282"/>
                </a:lnTo>
                <a:lnTo>
                  <a:pt x="1333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078395" y="4607394"/>
            <a:ext cx="404266" cy="92036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140688" y="4665090"/>
            <a:ext cx="327825" cy="7893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78585" y="4608245"/>
            <a:ext cx="404050" cy="18282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98448" y="4546892"/>
            <a:ext cx="633095" cy="494665"/>
          </a:xfrm>
          <a:custGeom>
            <a:avLst/>
            <a:gdLst/>
            <a:ahLst/>
            <a:cxnLst/>
            <a:rect l="l" t="t" r="r" b="b"/>
            <a:pathLst>
              <a:path w="633094" h="494664">
                <a:moveTo>
                  <a:pt x="440644" y="356298"/>
                </a:moveTo>
                <a:lnTo>
                  <a:pt x="252729" y="356298"/>
                </a:lnTo>
                <a:lnTo>
                  <a:pt x="252806" y="494080"/>
                </a:lnTo>
                <a:lnTo>
                  <a:pt x="442061" y="493928"/>
                </a:lnTo>
                <a:lnTo>
                  <a:pt x="440644" y="356298"/>
                </a:lnTo>
                <a:close/>
              </a:path>
              <a:path w="633094" h="494664">
                <a:moveTo>
                  <a:pt x="29095" y="137172"/>
                </a:moveTo>
                <a:lnTo>
                  <a:pt x="78435" y="366001"/>
                </a:lnTo>
                <a:lnTo>
                  <a:pt x="252729" y="356298"/>
                </a:lnTo>
                <a:lnTo>
                  <a:pt x="440644" y="356298"/>
                </a:lnTo>
                <a:lnTo>
                  <a:pt x="440637" y="355612"/>
                </a:lnTo>
                <a:lnTo>
                  <a:pt x="259143" y="355612"/>
                </a:lnTo>
                <a:lnTo>
                  <a:pt x="250748" y="351713"/>
                </a:lnTo>
                <a:lnTo>
                  <a:pt x="207479" y="229976"/>
                </a:lnTo>
                <a:lnTo>
                  <a:pt x="47967" y="223862"/>
                </a:lnTo>
                <a:lnTo>
                  <a:pt x="29357" y="137181"/>
                </a:lnTo>
                <a:lnTo>
                  <a:pt x="29095" y="137172"/>
                </a:lnTo>
                <a:close/>
              </a:path>
              <a:path w="633094" h="494664">
                <a:moveTo>
                  <a:pt x="207479" y="229976"/>
                </a:moveTo>
                <a:lnTo>
                  <a:pt x="250748" y="351713"/>
                </a:lnTo>
                <a:lnTo>
                  <a:pt x="259143" y="355612"/>
                </a:lnTo>
                <a:lnTo>
                  <a:pt x="220515" y="230476"/>
                </a:lnTo>
                <a:lnTo>
                  <a:pt x="207479" y="229976"/>
                </a:lnTo>
                <a:close/>
              </a:path>
              <a:path w="633094" h="494664">
                <a:moveTo>
                  <a:pt x="194250" y="103633"/>
                </a:moveTo>
                <a:lnTo>
                  <a:pt x="202519" y="168392"/>
                </a:lnTo>
                <a:lnTo>
                  <a:pt x="221259" y="230504"/>
                </a:lnTo>
                <a:lnTo>
                  <a:pt x="220524" y="230504"/>
                </a:lnTo>
                <a:lnTo>
                  <a:pt x="259143" y="355612"/>
                </a:lnTo>
                <a:lnTo>
                  <a:pt x="440637" y="355612"/>
                </a:lnTo>
                <a:lnTo>
                  <a:pt x="440620" y="354012"/>
                </a:lnTo>
                <a:lnTo>
                  <a:pt x="426021" y="354012"/>
                </a:lnTo>
                <a:lnTo>
                  <a:pt x="417779" y="346748"/>
                </a:lnTo>
                <a:lnTo>
                  <a:pt x="380504" y="248615"/>
                </a:lnTo>
                <a:lnTo>
                  <a:pt x="411419" y="248615"/>
                </a:lnTo>
                <a:lnTo>
                  <a:pt x="417231" y="238092"/>
                </a:lnTo>
                <a:lnTo>
                  <a:pt x="376301" y="236461"/>
                </a:lnTo>
                <a:lnTo>
                  <a:pt x="376128" y="236004"/>
                </a:lnTo>
                <a:lnTo>
                  <a:pt x="369049" y="236004"/>
                </a:lnTo>
                <a:lnTo>
                  <a:pt x="233019" y="231038"/>
                </a:lnTo>
                <a:lnTo>
                  <a:pt x="232857" y="230504"/>
                </a:lnTo>
                <a:lnTo>
                  <a:pt x="221259" y="230504"/>
                </a:lnTo>
                <a:lnTo>
                  <a:pt x="220515" y="230476"/>
                </a:lnTo>
                <a:lnTo>
                  <a:pt x="232848" y="230476"/>
                </a:lnTo>
                <a:lnTo>
                  <a:pt x="203009" y="132435"/>
                </a:lnTo>
                <a:lnTo>
                  <a:pt x="336759" y="132435"/>
                </a:lnTo>
                <a:lnTo>
                  <a:pt x="336474" y="131673"/>
                </a:lnTo>
                <a:lnTo>
                  <a:pt x="329565" y="131673"/>
                </a:lnTo>
                <a:lnTo>
                  <a:pt x="198196" y="116484"/>
                </a:lnTo>
                <a:lnTo>
                  <a:pt x="194250" y="103633"/>
                </a:lnTo>
                <a:close/>
              </a:path>
              <a:path w="633094" h="494664">
                <a:moveTo>
                  <a:pt x="380504" y="248615"/>
                </a:moveTo>
                <a:lnTo>
                  <a:pt x="417779" y="346748"/>
                </a:lnTo>
                <a:lnTo>
                  <a:pt x="426021" y="354012"/>
                </a:lnTo>
                <a:lnTo>
                  <a:pt x="431716" y="262966"/>
                </a:lnTo>
                <a:lnTo>
                  <a:pt x="403491" y="262966"/>
                </a:lnTo>
                <a:lnTo>
                  <a:pt x="411301" y="248828"/>
                </a:lnTo>
                <a:lnTo>
                  <a:pt x="380504" y="248615"/>
                </a:lnTo>
                <a:close/>
              </a:path>
              <a:path w="633094" h="494664">
                <a:moveTo>
                  <a:pt x="500498" y="253492"/>
                </a:moveTo>
                <a:lnTo>
                  <a:pt x="431890" y="260192"/>
                </a:lnTo>
                <a:lnTo>
                  <a:pt x="426021" y="354012"/>
                </a:lnTo>
                <a:lnTo>
                  <a:pt x="440620" y="354012"/>
                </a:lnTo>
                <a:lnTo>
                  <a:pt x="440537" y="345922"/>
                </a:lnTo>
                <a:lnTo>
                  <a:pt x="541831" y="340715"/>
                </a:lnTo>
                <a:lnTo>
                  <a:pt x="539673" y="340715"/>
                </a:lnTo>
                <a:lnTo>
                  <a:pt x="500498" y="253492"/>
                </a:lnTo>
                <a:close/>
              </a:path>
              <a:path w="633094" h="494664">
                <a:moveTo>
                  <a:pt x="524452" y="251153"/>
                </a:moveTo>
                <a:lnTo>
                  <a:pt x="500498" y="253492"/>
                </a:lnTo>
                <a:lnTo>
                  <a:pt x="539673" y="340715"/>
                </a:lnTo>
                <a:lnTo>
                  <a:pt x="562514" y="339485"/>
                </a:lnTo>
                <a:lnTo>
                  <a:pt x="524452" y="251153"/>
                </a:lnTo>
                <a:close/>
              </a:path>
              <a:path w="633094" h="494664">
                <a:moveTo>
                  <a:pt x="562514" y="339485"/>
                </a:moveTo>
                <a:lnTo>
                  <a:pt x="539673" y="340715"/>
                </a:lnTo>
                <a:lnTo>
                  <a:pt x="541831" y="340715"/>
                </a:lnTo>
                <a:lnTo>
                  <a:pt x="562584" y="339648"/>
                </a:lnTo>
                <a:lnTo>
                  <a:pt x="562514" y="339485"/>
                </a:lnTo>
                <a:close/>
              </a:path>
              <a:path w="633094" h="494664">
                <a:moveTo>
                  <a:pt x="590106" y="244741"/>
                </a:moveTo>
                <a:lnTo>
                  <a:pt x="524452" y="251153"/>
                </a:lnTo>
                <a:lnTo>
                  <a:pt x="562514" y="339485"/>
                </a:lnTo>
                <a:lnTo>
                  <a:pt x="633082" y="335686"/>
                </a:lnTo>
                <a:lnTo>
                  <a:pt x="590106" y="244741"/>
                </a:lnTo>
                <a:close/>
              </a:path>
              <a:path w="633094" h="494664">
                <a:moveTo>
                  <a:pt x="411301" y="248828"/>
                </a:moveTo>
                <a:lnTo>
                  <a:pt x="403491" y="262966"/>
                </a:lnTo>
                <a:lnTo>
                  <a:pt x="431890" y="260192"/>
                </a:lnTo>
                <a:lnTo>
                  <a:pt x="432592" y="248975"/>
                </a:lnTo>
                <a:lnTo>
                  <a:pt x="411301" y="248828"/>
                </a:lnTo>
                <a:close/>
              </a:path>
              <a:path w="633094" h="494664">
                <a:moveTo>
                  <a:pt x="431890" y="260192"/>
                </a:moveTo>
                <a:lnTo>
                  <a:pt x="403491" y="262966"/>
                </a:lnTo>
                <a:lnTo>
                  <a:pt x="431716" y="262966"/>
                </a:lnTo>
                <a:lnTo>
                  <a:pt x="431890" y="260192"/>
                </a:lnTo>
                <a:close/>
              </a:path>
              <a:path w="633094" h="494664">
                <a:moveTo>
                  <a:pt x="432592" y="248975"/>
                </a:moveTo>
                <a:lnTo>
                  <a:pt x="431890" y="260192"/>
                </a:lnTo>
                <a:lnTo>
                  <a:pt x="500498" y="253492"/>
                </a:lnTo>
                <a:lnTo>
                  <a:pt x="498674" y="249432"/>
                </a:lnTo>
                <a:lnTo>
                  <a:pt x="432592" y="248975"/>
                </a:lnTo>
                <a:close/>
              </a:path>
              <a:path w="633094" h="494664">
                <a:moveTo>
                  <a:pt x="498674" y="249432"/>
                </a:moveTo>
                <a:lnTo>
                  <a:pt x="500498" y="253492"/>
                </a:lnTo>
                <a:lnTo>
                  <a:pt x="524452" y="251153"/>
                </a:lnTo>
                <a:lnTo>
                  <a:pt x="523786" y="249605"/>
                </a:lnTo>
                <a:lnTo>
                  <a:pt x="498674" y="249432"/>
                </a:lnTo>
                <a:close/>
              </a:path>
              <a:path w="633094" h="494664">
                <a:moveTo>
                  <a:pt x="481634" y="211493"/>
                </a:moveTo>
                <a:lnTo>
                  <a:pt x="498674" y="249432"/>
                </a:lnTo>
                <a:lnTo>
                  <a:pt x="523786" y="249605"/>
                </a:lnTo>
                <a:lnTo>
                  <a:pt x="524452" y="251153"/>
                </a:lnTo>
                <a:lnTo>
                  <a:pt x="590106" y="244741"/>
                </a:lnTo>
                <a:lnTo>
                  <a:pt x="575043" y="212864"/>
                </a:lnTo>
                <a:lnTo>
                  <a:pt x="481634" y="211493"/>
                </a:lnTo>
                <a:close/>
              </a:path>
              <a:path w="633094" h="494664">
                <a:moveTo>
                  <a:pt x="433232" y="238730"/>
                </a:moveTo>
                <a:lnTo>
                  <a:pt x="432592" y="248975"/>
                </a:lnTo>
                <a:lnTo>
                  <a:pt x="498674" y="249432"/>
                </a:lnTo>
                <a:lnTo>
                  <a:pt x="494908" y="241046"/>
                </a:lnTo>
                <a:lnTo>
                  <a:pt x="491337" y="241046"/>
                </a:lnTo>
                <a:lnTo>
                  <a:pt x="433232" y="238730"/>
                </a:lnTo>
                <a:close/>
              </a:path>
              <a:path w="633094" h="494664">
                <a:moveTo>
                  <a:pt x="417231" y="238092"/>
                </a:moveTo>
                <a:lnTo>
                  <a:pt x="411301" y="248828"/>
                </a:lnTo>
                <a:lnTo>
                  <a:pt x="432592" y="248975"/>
                </a:lnTo>
                <a:lnTo>
                  <a:pt x="433232" y="238730"/>
                </a:lnTo>
                <a:lnTo>
                  <a:pt x="417231" y="238092"/>
                </a:lnTo>
                <a:close/>
              </a:path>
              <a:path w="633094" h="494664">
                <a:moveTo>
                  <a:pt x="411419" y="248615"/>
                </a:moveTo>
                <a:lnTo>
                  <a:pt x="380504" y="248615"/>
                </a:lnTo>
                <a:lnTo>
                  <a:pt x="411301" y="248828"/>
                </a:lnTo>
                <a:lnTo>
                  <a:pt x="411419" y="248615"/>
                </a:lnTo>
                <a:close/>
              </a:path>
              <a:path w="633094" h="494664">
                <a:moveTo>
                  <a:pt x="575700" y="211493"/>
                </a:moveTo>
                <a:lnTo>
                  <a:pt x="481634" y="211493"/>
                </a:lnTo>
                <a:lnTo>
                  <a:pt x="575043" y="212864"/>
                </a:lnTo>
                <a:lnTo>
                  <a:pt x="590106" y="244741"/>
                </a:lnTo>
                <a:lnTo>
                  <a:pt x="591146" y="244640"/>
                </a:lnTo>
                <a:lnTo>
                  <a:pt x="575700" y="211493"/>
                </a:lnTo>
                <a:close/>
              </a:path>
              <a:path w="633094" h="494664">
                <a:moveTo>
                  <a:pt x="452565" y="174126"/>
                </a:moveTo>
                <a:lnTo>
                  <a:pt x="435321" y="205344"/>
                </a:lnTo>
                <a:lnTo>
                  <a:pt x="433232" y="238730"/>
                </a:lnTo>
                <a:lnTo>
                  <a:pt x="491337" y="241046"/>
                </a:lnTo>
                <a:lnTo>
                  <a:pt x="464254" y="178321"/>
                </a:lnTo>
                <a:lnTo>
                  <a:pt x="452565" y="174126"/>
                </a:lnTo>
                <a:close/>
              </a:path>
              <a:path w="633094" h="494664">
                <a:moveTo>
                  <a:pt x="464254" y="178321"/>
                </a:moveTo>
                <a:lnTo>
                  <a:pt x="491337" y="241046"/>
                </a:lnTo>
                <a:lnTo>
                  <a:pt x="494908" y="241046"/>
                </a:lnTo>
                <a:lnTo>
                  <a:pt x="481634" y="211493"/>
                </a:lnTo>
                <a:lnTo>
                  <a:pt x="575700" y="211493"/>
                </a:lnTo>
                <a:lnTo>
                  <a:pt x="564912" y="188341"/>
                </a:lnTo>
                <a:lnTo>
                  <a:pt x="492175" y="188341"/>
                </a:lnTo>
                <a:lnTo>
                  <a:pt x="464254" y="178321"/>
                </a:lnTo>
                <a:close/>
              </a:path>
              <a:path w="633094" h="494664">
                <a:moveTo>
                  <a:pt x="435321" y="205344"/>
                </a:moveTo>
                <a:lnTo>
                  <a:pt x="417231" y="238092"/>
                </a:lnTo>
                <a:lnTo>
                  <a:pt x="433232" y="238730"/>
                </a:lnTo>
                <a:lnTo>
                  <a:pt x="435321" y="205344"/>
                </a:lnTo>
                <a:close/>
              </a:path>
              <a:path w="633094" h="494664">
                <a:moveTo>
                  <a:pt x="342087" y="145884"/>
                </a:moveTo>
                <a:lnTo>
                  <a:pt x="376301" y="236461"/>
                </a:lnTo>
                <a:lnTo>
                  <a:pt x="417231" y="238092"/>
                </a:lnTo>
                <a:lnTo>
                  <a:pt x="435321" y="205344"/>
                </a:lnTo>
                <a:lnTo>
                  <a:pt x="437609" y="168759"/>
                </a:lnTo>
                <a:lnTo>
                  <a:pt x="386144" y="150290"/>
                </a:lnTo>
                <a:lnTo>
                  <a:pt x="342087" y="145884"/>
                </a:lnTo>
                <a:close/>
              </a:path>
              <a:path w="633094" h="494664">
                <a:moveTo>
                  <a:pt x="203009" y="132435"/>
                </a:moveTo>
                <a:lnTo>
                  <a:pt x="233019" y="231038"/>
                </a:lnTo>
                <a:lnTo>
                  <a:pt x="369049" y="236004"/>
                </a:lnTo>
                <a:lnTo>
                  <a:pt x="335064" y="145351"/>
                </a:lnTo>
                <a:lnTo>
                  <a:pt x="203009" y="132435"/>
                </a:lnTo>
                <a:close/>
              </a:path>
              <a:path w="633094" h="494664">
                <a:moveTo>
                  <a:pt x="336759" y="132435"/>
                </a:moveTo>
                <a:lnTo>
                  <a:pt x="203009" y="132435"/>
                </a:lnTo>
                <a:lnTo>
                  <a:pt x="335064" y="145351"/>
                </a:lnTo>
                <a:lnTo>
                  <a:pt x="369049" y="236004"/>
                </a:lnTo>
                <a:lnTo>
                  <a:pt x="376128" y="236004"/>
                </a:lnTo>
                <a:lnTo>
                  <a:pt x="342087" y="145884"/>
                </a:lnTo>
                <a:lnTo>
                  <a:pt x="373869" y="145884"/>
                </a:lnTo>
                <a:lnTo>
                  <a:pt x="336816" y="132588"/>
                </a:lnTo>
                <a:lnTo>
                  <a:pt x="336759" y="132435"/>
                </a:lnTo>
                <a:close/>
              </a:path>
              <a:path w="633094" h="494664">
                <a:moveTo>
                  <a:pt x="202519" y="168392"/>
                </a:moveTo>
                <a:lnTo>
                  <a:pt x="203342" y="174842"/>
                </a:lnTo>
                <a:lnTo>
                  <a:pt x="220515" y="230476"/>
                </a:lnTo>
                <a:lnTo>
                  <a:pt x="221259" y="230504"/>
                </a:lnTo>
                <a:lnTo>
                  <a:pt x="202519" y="168392"/>
                </a:lnTo>
                <a:close/>
              </a:path>
              <a:path w="633094" h="494664">
                <a:moveTo>
                  <a:pt x="201774" y="213924"/>
                </a:moveTo>
                <a:lnTo>
                  <a:pt x="207479" y="229976"/>
                </a:lnTo>
                <a:lnTo>
                  <a:pt x="220515" y="230476"/>
                </a:lnTo>
                <a:lnTo>
                  <a:pt x="215647" y="214706"/>
                </a:lnTo>
                <a:lnTo>
                  <a:pt x="208432" y="214706"/>
                </a:lnTo>
                <a:lnTo>
                  <a:pt x="201774" y="213924"/>
                </a:lnTo>
                <a:close/>
              </a:path>
              <a:path w="633094" h="494664">
                <a:moveTo>
                  <a:pt x="29357" y="137181"/>
                </a:moveTo>
                <a:lnTo>
                  <a:pt x="47967" y="223862"/>
                </a:lnTo>
                <a:lnTo>
                  <a:pt x="207479" y="229976"/>
                </a:lnTo>
                <a:lnTo>
                  <a:pt x="201774" y="213924"/>
                </a:lnTo>
                <a:lnTo>
                  <a:pt x="42468" y="195224"/>
                </a:lnTo>
                <a:lnTo>
                  <a:pt x="29845" y="137198"/>
                </a:lnTo>
                <a:lnTo>
                  <a:pt x="29357" y="137181"/>
                </a:lnTo>
                <a:close/>
              </a:path>
              <a:path w="633094" h="494664">
                <a:moveTo>
                  <a:pt x="176293" y="142233"/>
                </a:moveTo>
                <a:lnTo>
                  <a:pt x="201774" y="213924"/>
                </a:lnTo>
                <a:lnTo>
                  <a:pt x="208432" y="214706"/>
                </a:lnTo>
                <a:lnTo>
                  <a:pt x="203342" y="174842"/>
                </a:lnTo>
                <a:lnTo>
                  <a:pt x="193459" y="142824"/>
                </a:lnTo>
                <a:lnTo>
                  <a:pt x="176293" y="142233"/>
                </a:lnTo>
                <a:close/>
              </a:path>
              <a:path w="633094" h="494664">
                <a:moveTo>
                  <a:pt x="203342" y="174842"/>
                </a:moveTo>
                <a:lnTo>
                  <a:pt x="208432" y="214706"/>
                </a:lnTo>
                <a:lnTo>
                  <a:pt x="215647" y="214706"/>
                </a:lnTo>
                <a:lnTo>
                  <a:pt x="203342" y="174842"/>
                </a:lnTo>
                <a:close/>
              </a:path>
              <a:path w="633094" h="494664">
                <a:moveTo>
                  <a:pt x="29845" y="137198"/>
                </a:moveTo>
                <a:lnTo>
                  <a:pt x="42468" y="195224"/>
                </a:lnTo>
                <a:lnTo>
                  <a:pt x="201774" y="213924"/>
                </a:lnTo>
                <a:lnTo>
                  <a:pt x="176293" y="142233"/>
                </a:lnTo>
                <a:lnTo>
                  <a:pt x="29845" y="137198"/>
                </a:lnTo>
                <a:close/>
              </a:path>
              <a:path w="633094" h="494664">
                <a:moveTo>
                  <a:pt x="437609" y="168759"/>
                </a:moveTo>
                <a:lnTo>
                  <a:pt x="435321" y="205344"/>
                </a:lnTo>
                <a:lnTo>
                  <a:pt x="452565" y="174126"/>
                </a:lnTo>
                <a:lnTo>
                  <a:pt x="437609" y="168759"/>
                </a:lnTo>
                <a:close/>
              </a:path>
              <a:path w="633094" h="494664">
                <a:moveTo>
                  <a:pt x="461543" y="157873"/>
                </a:moveTo>
                <a:lnTo>
                  <a:pt x="458109" y="164089"/>
                </a:lnTo>
                <a:lnTo>
                  <a:pt x="464254" y="178321"/>
                </a:lnTo>
                <a:lnTo>
                  <a:pt x="492175" y="188341"/>
                </a:lnTo>
                <a:lnTo>
                  <a:pt x="483135" y="174058"/>
                </a:lnTo>
                <a:lnTo>
                  <a:pt x="468033" y="172313"/>
                </a:lnTo>
                <a:lnTo>
                  <a:pt x="461853" y="157903"/>
                </a:lnTo>
                <a:lnTo>
                  <a:pt x="461543" y="157873"/>
                </a:lnTo>
                <a:close/>
              </a:path>
              <a:path w="633094" h="494664">
                <a:moveTo>
                  <a:pt x="483135" y="174058"/>
                </a:moveTo>
                <a:lnTo>
                  <a:pt x="492175" y="188341"/>
                </a:lnTo>
                <a:lnTo>
                  <a:pt x="564912" y="188341"/>
                </a:lnTo>
                <a:lnTo>
                  <a:pt x="562491" y="183146"/>
                </a:lnTo>
                <a:lnTo>
                  <a:pt x="561822" y="183146"/>
                </a:lnTo>
                <a:lnTo>
                  <a:pt x="483135" y="174058"/>
                </a:lnTo>
                <a:close/>
              </a:path>
              <a:path w="633094" h="494664">
                <a:moveTo>
                  <a:pt x="473637" y="159051"/>
                </a:moveTo>
                <a:lnTo>
                  <a:pt x="483135" y="174058"/>
                </a:lnTo>
                <a:lnTo>
                  <a:pt x="561822" y="183146"/>
                </a:lnTo>
                <a:lnTo>
                  <a:pt x="554421" y="166915"/>
                </a:lnTo>
                <a:lnTo>
                  <a:pt x="473637" y="159051"/>
                </a:lnTo>
                <a:close/>
              </a:path>
              <a:path w="633094" h="494664">
                <a:moveTo>
                  <a:pt x="554421" y="166915"/>
                </a:moveTo>
                <a:lnTo>
                  <a:pt x="561822" y="183146"/>
                </a:lnTo>
                <a:lnTo>
                  <a:pt x="562491" y="183146"/>
                </a:lnTo>
                <a:lnTo>
                  <a:pt x="554951" y="166966"/>
                </a:lnTo>
                <a:lnTo>
                  <a:pt x="554421" y="166915"/>
                </a:lnTo>
                <a:close/>
              </a:path>
              <a:path w="633094" h="494664">
                <a:moveTo>
                  <a:pt x="458109" y="164089"/>
                </a:moveTo>
                <a:lnTo>
                  <a:pt x="452565" y="174126"/>
                </a:lnTo>
                <a:lnTo>
                  <a:pt x="464254" y="178321"/>
                </a:lnTo>
                <a:lnTo>
                  <a:pt x="458109" y="164089"/>
                </a:lnTo>
                <a:close/>
              </a:path>
              <a:path w="633094" h="494664">
                <a:moveTo>
                  <a:pt x="171722" y="129372"/>
                </a:moveTo>
                <a:lnTo>
                  <a:pt x="176293" y="142233"/>
                </a:lnTo>
                <a:lnTo>
                  <a:pt x="193459" y="142824"/>
                </a:lnTo>
                <a:lnTo>
                  <a:pt x="203342" y="174842"/>
                </a:lnTo>
                <a:lnTo>
                  <a:pt x="202519" y="168392"/>
                </a:lnTo>
                <a:lnTo>
                  <a:pt x="191325" y="131292"/>
                </a:lnTo>
                <a:lnTo>
                  <a:pt x="171722" y="129372"/>
                </a:lnTo>
                <a:close/>
              </a:path>
              <a:path w="633094" h="494664">
                <a:moveTo>
                  <a:pt x="438438" y="155518"/>
                </a:moveTo>
                <a:lnTo>
                  <a:pt x="437609" y="168759"/>
                </a:lnTo>
                <a:lnTo>
                  <a:pt x="452565" y="174126"/>
                </a:lnTo>
                <a:lnTo>
                  <a:pt x="458109" y="164089"/>
                </a:lnTo>
                <a:lnTo>
                  <a:pt x="455129" y="157187"/>
                </a:lnTo>
                <a:lnTo>
                  <a:pt x="438438" y="155518"/>
                </a:lnTo>
                <a:close/>
              </a:path>
              <a:path w="633094" h="494664">
                <a:moveTo>
                  <a:pt x="461853" y="157903"/>
                </a:moveTo>
                <a:lnTo>
                  <a:pt x="468033" y="172313"/>
                </a:lnTo>
                <a:lnTo>
                  <a:pt x="483135" y="174058"/>
                </a:lnTo>
                <a:lnTo>
                  <a:pt x="473637" y="159051"/>
                </a:lnTo>
                <a:lnTo>
                  <a:pt x="461853" y="157903"/>
                </a:lnTo>
                <a:close/>
              </a:path>
              <a:path w="633094" h="494664">
                <a:moveTo>
                  <a:pt x="386144" y="150290"/>
                </a:moveTo>
                <a:lnTo>
                  <a:pt x="437609" y="168759"/>
                </a:lnTo>
                <a:lnTo>
                  <a:pt x="438438" y="155518"/>
                </a:lnTo>
                <a:lnTo>
                  <a:pt x="386144" y="150290"/>
                </a:lnTo>
                <a:close/>
              </a:path>
              <a:path w="633094" h="494664">
                <a:moveTo>
                  <a:pt x="134645" y="25057"/>
                </a:moveTo>
                <a:lnTo>
                  <a:pt x="171722" y="129372"/>
                </a:lnTo>
                <a:lnTo>
                  <a:pt x="191325" y="131292"/>
                </a:lnTo>
                <a:lnTo>
                  <a:pt x="202519" y="168392"/>
                </a:lnTo>
                <a:lnTo>
                  <a:pt x="194250" y="103633"/>
                </a:lnTo>
                <a:lnTo>
                  <a:pt x="171997" y="31154"/>
                </a:lnTo>
                <a:lnTo>
                  <a:pt x="134645" y="25057"/>
                </a:lnTo>
                <a:close/>
              </a:path>
              <a:path w="633094" h="494664">
                <a:moveTo>
                  <a:pt x="443421" y="75858"/>
                </a:moveTo>
                <a:lnTo>
                  <a:pt x="441402" y="108122"/>
                </a:lnTo>
                <a:lnTo>
                  <a:pt x="473637" y="159051"/>
                </a:lnTo>
                <a:lnTo>
                  <a:pt x="554421" y="166915"/>
                </a:lnTo>
                <a:lnTo>
                  <a:pt x="518744" y="88671"/>
                </a:lnTo>
                <a:lnTo>
                  <a:pt x="443421" y="75858"/>
                </a:lnTo>
                <a:close/>
              </a:path>
              <a:path w="633094" h="494664">
                <a:moveTo>
                  <a:pt x="441288" y="109951"/>
                </a:moveTo>
                <a:lnTo>
                  <a:pt x="438438" y="155518"/>
                </a:lnTo>
                <a:lnTo>
                  <a:pt x="455129" y="157187"/>
                </a:lnTo>
                <a:lnTo>
                  <a:pt x="458109" y="164089"/>
                </a:lnTo>
                <a:lnTo>
                  <a:pt x="461543" y="157873"/>
                </a:lnTo>
                <a:lnTo>
                  <a:pt x="461840" y="157873"/>
                </a:lnTo>
                <a:lnTo>
                  <a:pt x="441288" y="109951"/>
                </a:lnTo>
                <a:close/>
              </a:path>
              <a:path w="633094" h="494664">
                <a:moveTo>
                  <a:pt x="441402" y="108122"/>
                </a:moveTo>
                <a:lnTo>
                  <a:pt x="441288" y="109951"/>
                </a:lnTo>
                <a:lnTo>
                  <a:pt x="461853" y="157903"/>
                </a:lnTo>
                <a:lnTo>
                  <a:pt x="473637" y="159051"/>
                </a:lnTo>
                <a:lnTo>
                  <a:pt x="441402" y="108122"/>
                </a:lnTo>
                <a:close/>
              </a:path>
              <a:path w="633094" h="494664">
                <a:moveTo>
                  <a:pt x="461840" y="157873"/>
                </a:moveTo>
                <a:lnTo>
                  <a:pt x="461543" y="157873"/>
                </a:lnTo>
                <a:lnTo>
                  <a:pt x="461853" y="157903"/>
                </a:lnTo>
                <a:close/>
              </a:path>
              <a:path w="633094" h="494664">
                <a:moveTo>
                  <a:pt x="307139" y="53213"/>
                </a:moveTo>
                <a:lnTo>
                  <a:pt x="336816" y="132588"/>
                </a:lnTo>
                <a:lnTo>
                  <a:pt x="386144" y="150290"/>
                </a:lnTo>
                <a:lnTo>
                  <a:pt x="438438" y="155518"/>
                </a:lnTo>
                <a:lnTo>
                  <a:pt x="441288" y="109951"/>
                </a:lnTo>
                <a:lnTo>
                  <a:pt x="438614" y="103716"/>
                </a:lnTo>
                <a:lnTo>
                  <a:pt x="418312" y="71640"/>
                </a:lnTo>
                <a:lnTo>
                  <a:pt x="390331" y="66793"/>
                </a:lnTo>
                <a:lnTo>
                  <a:pt x="307139" y="53213"/>
                </a:lnTo>
                <a:close/>
              </a:path>
              <a:path w="633094" h="494664">
                <a:moveTo>
                  <a:pt x="373869" y="145884"/>
                </a:moveTo>
                <a:lnTo>
                  <a:pt x="342087" y="145884"/>
                </a:lnTo>
                <a:lnTo>
                  <a:pt x="386144" y="150290"/>
                </a:lnTo>
                <a:lnTo>
                  <a:pt x="373869" y="145884"/>
                </a:lnTo>
                <a:close/>
              </a:path>
              <a:path w="633094" h="494664">
                <a:moveTo>
                  <a:pt x="25017" y="115002"/>
                </a:moveTo>
                <a:lnTo>
                  <a:pt x="29845" y="137198"/>
                </a:lnTo>
                <a:lnTo>
                  <a:pt x="176293" y="142233"/>
                </a:lnTo>
                <a:lnTo>
                  <a:pt x="171722" y="129372"/>
                </a:lnTo>
                <a:lnTo>
                  <a:pt x="25017" y="115002"/>
                </a:lnTo>
                <a:close/>
              </a:path>
              <a:path w="633094" h="494664">
                <a:moveTo>
                  <a:pt x="24587" y="114960"/>
                </a:moveTo>
                <a:lnTo>
                  <a:pt x="29357" y="137181"/>
                </a:lnTo>
                <a:lnTo>
                  <a:pt x="29845" y="137198"/>
                </a:lnTo>
                <a:lnTo>
                  <a:pt x="25017" y="115002"/>
                </a:lnTo>
                <a:lnTo>
                  <a:pt x="24587" y="114960"/>
                </a:lnTo>
                <a:close/>
              </a:path>
              <a:path w="633094" h="494664">
                <a:moveTo>
                  <a:pt x="185273" y="33321"/>
                </a:moveTo>
                <a:lnTo>
                  <a:pt x="194250" y="103633"/>
                </a:lnTo>
                <a:lnTo>
                  <a:pt x="198196" y="116484"/>
                </a:lnTo>
                <a:lnTo>
                  <a:pt x="329565" y="131673"/>
                </a:lnTo>
                <a:lnTo>
                  <a:pt x="299634" y="51988"/>
                </a:lnTo>
                <a:lnTo>
                  <a:pt x="185273" y="33321"/>
                </a:lnTo>
                <a:close/>
              </a:path>
              <a:path w="633094" h="494664">
                <a:moveTo>
                  <a:pt x="299634" y="51988"/>
                </a:moveTo>
                <a:lnTo>
                  <a:pt x="329565" y="131673"/>
                </a:lnTo>
                <a:lnTo>
                  <a:pt x="336474" y="131673"/>
                </a:lnTo>
                <a:lnTo>
                  <a:pt x="307139" y="53213"/>
                </a:lnTo>
                <a:lnTo>
                  <a:pt x="299634" y="51988"/>
                </a:lnTo>
                <a:close/>
              </a:path>
              <a:path w="633094" h="494664">
                <a:moveTo>
                  <a:pt x="0" y="0"/>
                </a:moveTo>
                <a:lnTo>
                  <a:pt x="25017" y="115002"/>
                </a:lnTo>
                <a:lnTo>
                  <a:pt x="171722" y="129372"/>
                </a:lnTo>
                <a:lnTo>
                  <a:pt x="134645" y="25057"/>
                </a:lnTo>
                <a:lnTo>
                  <a:pt x="149093" y="25057"/>
                </a:lnTo>
                <a:lnTo>
                  <a:pt x="0" y="0"/>
                </a:lnTo>
                <a:close/>
              </a:path>
              <a:path w="633094" h="494664">
                <a:moveTo>
                  <a:pt x="438614" y="103716"/>
                </a:moveTo>
                <a:lnTo>
                  <a:pt x="441288" y="109951"/>
                </a:lnTo>
                <a:lnTo>
                  <a:pt x="441402" y="108122"/>
                </a:lnTo>
                <a:lnTo>
                  <a:pt x="438614" y="103716"/>
                </a:lnTo>
                <a:close/>
              </a:path>
              <a:path w="633094" h="494664">
                <a:moveTo>
                  <a:pt x="425348" y="72783"/>
                </a:moveTo>
                <a:lnTo>
                  <a:pt x="438614" y="103716"/>
                </a:lnTo>
                <a:lnTo>
                  <a:pt x="441402" y="108122"/>
                </a:lnTo>
                <a:lnTo>
                  <a:pt x="443421" y="75858"/>
                </a:lnTo>
                <a:lnTo>
                  <a:pt x="425348" y="72783"/>
                </a:lnTo>
                <a:close/>
              </a:path>
              <a:path w="633094" h="494664">
                <a:moveTo>
                  <a:pt x="390331" y="66793"/>
                </a:moveTo>
                <a:lnTo>
                  <a:pt x="418312" y="71640"/>
                </a:lnTo>
                <a:lnTo>
                  <a:pt x="438614" y="103716"/>
                </a:lnTo>
                <a:lnTo>
                  <a:pt x="425348" y="72783"/>
                </a:lnTo>
                <a:lnTo>
                  <a:pt x="427029" y="72783"/>
                </a:lnTo>
                <a:lnTo>
                  <a:pt x="390331" y="66793"/>
                </a:lnTo>
                <a:close/>
              </a:path>
              <a:path w="633094" h="494664">
                <a:moveTo>
                  <a:pt x="171997" y="31154"/>
                </a:moveTo>
                <a:lnTo>
                  <a:pt x="194250" y="103633"/>
                </a:lnTo>
                <a:lnTo>
                  <a:pt x="185273" y="33321"/>
                </a:lnTo>
                <a:lnTo>
                  <a:pt x="171997" y="31154"/>
                </a:lnTo>
                <a:close/>
              </a:path>
              <a:path w="633094" h="494664">
                <a:moveTo>
                  <a:pt x="427029" y="72783"/>
                </a:moveTo>
                <a:lnTo>
                  <a:pt x="425348" y="72783"/>
                </a:lnTo>
                <a:lnTo>
                  <a:pt x="443421" y="75858"/>
                </a:lnTo>
                <a:lnTo>
                  <a:pt x="443445" y="75463"/>
                </a:lnTo>
                <a:lnTo>
                  <a:pt x="427029" y="72783"/>
                </a:lnTo>
                <a:close/>
              </a:path>
              <a:path w="633094" h="494664">
                <a:moveTo>
                  <a:pt x="306806" y="52324"/>
                </a:moveTo>
                <a:lnTo>
                  <a:pt x="307139" y="53213"/>
                </a:lnTo>
                <a:lnTo>
                  <a:pt x="390331" y="66793"/>
                </a:lnTo>
                <a:lnTo>
                  <a:pt x="306806" y="52324"/>
                </a:lnTo>
                <a:close/>
              </a:path>
              <a:path w="633094" h="494664">
                <a:moveTo>
                  <a:pt x="185069" y="31728"/>
                </a:moveTo>
                <a:lnTo>
                  <a:pt x="185273" y="33321"/>
                </a:lnTo>
                <a:lnTo>
                  <a:pt x="299634" y="51988"/>
                </a:lnTo>
                <a:lnTo>
                  <a:pt x="299326" y="51168"/>
                </a:lnTo>
                <a:lnTo>
                  <a:pt x="185069" y="31728"/>
                </a:lnTo>
                <a:close/>
              </a:path>
              <a:path w="633094" h="494664">
                <a:moveTo>
                  <a:pt x="171462" y="29413"/>
                </a:moveTo>
                <a:lnTo>
                  <a:pt x="171997" y="31154"/>
                </a:lnTo>
                <a:lnTo>
                  <a:pt x="185273" y="33321"/>
                </a:lnTo>
                <a:lnTo>
                  <a:pt x="185069" y="31728"/>
                </a:lnTo>
                <a:lnTo>
                  <a:pt x="171462" y="29413"/>
                </a:lnTo>
                <a:close/>
              </a:path>
              <a:path w="633094" h="494664">
                <a:moveTo>
                  <a:pt x="175013" y="29413"/>
                </a:moveTo>
                <a:lnTo>
                  <a:pt x="171462" y="29413"/>
                </a:lnTo>
                <a:lnTo>
                  <a:pt x="185069" y="31728"/>
                </a:lnTo>
                <a:lnTo>
                  <a:pt x="184988" y="31089"/>
                </a:lnTo>
                <a:lnTo>
                  <a:pt x="175013" y="29413"/>
                </a:lnTo>
                <a:close/>
              </a:path>
              <a:path w="633094" h="494664">
                <a:moveTo>
                  <a:pt x="149093" y="25057"/>
                </a:moveTo>
                <a:lnTo>
                  <a:pt x="134645" y="25057"/>
                </a:lnTo>
                <a:lnTo>
                  <a:pt x="171997" y="31154"/>
                </a:lnTo>
                <a:lnTo>
                  <a:pt x="171462" y="29413"/>
                </a:lnTo>
                <a:lnTo>
                  <a:pt x="175013" y="29413"/>
                </a:lnTo>
                <a:lnTo>
                  <a:pt x="149093" y="25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98449" y="4546892"/>
            <a:ext cx="632739" cy="365607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98449" y="4546892"/>
            <a:ext cx="632739" cy="365607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98449" y="4546892"/>
            <a:ext cx="632739" cy="365607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98449" y="4546892"/>
            <a:ext cx="632739" cy="365607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849502" y="4903495"/>
            <a:ext cx="192760" cy="138099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49502" y="4903495"/>
            <a:ext cx="192760" cy="13809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49502" y="4903495"/>
            <a:ext cx="192760" cy="138099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49502" y="4903495"/>
            <a:ext cx="192760" cy="13809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65886" y="4881816"/>
            <a:ext cx="565950" cy="46266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88670" y="4547577"/>
            <a:ext cx="88442" cy="380504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88670" y="4547577"/>
            <a:ext cx="88442" cy="380504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88670" y="4547577"/>
            <a:ext cx="88442" cy="380504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88670" y="4547577"/>
            <a:ext cx="88442" cy="380504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41515" y="4552543"/>
            <a:ext cx="1854" cy="10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41515" y="455254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93"/>
                </a:moveTo>
                <a:lnTo>
                  <a:pt x="88" y="723"/>
                </a:lnTo>
                <a:lnTo>
                  <a:pt x="1854" y="1028"/>
                </a:lnTo>
                <a:lnTo>
                  <a:pt x="1612" y="0"/>
                </a:lnTo>
                <a:lnTo>
                  <a:pt x="0" y="39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41515" y="455254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93"/>
                </a:moveTo>
                <a:lnTo>
                  <a:pt x="88" y="723"/>
                </a:lnTo>
                <a:lnTo>
                  <a:pt x="1854" y="1028"/>
                </a:lnTo>
                <a:lnTo>
                  <a:pt x="1612" y="0"/>
                </a:lnTo>
                <a:lnTo>
                  <a:pt x="0" y="39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41515" y="455254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393"/>
                </a:moveTo>
                <a:lnTo>
                  <a:pt x="88" y="723"/>
                </a:lnTo>
                <a:lnTo>
                  <a:pt x="1854" y="1028"/>
                </a:lnTo>
                <a:lnTo>
                  <a:pt x="1612" y="0"/>
                </a:lnTo>
                <a:lnTo>
                  <a:pt x="0" y="39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09587" y="4837798"/>
            <a:ext cx="18160" cy="7197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09587" y="4837798"/>
            <a:ext cx="18415" cy="72390"/>
          </a:xfrm>
          <a:custGeom>
            <a:avLst/>
            <a:gdLst/>
            <a:ahLst/>
            <a:cxnLst/>
            <a:rect l="l" t="t" r="r" b="b"/>
            <a:pathLst>
              <a:path w="18415" h="72389">
                <a:moveTo>
                  <a:pt x="1193" y="0"/>
                </a:moveTo>
                <a:lnTo>
                  <a:pt x="0" y="2158"/>
                </a:lnTo>
                <a:lnTo>
                  <a:pt x="1193" y="7150"/>
                </a:lnTo>
                <a:lnTo>
                  <a:pt x="2882" y="7111"/>
                </a:lnTo>
                <a:lnTo>
                  <a:pt x="1193" y="0"/>
                </a:lnTo>
              </a:path>
              <a:path w="18415" h="72389">
                <a:moveTo>
                  <a:pt x="3263" y="8775"/>
                </a:moveTo>
                <a:lnTo>
                  <a:pt x="1574" y="8813"/>
                </a:lnTo>
                <a:lnTo>
                  <a:pt x="16560" y="71970"/>
                </a:lnTo>
                <a:lnTo>
                  <a:pt x="18160" y="71589"/>
                </a:lnTo>
                <a:lnTo>
                  <a:pt x="3263" y="877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09587" y="4837798"/>
            <a:ext cx="18415" cy="72390"/>
          </a:xfrm>
          <a:custGeom>
            <a:avLst/>
            <a:gdLst/>
            <a:ahLst/>
            <a:cxnLst/>
            <a:rect l="l" t="t" r="r" b="b"/>
            <a:pathLst>
              <a:path w="18415" h="72389">
                <a:moveTo>
                  <a:pt x="1193" y="0"/>
                </a:moveTo>
                <a:lnTo>
                  <a:pt x="0" y="2158"/>
                </a:lnTo>
                <a:lnTo>
                  <a:pt x="1193" y="7150"/>
                </a:lnTo>
                <a:lnTo>
                  <a:pt x="2882" y="7111"/>
                </a:lnTo>
                <a:lnTo>
                  <a:pt x="1193" y="0"/>
                </a:lnTo>
              </a:path>
              <a:path w="18415" h="72389">
                <a:moveTo>
                  <a:pt x="3263" y="8775"/>
                </a:moveTo>
                <a:lnTo>
                  <a:pt x="1574" y="8813"/>
                </a:lnTo>
                <a:lnTo>
                  <a:pt x="16560" y="71970"/>
                </a:lnTo>
                <a:lnTo>
                  <a:pt x="18160" y="71589"/>
                </a:lnTo>
                <a:lnTo>
                  <a:pt x="3263" y="877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09587" y="4837798"/>
            <a:ext cx="18415" cy="72390"/>
          </a:xfrm>
          <a:custGeom>
            <a:avLst/>
            <a:gdLst/>
            <a:ahLst/>
            <a:cxnLst/>
            <a:rect l="l" t="t" r="r" b="b"/>
            <a:pathLst>
              <a:path w="18415" h="72389">
                <a:moveTo>
                  <a:pt x="1193" y="0"/>
                </a:moveTo>
                <a:lnTo>
                  <a:pt x="0" y="2158"/>
                </a:lnTo>
                <a:lnTo>
                  <a:pt x="1193" y="7150"/>
                </a:lnTo>
                <a:lnTo>
                  <a:pt x="2882" y="7111"/>
                </a:lnTo>
                <a:lnTo>
                  <a:pt x="1193" y="0"/>
                </a:lnTo>
              </a:path>
              <a:path w="18415" h="72389">
                <a:moveTo>
                  <a:pt x="3263" y="8775"/>
                </a:moveTo>
                <a:lnTo>
                  <a:pt x="1574" y="8813"/>
                </a:lnTo>
                <a:lnTo>
                  <a:pt x="16560" y="71970"/>
                </a:lnTo>
                <a:lnTo>
                  <a:pt x="18160" y="71589"/>
                </a:lnTo>
                <a:lnTo>
                  <a:pt x="3263" y="877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18807" y="4566297"/>
            <a:ext cx="1054" cy="44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18807" y="45662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27" y="0"/>
                </a:moveTo>
                <a:lnTo>
                  <a:pt x="0" y="254"/>
                </a:lnTo>
                <a:lnTo>
                  <a:pt x="1054" y="444"/>
                </a:lnTo>
                <a:lnTo>
                  <a:pt x="92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18807" y="45662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27" y="0"/>
                </a:moveTo>
                <a:lnTo>
                  <a:pt x="0" y="254"/>
                </a:lnTo>
                <a:lnTo>
                  <a:pt x="1054" y="444"/>
                </a:lnTo>
                <a:lnTo>
                  <a:pt x="92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18807" y="45662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27" y="0"/>
                </a:moveTo>
                <a:lnTo>
                  <a:pt x="0" y="254"/>
                </a:lnTo>
                <a:lnTo>
                  <a:pt x="1054" y="444"/>
                </a:lnTo>
                <a:lnTo>
                  <a:pt x="927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77459" y="4775784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0" y="0"/>
                </a:moveTo>
                <a:lnTo>
                  <a:pt x="4419" y="15557"/>
                </a:lnTo>
                <a:lnTo>
                  <a:pt x="6159" y="15595"/>
                </a:lnTo>
                <a:lnTo>
                  <a:pt x="1752" y="63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73366" y="4760252"/>
            <a:ext cx="42456" cy="144678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73366" y="4760252"/>
            <a:ext cx="42545" cy="144780"/>
          </a:xfrm>
          <a:custGeom>
            <a:avLst/>
            <a:gdLst/>
            <a:ahLst/>
            <a:cxnLst/>
            <a:rect l="l" t="t" r="r" b="b"/>
            <a:pathLst>
              <a:path w="42544" h="144779">
                <a:moveTo>
                  <a:pt x="1422" y="0"/>
                </a:moveTo>
                <a:lnTo>
                  <a:pt x="0" y="1104"/>
                </a:lnTo>
                <a:lnTo>
                  <a:pt x="4089" y="15532"/>
                </a:lnTo>
                <a:lnTo>
                  <a:pt x="5854" y="15595"/>
                </a:lnTo>
                <a:lnTo>
                  <a:pt x="1422" y="0"/>
                </a:lnTo>
              </a:path>
              <a:path w="42544" h="144779">
                <a:moveTo>
                  <a:pt x="8508" y="31089"/>
                </a:moveTo>
                <a:lnTo>
                  <a:pt x="23266" y="83083"/>
                </a:lnTo>
                <a:lnTo>
                  <a:pt x="24993" y="83045"/>
                </a:lnTo>
                <a:lnTo>
                  <a:pt x="10248" y="31127"/>
                </a:lnTo>
                <a:lnTo>
                  <a:pt x="8508" y="31089"/>
                </a:lnTo>
              </a:path>
              <a:path w="42544" h="144779">
                <a:moveTo>
                  <a:pt x="25463" y="84708"/>
                </a:moveTo>
                <a:lnTo>
                  <a:pt x="23736" y="84734"/>
                </a:lnTo>
                <a:lnTo>
                  <a:pt x="40754" y="144678"/>
                </a:lnTo>
                <a:lnTo>
                  <a:pt x="42456" y="144551"/>
                </a:lnTo>
                <a:lnTo>
                  <a:pt x="25463" y="8470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73366" y="4760252"/>
            <a:ext cx="42545" cy="144780"/>
          </a:xfrm>
          <a:custGeom>
            <a:avLst/>
            <a:gdLst/>
            <a:ahLst/>
            <a:cxnLst/>
            <a:rect l="l" t="t" r="r" b="b"/>
            <a:pathLst>
              <a:path w="42544" h="144779">
                <a:moveTo>
                  <a:pt x="1422" y="0"/>
                </a:moveTo>
                <a:lnTo>
                  <a:pt x="0" y="1104"/>
                </a:lnTo>
                <a:lnTo>
                  <a:pt x="4089" y="15532"/>
                </a:lnTo>
                <a:lnTo>
                  <a:pt x="5854" y="15595"/>
                </a:lnTo>
                <a:lnTo>
                  <a:pt x="1422" y="0"/>
                </a:lnTo>
              </a:path>
              <a:path w="42544" h="144779">
                <a:moveTo>
                  <a:pt x="8508" y="31089"/>
                </a:moveTo>
                <a:lnTo>
                  <a:pt x="23266" y="83083"/>
                </a:lnTo>
                <a:lnTo>
                  <a:pt x="24993" y="83045"/>
                </a:lnTo>
                <a:lnTo>
                  <a:pt x="10248" y="31127"/>
                </a:lnTo>
                <a:lnTo>
                  <a:pt x="8508" y="31089"/>
                </a:lnTo>
              </a:path>
              <a:path w="42544" h="144779">
                <a:moveTo>
                  <a:pt x="25463" y="84708"/>
                </a:moveTo>
                <a:lnTo>
                  <a:pt x="23736" y="84734"/>
                </a:lnTo>
                <a:lnTo>
                  <a:pt x="40754" y="144678"/>
                </a:lnTo>
                <a:lnTo>
                  <a:pt x="42456" y="144551"/>
                </a:lnTo>
                <a:lnTo>
                  <a:pt x="25463" y="8470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73366" y="4760252"/>
            <a:ext cx="42545" cy="144780"/>
          </a:xfrm>
          <a:custGeom>
            <a:avLst/>
            <a:gdLst/>
            <a:ahLst/>
            <a:cxnLst/>
            <a:rect l="l" t="t" r="r" b="b"/>
            <a:pathLst>
              <a:path w="42544" h="144779">
                <a:moveTo>
                  <a:pt x="1422" y="0"/>
                </a:moveTo>
                <a:lnTo>
                  <a:pt x="0" y="1104"/>
                </a:lnTo>
                <a:lnTo>
                  <a:pt x="4089" y="15532"/>
                </a:lnTo>
                <a:lnTo>
                  <a:pt x="5854" y="15595"/>
                </a:lnTo>
                <a:lnTo>
                  <a:pt x="1422" y="0"/>
                </a:lnTo>
              </a:path>
              <a:path w="42544" h="144779">
                <a:moveTo>
                  <a:pt x="8508" y="31089"/>
                </a:moveTo>
                <a:lnTo>
                  <a:pt x="23266" y="83083"/>
                </a:lnTo>
                <a:lnTo>
                  <a:pt x="24993" y="83045"/>
                </a:lnTo>
                <a:lnTo>
                  <a:pt x="10248" y="31127"/>
                </a:lnTo>
                <a:lnTo>
                  <a:pt x="8508" y="31089"/>
                </a:lnTo>
              </a:path>
              <a:path w="42544" h="144779">
                <a:moveTo>
                  <a:pt x="25463" y="84708"/>
                </a:moveTo>
                <a:lnTo>
                  <a:pt x="23736" y="84734"/>
                </a:lnTo>
                <a:lnTo>
                  <a:pt x="40754" y="144678"/>
                </a:lnTo>
                <a:lnTo>
                  <a:pt x="42456" y="144551"/>
                </a:lnTo>
                <a:lnTo>
                  <a:pt x="25463" y="8470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14120" y="4904854"/>
            <a:ext cx="1549" cy="40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17549" y="4583404"/>
            <a:ext cx="647" cy="27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17549" y="458340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46" y="0"/>
                </a:moveTo>
                <a:lnTo>
                  <a:pt x="0" y="165"/>
                </a:lnTo>
                <a:lnTo>
                  <a:pt x="647" y="279"/>
                </a:lnTo>
                <a:lnTo>
                  <a:pt x="54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17549" y="458340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46" y="0"/>
                </a:moveTo>
                <a:lnTo>
                  <a:pt x="0" y="165"/>
                </a:lnTo>
                <a:lnTo>
                  <a:pt x="647" y="279"/>
                </a:lnTo>
                <a:lnTo>
                  <a:pt x="54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17549" y="458340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46" y="0"/>
                </a:moveTo>
                <a:lnTo>
                  <a:pt x="0" y="165"/>
                </a:lnTo>
                <a:lnTo>
                  <a:pt x="647" y="279"/>
                </a:lnTo>
                <a:lnTo>
                  <a:pt x="54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75851" y="4779555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0" y="0"/>
                </a:moveTo>
                <a:lnTo>
                  <a:pt x="4216" y="13893"/>
                </a:lnTo>
                <a:lnTo>
                  <a:pt x="5956" y="13919"/>
                </a:lnTo>
                <a:lnTo>
                  <a:pt x="1765" y="63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858761" y="4722888"/>
            <a:ext cx="55181" cy="176618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58761" y="4722888"/>
            <a:ext cx="55181" cy="176618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58761" y="4722888"/>
            <a:ext cx="55244" cy="177165"/>
          </a:xfrm>
          <a:custGeom>
            <a:avLst/>
            <a:gdLst/>
            <a:ahLst/>
            <a:cxnLst/>
            <a:rect l="l" t="t" r="r" b="b"/>
            <a:pathLst>
              <a:path w="55244" h="177164">
                <a:moveTo>
                  <a:pt x="1638" y="0"/>
                </a:moveTo>
                <a:lnTo>
                  <a:pt x="0" y="292"/>
                </a:lnTo>
                <a:lnTo>
                  <a:pt x="1130" y="4025"/>
                </a:lnTo>
                <a:lnTo>
                  <a:pt x="2895" y="4140"/>
                </a:lnTo>
                <a:lnTo>
                  <a:pt x="1638" y="0"/>
                </a:lnTo>
              </a:path>
              <a:path w="55244" h="177164">
                <a:moveTo>
                  <a:pt x="1638" y="5740"/>
                </a:moveTo>
                <a:lnTo>
                  <a:pt x="17081" y="56667"/>
                </a:lnTo>
                <a:lnTo>
                  <a:pt x="18859" y="56730"/>
                </a:lnTo>
                <a:lnTo>
                  <a:pt x="3428" y="5854"/>
                </a:lnTo>
                <a:lnTo>
                  <a:pt x="1638" y="5740"/>
                </a:lnTo>
              </a:path>
              <a:path w="55244" h="177164">
                <a:moveTo>
                  <a:pt x="21297" y="70548"/>
                </a:moveTo>
                <a:lnTo>
                  <a:pt x="35877" y="118605"/>
                </a:lnTo>
                <a:lnTo>
                  <a:pt x="37617" y="118567"/>
                </a:lnTo>
                <a:lnTo>
                  <a:pt x="23050" y="70586"/>
                </a:lnTo>
                <a:lnTo>
                  <a:pt x="21297" y="70548"/>
                </a:lnTo>
              </a:path>
              <a:path w="55244" h="177164">
                <a:moveTo>
                  <a:pt x="38100" y="120218"/>
                </a:moveTo>
                <a:lnTo>
                  <a:pt x="36372" y="120256"/>
                </a:lnTo>
                <a:lnTo>
                  <a:pt x="53466" y="176618"/>
                </a:lnTo>
                <a:lnTo>
                  <a:pt x="55181" y="176504"/>
                </a:lnTo>
                <a:lnTo>
                  <a:pt x="38100" y="12021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58761" y="4722888"/>
            <a:ext cx="55244" cy="177165"/>
          </a:xfrm>
          <a:custGeom>
            <a:avLst/>
            <a:gdLst/>
            <a:ahLst/>
            <a:cxnLst/>
            <a:rect l="l" t="t" r="r" b="b"/>
            <a:pathLst>
              <a:path w="55244" h="177164">
                <a:moveTo>
                  <a:pt x="1638" y="0"/>
                </a:moveTo>
                <a:lnTo>
                  <a:pt x="0" y="292"/>
                </a:lnTo>
                <a:lnTo>
                  <a:pt x="1130" y="4025"/>
                </a:lnTo>
                <a:lnTo>
                  <a:pt x="2895" y="4140"/>
                </a:lnTo>
                <a:lnTo>
                  <a:pt x="1638" y="0"/>
                </a:lnTo>
              </a:path>
              <a:path w="55244" h="177164">
                <a:moveTo>
                  <a:pt x="1638" y="5740"/>
                </a:moveTo>
                <a:lnTo>
                  <a:pt x="17081" y="56667"/>
                </a:lnTo>
                <a:lnTo>
                  <a:pt x="18859" y="56730"/>
                </a:lnTo>
                <a:lnTo>
                  <a:pt x="3428" y="5854"/>
                </a:lnTo>
                <a:lnTo>
                  <a:pt x="1638" y="5740"/>
                </a:lnTo>
              </a:path>
              <a:path w="55244" h="177164">
                <a:moveTo>
                  <a:pt x="21297" y="70548"/>
                </a:moveTo>
                <a:lnTo>
                  <a:pt x="35877" y="118605"/>
                </a:lnTo>
                <a:lnTo>
                  <a:pt x="37617" y="118567"/>
                </a:lnTo>
                <a:lnTo>
                  <a:pt x="23050" y="70586"/>
                </a:lnTo>
                <a:lnTo>
                  <a:pt x="21297" y="70548"/>
                </a:lnTo>
              </a:path>
              <a:path w="55244" h="177164">
                <a:moveTo>
                  <a:pt x="38100" y="120218"/>
                </a:moveTo>
                <a:lnTo>
                  <a:pt x="36372" y="120256"/>
                </a:lnTo>
                <a:lnTo>
                  <a:pt x="53466" y="176618"/>
                </a:lnTo>
                <a:lnTo>
                  <a:pt x="55181" y="176504"/>
                </a:lnTo>
                <a:lnTo>
                  <a:pt x="38100" y="12021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912228" y="4899393"/>
            <a:ext cx="1968" cy="128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62863" y="4589665"/>
            <a:ext cx="2247" cy="209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29222" y="4781499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0"/>
                </a:moveTo>
                <a:lnTo>
                  <a:pt x="4457" y="12877"/>
                </a:lnTo>
                <a:lnTo>
                  <a:pt x="6197" y="12903"/>
                </a:lnTo>
                <a:lnTo>
                  <a:pt x="1752" y="63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07376" y="4718507"/>
            <a:ext cx="63398" cy="177838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07376" y="4718507"/>
            <a:ext cx="63398" cy="177838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07376" y="4718507"/>
            <a:ext cx="63500" cy="178435"/>
          </a:xfrm>
          <a:custGeom>
            <a:avLst/>
            <a:gdLst/>
            <a:ahLst/>
            <a:cxnLst/>
            <a:rect l="l" t="t" r="r" b="b"/>
            <a:pathLst>
              <a:path w="63500" h="178435">
                <a:moveTo>
                  <a:pt x="1714" y="0"/>
                </a:moveTo>
                <a:lnTo>
                  <a:pt x="0" y="38"/>
                </a:lnTo>
                <a:lnTo>
                  <a:pt x="4000" y="11569"/>
                </a:lnTo>
                <a:lnTo>
                  <a:pt x="5765" y="11671"/>
                </a:lnTo>
                <a:lnTo>
                  <a:pt x="1714" y="0"/>
                </a:lnTo>
              </a:path>
              <a:path w="63500" h="178435">
                <a:moveTo>
                  <a:pt x="4597" y="13296"/>
                </a:moveTo>
                <a:lnTo>
                  <a:pt x="21843" y="63004"/>
                </a:lnTo>
                <a:lnTo>
                  <a:pt x="23596" y="63055"/>
                </a:lnTo>
                <a:lnTo>
                  <a:pt x="6362" y="13398"/>
                </a:lnTo>
                <a:lnTo>
                  <a:pt x="4597" y="13296"/>
                </a:lnTo>
              </a:path>
              <a:path w="63500" h="178435">
                <a:moveTo>
                  <a:pt x="26301" y="75869"/>
                </a:moveTo>
                <a:lnTo>
                  <a:pt x="42290" y="121958"/>
                </a:lnTo>
                <a:lnTo>
                  <a:pt x="44018" y="121920"/>
                </a:lnTo>
                <a:lnTo>
                  <a:pt x="28054" y="75895"/>
                </a:lnTo>
                <a:lnTo>
                  <a:pt x="26301" y="75869"/>
                </a:lnTo>
              </a:path>
              <a:path w="63500" h="178435">
                <a:moveTo>
                  <a:pt x="44576" y="123558"/>
                </a:moveTo>
                <a:lnTo>
                  <a:pt x="42862" y="123596"/>
                </a:lnTo>
                <a:lnTo>
                  <a:pt x="61683" y="177838"/>
                </a:lnTo>
                <a:lnTo>
                  <a:pt x="63398" y="177749"/>
                </a:lnTo>
                <a:lnTo>
                  <a:pt x="44576" y="12355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07376" y="4718507"/>
            <a:ext cx="63500" cy="178435"/>
          </a:xfrm>
          <a:custGeom>
            <a:avLst/>
            <a:gdLst/>
            <a:ahLst/>
            <a:cxnLst/>
            <a:rect l="l" t="t" r="r" b="b"/>
            <a:pathLst>
              <a:path w="63500" h="178435">
                <a:moveTo>
                  <a:pt x="1714" y="0"/>
                </a:moveTo>
                <a:lnTo>
                  <a:pt x="0" y="38"/>
                </a:lnTo>
                <a:lnTo>
                  <a:pt x="4000" y="11569"/>
                </a:lnTo>
                <a:lnTo>
                  <a:pt x="5765" y="11671"/>
                </a:lnTo>
                <a:lnTo>
                  <a:pt x="1714" y="0"/>
                </a:lnTo>
              </a:path>
              <a:path w="63500" h="178435">
                <a:moveTo>
                  <a:pt x="4597" y="13296"/>
                </a:moveTo>
                <a:lnTo>
                  <a:pt x="21843" y="63004"/>
                </a:lnTo>
                <a:lnTo>
                  <a:pt x="23596" y="63055"/>
                </a:lnTo>
                <a:lnTo>
                  <a:pt x="6362" y="13398"/>
                </a:lnTo>
                <a:lnTo>
                  <a:pt x="4597" y="13296"/>
                </a:lnTo>
              </a:path>
              <a:path w="63500" h="178435">
                <a:moveTo>
                  <a:pt x="26301" y="75869"/>
                </a:moveTo>
                <a:lnTo>
                  <a:pt x="42290" y="121958"/>
                </a:lnTo>
                <a:lnTo>
                  <a:pt x="44018" y="121920"/>
                </a:lnTo>
                <a:lnTo>
                  <a:pt x="28054" y="75895"/>
                </a:lnTo>
                <a:lnTo>
                  <a:pt x="26301" y="75869"/>
                </a:lnTo>
              </a:path>
              <a:path w="63500" h="178435">
                <a:moveTo>
                  <a:pt x="44576" y="123558"/>
                </a:moveTo>
                <a:lnTo>
                  <a:pt x="42862" y="123596"/>
                </a:lnTo>
                <a:lnTo>
                  <a:pt x="61683" y="177838"/>
                </a:lnTo>
                <a:lnTo>
                  <a:pt x="63398" y="177749"/>
                </a:lnTo>
                <a:lnTo>
                  <a:pt x="44576" y="12355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69060" y="4896256"/>
            <a:ext cx="2260" cy="220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009945" y="478476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4445" y="11379"/>
                </a:lnTo>
                <a:lnTo>
                  <a:pt x="6248" y="11417"/>
                </a:lnTo>
                <a:lnTo>
                  <a:pt x="1828" y="76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985647" y="4722545"/>
            <a:ext cx="67945" cy="169545"/>
          </a:xfrm>
          <a:custGeom>
            <a:avLst/>
            <a:gdLst/>
            <a:ahLst/>
            <a:cxnLst/>
            <a:rect l="l" t="t" r="r" b="b"/>
            <a:pathLst>
              <a:path w="67944" h="169545">
                <a:moveTo>
                  <a:pt x="0" y="0"/>
                </a:moveTo>
                <a:lnTo>
                  <a:pt x="4825" y="12357"/>
                </a:lnTo>
                <a:lnTo>
                  <a:pt x="6667" y="12484"/>
                </a:lnTo>
                <a:lnTo>
                  <a:pt x="1854" y="152"/>
                </a:lnTo>
                <a:lnTo>
                  <a:pt x="0" y="0"/>
                </a:lnTo>
              </a:path>
              <a:path w="67944" h="169545">
                <a:moveTo>
                  <a:pt x="5499" y="14084"/>
                </a:moveTo>
                <a:lnTo>
                  <a:pt x="24295" y="62217"/>
                </a:lnTo>
                <a:lnTo>
                  <a:pt x="26123" y="62293"/>
                </a:lnTo>
                <a:lnTo>
                  <a:pt x="7353" y="14185"/>
                </a:lnTo>
                <a:lnTo>
                  <a:pt x="5499" y="14084"/>
                </a:lnTo>
              </a:path>
              <a:path w="67944" h="169545">
                <a:moveTo>
                  <a:pt x="28740" y="73596"/>
                </a:moveTo>
                <a:lnTo>
                  <a:pt x="45465" y="116395"/>
                </a:lnTo>
                <a:lnTo>
                  <a:pt x="47231" y="116370"/>
                </a:lnTo>
                <a:lnTo>
                  <a:pt x="30543" y="73634"/>
                </a:lnTo>
                <a:lnTo>
                  <a:pt x="28740" y="73596"/>
                </a:lnTo>
              </a:path>
              <a:path w="67944" h="169545">
                <a:moveTo>
                  <a:pt x="47866" y="117983"/>
                </a:moveTo>
                <a:lnTo>
                  <a:pt x="46100" y="118008"/>
                </a:lnTo>
                <a:lnTo>
                  <a:pt x="66103" y="169227"/>
                </a:lnTo>
                <a:lnTo>
                  <a:pt x="67830" y="169138"/>
                </a:lnTo>
                <a:lnTo>
                  <a:pt x="47866" y="11798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985647" y="4722545"/>
            <a:ext cx="67830" cy="16922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985647" y="4722545"/>
            <a:ext cx="67830" cy="169227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985647" y="4722545"/>
            <a:ext cx="67945" cy="169545"/>
          </a:xfrm>
          <a:custGeom>
            <a:avLst/>
            <a:gdLst/>
            <a:ahLst/>
            <a:cxnLst/>
            <a:rect l="l" t="t" r="r" b="b"/>
            <a:pathLst>
              <a:path w="67944" h="169545">
                <a:moveTo>
                  <a:pt x="0" y="0"/>
                </a:moveTo>
                <a:lnTo>
                  <a:pt x="4825" y="12357"/>
                </a:lnTo>
                <a:lnTo>
                  <a:pt x="6667" y="12484"/>
                </a:lnTo>
                <a:lnTo>
                  <a:pt x="1854" y="152"/>
                </a:lnTo>
                <a:lnTo>
                  <a:pt x="0" y="0"/>
                </a:lnTo>
              </a:path>
              <a:path w="67944" h="169545">
                <a:moveTo>
                  <a:pt x="5499" y="14084"/>
                </a:moveTo>
                <a:lnTo>
                  <a:pt x="24295" y="62217"/>
                </a:lnTo>
                <a:lnTo>
                  <a:pt x="26123" y="62293"/>
                </a:lnTo>
                <a:lnTo>
                  <a:pt x="7353" y="14185"/>
                </a:lnTo>
                <a:lnTo>
                  <a:pt x="5499" y="14084"/>
                </a:lnTo>
              </a:path>
              <a:path w="67944" h="169545">
                <a:moveTo>
                  <a:pt x="28740" y="73596"/>
                </a:moveTo>
                <a:lnTo>
                  <a:pt x="45465" y="116395"/>
                </a:lnTo>
                <a:lnTo>
                  <a:pt x="47231" y="116370"/>
                </a:lnTo>
                <a:lnTo>
                  <a:pt x="30543" y="73634"/>
                </a:lnTo>
                <a:lnTo>
                  <a:pt x="28740" y="73596"/>
                </a:lnTo>
              </a:path>
              <a:path w="67944" h="169545">
                <a:moveTo>
                  <a:pt x="47866" y="117983"/>
                </a:moveTo>
                <a:lnTo>
                  <a:pt x="46100" y="118008"/>
                </a:lnTo>
                <a:lnTo>
                  <a:pt x="66103" y="169227"/>
                </a:lnTo>
                <a:lnTo>
                  <a:pt x="67830" y="169138"/>
                </a:lnTo>
                <a:lnTo>
                  <a:pt x="47866" y="11798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051750" y="4891684"/>
            <a:ext cx="1905" cy="105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986828" y="4612500"/>
            <a:ext cx="660" cy="33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986828" y="461250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33" y="0"/>
                </a:moveTo>
                <a:lnTo>
                  <a:pt x="0" y="215"/>
                </a:lnTo>
                <a:lnTo>
                  <a:pt x="660" y="330"/>
                </a:lnTo>
                <a:lnTo>
                  <a:pt x="53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986828" y="461250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33" y="0"/>
                </a:moveTo>
                <a:lnTo>
                  <a:pt x="0" y="215"/>
                </a:lnTo>
                <a:lnTo>
                  <a:pt x="660" y="330"/>
                </a:lnTo>
                <a:lnTo>
                  <a:pt x="53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986828" y="461250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33" y="0"/>
                </a:moveTo>
                <a:lnTo>
                  <a:pt x="0" y="215"/>
                </a:lnTo>
                <a:lnTo>
                  <a:pt x="660" y="330"/>
                </a:lnTo>
                <a:lnTo>
                  <a:pt x="53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054917" y="4786566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0"/>
                </a:moveTo>
                <a:lnTo>
                  <a:pt x="4140" y="10388"/>
                </a:lnTo>
                <a:lnTo>
                  <a:pt x="6007" y="10413"/>
                </a:lnTo>
                <a:lnTo>
                  <a:pt x="1879" y="76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030452" y="4725187"/>
            <a:ext cx="67310" cy="164465"/>
          </a:xfrm>
          <a:custGeom>
            <a:avLst/>
            <a:gdLst/>
            <a:ahLst/>
            <a:cxnLst/>
            <a:rect l="l" t="t" r="r" b="b"/>
            <a:pathLst>
              <a:path w="67309" h="164464">
                <a:moveTo>
                  <a:pt x="0" y="0"/>
                </a:moveTo>
                <a:lnTo>
                  <a:pt x="4965" y="12471"/>
                </a:lnTo>
                <a:lnTo>
                  <a:pt x="6857" y="12585"/>
                </a:lnTo>
                <a:lnTo>
                  <a:pt x="1854" y="38"/>
                </a:lnTo>
                <a:lnTo>
                  <a:pt x="0" y="0"/>
                </a:lnTo>
              </a:path>
              <a:path w="67309" h="164464">
                <a:moveTo>
                  <a:pt x="5651" y="14185"/>
                </a:moveTo>
                <a:lnTo>
                  <a:pt x="24472" y="61379"/>
                </a:lnTo>
                <a:lnTo>
                  <a:pt x="26339" y="61442"/>
                </a:lnTo>
                <a:lnTo>
                  <a:pt x="7556" y="14300"/>
                </a:lnTo>
                <a:lnTo>
                  <a:pt x="5651" y="14185"/>
                </a:lnTo>
              </a:path>
              <a:path w="67309" h="164464">
                <a:moveTo>
                  <a:pt x="28600" y="71755"/>
                </a:moveTo>
                <a:lnTo>
                  <a:pt x="45034" y="112928"/>
                </a:lnTo>
                <a:lnTo>
                  <a:pt x="46862" y="112902"/>
                </a:lnTo>
                <a:lnTo>
                  <a:pt x="30467" y="71793"/>
                </a:lnTo>
                <a:lnTo>
                  <a:pt x="28600" y="71755"/>
                </a:lnTo>
              </a:path>
              <a:path w="67309" h="164464">
                <a:moveTo>
                  <a:pt x="47497" y="114503"/>
                </a:moveTo>
                <a:lnTo>
                  <a:pt x="45669" y="114541"/>
                </a:lnTo>
                <a:lnTo>
                  <a:pt x="65455" y="164134"/>
                </a:lnTo>
                <a:lnTo>
                  <a:pt x="67259" y="164045"/>
                </a:lnTo>
                <a:lnTo>
                  <a:pt x="47497" y="11450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030452" y="4725187"/>
            <a:ext cx="67259" cy="164134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030452" y="4725187"/>
            <a:ext cx="67259" cy="16413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030452" y="4725187"/>
            <a:ext cx="67310" cy="164465"/>
          </a:xfrm>
          <a:custGeom>
            <a:avLst/>
            <a:gdLst/>
            <a:ahLst/>
            <a:cxnLst/>
            <a:rect l="l" t="t" r="r" b="b"/>
            <a:pathLst>
              <a:path w="67309" h="164464">
                <a:moveTo>
                  <a:pt x="0" y="0"/>
                </a:moveTo>
                <a:lnTo>
                  <a:pt x="4965" y="12471"/>
                </a:lnTo>
                <a:lnTo>
                  <a:pt x="6857" y="12585"/>
                </a:lnTo>
                <a:lnTo>
                  <a:pt x="1854" y="38"/>
                </a:lnTo>
                <a:lnTo>
                  <a:pt x="0" y="0"/>
                </a:lnTo>
              </a:path>
              <a:path w="67309" h="164464">
                <a:moveTo>
                  <a:pt x="5651" y="14185"/>
                </a:moveTo>
                <a:lnTo>
                  <a:pt x="24472" y="61379"/>
                </a:lnTo>
                <a:lnTo>
                  <a:pt x="26339" y="61442"/>
                </a:lnTo>
                <a:lnTo>
                  <a:pt x="7556" y="14300"/>
                </a:lnTo>
                <a:lnTo>
                  <a:pt x="5651" y="14185"/>
                </a:lnTo>
              </a:path>
              <a:path w="67309" h="164464">
                <a:moveTo>
                  <a:pt x="28600" y="71755"/>
                </a:moveTo>
                <a:lnTo>
                  <a:pt x="45034" y="112928"/>
                </a:lnTo>
                <a:lnTo>
                  <a:pt x="46862" y="112902"/>
                </a:lnTo>
                <a:lnTo>
                  <a:pt x="30467" y="71793"/>
                </a:lnTo>
                <a:lnTo>
                  <a:pt x="28600" y="71755"/>
                </a:lnTo>
              </a:path>
              <a:path w="67309" h="164464">
                <a:moveTo>
                  <a:pt x="47497" y="114503"/>
                </a:moveTo>
                <a:lnTo>
                  <a:pt x="45669" y="114541"/>
                </a:lnTo>
                <a:lnTo>
                  <a:pt x="65455" y="164134"/>
                </a:lnTo>
                <a:lnTo>
                  <a:pt x="67259" y="164045"/>
                </a:lnTo>
                <a:lnTo>
                  <a:pt x="47497" y="114503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095908" y="4889233"/>
            <a:ext cx="2959" cy="350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123280" y="4788992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0"/>
                </a:moveTo>
                <a:lnTo>
                  <a:pt x="4127" y="9512"/>
                </a:lnTo>
                <a:lnTo>
                  <a:pt x="5918" y="9537"/>
                </a:lnTo>
                <a:lnTo>
                  <a:pt x="1816" y="63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091349" y="4714773"/>
            <a:ext cx="75565" cy="170815"/>
          </a:xfrm>
          <a:custGeom>
            <a:avLst/>
            <a:gdLst/>
            <a:ahLst/>
            <a:cxnLst/>
            <a:rect l="l" t="t" r="r" b="b"/>
            <a:pathLst>
              <a:path w="75565" h="170814">
                <a:moveTo>
                  <a:pt x="1498" y="0"/>
                </a:moveTo>
                <a:lnTo>
                  <a:pt x="0" y="711"/>
                </a:lnTo>
                <a:lnTo>
                  <a:pt x="11417" y="27000"/>
                </a:lnTo>
                <a:lnTo>
                  <a:pt x="13258" y="27114"/>
                </a:lnTo>
                <a:lnTo>
                  <a:pt x="1498" y="0"/>
                </a:lnTo>
              </a:path>
              <a:path w="75565" h="170814">
                <a:moveTo>
                  <a:pt x="12166" y="28714"/>
                </a:moveTo>
                <a:lnTo>
                  <a:pt x="31940" y="74218"/>
                </a:lnTo>
                <a:lnTo>
                  <a:pt x="33743" y="74294"/>
                </a:lnTo>
                <a:lnTo>
                  <a:pt x="14008" y="28841"/>
                </a:lnTo>
                <a:lnTo>
                  <a:pt x="12166" y="28714"/>
                </a:lnTo>
              </a:path>
              <a:path w="75565" h="170814">
                <a:moveTo>
                  <a:pt x="36055" y="83731"/>
                </a:moveTo>
                <a:lnTo>
                  <a:pt x="52717" y="122059"/>
                </a:lnTo>
                <a:lnTo>
                  <a:pt x="54457" y="122021"/>
                </a:lnTo>
                <a:lnTo>
                  <a:pt x="37845" y="83769"/>
                </a:lnTo>
                <a:lnTo>
                  <a:pt x="36055" y="83731"/>
                </a:lnTo>
              </a:path>
              <a:path w="75565" h="170814">
                <a:moveTo>
                  <a:pt x="55156" y="123621"/>
                </a:moveTo>
                <a:lnTo>
                  <a:pt x="53416" y="123659"/>
                </a:lnTo>
                <a:lnTo>
                  <a:pt x="73850" y="170726"/>
                </a:lnTo>
                <a:lnTo>
                  <a:pt x="75107" y="170662"/>
                </a:lnTo>
                <a:lnTo>
                  <a:pt x="75488" y="170472"/>
                </a:lnTo>
                <a:lnTo>
                  <a:pt x="55156" y="123621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091349" y="4714773"/>
            <a:ext cx="75488" cy="170726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091349" y="4714773"/>
            <a:ext cx="75488" cy="170726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091349" y="4714773"/>
            <a:ext cx="75488" cy="170726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165199" y="4885435"/>
            <a:ext cx="1257" cy="49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119155" y="4700498"/>
            <a:ext cx="45085" cy="99060"/>
          </a:xfrm>
          <a:custGeom>
            <a:avLst/>
            <a:gdLst/>
            <a:ahLst/>
            <a:cxnLst/>
            <a:rect l="l" t="t" r="r" b="b"/>
            <a:pathLst>
              <a:path w="45084" h="99060">
                <a:moveTo>
                  <a:pt x="39255" y="89839"/>
                </a:moveTo>
                <a:lnTo>
                  <a:pt x="43052" y="98513"/>
                </a:lnTo>
                <a:lnTo>
                  <a:pt x="44869" y="98552"/>
                </a:lnTo>
                <a:lnTo>
                  <a:pt x="41097" y="89916"/>
                </a:lnTo>
                <a:lnTo>
                  <a:pt x="39255" y="89839"/>
                </a:lnTo>
                <a:close/>
              </a:path>
              <a:path w="45084" h="99060">
                <a:moveTo>
                  <a:pt x="0" y="0"/>
                </a:moveTo>
                <a:lnTo>
                  <a:pt x="4571" y="10464"/>
                </a:lnTo>
                <a:lnTo>
                  <a:pt x="6451" y="10655"/>
                </a:lnTo>
                <a:lnTo>
                  <a:pt x="1892" y="215"/>
                </a:lnTo>
                <a:lnTo>
                  <a:pt x="0" y="0"/>
                </a:lnTo>
                <a:close/>
              </a:path>
            </a:pathLst>
          </a:custGeom>
          <a:solidFill>
            <a:srgbClr val="ABC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116914" y="4693882"/>
            <a:ext cx="84455" cy="189865"/>
          </a:xfrm>
          <a:custGeom>
            <a:avLst/>
            <a:gdLst/>
            <a:ahLst/>
            <a:cxnLst/>
            <a:rect l="l" t="t" r="r" b="b"/>
            <a:pathLst>
              <a:path w="84455" h="189864">
                <a:moveTo>
                  <a:pt x="1143" y="0"/>
                </a:moveTo>
                <a:lnTo>
                  <a:pt x="774" y="507"/>
                </a:lnTo>
                <a:lnTo>
                  <a:pt x="0" y="1485"/>
                </a:lnTo>
                <a:lnTo>
                  <a:pt x="2247" y="6616"/>
                </a:lnTo>
                <a:lnTo>
                  <a:pt x="4140" y="6845"/>
                </a:lnTo>
                <a:lnTo>
                  <a:pt x="1143" y="0"/>
                </a:lnTo>
              </a:path>
              <a:path w="84455" h="189864">
                <a:moveTo>
                  <a:pt x="6819" y="17094"/>
                </a:moveTo>
                <a:lnTo>
                  <a:pt x="21221" y="50050"/>
                </a:lnTo>
                <a:lnTo>
                  <a:pt x="23063" y="50164"/>
                </a:lnTo>
                <a:lnTo>
                  <a:pt x="8699" y="17271"/>
                </a:lnTo>
                <a:lnTo>
                  <a:pt x="6819" y="17094"/>
                </a:lnTo>
              </a:path>
              <a:path w="84455" h="189864">
                <a:moveTo>
                  <a:pt x="21971" y="51777"/>
                </a:moveTo>
                <a:lnTo>
                  <a:pt x="41490" y="96456"/>
                </a:lnTo>
                <a:lnTo>
                  <a:pt x="43345" y="96532"/>
                </a:lnTo>
                <a:lnTo>
                  <a:pt x="23837" y="51892"/>
                </a:lnTo>
                <a:lnTo>
                  <a:pt x="21971" y="51777"/>
                </a:lnTo>
              </a:path>
              <a:path w="84455" h="189864">
                <a:moveTo>
                  <a:pt x="45288" y="105143"/>
                </a:moveTo>
                <a:lnTo>
                  <a:pt x="61531" y="142290"/>
                </a:lnTo>
                <a:lnTo>
                  <a:pt x="63334" y="142278"/>
                </a:lnTo>
                <a:lnTo>
                  <a:pt x="47117" y="105155"/>
                </a:lnTo>
                <a:lnTo>
                  <a:pt x="45288" y="105143"/>
                </a:lnTo>
              </a:path>
              <a:path w="84455" h="189864">
                <a:moveTo>
                  <a:pt x="64033" y="143878"/>
                </a:moveTo>
                <a:lnTo>
                  <a:pt x="62230" y="143903"/>
                </a:lnTo>
                <a:lnTo>
                  <a:pt x="82257" y="189737"/>
                </a:lnTo>
                <a:lnTo>
                  <a:pt x="84048" y="189636"/>
                </a:lnTo>
                <a:lnTo>
                  <a:pt x="64033" y="14387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116914" y="4693882"/>
            <a:ext cx="84048" cy="189737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16914" y="4693882"/>
            <a:ext cx="84048" cy="189737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16914" y="4693882"/>
            <a:ext cx="84048" cy="189737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199172" y="4883518"/>
            <a:ext cx="2044" cy="127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09320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381" y="1765"/>
                </a:lnTo>
                <a:lnTo>
                  <a:pt x="1003" y="1854"/>
                </a:lnTo>
                <a:lnTo>
                  <a:pt x="634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09320" y="4597692"/>
            <a:ext cx="1003" cy="185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09320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381" y="1765"/>
                </a:lnTo>
                <a:lnTo>
                  <a:pt x="1003" y="1854"/>
                </a:lnTo>
                <a:lnTo>
                  <a:pt x="634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09320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381" y="1765"/>
                </a:lnTo>
                <a:lnTo>
                  <a:pt x="1003" y="1854"/>
                </a:lnTo>
                <a:lnTo>
                  <a:pt x="634" y="8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09053" y="4597692"/>
            <a:ext cx="647" cy="176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09053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228" y="0"/>
                </a:moveTo>
                <a:lnTo>
                  <a:pt x="0" y="1676"/>
                </a:lnTo>
                <a:lnTo>
                  <a:pt x="647" y="1765"/>
                </a:lnTo>
                <a:lnTo>
                  <a:pt x="26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09053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228" y="0"/>
                </a:moveTo>
                <a:lnTo>
                  <a:pt x="0" y="1676"/>
                </a:lnTo>
                <a:lnTo>
                  <a:pt x="647" y="1765"/>
                </a:lnTo>
                <a:lnTo>
                  <a:pt x="26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09053" y="45976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228" y="0"/>
                </a:moveTo>
                <a:lnTo>
                  <a:pt x="0" y="1676"/>
                </a:lnTo>
                <a:lnTo>
                  <a:pt x="647" y="1765"/>
                </a:lnTo>
                <a:lnTo>
                  <a:pt x="26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130185" y="466998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84" y="0"/>
                </a:moveTo>
                <a:lnTo>
                  <a:pt x="0" y="1549"/>
                </a:lnTo>
                <a:lnTo>
                  <a:pt x="2908" y="1943"/>
                </a:lnTo>
                <a:lnTo>
                  <a:pt x="3086" y="342"/>
                </a:lnTo>
                <a:lnTo>
                  <a:pt x="58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130185" y="466998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84" y="0"/>
                </a:moveTo>
                <a:lnTo>
                  <a:pt x="0" y="1549"/>
                </a:lnTo>
                <a:lnTo>
                  <a:pt x="2908" y="1943"/>
                </a:lnTo>
                <a:lnTo>
                  <a:pt x="3086" y="342"/>
                </a:lnTo>
                <a:lnTo>
                  <a:pt x="58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130185" y="466998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84" y="0"/>
                </a:moveTo>
                <a:lnTo>
                  <a:pt x="0" y="1549"/>
                </a:lnTo>
                <a:lnTo>
                  <a:pt x="2908" y="1943"/>
                </a:lnTo>
                <a:lnTo>
                  <a:pt x="3086" y="342"/>
                </a:lnTo>
                <a:lnTo>
                  <a:pt x="58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130185" y="4669980"/>
            <a:ext cx="3086" cy="194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34796" y="4714011"/>
            <a:ext cx="266" cy="85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34796" y="47140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76" y="0"/>
                </a:moveTo>
                <a:lnTo>
                  <a:pt x="0" y="838"/>
                </a:lnTo>
                <a:lnTo>
                  <a:pt x="266" y="850"/>
                </a:lnTo>
                <a:lnTo>
                  <a:pt x="7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34796" y="47140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76" y="0"/>
                </a:moveTo>
                <a:lnTo>
                  <a:pt x="0" y="838"/>
                </a:lnTo>
                <a:lnTo>
                  <a:pt x="266" y="850"/>
                </a:lnTo>
                <a:lnTo>
                  <a:pt x="7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34796" y="47140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76" y="0"/>
                </a:moveTo>
                <a:lnTo>
                  <a:pt x="0" y="838"/>
                </a:lnTo>
                <a:lnTo>
                  <a:pt x="266" y="850"/>
                </a:lnTo>
                <a:lnTo>
                  <a:pt x="7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068952" y="474075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6997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948543" y="473342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59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40536" y="4726051"/>
            <a:ext cx="328295" cy="21590"/>
          </a:xfrm>
          <a:custGeom>
            <a:avLst/>
            <a:gdLst/>
            <a:ahLst/>
            <a:cxnLst/>
            <a:rect l="l" t="t" r="r" b="b"/>
            <a:pathLst>
              <a:path w="328294" h="21589">
                <a:moveTo>
                  <a:pt x="5168" y="0"/>
                </a:moveTo>
                <a:lnTo>
                  <a:pt x="1714" y="901"/>
                </a:lnTo>
                <a:lnTo>
                  <a:pt x="0" y="1384"/>
                </a:lnTo>
                <a:lnTo>
                  <a:pt x="19862" y="2578"/>
                </a:lnTo>
                <a:lnTo>
                  <a:pt x="19354" y="863"/>
                </a:lnTo>
                <a:lnTo>
                  <a:pt x="5168" y="0"/>
                </a:lnTo>
              </a:path>
              <a:path w="328294" h="21589">
                <a:moveTo>
                  <a:pt x="21120" y="977"/>
                </a:moveTo>
                <a:lnTo>
                  <a:pt x="21653" y="2692"/>
                </a:lnTo>
                <a:lnTo>
                  <a:pt x="71437" y="5753"/>
                </a:lnTo>
                <a:lnTo>
                  <a:pt x="70840" y="4025"/>
                </a:lnTo>
                <a:lnTo>
                  <a:pt x="21120" y="977"/>
                </a:lnTo>
              </a:path>
              <a:path w="328294" h="21589">
                <a:moveTo>
                  <a:pt x="72605" y="4127"/>
                </a:moveTo>
                <a:lnTo>
                  <a:pt x="73202" y="5854"/>
                </a:lnTo>
                <a:lnTo>
                  <a:pt x="108661" y="8013"/>
                </a:lnTo>
                <a:lnTo>
                  <a:pt x="108000" y="6286"/>
                </a:lnTo>
                <a:lnTo>
                  <a:pt x="72605" y="4127"/>
                </a:lnTo>
              </a:path>
              <a:path w="328294" h="21589">
                <a:moveTo>
                  <a:pt x="115112" y="6718"/>
                </a:moveTo>
                <a:lnTo>
                  <a:pt x="115760" y="8458"/>
                </a:lnTo>
                <a:lnTo>
                  <a:pt x="150609" y="10579"/>
                </a:lnTo>
                <a:lnTo>
                  <a:pt x="149936" y="8851"/>
                </a:lnTo>
                <a:lnTo>
                  <a:pt x="115112" y="6718"/>
                </a:lnTo>
              </a:path>
              <a:path w="328294" h="21589">
                <a:moveTo>
                  <a:pt x="151777" y="8978"/>
                </a:moveTo>
                <a:lnTo>
                  <a:pt x="152463" y="10680"/>
                </a:lnTo>
                <a:lnTo>
                  <a:pt x="195567" y="13322"/>
                </a:lnTo>
                <a:lnTo>
                  <a:pt x="194881" y="11607"/>
                </a:lnTo>
                <a:lnTo>
                  <a:pt x="151777" y="8978"/>
                </a:lnTo>
              </a:path>
              <a:path w="328294" h="21589">
                <a:moveTo>
                  <a:pt x="196773" y="11722"/>
                </a:moveTo>
                <a:lnTo>
                  <a:pt x="197472" y="13436"/>
                </a:lnTo>
                <a:lnTo>
                  <a:pt x="229158" y="15379"/>
                </a:lnTo>
                <a:lnTo>
                  <a:pt x="228422" y="13652"/>
                </a:lnTo>
                <a:lnTo>
                  <a:pt x="196773" y="11722"/>
                </a:lnTo>
              </a:path>
              <a:path w="328294" h="21589">
                <a:moveTo>
                  <a:pt x="234657" y="14033"/>
                </a:moveTo>
                <a:lnTo>
                  <a:pt x="235419" y="15760"/>
                </a:lnTo>
                <a:lnTo>
                  <a:pt x="262978" y="17437"/>
                </a:lnTo>
                <a:lnTo>
                  <a:pt x="262229" y="15722"/>
                </a:lnTo>
                <a:lnTo>
                  <a:pt x="234657" y="14033"/>
                </a:lnTo>
              </a:path>
              <a:path w="328294" h="21589">
                <a:moveTo>
                  <a:pt x="264071" y="15836"/>
                </a:moveTo>
                <a:lnTo>
                  <a:pt x="264820" y="17564"/>
                </a:lnTo>
                <a:lnTo>
                  <a:pt x="298348" y="19608"/>
                </a:lnTo>
                <a:lnTo>
                  <a:pt x="297599" y="17881"/>
                </a:lnTo>
                <a:lnTo>
                  <a:pt x="264071" y="15836"/>
                </a:lnTo>
              </a:path>
              <a:path w="328294" h="21589">
                <a:moveTo>
                  <a:pt x="299440" y="17995"/>
                </a:moveTo>
                <a:lnTo>
                  <a:pt x="300215" y="19723"/>
                </a:lnTo>
                <a:lnTo>
                  <a:pt x="327825" y="21424"/>
                </a:lnTo>
                <a:lnTo>
                  <a:pt x="327901" y="20065"/>
                </a:lnTo>
                <a:lnTo>
                  <a:pt x="327736" y="19723"/>
                </a:lnTo>
                <a:lnTo>
                  <a:pt x="299440" y="1799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40536" y="4726051"/>
            <a:ext cx="327901" cy="2142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40536" y="4726051"/>
            <a:ext cx="327901" cy="21424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40536" y="4726051"/>
            <a:ext cx="327901" cy="2142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59891" y="4726914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8" y="1714"/>
                </a:lnTo>
                <a:lnTo>
                  <a:pt x="2298" y="1828"/>
                </a:lnTo>
                <a:lnTo>
                  <a:pt x="1765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59891" y="4726914"/>
            <a:ext cx="2298" cy="18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59891" y="4726914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8" y="1714"/>
                </a:lnTo>
                <a:lnTo>
                  <a:pt x="2298" y="1828"/>
                </a:lnTo>
                <a:lnTo>
                  <a:pt x="1765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59891" y="4726914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08" y="1714"/>
                </a:lnTo>
                <a:lnTo>
                  <a:pt x="2298" y="1828"/>
                </a:lnTo>
                <a:lnTo>
                  <a:pt x="1765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11377" y="473007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96" y="1727"/>
                </a:lnTo>
                <a:lnTo>
                  <a:pt x="2362" y="1828"/>
                </a:lnTo>
                <a:lnTo>
                  <a:pt x="1765" y="101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11377" y="4730076"/>
            <a:ext cx="2362" cy="18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11377" y="473007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96" y="1727"/>
                </a:lnTo>
                <a:lnTo>
                  <a:pt x="2362" y="1828"/>
                </a:lnTo>
                <a:lnTo>
                  <a:pt x="1765" y="101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11377" y="473007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596" y="1727"/>
                </a:lnTo>
                <a:lnTo>
                  <a:pt x="2362" y="1828"/>
                </a:lnTo>
                <a:lnTo>
                  <a:pt x="1765" y="101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90472" y="473490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673" y="1727"/>
                </a:lnTo>
                <a:lnTo>
                  <a:pt x="2527" y="1828"/>
                </a:lnTo>
                <a:lnTo>
                  <a:pt x="1841" y="12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90472" y="4734902"/>
            <a:ext cx="2527" cy="18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90472" y="473490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673" y="1727"/>
                </a:lnTo>
                <a:lnTo>
                  <a:pt x="2527" y="1828"/>
                </a:lnTo>
                <a:lnTo>
                  <a:pt x="1841" y="12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990472" y="473490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673" y="1727"/>
                </a:lnTo>
                <a:lnTo>
                  <a:pt x="2527" y="1828"/>
                </a:lnTo>
                <a:lnTo>
                  <a:pt x="1841" y="12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35418" y="47376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685" y="1714"/>
                </a:lnTo>
                <a:lnTo>
                  <a:pt x="2590" y="1828"/>
                </a:lnTo>
                <a:lnTo>
                  <a:pt x="1892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035418" y="47376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685" y="1714"/>
                </a:lnTo>
                <a:lnTo>
                  <a:pt x="2590" y="1828"/>
                </a:lnTo>
                <a:lnTo>
                  <a:pt x="1892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035418" y="4737658"/>
            <a:ext cx="2590" cy="18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035418" y="47376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685" y="1714"/>
                </a:lnTo>
                <a:lnTo>
                  <a:pt x="2590" y="1828"/>
                </a:lnTo>
                <a:lnTo>
                  <a:pt x="1892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102766" y="474177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14"/>
                </a:lnTo>
                <a:lnTo>
                  <a:pt x="2590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102766" y="474177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14"/>
                </a:lnTo>
                <a:lnTo>
                  <a:pt x="2590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102766" y="474177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14"/>
                </a:lnTo>
                <a:lnTo>
                  <a:pt x="2590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102766" y="4741773"/>
            <a:ext cx="2590" cy="184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138135" y="474393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27"/>
                </a:lnTo>
                <a:lnTo>
                  <a:pt x="2616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138135" y="474393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27"/>
                </a:lnTo>
                <a:lnTo>
                  <a:pt x="2616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138135" y="474393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49" y="1727"/>
                </a:lnTo>
                <a:lnTo>
                  <a:pt x="2616" y="1841"/>
                </a:lnTo>
                <a:lnTo>
                  <a:pt x="1841" y="11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138135" y="4743932"/>
            <a:ext cx="2616" cy="184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39527" y="484324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19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89006" y="484047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15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111205" y="483819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59" y="0"/>
                </a:lnTo>
              </a:path>
            </a:pathLst>
          </a:custGeom>
          <a:ln w="3175">
            <a:solidFill>
              <a:srgbClr val="ABC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05980" y="4835601"/>
            <a:ext cx="503631" cy="1109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05980" y="4835601"/>
            <a:ext cx="503631" cy="1109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05980" y="4835601"/>
            <a:ext cx="503631" cy="11099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05980" y="4835601"/>
            <a:ext cx="504190" cy="11430"/>
          </a:xfrm>
          <a:custGeom>
            <a:avLst/>
            <a:gdLst/>
            <a:ahLst/>
            <a:cxnLst/>
            <a:rect l="l" t="t" r="r" b="b"/>
            <a:pathLst>
              <a:path w="504190" h="11429">
                <a:moveTo>
                  <a:pt x="503555" y="0"/>
                </a:moveTo>
                <a:lnTo>
                  <a:pt x="474268" y="558"/>
                </a:lnTo>
                <a:lnTo>
                  <a:pt x="474967" y="2158"/>
                </a:lnTo>
                <a:lnTo>
                  <a:pt x="503631" y="1612"/>
                </a:lnTo>
                <a:lnTo>
                  <a:pt x="503555" y="0"/>
                </a:lnTo>
              </a:path>
              <a:path w="504190" h="11429">
                <a:moveTo>
                  <a:pt x="472465" y="571"/>
                </a:moveTo>
                <a:lnTo>
                  <a:pt x="439826" y="1193"/>
                </a:lnTo>
                <a:lnTo>
                  <a:pt x="440524" y="2793"/>
                </a:lnTo>
                <a:lnTo>
                  <a:pt x="473163" y="2184"/>
                </a:lnTo>
                <a:lnTo>
                  <a:pt x="472465" y="571"/>
                </a:lnTo>
              </a:path>
              <a:path w="504190" h="11429">
                <a:moveTo>
                  <a:pt x="438086" y="1231"/>
                </a:moveTo>
                <a:lnTo>
                  <a:pt x="410692" y="1739"/>
                </a:lnTo>
                <a:lnTo>
                  <a:pt x="411378" y="3340"/>
                </a:lnTo>
                <a:lnTo>
                  <a:pt x="438784" y="2832"/>
                </a:lnTo>
                <a:lnTo>
                  <a:pt x="438086" y="1231"/>
                </a:lnTo>
              </a:path>
              <a:path w="504190" h="11429">
                <a:moveTo>
                  <a:pt x="405231" y="1841"/>
                </a:moveTo>
                <a:lnTo>
                  <a:pt x="371335" y="2489"/>
                </a:lnTo>
                <a:lnTo>
                  <a:pt x="371970" y="4089"/>
                </a:lnTo>
                <a:lnTo>
                  <a:pt x="405917" y="3441"/>
                </a:lnTo>
                <a:lnTo>
                  <a:pt x="405231" y="1841"/>
                </a:lnTo>
              </a:path>
              <a:path w="504190" h="11429">
                <a:moveTo>
                  <a:pt x="369506" y="2514"/>
                </a:moveTo>
                <a:lnTo>
                  <a:pt x="326897" y="3314"/>
                </a:lnTo>
                <a:lnTo>
                  <a:pt x="327533" y="4927"/>
                </a:lnTo>
                <a:lnTo>
                  <a:pt x="370141" y="4127"/>
                </a:lnTo>
                <a:lnTo>
                  <a:pt x="369506" y="2514"/>
                </a:lnTo>
              </a:path>
              <a:path w="504190" h="11429">
                <a:moveTo>
                  <a:pt x="325132" y="3340"/>
                </a:moveTo>
                <a:lnTo>
                  <a:pt x="289725" y="4013"/>
                </a:lnTo>
                <a:lnTo>
                  <a:pt x="290334" y="5626"/>
                </a:lnTo>
                <a:lnTo>
                  <a:pt x="325767" y="4952"/>
                </a:lnTo>
                <a:lnTo>
                  <a:pt x="325132" y="3340"/>
                </a:lnTo>
              </a:path>
              <a:path w="504190" h="11429">
                <a:moveTo>
                  <a:pt x="283019" y="4127"/>
                </a:moveTo>
                <a:lnTo>
                  <a:pt x="245414" y="4825"/>
                </a:lnTo>
                <a:lnTo>
                  <a:pt x="245973" y="6464"/>
                </a:lnTo>
                <a:lnTo>
                  <a:pt x="283629" y="5753"/>
                </a:lnTo>
                <a:lnTo>
                  <a:pt x="283019" y="4127"/>
                </a:lnTo>
              </a:path>
              <a:path w="504190" h="11429">
                <a:moveTo>
                  <a:pt x="243687" y="4864"/>
                </a:moveTo>
                <a:lnTo>
                  <a:pt x="190398" y="5854"/>
                </a:lnTo>
                <a:lnTo>
                  <a:pt x="190881" y="7505"/>
                </a:lnTo>
                <a:lnTo>
                  <a:pt x="244259" y="6502"/>
                </a:lnTo>
                <a:lnTo>
                  <a:pt x="243687" y="4864"/>
                </a:lnTo>
              </a:path>
              <a:path w="504190" h="11429">
                <a:moveTo>
                  <a:pt x="188658" y="5892"/>
                </a:moveTo>
                <a:lnTo>
                  <a:pt x="145364" y="6705"/>
                </a:lnTo>
                <a:lnTo>
                  <a:pt x="145859" y="8356"/>
                </a:lnTo>
                <a:lnTo>
                  <a:pt x="189153" y="7543"/>
                </a:lnTo>
                <a:lnTo>
                  <a:pt x="188658" y="5892"/>
                </a:lnTo>
              </a:path>
              <a:path w="504190" h="11429">
                <a:moveTo>
                  <a:pt x="133540" y="6934"/>
                </a:moveTo>
                <a:lnTo>
                  <a:pt x="92379" y="7696"/>
                </a:lnTo>
                <a:lnTo>
                  <a:pt x="92849" y="9359"/>
                </a:lnTo>
                <a:lnTo>
                  <a:pt x="134048" y="8585"/>
                </a:lnTo>
                <a:lnTo>
                  <a:pt x="133540" y="6934"/>
                </a:lnTo>
              </a:path>
              <a:path w="504190" h="11429">
                <a:moveTo>
                  <a:pt x="90652" y="7734"/>
                </a:moveTo>
                <a:lnTo>
                  <a:pt x="6489" y="9309"/>
                </a:lnTo>
                <a:lnTo>
                  <a:pt x="6870" y="10972"/>
                </a:lnTo>
                <a:lnTo>
                  <a:pt x="91122" y="9385"/>
                </a:lnTo>
                <a:lnTo>
                  <a:pt x="90652" y="7734"/>
                </a:lnTo>
              </a:path>
              <a:path w="504190" h="11429">
                <a:moveTo>
                  <a:pt x="4800" y="9347"/>
                </a:moveTo>
                <a:lnTo>
                  <a:pt x="901" y="9410"/>
                </a:lnTo>
                <a:lnTo>
                  <a:pt x="0" y="11099"/>
                </a:lnTo>
                <a:lnTo>
                  <a:pt x="5181" y="11010"/>
                </a:lnTo>
                <a:lnTo>
                  <a:pt x="4800" y="9347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10780" y="4844910"/>
            <a:ext cx="2070" cy="170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0780" y="48449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381" y="1701"/>
                </a:lnTo>
                <a:lnTo>
                  <a:pt x="2070" y="1663"/>
                </a:lnTo>
                <a:lnTo>
                  <a:pt x="168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10780" y="48449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381" y="1701"/>
                </a:lnTo>
                <a:lnTo>
                  <a:pt x="2070" y="1663"/>
                </a:lnTo>
                <a:lnTo>
                  <a:pt x="168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10780" y="48449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381" y="1701"/>
                </a:lnTo>
                <a:lnTo>
                  <a:pt x="2070" y="1663"/>
                </a:lnTo>
                <a:lnTo>
                  <a:pt x="168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6632" y="4843297"/>
            <a:ext cx="2197" cy="16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96632" y="48432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69" y="1689"/>
                </a:lnTo>
                <a:lnTo>
                  <a:pt x="2197" y="1663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96632" y="48432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69" y="1689"/>
                </a:lnTo>
                <a:lnTo>
                  <a:pt x="2197" y="1663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96632" y="48432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69" y="1689"/>
                </a:lnTo>
                <a:lnTo>
                  <a:pt x="2197" y="1663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94638" y="4841456"/>
            <a:ext cx="2222" cy="16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94638" y="484145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95" y="1689"/>
                </a:lnTo>
                <a:lnTo>
                  <a:pt x="2222" y="1650"/>
                </a:lnTo>
                <a:lnTo>
                  <a:pt x="173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94638" y="484145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95" y="1689"/>
                </a:lnTo>
                <a:lnTo>
                  <a:pt x="2222" y="1650"/>
                </a:lnTo>
                <a:lnTo>
                  <a:pt x="173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94638" y="484145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495" y="1689"/>
                </a:lnTo>
                <a:lnTo>
                  <a:pt x="2222" y="1650"/>
                </a:lnTo>
                <a:lnTo>
                  <a:pt x="173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49667" y="484042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571" y="1676"/>
                </a:lnTo>
                <a:lnTo>
                  <a:pt x="2285" y="1638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49667" y="4840427"/>
            <a:ext cx="2285" cy="167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49667" y="484042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571" y="1676"/>
                </a:lnTo>
                <a:lnTo>
                  <a:pt x="2285" y="1638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49667" y="484042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571" y="1676"/>
                </a:lnTo>
                <a:lnTo>
                  <a:pt x="2285" y="1638"/>
                </a:lnTo>
                <a:lnTo>
                  <a:pt x="1727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31113" y="483891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00" y="1612"/>
                </a:lnTo>
                <a:lnTo>
                  <a:pt x="1765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031113" y="4838915"/>
            <a:ext cx="2400" cy="163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031113" y="483891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00" y="1612"/>
                </a:lnTo>
                <a:lnTo>
                  <a:pt x="1765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031113" y="483891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00" y="1612"/>
                </a:lnTo>
                <a:lnTo>
                  <a:pt x="1765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075486" y="48380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63" y="1600"/>
                </a:lnTo>
                <a:lnTo>
                  <a:pt x="1828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075486" y="4838090"/>
            <a:ext cx="2463" cy="163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075486" y="48380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63" y="1600"/>
                </a:lnTo>
                <a:lnTo>
                  <a:pt x="1828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075486" y="48380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25"/>
                </a:moveTo>
                <a:lnTo>
                  <a:pt x="634" y="1638"/>
                </a:lnTo>
                <a:lnTo>
                  <a:pt x="2463" y="1600"/>
                </a:lnTo>
                <a:lnTo>
                  <a:pt x="1828" y="0"/>
                </a:lnTo>
                <a:lnTo>
                  <a:pt x="0" y="25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144066" y="483679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698" y="1638"/>
                </a:lnTo>
                <a:lnTo>
                  <a:pt x="2438" y="1600"/>
                </a:lnTo>
                <a:lnTo>
                  <a:pt x="173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144066" y="4836795"/>
            <a:ext cx="2438" cy="163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144066" y="4836795"/>
            <a:ext cx="2438" cy="163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144066" y="483679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38"/>
                </a:moveTo>
                <a:lnTo>
                  <a:pt x="698" y="1638"/>
                </a:lnTo>
                <a:lnTo>
                  <a:pt x="2438" y="1600"/>
                </a:lnTo>
                <a:lnTo>
                  <a:pt x="1739" y="0"/>
                </a:lnTo>
                <a:lnTo>
                  <a:pt x="0" y="3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178445" y="483615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"/>
                </a:moveTo>
                <a:lnTo>
                  <a:pt x="698" y="1625"/>
                </a:lnTo>
                <a:lnTo>
                  <a:pt x="2501" y="1600"/>
                </a:lnTo>
                <a:lnTo>
                  <a:pt x="1803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178445" y="483615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"/>
                </a:moveTo>
                <a:lnTo>
                  <a:pt x="698" y="1625"/>
                </a:lnTo>
                <a:lnTo>
                  <a:pt x="2501" y="1600"/>
                </a:lnTo>
                <a:lnTo>
                  <a:pt x="1803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178445" y="4836159"/>
            <a:ext cx="2501" cy="162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178445" y="483615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2"/>
                </a:moveTo>
                <a:lnTo>
                  <a:pt x="698" y="1625"/>
                </a:lnTo>
                <a:lnTo>
                  <a:pt x="2501" y="1600"/>
                </a:lnTo>
                <a:lnTo>
                  <a:pt x="1803" y="0"/>
                </a:lnTo>
                <a:lnTo>
                  <a:pt x="0" y="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62901" y="4845824"/>
            <a:ext cx="596" cy="168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62901" y="484582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2"/>
                </a:lnTo>
                <a:lnTo>
                  <a:pt x="0" y="660"/>
                </a:lnTo>
                <a:lnTo>
                  <a:pt x="228" y="1689"/>
                </a:lnTo>
                <a:lnTo>
                  <a:pt x="596" y="1676"/>
                </a:lnTo>
                <a:lnTo>
                  <a:pt x="24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62901" y="484582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2"/>
                </a:lnTo>
                <a:lnTo>
                  <a:pt x="0" y="660"/>
                </a:lnTo>
                <a:lnTo>
                  <a:pt x="228" y="1689"/>
                </a:lnTo>
                <a:lnTo>
                  <a:pt x="596" y="1676"/>
                </a:lnTo>
                <a:lnTo>
                  <a:pt x="24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62901" y="484582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2"/>
                </a:lnTo>
                <a:lnTo>
                  <a:pt x="0" y="660"/>
                </a:lnTo>
                <a:lnTo>
                  <a:pt x="228" y="1689"/>
                </a:lnTo>
                <a:lnTo>
                  <a:pt x="596" y="1676"/>
                </a:lnTo>
                <a:lnTo>
                  <a:pt x="241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62901" y="484648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1028"/>
                </a:lnTo>
                <a:lnTo>
                  <a:pt x="228" y="102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62901" y="484648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1028"/>
                </a:lnTo>
                <a:lnTo>
                  <a:pt x="228" y="102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62901" y="484648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0" y="1028"/>
                </a:lnTo>
                <a:lnTo>
                  <a:pt x="228" y="102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62901" y="4846485"/>
            <a:ext cx="228" cy="102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98830" y="4545914"/>
            <a:ext cx="517258" cy="111442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19633" y="4622025"/>
            <a:ext cx="493471" cy="102158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23697" y="4661903"/>
            <a:ext cx="478980" cy="64147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99071" y="4547006"/>
            <a:ext cx="532714" cy="367182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4782" y="4686452"/>
            <a:ext cx="159537" cy="10079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90766" y="4235589"/>
            <a:ext cx="3862298" cy="1756511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495183" y="4784521"/>
            <a:ext cx="1392593" cy="330631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3309823" y="3749598"/>
            <a:ext cx="416801" cy="186004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411325" y="4067721"/>
            <a:ext cx="3401961" cy="1539544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512754" y="4575428"/>
            <a:ext cx="795172" cy="526345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0" y="4731346"/>
            <a:ext cx="143014" cy="159016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14535" y="4886071"/>
            <a:ext cx="208564" cy="110337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30517" y="4967261"/>
            <a:ext cx="246798" cy="100952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242088" y="4899456"/>
            <a:ext cx="204734" cy="86956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165796" y="4322762"/>
            <a:ext cx="820204" cy="466090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90766" y="5026101"/>
            <a:ext cx="3186023" cy="966000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65539" y="3819487"/>
            <a:ext cx="775970" cy="958215"/>
          </a:xfrm>
          <a:custGeom>
            <a:avLst/>
            <a:gdLst/>
            <a:ahLst/>
            <a:cxnLst/>
            <a:rect l="l" t="t" r="r" b="b"/>
            <a:pathLst>
              <a:path w="775970" h="958214">
                <a:moveTo>
                  <a:pt x="280073" y="322287"/>
                </a:moveTo>
                <a:lnTo>
                  <a:pt x="280937" y="335390"/>
                </a:lnTo>
                <a:lnTo>
                  <a:pt x="281566" y="348464"/>
                </a:lnTo>
                <a:lnTo>
                  <a:pt x="281960" y="361501"/>
                </a:lnTo>
                <a:lnTo>
                  <a:pt x="282037" y="377019"/>
                </a:lnTo>
                <a:lnTo>
                  <a:pt x="280511" y="425222"/>
                </a:lnTo>
                <a:lnTo>
                  <a:pt x="275428" y="475201"/>
                </a:lnTo>
                <a:lnTo>
                  <a:pt x="266971" y="524297"/>
                </a:lnTo>
                <a:lnTo>
                  <a:pt x="255245" y="572369"/>
                </a:lnTo>
                <a:lnTo>
                  <a:pt x="240355" y="619278"/>
                </a:lnTo>
                <a:lnTo>
                  <a:pt x="222405" y="664885"/>
                </a:lnTo>
                <a:lnTo>
                  <a:pt x="201500" y="709049"/>
                </a:lnTo>
                <a:lnTo>
                  <a:pt x="177744" y="751632"/>
                </a:lnTo>
                <a:lnTo>
                  <a:pt x="151242" y="792493"/>
                </a:lnTo>
                <a:lnTo>
                  <a:pt x="122097" y="831494"/>
                </a:lnTo>
                <a:lnTo>
                  <a:pt x="94526" y="865677"/>
                </a:lnTo>
                <a:lnTo>
                  <a:pt x="64935" y="898170"/>
                </a:lnTo>
                <a:lnTo>
                  <a:pt x="33401" y="928876"/>
                </a:lnTo>
                <a:lnTo>
                  <a:pt x="0" y="957694"/>
                </a:lnTo>
                <a:lnTo>
                  <a:pt x="59017" y="930464"/>
                </a:lnTo>
                <a:lnTo>
                  <a:pt x="114110" y="903017"/>
                </a:lnTo>
                <a:lnTo>
                  <a:pt x="164911" y="875467"/>
                </a:lnTo>
                <a:lnTo>
                  <a:pt x="211054" y="847930"/>
                </a:lnTo>
                <a:lnTo>
                  <a:pt x="252171" y="820519"/>
                </a:lnTo>
                <a:lnTo>
                  <a:pt x="287894" y="793348"/>
                </a:lnTo>
                <a:lnTo>
                  <a:pt x="317855" y="766533"/>
                </a:lnTo>
                <a:lnTo>
                  <a:pt x="312142" y="740731"/>
                </a:lnTo>
                <a:lnTo>
                  <a:pt x="307994" y="714375"/>
                </a:lnTo>
                <a:lnTo>
                  <a:pt x="305464" y="687513"/>
                </a:lnTo>
                <a:lnTo>
                  <a:pt x="304609" y="660196"/>
                </a:lnTo>
                <a:lnTo>
                  <a:pt x="305063" y="640306"/>
                </a:lnTo>
                <a:lnTo>
                  <a:pt x="306409" y="620652"/>
                </a:lnTo>
                <a:lnTo>
                  <a:pt x="308627" y="601250"/>
                </a:lnTo>
                <a:lnTo>
                  <a:pt x="311696" y="582117"/>
                </a:lnTo>
                <a:lnTo>
                  <a:pt x="308356" y="580123"/>
                </a:lnTo>
                <a:lnTo>
                  <a:pt x="304876" y="578129"/>
                </a:lnTo>
                <a:lnTo>
                  <a:pt x="301256" y="576186"/>
                </a:lnTo>
                <a:lnTo>
                  <a:pt x="312974" y="576186"/>
                </a:lnTo>
                <a:lnTo>
                  <a:pt x="323360" y="534204"/>
                </a:lnTo>
                <a:lnTo>
                  <a:pt x="339075" y="491212"/>
                </a:lnTo>
                <a:lnTo>
                  <a:pt x="359098" y="450499"/>
                </a:lnTo>
                <a:lnTo>
                  <a:pt x="383149" y="412341"/>
                </a:lnTo>
                <a:lnTo>
                  <a:pt x="410951" y="377019"/>
                </a:lnTo>
                <a:lnTo>
                  <a:pt x="442225" y="344810"/>
                </a:lnTo>
                <a:lnTo>
                  <a:pt x="457361" y="332155"/>
                </a:lnTo>
                <a:lnTo>
                  <a:pt x="284988" y="332155"/>
                </a:lnTo>
                <a:lnTo>
                  <a:pt x="283070" y="328790"/>
                </a:lnTo>
                <a:lnTo>
                  <a:pt x="281457" y="325501"/>
                </a:lnTo>
                <a:lnTo>
                  <a:pt x="280073" y="322287"/>
                </a:lnTo>
                <a:close/>
              </a:path>
              <a:path w="775970" h="958214">
                <a:moveTo>
                  <a:pt x="312974" y="576186"/>
                </a:moveTo>
                <a:lnTo>
                  <a:pt x="301256" y="576186"/>
                </a:lnTo>
                <a:lnTo>
                  <a:pt x="312229" y="579196"/>
                </a:lnTo>
                <a:lnTo>
                  <a:pt x="312974" y="576186"/>
                </a:lnTo>
                <a:close/>
              </a:path>
              <a:path w="775970" h="958214">
                <a:moveTo>
                  <a:pt x="584149" y="0"/>
                </a:moveTo>
                <a:lnTo>
                  <a:pt x="529096" y="2230"/>
                </a:lnTo>
                <a:lnTo>
                  <a:pt x="475273" y="8807"/>
                </a:lnTo>
                <a:lnTo>
                  <a:pt x="422853" y="19556"/>
                </a:lnTo>
                <a:lnTo>
                  <a:pt x="372010" y="34304"/>
                </a:lnTo>
                <a:lnTo>
                  <a:pt x="322919" y="52879"/>
                </a:lnTo>
                <a:lnTo>
                  <a:pt x="275751" y="75106"/>
                </a:lnTo>
                <a:lnTo>
                  <a:pt x="230682" y="100812"/>
                </a:lnTo>
                <a:lnTo>
                  <a:pt x="238159" y="119058"/>
                </a:lnTo>
                <a:lnTo>
                  <a:pt x="244355" y="135882"/>
                </a:lnTo>
                <a:lnTo>
                  <a:pt x="248097" y="148988"/>
                </a:lnTo>
                <a:lnTo>
                  <a:pt x="248208" y="156083"/>
                </a:lnTo>
                <a:lnTo>
                  <a:pt x="253177" y="172559"/>
                </a:lnTo>
                <a:lnTo>
                  <a:pt x="257775" y="189206"/>
                </a:lnTo>
                <a:lnTo>
                  <a:pt x="261996" y="206026"/>
                </a:lnTo>
                <a:lnTo>
                  <a:pt x="265836" y="223024"/>
                </a:lnTo>
                <a:lnTo>
                  <a:pt x="274295" y="249120"/>
                </a:lnTo>
                <a:lnTo>
                  <a:pt x="280408" y="275980"/>
                </a:lnTo>
                <a:lnTo>
                  <a:pt x="284022" y="303645"/>
                </a:lnTo>
                <a:lnTo>
                  <a:pt x="284988" y="332155"/>
                </a:lnTo>
                <a:lnTo>
                  <a:pt x="457361" y="332155"/>
                </a:lnTo>
                <a:lnTo>
                  <a:pt x="514078" y="290844"/>
                </a:lnTo>
                <a:lnTo>
                  <a:pt x="554099" y="269645"/>
                </a:lnTo>
                <a:lnTo>
                  <a:pt x="596481" y="252672"/>
                </a:lnTo>
                <a:lnTo>
                  <a:pt x="640943" y="240204"/>
                </a:lnTo>
                <a:lnTo>
                  <a:pt x="687209" y="232518"/>
                </a:lnTo>
                <a:lnTo>
                  <a:pt x="734999" y="229895"/>
                </a:lnTo>
                <a:lnTo>
                  <a:pt x="774753" y="229895"/>
                </a:lnTo>
                <a:lnTo>
                  <a:pt x="752401" y="194044"/>
                </a:lnTo>
                <a:lnTo>
                  <a:pt x="726754" y="155894"/>
                </a:lnTo>
                <a:lnTo>
                  <a:pt x="699147" y="117413"/>
                </a:lnTo>
                <a:lnTo>
                  <a:pt x="669711" y="78636"/>
                </a:lnTo>
                <a:lnTo>
                  <a:pt x="638578" y="39601"/>
                </a:lnTo>
                <a:lnTo>
                  <a:pt x="605878" y="342"/>
                </a:lnTo>
                <a:lnTo>
                  <a:pt x="598665" y="114"/>
                </a:lnTo>
                <a:lnTo>
                  <a:pt x="584149" y="0"/>
                </a:lnTo>
                <a:close/>
              </a:path>
              <a:path w="775970" h="958214">
                <a:moveTo>
                  <a:pt x="774753" y="229895"/>
                </a:moveTo>
                <a:lnTo>
                  <a:pt x="734999" y="229895"/>
                </a:lnTo>
                <a:lnTo>
                  <a:pt x="745333" y="230018"/>
                </a:lnTo>
                <a:lnTo>
                  <a:pt x="755607" y="230384"/>
                </a:lnTo>
                <a:lnTo>
                  <a:pt x="765816" y="230988"/>
                </a:lnTo>
                <a:lnTo>
                  <a:pt x="775957" y="231825"/>
                </a:lnTo>
                <a:lnTo>
                  <a:pt x="774753" y="229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48686" y="4650994"/>
            <a:ext cx="138950" cy="133527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680246" y="4380331"/>
            <a:ext cx="203441" cy="383171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688247" y="3920299"/>
            <a:ext cx="362267" cy="753186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007931" y="3973398"/>
            <a:ext cx="23444" cy="104851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887637" y="4045000"/>
            <a:ext cx="160020" cy="605993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876473" y="4065803"/>
            <a:ext cx="159723" cy="598792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747225" y="4269816"/>
            <a:ext cx="286372" cy="514350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022142" y="4069422"/>
            <a:ext cx="1650" cy="8648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738958" y="3921480"/>
            <a:ext cx="306641" cy="859688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680804" y="4176941"/>
            <a:ext cx="206819" cy="284441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990723" y="3952379"/>
            <a:ext cx="31419" cy="117043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877781" y="3922648"/>
            <a:ext cx="144792" cy="457682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698051" y="3985602"/>
            <a:ext cx="213599" cy="349300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735846" y="4022420"/>
            <a:ext cx="133819" cy="198945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887776" y="3935590"/>
            <a:ext cx="1130935" cy="1223010"/>
          </a:xfrm>
          <a:custGeom>
            <a:avLst/>
            <a:gdLst/>
            <a:ahLst/>
            <a:cxnLst/>
            <a:rect l="l" t="t" r="r" b="b"/>
            <a:pathLst>
              <a:path w="1130935" h="1223010">
                <a:moveTo>
                  <a:pt x="816990" y="922934"/>
                </a:moveTo>
                <a:lnTo>
                  <a:pt x="783826" y="939047"/>
                </a:lnTo>
                <a:lnTo>
                  <a:pt x="749146" y="952328"/>
                </a:lnTo>
                <a:lnTo>
                  <a:pt x="713101" y="962628"/>
                </a:lnTo>
                <a:lnTo>
                  <a:pt x="675843" y="969797"/>
                </a:lnTo>
                <a:lnTo>
                  <a:pt x="641700" y="1007103"/>
                </a:lnTo>
                <a:lnTo>
                  <a:pt x="607040" y="1042555"/>
                </a:lnTo>
                <a:lnTo>
                  <a:pt x="571878" y="1076201"/>
                </a:lnTo>
                <a:lnTo>
                  <a:pt x="536227" y="1108086"/>
                </a:lnTo>
                <a:lnTo>
                  <a:pt x="500100" y="1138255"/>
                </a:lnTo>
                <a:lnTo>
                  <a:pt x="463511" y="1166755"/>
                </a:lnTo>
                <a:lnTo>
                  <a:pt x="426473" y="1193633"/>
                </a:lnTo>
                <a:lnTo>
                  <a:pt x="389000" y="1218933"/>
                </a:lnTo>
                <a:lnTo>
                  <a:pt x="407033" y="1220639"/>
                </a:lnTo>
                <a:lnTo>
                  <a:pt x="425199" y="1221867"/>
                </a:lnTo>
                <a:lnTo>
                  <a:pt x="443493" y="1222608"/>
                </a:lnTo>
                <a:lnTo>
                  <a:pt x="461911" y="1222857"/>
                </a:lnTo>
                <a:lnTo>
                  <a:pt x="480923" y="1222592"/>
                </a:lnTo>
                <a:lnTo>
                  <a:pt x="537171" y="1218666"/>
                </a:lnTo>
                <a:lnTo>
                  <a:pt x="578426" y="1184287"/>
                </a:lnTo>
                <a:lnTo>
                  <a:pt x="617428" y="1148975"/>
                </a:lnTo>
                <a:lnTo>
                  <a:pt x="654407" y="1112826"/>
                </a:lnTo>
                <a:lnTo>
                  <a:pt x="689592" y="1075939"/>
                </a:lnTo>
                <a:lnTo>
                  <a:pt x="723213" y="1038409"/>
                </a:lnTo>
                <a:lnTo>
                  <a:pt x="755500" y="1000333"/>
                </a:lnTo>
                <a:lnTo>
                  <a:pt x="786683" y="961810"/>
                </a:lnTo>
                <a:lnTo>
                  <a:pt x="816990" y="922934"/>
                </a:lnTo>
                <a:close/>
              </a:path>
              <a:path w="1130935" h="1223010">
                <a:moveTo>
                  <a:pt x="355765" y="889304"/>
                </a:moveTo>
                <a:lnTo>
                  <a:pt x="320743" y="909455"/>
                </a:lnTo>
                <a:lnTo>
                  <a:pt x="282785" y="929251"/>
                </a:lnTo>
                <a:lnTo>
                  <a:pt x="242008" y="948646"/>
                </a:lnTo>
                <a:lnTo>
                  <a:pt x="198532" y="967592"/>
                </a:lnTo>
                <a:lnTo>
                  <a:pt x="152475" y="986042"/>
                </a:lnTo>
                <a:lnTo>
                  <a:pt x="103955" y="1003949"/>
                </a:lnTo>
                <a:lnTo>
                  <a:pt x="53090" y="1021266"/>
                </a:lnTo>
                <a:lnTo>
                  <a:pt x="0" y="1037945"/>
                </a:lnTo>
                <a:lnTo>
                  <a:pt x="14949" y="1051779"/>
                </a:lnTo>
                <a:lnTo>
                  <a:pt x="30318" y="1065156"/>
                </a:lnTo>
                <a:lnTo>
                  <a:pt x="46091" y="1078070"/>
                </a:lnTo>
                <a:lnTo>
                  <a:pt x="62255" y="1090510"/>
                </a:lnTo>
                <a:lnTo>
                  <a:pt x="109096" y="1074823"/>
                </a:lnTo>
                <a:lnTo>
                  <a:pt x="155594" y="1058042"/>
                </a:lnTo>
                <a:lnTo>
                  <a:pt x="201729" y="1040125"/>
                </a:lnTo>
                <a:lnTo>
                  <a:pt x="247480" y="1021029"/>
                </a:lnTo>
                <a:lnTo>
                  <a:pt x="292826" y="1000711"/>
                </a:lnTo>
                <a:lnTo>
                  <a:pt x="337748" y="979129"/>
                </a:lnTo>
                <a:lnTo>
                  <a:pt x="382225" y="956240"/>
                </a:lnTo>
                <a:lnTo>
                  <a:pt x="426237" y="932002"/>
                </a:lnTo>
                <a:lnTo>
                  <a:pt x="407798" y="922575"/>
                </a:lnTo>
                <a:lnTo>
                  <a:pt x="389891" y="912296"/>
                </a:lnTo>
                <a:lnTo>
                  <a:pt x="372539" y="901196"/>
                </a:lnTo>
                <a:lnTo>
                  <a:pt x="355765" y="889304"/>
                </a:lnTo>
                <a:close/>
              </a:path>
              <a:path w="1130935" h="1223010">
                <a:moveTo>
                  <a:pt x="1099019" y="759675"/>
                </a:moveTo>
                <a:lnTo>
                  <a:pt x="1070837" y="800261"/>
                </a:lnTo>
                <a:lnTo>
                  <a:pt x="986626" y="922735"/>
                </a:lnTo>
                <a:lnTo>
                  <a:pt x="958204" y="963485"/>
                </a:lnTo>
                <a:lnTo>
                  <a:pt x="929375" y="1004040"/>
                </a:lnTo>
                <a:lnTo>
                  <a:pt x="899999" y="1044305"/>
                </a:lnTo>
                <a:lnTo>
                  <a:pt x="869937" y="1084186"/>
                </a:lnTo>
                <a:lnTo>
                  <a:pt x="908503" y="1052139"/>
                </a:lnTo>
                <a:lnTo>
                  <a:pt x="944550" y="1017340"/>
                </a:lnTo>
                <a:lnTo>
                  <a:pt x="977920" y="979948"/>
                </a:lnTo>
                <a:lnTo>
                  <a:pt x="1008453" y="940123"/>
                </a:lnTo>
                <a:lnTo>
                  <a:pt x="1035988" y="898024"/>
                </a:lnTo>
                <a:lnTo>
                  <a:pt x="1060368" y="853811"/>
                </a:lnTo>
                <a:lnTo>
                  <a:pt x="1081431" y="807641"/>
                </a:lnTo>
                <a:lnTo>
                  <a:pt x="1099019" y="759675"/>
                </a:lnTo>
                <a:close/>
              </a:path>
              <a:path w="1130935" h="1223010">
                <a:moveTo>
                  <a:pt x="1081474" y="299999"/>
                </a:moveTo>
                <a:lnTo>
                  <a:pt x="1065275" y="299999"/>
                </a:lnTo>
                <a:lnTo>
                  <a:pt x="1054389" y="327569"/>
                </a:lnTo>
                <a:lnTo>
                  <a:pt x="1043374" y="354712"/>
                </a:lnTo>
                <a:lnTo>
                  <a:pt x="1032236" y="381429"/>
                </a:lnTo>
                <a:lnTo>
                  <a:pt x="1020978" y="407720"/>
                </a:lnTo>
                <a:lnTo>
                  <a:pt x="1030472" y="440410"/>
                </a:lnTo>
                <a:lnTo>
                  <a:pt x="1037393" y="474111"/>
                </a:lnTo>
                <a:lnTo>
                  <a:pt x="1041627" y="508710"/>
                </a:lnTo>
                <a:lnTo>
                  <a:pt x="1043063" y="544093"/>
                </a:lnTo>
                <a:lnTo>
                  <a:pt x="1042405" y="568050"/>
                </a:lnTo>
                <a:lnTo>
                  <a:pt x="1040457" y="591664"/>
                </a:lnTo>
                <a:lnTo>
                  <a:pt x="1037255" y="614902"/>
                </a:lnTo>
                <a:lnTo>
                  <a:pt x="1032840" y="637730"/>
                </a:lnTo>
                <a:lnTo>
                  <a:pt x="1056296" y="609485"/>
                </a:lnTo>
                <a:lnTo>
                  <a:pt x="1080398" y="581545"/>
                </a:lnTo>
                <a:lnTo>
                  <a:pt x="1105238" y="553948"/>
                </a:lnTo>
                <a:lnTo>
                  <a:pt x="1130909" y="526732"/>
                </a:lnTo>
                <a:lnTo>
                  <a:pt x="1127089" y="476708"/>
                </a:lnTo>
                <a:lnTo>
                  <a:pt x="1119670" y="427777"/>
                </a:lnTo>
                <a:lnTo>
                  <a:pt x="1108786" y="380073"/>
                </a:lnTo>
                <a:lnTo>
                  <a:pt x="1094571" y="333730"/>
                </a:lnTo>
                <a:lnTo>
                  <a:pt x="1081474" y="299999"/>
                </a:lnTo>
                <a:close/>
              </a:path>
              <a:path w="1130935" h="1223010">
                <a:moveTo>
                  <a:pt x="838847" y="0"/>
                </a:moveTo>
                <a:lnTo>
                  <a:pt x="866708" y="42393"/>
                </a:lnTo>
                <a:lnTo>
                  <a:pt x="887889" y="87452"/>
                </a:lnTo>
                <a:lnTo>
                  <a:pt x="902356" y="134711"/>
                </a:lnTo>
                <a:lnTo>
                  <a:pt x="910074" y="183702"/>
                </a:lnTo>
                <a:lnTo>
                  <a:pt x="911009" y="233959"/>
                </a:lnTo>
                <a:lnTo>
                  <a:pt x="941842" y="266878"/>
                </a:lnTo>
                <a:lnTo>
                  <a:pt x="969121" y="302888"/>
                </a:lnTo>
                <a:lnTo>
                  <a:pt x="992565" y="341708"/>
                </a:lnTo>
                <a:lnTo>
                  <a:pt x="1011897" y="383057"/>
                </a:lnTo>
                <a:lnTo>
                  <a:pt x="1025429" y="362791"/>
                </a:lnTo>
                <a:lnTo>
                  <a:pt x="1038848" y="342180"/>
                </a:lnTo>
                <a:lnTo>
                  <a:pt x="1052136" y="321244"/>
                </a:lnTo>
                <a:lnTo>
                  <a:pt x="1065275" y="299999"/>
                </a:lnTo>
                <a:lnTo>
                  <a:pt x="1081474" y="299999"/>
                </a:lnTo>
                <a:lnTo>
                  <a:pt x="1056683" y="245665"/>
                </a:lnTo>
                <a:lnTo>
                  <a:pt x="1033278" y="204210"/>
                </a:lnTo>
                <a:lnTo>
                  <a:pt x="1007078" y="164651"/>
                </a:lnTo>
                <a:lnTo>
                  <a:pt x="978218" y="127124"/>
                </a:lnTo>
                <a:lnTo>
                  <a:pt x="946830" y="91761"/>
                </a:lnTo>
                <a:lnTo>
                  <a:pt x="913050" y="58696"/>
                </a:lnTo>
                <a:lnTo>
                  <a:pt x="877011" y="28065"/>
                </a:lnTo>
                <a:lnTo>
                  <a:pt x="838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748864" y="4395673"/>
            <a:ext cx="494677" cy="577875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371418" y="3819829"/>
            <a:ext cx="427380" cy="349732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424935" y="4462322"/>
            <a:ext cx="594271" cy="691946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950032" y="4235589"/>
            <a:ext cx="1003033" cy="918921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070148" y="4049382"/>
            <a:ext cx="829944" cy="818515"/>
          </a:xfrm>
          <a:custGeom>
            <a:avLst/>
            <a:gdLst/>
            <a:ahLst/>
            <a:cxnLst/>
            <a:rect l="l" t="t" r="r" b="b"/>
            <a:pathLst>
              <a:path w="829945" h="818514">
                <a:moveTo>
                  <a:pt x="237058" y="732104"/>
                </a:moveTo>
                <a:lnTo>
                  <a:pt x="222472" y="743053"/>
                </a:lnTo>
                <a:lnTo>
                  <a:pt x="206983" y="753946"/>
                </a:lnTo>
                <a:lnTo>
                  <a:pt x="190614" y="764770"/>
                </a:lnTo>
                <a:lnTo>
                  <a:pt x="173393" y="775512"/>
                </a:lnTo>
                <a:lnTo>
                  <a:pt x="190167" y="787404"/>
                </a:lnTo>
                <a:lnTo>
                  <a:pt x="207519" y="798504"/>
                </a:lnTo>
                <a:lnTo>
                  <a:pt x="225426" y="808783"/>
                </a:lnTo>
                <a:lnTo>
                  <a:pt x="243865" y="818210"/>
                </a:lnTo>
                <a:lnTo>
                  <a:pt x="261399" y="808089"/>
                </a:lnTo>
                <a:lnTo>
                  <a:pt x="278831" y="797755"/>
                </a:lnTo>
                <a:lnTo>
                  <a:pt x="296182" y="787190"/>
                </a:lnTo>
                <a:lnTo>
                  <a:pt x="313474" y="776376"/>
                </a:lnTo>
                <a:lnTo>
                  <a:pt x="293113" y="767319"/>
                </a:lnTo>
                <a:lnTo>
                  <a:pt x="273546" y="756878"/>
                </a:lnTo>
                <a:lnTo>
                  <a:pt x="254839" y="745118"/>
                </a:lnTo>
                <a:lnTo>
                  <a:pt x="237058" y="732104"/>
                </a:lnTo>
                <a:close/>
              </a:path>
              <a:path w="829945" h="818514">
                <a:moveTo>
                  <a:pt x="7086" y="352221"/>
                </a:moveTo>
                <a:lnTo>
                  <a:pt x="4018" y="371360"/>
                </a:lnTo>
                <a:lnTo>
                  <a:pt x="1796" y="390817"/>
                </a:lnTo>
                <a:lnTo>
                  <a:pt x="453" y="410413"/>
                </a:lnTo>
                <a:lnTo>
                  <a:pt x="0" y="430301"/>
                </a:lnTo>
                <a:lnTo>
                  <a:pt x="855" y="457619"/>
                </a:lnTo>
                <a:lnTo>
                  <a:pt x="3384" y="484485"/>
                </a:lnTo>
                <a:lnTo>
                  <a:pt x="7533" y="510847"/>
                </a:lnTo>
                <a:lnTo>
                  <a:pt x="13246" y="536651"/>
                </a:lnTo>
                <a:lnTo>
                  <a:pt x="47713" y="495668"/>
                </a:lnTo>
                <a:lnTo>
                  <a:pt x="65744" y="456289"/>
                </a:lnTo>
                <a:lnTo>
                  <a:pt x="65925" y="418958"/>
                </a:lnTo>
                <a:lnTo>
                  <a:pt x="46844" y="384121"/>
                </a:lnTo>
                <a:lnTo>
                  <a:pt x="7086" y="352221"/>
                </a:lnTo>
                <a:close/>
              </a:path>
              <a:path w="829945" h="818514">
                <a:moveTo>
                  <a:pt x="430390" y="0"/>
                </a:moveTo>
                <a:lnTo>
                  <a:pt x="382599" y="2623"/>
                </a:lnTo>
                <a:lnTo>
                  <a:pt x="336334" y="10308"/>
                </a:lnTo>
                <a:lnTo>
                  <a:pt x="291871" y="22777"/>
                </a:lnTo>
                <a:lnTo>
                  <a:pt x="249490" y="39750"/>
                </a:lnTo>
                <a:lnTo>
                  <a:pt x="209468" y="60950"/>
                </a:lnTo>
                <a:lnTo>
                  <a:pt x="172084" y="86098"/>
                </a:lnTo>
                <a:lnTo>
                  <a:pt x="137616" y="114917"/>
                </a:lnTo>
                <a:lnTo>
                  <a:pt x="106342" y="147127"/>
                </a:lnTo>
                <a:lnTo>
                  <a:pt x="78540" y="182450"/>
                </a:lnTo>
                <a:lnTo>
                  <a:pt x="54489" y="220609"/>
                </a:lnTo>
                <a:lnTo>
                  <a:pt x="34466" y="261325"/>
                </a:lnTo>
                <a:lnTo>
                  <a:pt x="18750" y="304319"/>
                </a:lnTo>
                <a:lnTo>
                  <a:pt x="7619" y="349313"/>
                </a:lnTo>
                <a:lnTo>
                  <a:pt x="42038" y="359322"/>
                </a:lnTo>
                <a:lnTo>
                  <a:pt x="74409" y="369584"/>
                </a:lnTo>
                <a:lnTo>
                  <a:pt x="104760" y="380086"/>
                </a:lnTo>
                <a:lnTo>
                  <a:pt x="133121" y="390817"/>
                </a:lnTo>
                <a:lnTo>
                  <a:pt x="151818" y="345607"/>
                </a:lnTo>
                <a:lnTo>
                  <a:pt x="177080" y="304304"/>
                </a:lnTo>
                <a:lnTo>
                  <a:pt x="208251" y="267560"/>
                </a:lnTo>
                <a:lnTo>
                  <a:pt x="244678" y="236031"/>
                </a:lnTo>
                <a:lnTo>
                  <a:pt x="285705" y="210369"/>
                </a:lnTo>
                <a:lnTo>
                  <a:pt x="330678" y="191229"/>
                </a:lnTo>
                <a:lnTo>
                  <a:pt x="378942" y="179266"/>
                </a:lnTo>
                <a:lnTo>
                  <a:pt x="429844" y="175133"/>
                </a:lnTo>
                <a:lnTo>
                  <a:pt x="550124" y="175133"/>
                </a:lnTo>
                <a:lnTo>
                  <a:pt x="543962" y="153931"/>
                </a:lnTo>
                <a:lnTo>
                  <a:pt x="524552" y="104174"/>
                </a:lnTo>
                <a:lnTo>
                  <a:pt x="500235" y="53480"/>
                </a:lnTo>
                <a:lnTo>
                  <a:pt x="471347" y="1930"/>
                </a:lnTo>
                <a:lnTo>
                  <a:pt x="440724" y="123"/>
                </a:lnTo>
                <a:lnTo>
                  <a:pt x="430390" y="0"/>
                </a:lnTo>
                <a:close/>
              </a:path>
              <a:path w="829945" h="818514">
                <a:moveTo>
                  <a:pt x="550124" y="175133"/>
                </a:moveTo>
                <a:lnTo>
                  <a:pt x="429844" y="175133"/>
                </a:lnTo>
                <a:lnTo>
                  <a:pt x="463679" y="176947"/>
                </a:lnTo>
                <a:lnTo>
                  <a:pt x="496462" y="182265"/>
                </a:lnTo>
                <a:lnTo>
                  <a:pt x="528006" y="190901"/>
                </a:lnTo>
                <a:lnTo>
                  <a:pt x="558126" y="202666"/>
                </a:lnTo>
                <a:lnTo>
                  <a:pt x="550124" y="175133"/>
                </a:lnTo>
                <a:close/>
              </a:path>
              <a:path w="829945" h="818514">
                <a:moveTo>
                  <a:pt x="728637" y="120180"/>
                </a:moveTo>
                <a:lnTo>
                  <a:pt x="723897" y="164650"/>
                </a:lnTo>
                <a:lnTo>
                  <a:pt x="713951" y="209427"/>
                </a:lnTo>
                <a:lnTo>
                  <a:pt x="698778" y="254202"/>
                </a:lnTo>
                <a:lnTo>
                  <a:pt x="678357" y="298665"/>
                </a:lnTo>
                <a:lnTo>
                  <a:pt x="694862" y="322663"/>
                </a:lnTo>
                <a:lnTo>
                  <a:pt x="709114" y="348213"/>
                </a:lnTo>
                <a:lnTo>
                  <a:pt x="720970" y="375170"/>
                </a:lnTo>
                <a:lnTo>
                  <a:pt x="730288" y="403390"/>
                </a:lnTo>
                <a:lnTo>
                  <a:pt x="755679" y="371304"/>
                </a:lnTo>
                <a:lnTo>
                  <a:pt x="780683" y="338275"/>
                </a:lnTo>
                <a:lnTo>
                  <a:pt x="805299" y="304272"/>
                </a:lnTo>
                <a:lnTo>
                  <a:pt x="829525" y="269265"/>
                </a:lnTo>
                <a:lnTo>
                  <a:pt x="810193" y="227916"/>
                </a:lnTo>
                <a:lnTo>
                  <a:pt x="786749" y="189098"/>
                </a:lnTo>
                <a:lnTo>
                  <a:pt x="759470" y="153091"/>
                </a:lnTo>
                <a:lnTo>
                  <a:pt x="728637" y="120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077235" y="4398695"/>
            <a:ext cx="229971" cy="426199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541496" y="4051312"/>
            <a:ext cx="257301" cy="296735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563632" y="4343311"/>
            <a:ext cx="367665" cy="562610"/>
          </a:xfrm>
          <a:custGeom>
            <a:avLst/>
            <a:gdLst/>
            <a:ahLst/>
            <a:cxnLst/>
            <a:rect l="l" t="t" r="r" b="b"/>
            <a:pathLst>
              <a:path w="367664" h="562610">
                <a:moveTo>
                  <a:pt x="345135" y="0"/>
                </a:moveTo>
                <a:lnTo>
                  <a:pt x="321590" y="52838"/>
                </a:lnTo>
                <a:lnTo>
                  <a:pt x="297556" y="103917"/>
                </a:lnTo>
                <a:lnTo>
                  <a:pt x="273038" y="153272"/>
                </a:lnTo>
                <a:lnTo>
                  <a:pt x="248043" y="200939"/>
                </a:lnTo>
                <a:lnTo>
                  <a:pt x="247504" y="213135"/>
                </a:lnTo>
                <a:lnTo>
                  <a:pt x="246502" y="225201"/>
                </a:lnTo>
                <a:lnTo>
                  <a:pt x="245045" y="237131"/>
                </a:lnTo>
                <a:lnTo>
                  <a:pt x="243141" y="248920"/>
                </a:lnTo>
                <a:lnTo>
                  <a:pt x="243819" y="255549"/>
                </a:lnTo>
                <a:lnTo>
                  <a:pt x="244308" y="262234"/>
                </a:lnTo>
                <a:lnTo>
                  <a:pt x="244604" y="268974"/>
                </a:lnTo>
                <a:lnTo>
                  <a:pt x="244703" y="275767"/>
                </a:lnTo>
                <a:lnTo>
                  <a:pt x="239718" y="323506"/>
                </a:lnTo>
                <a:lnTo>
                  <a:pt x="225443" y="367819"/>
                </a:lnTo>
                <a:lnTo>
                  <a:pt x="202902" y="407682"/>
                </a:lnTo>
                <a:lnTo>
                  <a:pt x="173118" y="442073"/>
                </a:lnTo>
                <a:lnTo>
                  <a:pt x="137113" y="469966"/>
                </a:lnTo>
                <a:lnTo>
                  <a:pt x="95910" y="490340"/>
                </a:lnTo>
                <a:lnTo>
                  <a:pt x="50533" y="502170"/>
                </a:lnTo>
                <a:lnTo>
                  <a:pt x="38015" y="517558"/>
                </a:lnTo>
                <a:lnTo>
                  <a:pt x="25419" y="532671"/>
                </a:lnTo>
                <a:lnTo>
                  <a:pt x="12746" y="547510"/>
                </a:lnTo>
                <a:lnTo>
                  <a:pt x="0" y="562076"/>
                </a:lnTo>
                <a:lnTo>
                  <a:pt x="37250" y="554907"/>
                </a:lnTo>
                <a:lnTo>
                  <a:pt x="107975" y="531326"/>
                </a:lnTo>
                <a:lnTo>
                  <a:pt x="172071" y="474381"/>
                </a:lnTo>
                <a:lnTo>
                  <a:pt x="202539" y="433385"/>
                </a:lnTo>
                <a:lnTo>
                  <a:pt x="263131" y="351368"/>
                </a:lnTo>
                <a:lnTo>
                  <a:pt x="293764" y="310577"/>
                </a:lnTo>
                <a:lnTo>
                  <a:pt x="324964" y="270086"/>
                </a:lnTo>
                <a:lnTo>
                  <a:pt x="356984" y="230009"/>
                </a:lnTo>
                <a:lnTo>
                  <a:pt x="361405" y="207181"/>
                </a:lnTo>
                <a:lnTo>
                  <a:pt x="364605" y="183943"/>
                </a:lnTo>
                <a:lnTo>
                  <a:pt x="366551" y="160329"/>
                </a:lnTo>
                <a:lnTo>
                  <a:pt x="367207" y="136372"/>
                </a:lnTo>
                <a:lnTo>
                  <a:pt x="365771" y="100987"/>
                </a:lnTo>
                <a:lnTo>
                  <a:pt x="361538" y="66386"/>
                </a:lnTo>
                <a:lnTo>
                  <a:pt x="354622" y="32684"/>
                </a:lnTo>
                <a:lnTo>
                  <a:pt x="345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704767" y="4573320"/>
            <a:ext cx="215849" cy="285203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314014" y="4318634"/>
            <a:ext cx="594753" cy="591362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203270" y="4224515"/>
            <a:ext cx="597535" cy="601345"/>
          </a:xfrm>
          <a:custGeom>
            <a:avLst/>
            <a:gdLst/>
            <a:ahLst/>
            <a:cxnLst/>
            <a:rect l="l" t="t" r="r" b="b"/>
            <a:pathLst>
              <a:path w="597535" h="601345">
                <a:moveTo>
                  <a:pt x="169278" y="493445"/>
                </a:moveTo>
                <a:lnTo>
                  <a:pt x="155916" y="509431"/>
                </a:lnTo>
                <a:lnTo>
                  <a:pt x="140536" y="525365"/>
                </a:lnTo>
                <a:lnTo>
                  <a:pt x="123192" y="541221"/>
                </a:lnTo>
                <a:lnTo>
                  <a:pt x="103936" y="556971"/>
                </a:lnTo>
                <a:lnTo>
                  <a:pt x="121718" y="569991"/>
                </a:lnTo>
                <a:lnTo>
                  <a:pt x="140425" y="581750"/>
                </a:lnTo>
                <a:lnTo>
                  <a:pt x="159992" y="592188"/>
                </a:lnTo>
                <a:lnTo>
                  <a:pt x="180352" y="601243"/>
                </a:lnTo>
                <a:lnTo>
                  <a:pt x="192396" y="593546"/>
                </a:lnTo>
                <a:lnTo>
                  <a:pt x="204427" y="585709"/>
                </a:lnTo>
                <a:lnTo>
                  <a:pt x="216412" y="577756"/>
                </a:lnTo>
                <a:lnTo>
                  <a:pt x="228320" y="569709"/>
                </a:lnTo>
                <a:lnTo>
                  <a:pt x="210665" y="553142"/>
                </a:lnTo>
                <a:lnTo>
                  <a:pt x="194837" y="534806"/>
                </a:lnTo>
                <a:lnTo>
                  <a:pt x="180989" y="514856"/>
                </a:lnTo>
                <a:lnTo>
                  <a:pt x="169278" y="493445"/>
                </a:lnTo>
                <a:close/>
              </a:path>
              <a:path w="597535" h="601345">
                <a:moveTo>
                  <a:pt x="545249" y="123532"/>
                </a:moveTo>
                <a:lnTo>
                  <a:pt x="534635" y="142844"/>
                </a:lnTo>
                <a:lnTo>
                  <a:pt x="523008" y="162013"/>
                </a:lnTo>
                <a:lnTo>
                  <a:pt x="510366" y="181011"/>
                </a:lnTo>
                <a:lnTo>
                  <a:pt x="496709" y="199809"/>
                </a:lnTo>
                <a:lnTo>
                  <a:pt x="516500" y="213599"/>
                </a:lnTo>
                <a:lnTo>
                  <a:pt x="534698" y="229344"/>
                </a:lnTo>
                <a:lnTo>
                  <a:pt x="551148" y="246891"/>
                </a:lnTo>
                <a:lnTo>
                  <a:pt x="565696" y="266090"/>
                </a:lnTo>
                <a:lnTo>
                  <a:pt x="573620" y="256755"/>
                </a:lnTo>
                <a:lnTo>
                  <a:pt x="581498" y="247349"/>
                </a:lnTo>
                <a:lnTo>
                  <a:pt x="589341" y="237856"/>
                </a:lnTo>
                <a:lnTo>
                  <a:pt x="597166" y="228257"/>
                </a:lnTo>
                <a:lnTo>
                  <a:pt x="587856" y="200044"/>
                </a:lnTo>
                <a:lnTo>
                  <a:pt x="576003" y="173089"/>
                </a:lnTo>
                <a:lnTo>
                  <a:pt x="561753" y="147538"/>
                </a:lnTo>
                <a:lnTo>
                  <a:pt x="545249" y="123532"/>
                </a:lnTo>
                <a:close/>
              </a:path>
              <a:path w="597535" h="601345">
                <a:moveTo>
                  <a:pt x="296735" y="0"/>
                </a:moveTo>
                <a:lnTo>
                  <a:pt x="245833" y="4133"/>
                </a:lnTo>
                <a:lnTo>
                  <a:pt x="197567" y="16098"/>
                </a:lnTo>
                <a:lnTo>
                  <a:pt x="152592" y="35239"/>
                </a:lnTo>
                <a:lnTo>
                  <a:pt x="111563" y="60902"/>
                </a:lnTo>
                <a:lnTo>
                  <a:pt x="75134" y="92433"/>
                </a:lnTo>
                <a:lnTo>
                  <a:pt x="43961" y="129176"/>
                </a:lnTo>
                <a:lnTo>
                  <a:pt x="18697" y="170478"/>
                </a:lnTo>
                <a:lnTo>
                  <a:pt x="0" y="215684"/>
                </a:lnTo>
                <a:lnTo>
                  <a:pt x="17507" y="222832"/>
                </a:lnTo>
                <a:lnTo>
                  <a:pt x="34169" y="230068"/>
                </a:lnTo>
                <a:lnTo>
                  <a:pt x="50002" y="237392"/>
                </a:lnTo>
                <a:lnTo>
                  <a:pt x="65024" y="244805"/>
                </a:lnTo>
                <a:lnTo>
                  <a:pt x="78928" y="226549"/>
                </a:lnTo>
                <a:lnTo>
                  <a:pt x="97008" y="212439"/>
                </a:lnTo>
                <a:lnTo>
                  <a:pt x="118394" y="203339"/>
                </a:lnTo>
                <a:lnTo>
                  <a:pt x="142214" y="200113"/>
                </a:lnTo>
                <a:lnTo>
                  <a:pt x="256291" y="200113"/>
                </a:lnTo>
                <a:lnTo>
                  <a:pt x="285675" y="183913"/>
                </a:lnTo>
                <a:lnTo>
                  <a:pt x="329172" y="170219"/>
                </a:lnTo>
                <a:lnTo>
                  <a:pt x="375932" y="165442"/>
                </a:lnTo>
                <a:lnTo>
                  <a:pt x="432480" y="165442"/>
                </a:lnTo>
                <a:lnTo>
                  <a:pt x="435706" y="137265"/>
                </a:lnTo>
                <a:lnTo>
                  <a:pt x="432198" y="64849"/>
                </a:lnTo>
                <a:lnTo>
                  <a:pt x="394890" y="15778"/>
                </a:lnTo>
                <a:lnTo>
                  <a:pt x="330565" y="1816"/>
                </a:lnTo>
                <a:lnTo>
                  <a:pt x="296735" y="0"/>
                </a:lnTo>
                <a:close/>
              </a:path>
              <a:path w="597535" h="601345">
                <a:moveTo>
                  <a:pt x="256291" y="200113"/>
                </a:moveTo>
                <a:lnTo>
                  <a:pt x="142214" y="200113"/>
                </a:lnTo>
                <a:lnTo>
                  <a:pt x="162896" y="202522"/>
                </a:lnTo>
                <a:lnTo>
                  <a:pt x="181841" y="209378"/>
                </a:lnTo>
                <a:lnTo>
                  <a:pt x="198496" y="220130"/>
                </a:lnTo>
                <a:lnTo>
                  <a:pt x="212305" y="234226"/>
                </a:lnTo>
                <a:lnTo>
                  <a:pt x="246400" y="205567"/>
                </a:lnTo>
                <a:lnTo>
                  <a:pt x="256291" y="200113"/>
                </a:lnTo>
                <a:close/>
              </a:path>
              <a:path w="597535" h="601345">
                <a:moveTo>
                  <a:pt x="432480" y="165442"/>
                </a:moveTo>
                <a:lnTo>
                  <a:pt x="375932" y="165442"/>
                </a:lnTo>
                <a:lnTo>
                  <a:pt x="390253" y="165881"/>
                </a:lnTo>
                <a:lnTo>
                  <a:pt x="404339" y="167182"/>
                </a:lnTo>
                <a:lnTo>
                  <a:pt x="418162" y="169321"/>
                </a:lnTo>
                <a:lnTo>
                  <a:pt x="431698" y="172275"/>
                </a:lnTo>
                <a:lnTo>
                  <a:pt x="432480" y="165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188144" y="4440199"/>
            <a:ext cx="184404" cy="341287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628275" y="4252061"/>
            <a:ext cx="120243" cy="172262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801427" y="4544263"/>
            <a:ext cx="10795" cy="48260"/>
          </a:xfrm>
          <a:custGeom>
            <a:avLst/>
            <a:gdLst/>
            <a:ahLst/>
            <a:cxnLst/>
            <a:rect l="l" t="t" r="r" b="b"/>
            <a:pathLst>
              <a:path w="10795" h="48260">
                <a:moveTo>
                  <a:pt x="10236" y="0"/>
                </a:moveTo>
                <a:lnTo>
                  <a:pt x="6832" y="6311"/>
                </a:lnTo>
                <a:lnTo>
                  <a:pt x="3416" y="12585"/>
                </a:lnTo>
                <a:lnTo>
                  <a:pt x="0" y="18796"/>
                </a:lnTo>
                <a:lnTo>
                  <a:pt x="1678" y="25970"/>
                </a:lnTo>
                <a:lnTo>
                  <a:pt x="3128" y="33226"/>
                </a:lnTo>
                <a:lnTo>
                  <a:pt x="4348" y="40563"/>
                </a:lnTo>
                <a:lnTo>
                  <a:pt x="5333" y="47980"/>
                </a:lnTo>
                <a:lnTo>
                  <a:pt x="7237" y="36190"/>
                </a:lnTo>
                <a:lnTo>
                  <a:pt x="8694" y="24257"/>
                </a:lnTo>
                <a:lnTo>
                  <a:pt x="9697" y="12190"/>
                </a:lnTo>
                <a:lnTo>
                  <a:pt x="10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383610" y="4452772"/>
            <a:ext cx="428155" cy="395439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390709" y="4449445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126174" y="0"/>
                </a:moveTo>
                <a:lnTo>
                  <a:pt x="77039" y="9918"/>
                </a:lnTo>
                <a:lnTo>
                  <a:pt x="36936" y="36964"/>
                </a:lnTo>
                <a:lnTo>
                  <a:pt x="9908" y="77072"/>
                </a:lnTo>
                <a:lnTo>
                  <a:pt x="0" y="126174"/>
                </a:lnTo>
                <a:lnTo>
                  <a:pt x="9908" y="175276"/>
                </a:lnTo>
                <a:lnTo>
                  <a:pt x="36936" y="215384"/>
                </a:lnTo>
                <a:lnTo>
                  <a:pt x="77039" y="242430"/>
                </a:lnTo>
                <a:lnTo>
                  <a:pt x="126174" y="252349"/>
                </a:lnTo>
                <a:lnTo>
                  <a:pt x="175259" y="242430"/>
                </a:lnTo>
                <a:lnTo>
                  <a:pt x="215341" y="215384"/>
                </a:lnTo>
                <a:lnTo>
                  <a:pt x="242364" y="175276"/>
                </a:lnTo>
                <a:lnTo>
                  <a:pt x="252272" y="126174"/>
                </a:lnTo>
                <a:lnTo>
                  <a:pt x="242364" y="77072"/>
                </a:lnTo>
                <a:lnTo>
                  <a:pt x="215341" y="36964"/>
                </a:lnTo>
                <a:lnTo>
                  <a:pt x="175259" y="9918"/>
                </a:lnTo>
                <a:lnTo>
                  <a:pt x="126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542931" y="4592243"/>
            <a:ext cx="265391" cy="255879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372548" y="4638217"/>
            <a:ext cx="194589" cy="156006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350145" y="4389945"/>
            <a:ext cx="418820" cy="328015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3604501" y="4396790"/>
            <a:ext cx="95478" cy="111277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3636848" y="4563059"/>
            <a:ext cx="169925" cy="253568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431590" y="4490605"/>
            <a:ext cx="369849" cy="354660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3391484" y="4449445"/>
            <a:ext cx="251498" cy="252348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3268294" y="4424616"/>
            <a:ext cx="147281" cy="112204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3256508" y="4469320"/>
            <a:ext cx="108838" cy="133261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3350755" y="4458741"/>
            <a:ext cx="83705" cy="143687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3511803" y="478743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3294" y="0"/>
                </a:moveTo>
                <a:lnTo>
                  <a:pt x="26440" y="3403"/>
                </a:lnTo>
                <a:lnTo>
                  <a:pt x="12679" y="12685"/>
                </a:lnTo>
                <a:lnTo>
                  <a:pt x="3401" y="26451"/>
                </a:lnTo>
                <a:lnTo>
                  <a:pt x="0" y="43306"/>
                </a:lnTo>
                <a:lnTo>
                  <a:pt x="3401" y="60162"/>
                </a:lnTo>
                <a:lnTo>
                  <a:pt x="12679" y="73928"/>
                </a:lnTo>
                <a:lnTo>
                  <a:pt x="26440" y="83210"/>
                </a:lnTo>
                <a:lnTo>
                  <a:pt x="43294" y="86613"/>
                </a:lnTo>
                <a:lnTo>
                  <a:pt x="60155" y="83210"/>
                </a:lnTo>
                <a:lnTo>
                  <a:pt x="73920" y="73928"/>
                </a:lnTo>
                <a:lnTo>
                  <a:pt x="83199" y="60162"/>
                </a:lnTo>
                <a:lnTo>
                  <a:pt x="86601" y="43306"/>
                </a:lnTo>
                <a:lnTo>
                  <a:pt x="83199" y="26451"/>
                </a:lnTo>
                <a:lnTo>
                  <a:pt x="73920" y="12685"/>
                </a:lnTo>
                <a:lnTo>
                  <a:pt x="60155" y="3403"/>
                </a:lnTo>
                <a:lnTo>
                  <a:pt x="43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0" y="5066512"/>
            <a:ext cx="844296" cy="198056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4559" y="6096812"/>
            <a:ext cx="122929" cy="125768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5560" y="6011417"/>
            <a:ext cx="148455" cy="240588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482" y="6140487"/>
            <a:ext cx="61599" cy="74498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38792" y="6147942"/>
            <a:ext cx="53637" cy="70116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233532" y="3929672"/>
            <a:ext cx="157302" cy="127304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4320781" y="3921798"/>
            <a:ext cx="66040" cy="52705"/>
          </a:xfrm>
          <a:custGeom>
            <a:avLst/>
            <a:gdLst/>
            <a:ahLst/>
            <a:cxnLst/>
            <a:rect l="l" t="t" r="r" b="b"/>
            <a:pathLst>
              <a:path w="66039" h="52704">
                <a:moveTo>
                  <a:pt x="1016" y="0"/>
                </a:moveTo>
                <a:lnTo>
                  <a:pt x="114" y="1562"/>
                </a:lnTo>
                <a:lnTo>
                  <a:pt x="0" y="5143"/>
                </a:lnTo>
                <a:lnTo>
                  <a:pt x="596" y="6438"/>
                </a:lnTo>
                <a:lnTo>
                  <a:pt x="1409" y="6781"/>
                </a:lnTo>
                <a:lnTo>
                  <a:pt x="3327" y="44488"/>
                </a:lnTo>
                <a:lnTo>
                  <a:pt x="10502" y="50291"/>
                </a:lnTo>
                <a:lnTo>
                  <a:pt x="55727" y="51193"/>
                </a:lnTo>
                <a:lnTo>
                  <a:pt x="55689" y="52108"/>
                </a:lnTo>
                <a:lnTo>
                  <a:pt x="58394" y="51727"/>
                </a:lnTo>
                <a:lnTo>
                  <a:pt x="63938" y="51727"/>
                </a:lnTo>
                <a:lnTo>
                  <a:pt x="65481" y="51219"/>
                </a:lnTo>
                <a:lnTo>
                  <a:pt x="65526" y="49923"/>
                </a:lnTo>
                <a:lnTo>
                  <a:pt x="56502" y="49923"/>
                </a:lnTo>
                <a:lnTo>
                  <a:pt x="18333" y="49166"/>
                </a:lnTo>
                <a:lnTo>
                  <a:pt x="10934" y="48882"/>
                </a:lnTo>
                <a:lnTo>
                  <a:pt x="4800" y="44310"/>
                </a:lnTo>
                <a:lnTo>
                  <a:pt x="2616" y="6616"/>
                </a:lnTo>
                <a:lnTo>
                  <a:pt x="3225" y="6083"/>
                </a:lnTo>
                <a:lnTo>
                  <a:pt x="3683" y="4927"/>
                </a:lnTo>
                <a:lnTo>
                  <a:pt x="3729" y="1562"/>
                </a:lnTo>
                <a:lnTo>
                  <a:pt x="3009" y="63"/>
                </a:lnTo>
                <a:lnTo>
                  <a:pt x="1016" y="0"/>
                </a:lnTo>
                <a:close/>
              </a:path>
              <a:path w="66039" h="52704">
                <a:moveTo>
                  <a:pt x="63938" y="51727"/>
                </a:moveTo>
                <a:lnTo>
                  <a:pt x="58394" y="51727"/>
                </a:lnTo>
                <a:lnTo>
                  <a:pt x="63398" y="51904"/>
                </a:lnTo>
                <a:lnTo>
                  <a:pt x="63938" y="51727"/>
                </a:lnTo>
                <a:close/>
              </a:path>
              <a:path w="66039" h="52704">
                <a:moveTo>
                  <a:pt x="58623" y="48425"/>
                </a:moveTo>
                <a:lnTo>
                  <a:pt x="56680" y="49072"/>
                </a:lnTo>
                <a:lnTo>
                  <a:pt x="56502" y="49923"/>
                </a:lnTo>
                <a:lnTo>
                  <a:pt x="65526" y="49923"/>
                </a:lnTo>
                <a:lnTo>
                  <a:pt x="65544" y="49390"/>
                </a:lnTo>
                <a:lnTo>
                  <a:pt x="63538" y="48590"/>
                </a:lnTo>
                <a:lnTo>
                  <a:pt x="58623" y="48425"/>
                </a:lnTo>
                <a:close/>
              </a:path>
            </a:pathLst>
          </a:custGeom>
          <a:solidFill>
            <a:srgbClr val="B6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21754" y="5360250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70" h="242570">
                <a:moveTo>
                  <a:pt x="106425" y="0"/>
                </a:moveTo>
                <a:lnTo>
                  <a:pt x="98590" y="7518"/>
                </a:lnTo>
                <a:lnTo>
                  <a:pt x="98424" y="98285"/>
                </a:lnTo>
                <a:lnTo>
                  <a:pt x="7510" y="98285"/>
                </a:lnTo>
                <a:lnTo>
                  <a:pt x="101" y="105930"/>
                </a:lnTo>
                <a:lnTo>
                  <a:pt x="0" y="135737"/>
                </a:lnTo>
                <a:lnTo>
                  <a:pt x="7594" y="143370"/>
                </a:lnTo>
                <a:lnTo>
                  <a:pt x="98361" y="143522"/>
                </a:lnTo>
                <a:lnTo>
                  <a:pt x="98274" y="234569"/>
                </a:lnTo>
                <a:lnTo>
                  <a:pt x="106006" y="242062"/>
                </a:lnTo>
                <a:lnTo>
                  <a:pt x="135813" y="242100"/>
                </a:lnTo>
                <a:lnTo>
                  <a:pt x="143370" y="234569"/>
                </a:lnTo>
                <a:lnTo>
                  <a:pt x="143522" y="143586"/>
                </a:lnTo>
                <a:lnTo>
                  <a:pt x="234745" y="143586"/>
                </a:lnTo>
                <a:lnTo>
                  <a:pt x="242138" y="136156"/>
                </a:lnTo>
                <a:lnTo>
                  <a:pt x="242176" y="106362"/>
                </a:lnTo>
                <a:lnTo>
                  <a:pt x="234645" y="98513"/>
                </a:lnTo>
                <a:lnTo>
                  <a:pt x="143598" y="98361"/>
                </a:lnTo>
                <a:lnTo>
                  <a:pt x="98424" y="98285"/>
                </a:lnTo>
                <a:lnTo>
                  <a:pt x="143599" y="98132"/>
                </a:lnTo>
                <a:lnTo>
                  <a:pt x="143738" y="17106"/>
                </a:lnTo>
                <a:lnTo>
                  <a:pt x="143763" y="15494"/>
                </a:lnTo>
                <a:lnTo>
                  <a:pt x="142519" y="14465"/>
                </a:lnTo>
                <a:lnTo>
                  <a:pt x="140106" y="5753"/>
                </a:lnTo>
                <a:lnTo>
                  <a:pt x="134632" y="25"/>
                </a:lnTo>
                <a:lnTo>
                  <a:pt x="106425" y="0"/>
                </a:lnTo>
                <a:close/>
              </a:path>
              <a:path w="242570" h="242570">
                <a:moveTo>
                  <a:pt x="234745" y="143586"/>
                </a:moveTo>
                <a:lnTo>
                  <a:pt x="143522" y="143586"/>
                </a:lnTo>
                <a:lnTo>
                  <a:pt x="234581" y="143751"/>
                </a:lnTo>
                <a:lnTo>
                  <a:pt x="234745" y="143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29741" y="5633973"/>
            <a:ext cx="237451" cy="237998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885012" y="5471363"/>
            <a:ext cx="245554" cy="325132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97521" y="5682081"/>
            <a:ext cx="69672" cy="114414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244447" y="5541645"/>
            <a:ext cx="68961" cy="69176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289507" y="5494439"/>
            <a:ext cx="71335" cy="94399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305928" y="5580507"/>
            <a:ext cx="4127" cy="5080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0" y="5080546"/>
            <a:ext cx="319405" cy="749935"/>
          </a:xfrm>
          <a:custGeom>
            <a:avLst/>
            <a:gdLst/>
            <a:ahLst/>
            <a:cxnLst/>
            <a:rect l="l" t="t" r="r" b="b"/>
            <a:pathLst>
              <a:path w="319405" h="749935">
                <a:moveTo>
                  <a:pt x="104377" y="518388"/>
                </a:moveTo>
                <a:lnTo>
                  <a:pt x="92596" y="532634"/>
                </a:lnTo>
                <a:lnTo>
                  <a:pt x="81088" y="547138"/>
                </a:lnTo>
                <a:lnTo>
                  <a:pt x="69891" y="561894"/>
                </a:lnTo>
                <a:lnTo>
                  <a:pt x="59038" y="576897"/>
                </a:lnTo>
                <a:lnTo>
                  <a:pt x="34440" y="614098"/>
                </a:lnTo>
                <a:lnTo>
                  <a:pt x="12753" y="652116"/>
                </a:lnTo>
                <a:lnTo>
                  <a:pt x="0" y="679430"/>
                </a:lnTo>
                <a:lnTo>
                  <a:pt x="0" y="739544"/>
                </a:lnTo>
                <a:lnTo>
                  <a:pt x="7510" y="741221"/>
                </a:lnTo>
                <a:lnTo>
                  <a:pt x="36253" y="745767"/>
                </a:lnTo>
                <a:lnTo>
                  <a:pt x="65631" y="748540"/>
                </a:lnTo>
                <a:lnTo>
                  <a:pt x="95576" y="749477"/>
                </a:lnTo>
                <a:lnTo>
                  <a:pt x="109998" y="749260"/>
                </a:lnTo>
                <a:lnTo>
                  <a:pt x="124300" y="748612"/>
                </a:lnTo>
                <a:lnTo>
                  <a:pt x="138474" y="747543"/>
                </a:lnTo>
                <a:lnTo>
                  <a:pt x="152510" y="746061"/>
                </a:lnTo>
                <a:lnTo>
                  <a:pt x="174427" y="701012"/>
                </a:lnTo>
                <a:lnTo>
                  <a:pt x="197777" y="658233"/>
                </a:lnTo>
                <a:lnTo>
                  <a:pt x="222536" y="617654"/>
                </a:lnTo>
                <a:lnTo>
                  <a:pt x="248675" y="579203"/>
                </a:lnTo>
                <a:lnTo>
                  <a:pt x="270864" y="549833"/>
                </a:lnTo>
                <a:lnTo>
                  <a:pt x="219845" y="549833"/>
                </a:lnTo>
                <a:lnTo>
                  <a:pt x="188782" y="547729"/>
                </a:lnTo>
                <a:lnTo>
                  <a:pt x="159001" y="541602"/>
                </a:lnTo>
                <a:lnTo>
                  <a:pt x="130775" y="531729"/>
                </a:lnTo>
                <a:lnTo>
                  <a:pt x="104377" y="518388"/>
                </a:lnTo>
                <a:close/>
              </a:path>
              <a:path w="319405" h="749935">
                <a:moveTo>
                  <a:pt x="276170" y="542810"/>
                </a:moveTo>
                <a:lnTo>
                  <a:pt x="262506" y="545842"/>
                </a:lnTo>
                <a:lnTo>
                  <a:pt x="248546" y="548041"/>
                </a:lnTo>
                <a:lnTo>
                  <a:pt x="234316" y="549381"/>
                </a:lnTo>
                <a:lnTo>
                  <a:pt x="219845" y="549833"/>
                </a:lnTo>
                <a:lnTo>
                  <a:pt x="270864" y="549833"/>
                </a:lnTo>
                <a:lnTo>
                  <a:pt x="276170" y="542810"/>
                </a:lnTo>
                <a:close/>
              </a:path>
              <a:path w="319405" h="749935">
                <a:moveTo>
                  <a:pt x="95576" y="0"/>
                </a:moveTo>
                <a:lnTo>
                  <a:pt x="85828" y="99"/>
                </a:lnTo>
                <a:lnTo>
                  <a:pt x="76131" y="396"/>
                </a:lnTo>
                <a:lnTo>
                  <a:pt x="66488" y="889"/>
                </a:lnTo>
                <a:lnTo>
                  <a:pt x="56904" y="1574"/>
                </a:lnTo>
                <a:lnTo>
                  <a:pt x="109546" y="14885"/>
                </a:lnTo>
                <a:lnTo>
                  <a:pt x="162113" y="27123"/>
                </a:lnTo>
                <a:lnTo>
                  <a:pt x="214604" y="38306"/>
                </a:lnTo>
                <a:lnTo>
                  <a:pt x="267013" y="48453"/>
                </a:lnTo>
                <a:lnTo>
                  <a:pt x="319337" y="57581"/>
                </a:lnTo>
                <a:lnTo>
                  <a:pt x="279085" y="37587"/>
                </a:lnTo>
                <a:lnTo>
                  <a:pt x="236274" y="21556"/>
                </a:lnTo>
                <a:lnTo>
                  <a:pt x="191212" y="9764"/>
                </a:lnTo>
                <a:lnTo>
                  <a:pt x="144210" y="2486"/>
                </a:lnTo>
                <a:lnTo>
                  <a:pt x="95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46101" y="5596610"/>
            <a:ext cx="58280" cy="60820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0" y="5627319"/>
            <a:ext cx="59067" cy="131660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49347" y="5264568"/>
            <a:ext cx="264160" cy="539750"/>
          </a:xfrm>
          <a:custGeom>
            <a:avLst/>
            <a:gdLst/>
            <a:ahLst/>
            <a:cxnLst/>
            <a:rect l="l" t="t" r="r" b="b"/>
            <a:pathLst>
              <a:path w="264159" h="539750">
                <a:moveTo>
                  <a:pt x="219443" y="362635"/>
                </a:moveTo>
                <a:lnTo>
                  <a:pt x="181555" y="387767"/>
                </a:lnTo>
                <a:lnTo>
                  <a:pt x="144175" y="414568"/>
                </a:lnTo>
                <a:lnTo>
                  <a:pt x="107316" y="443091"/>
                </a:lnTo>
                <a:lnTo>
                  <a:pt x="70992" y="473390"/>
                </a:lnTo>
                <a:lnTo>
                  <a:pt x="35215" y="505515"/>
                </a:lnTo>
                <a:lnTo>
                  <a:pt x="0" y="539521"/>
                </a:lnTo>
                <a:lnTo>
                  <a:pt x="45983" y="520409"/>
                </a:lnTo>
                <a:lnTo>
                  <a:pt x="88744" y="496665"/>
                </a:lnTo>
                <a:lnTo>
                  <a:pt x="127876" y="468652"/>
                </a:lnTo>
                <a:lnTo>
                  <a:pt x="162973" y="436734"/>
                </a:lnTo>
                <a:lnTo>
                  <a:pt x="193631" y="401274"/>
                </a:lnTo>
                <a:lnTo>
                  <a:pt x="219443" y="362635"/>
                </a:lnTo>
                <a:close/>
              </a:path>
              <a:path w="264159" h="539750">
                <a:moveTo>
                  <a:pt x="207784" y="0"/>
                </a:moveTo>
                <a:lnTo>
                  <a:pt x="182260" y="4049"/>
                </a:lnTo>
                <a:lnTo>
                  <a:pt x="156908" y="7632"/>
                </a:lnTo>
                <a:lnTo>
                  <a:pt x="174297" y="36799"/>
                </a:lnTo>
                <a:lnTo>
                  <a:pt x="187242" y="68564"/>
                </a:lnTo>
                <a:lnTo>
                  <a:pt x="195320" y="102505"/>
                </a:lnTo>
                <a:lnTo>
                  <a:pt x="198107" y="138201"/>
                </a:lnTo>
                <a:lnTo>
                  <a:pt x="197530" y="154508"/>
                </a:lnTo>
                <a:lnTo>
                  <a:pt x="195827" y="170505"/>
                </a:lnTo>
                <a:lnTo>
                  <a:pt x="193038" y="186152"/>
                </a:lnTo>
                <a:lnTo>
                  <a:pt x="189204" y="201409"/>
                </a:lnTo>
                <a:lnTo>
                  <a:pt x="207408" y="188159"/>
                </a:lnTo>
                <a:lnTo>
                  <a:pt x="225907" y="175374"/>
                </a:lnTo>
                <a:lnTo>
                  <a:pt x="244711" y="163036"/>
                </a:lnTo>
                <a:lnTo>
                  <a:pt x="263829" y="151130"/>
                </a:lnTo>
                <a:lnTo>
                  <a:pt x="256564" y="110760"/>
                </a:lnTo>
                <a:lnTo>
                  <a:pt x="244622" y="71955"/>
                </a:lnTo>
                <a:lnTo>
                  <a:pt x="228273" y="34954"/>
                </a:lnTo>
                <a:lnTo>
                  <a:pt x="207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2514" y="5415699"/>
            <a:ext cx="362991" cy="410895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0" y="5082120"/>
            <a:ext cx="457136" cy="190093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0" y="5220677"/>
            <a:ext cx="55880" cy="112395"/>
          </a:xfrm>
          <a:custGeom>
            <a:avLst/>
            <a:gdLst/>
            <a:ahLst/>
            <a:cxnLst/>
            <a:rect l="l" t="t" r="r" b="b"/>
            <a:pathLst>
              <a:path w="55880" h="112395">
                <a:moveTo>
                  <a:pt x="0" y="0"/>
                </a:moveTo>
                <a:lnTo>
                  <a:pt x="0" y="112026"/>
                </a:lnTo>
                <a:lnTo>
                  <a:pt x="3332" y="112001"/>
                </a:lnTo>
                <a:lnTo>
                  <a:pt x="12679" y="87906"/>
                </a:lnTo>
                <a:lnTo>
                  <a:pt x="24598" y="65230"/>
                </a:lnTo>
                <a:lnTo>
                  <a:pt x="38908" y="44150"/>
                </a:lnTo>
                <a:lnTo>
                  <a:pt x="55427" y="24841"/>
                </a:lnTo>
                <a:lnTo>
                  <a:pt x="35876" y="17000"/>
                </a:lnTo>
                <a:lnTo>
                  <a:pt x="16508" y="82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0" y="5163108"/>
            <a:ext cx="105194" cy="82410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04381" y="5272214"/>
            <a:ext cx="343065" cy="358165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00533" y="5505031"/>
            <a:ext cx="83489" cy="93903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50177" y="5337390"/>
            <a:ext cx="248551" cy="176441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45351" y="5465978"/>
            <a:ext cx="93205" cy="109385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76174" y="5616714"/>
            <a:ext cx="9220" cy="6642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9349" y="5175250"/>
            <a:ext cx="226910" cy="106591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327" y="5245518"/>
            <a:ext cx="252945" cy="186486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5422" y="5190921"/>
            <a:ext cx="194348" cy="90614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05194" y="5152186"/>
            <a:ext cx="74155" cy="29171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8785" y="5163642"/>
            <a:ext cx="78498" cy="35890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67284" y="5178843"/>
            <a:ext cx="16154" cy="12077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347" y="5181358"/>
            <a:ext cx="120980" cy="78358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8315" y="5192509"/>
            <a:ext cx="42252" cy="54013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70256" y="5537809"/>
            <a:ext cx="94018" cy="95999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64197" y="5572162"/>
            <a:ext cx="8102" cy="27660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40372" y="5570042"/>
            <a:ext cx="25895" cy="31838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0" y="5332666"/>
            <a:ext cx="3327" cy="11290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0" y="5384012"/>
            <a:ext cx="246291" cy="250189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025" y="5504713"/>
            <a:ext cx="96151" cy="91897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757" y="5480570"/>
            <a:ext cx="132930" cy="78054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0" y="5332691"/>
            <a:ext cx="151688" cy="159067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7664" y="5399659"/>
            <a:ext cx="15684" cy="6197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773047" y="5250256"/>
            <a:ext cx="308927" cy="149885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777326" y="5646343"/>
            <a:ext cx="4686" cy="7632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651914" y="5396572"/>
            <a:ext cx="125730" cy="250190"/>
          </a:xfrm>
          <a:custGeom>
            <a:avLst/>
            <a:gdLst/>
            <a:ahLst/>
            <a:cxnLst/>
            <a:rect l="l" t="t" r="r" b="b"/>
            <a:pathLst>
              <a:path w="125730" h="250189">
                <a:moveTo>
                  <a:pt x="0" y="120484"/>
                </a:moveTo>
                <a:lnTo>
                  <a:pt x="9894" y="169912"/>
                </a:lnTo>
                <a:lnTo>
                  <a:pt x="36704" y="210535"/>
                </a:lnTo>
                <a:lnTo>
                  <a:pt x="76518" y="238455"/>
                </a:lnTo>
                <a:lnTo>
                  <a:pt x="125425" y="249770"/>
                </a:lnTo>
                <a:lnTo>
                  <a:pt x="112015" y="223843"/>
                </a:lnTo>
                <a:lnTo>
                  <a:pt x="101503" y="196334"/>
                </a:lnTo>
                <a:lnTo>
                  <a:pt x="94083" y="167440"/>
                </a:lnTo>
                <a:lnTo>
                  <a:pt x="89954" y="137363"/>
                </a:lnTo>
                <a:lnTo>
                  <a:pt x="0" y="120484"/>
                </a:lnTo>
                <a:close/>
              </a:path>
              <a:path w="125730" h="250189">
                <a:moveTo>
                  <a:pt x="80695" y="0"/>
                </a:moveTo>
                <a:lnTo>
                  <a:pt x="54122" y="14725"/>
                </a:lnTo>
                <a:lnTo>
                  <a:pt x="31830" y="35039"/>
                </a:lnTo>
                <a:lnTo>
                  <a:pt x="14757" y="60011"/>
                </a:lnTo>
                <a:lnTo>
                  <a:pt x="3835" y="88709"/>
                </a:lnTo>
                <a:lnTo>
                  <a:pt x="90081" y="93865"/>
                </a:lnTo>
                <a:lnTo>
                  <a:pt x="93327" y="69390"/>
                </a:lnTo>
                <a:lnTo>
                  <a:pt x="98766" y="45680"/>
                </a:lnTo>
                <a:lnTo>
                  <a:pt x="106288" y="22844"/>
                </a:lnTo>
                <a:lnTo>
                  <a:pt x="115785" y="990"/>
                </a:lnTo>
                <a:lnTo>
                  <a:pt x="8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651914" y="5485295"/>
            <a:ext cx="90081" cy="48641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732610" y="5387251"/>
            <a:ext cx="40436" cy="10312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741042" y="5386971"/>
            <a:ext cx="108038" cy="259448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782025" y="5400662"/>
            <a:ext cx="719455" cy="577850"/>
          </a:xfrm>
          <a:custGeom>
            <a:avLst/>
            <a:gdLst/>
            <a:ahLst/>
            <a:cxnLst/>
            <a:rect l="l" t="t" r="r" b="b"/>
            <a:pathLst>
              <a:path w="719455" h="577850">
                <a:moveTo>
                  <a:pt x="0" y="253301"/>
                </a:moveTo>
                <a:lnTo>
                  <a:pt x="8225" y="301913"/>
                </a:lnTo>
                <a:lnTo>
                  <a:pt x="22713" y="348084"/>
                </a:lnTo>
                <a:lnTo>
                  <a:pt x="43004" y="391353"/>
                </a:lnTo>
                <a:lnTo>
                  <a:pt x="68635" y="431258"/>
                </a:lnTo>
                <a:lnTo>
                  <a:pt x="99144" y="467339"/>
                </a:lnTo>
                <a:lnTo>
                  <a:pt x="134070" y="499134"/>
                </a:lnTo>
                <a:lnTo>
                  <a:pt x="172949" y="526183"/>
                </a:lnTo>
                <a:lnTo>
                  <a:pt x="215322" y="548023"/>
                </a:lnTo>
                <a:lnTo>
                  <a:pt x="260725" y="564194"/>
                </a:lnTo>
                <a:lnTo>
                  <a:pt x="308696" y="574235"/>
                </a:lnTo>
                <a:lnTo>
                  <a:pt x="358775" y="577684"/>
                </a:lnTo>
                <a:lnTo>
                  <a:pt x="407696" y="574394"/>
                </a:lnTo>
                <a:lnTo>
                  <a:pt x="454620" y="564809"/>
                </a:lnTo>
                <a:lnTo>
                  <a:pt x="499115" y="549358"/>
                </a:lnTo>
                <a:lnTo>
                  <a:pt x="540751" y="528470"/>
                </a:lnTo>
                <a:lnTo>
                  <a:pt x="579100" y="502576"/>
                </a:lnTo>
                <a:lnTo>
                  <a:pt x="613730" y="472105"/>
                </a:lnTo>
                <a:lnTo>
                  <a:pt x="644212" y="437484"/>
                </a:lnTo>
                <a:lnTo>
                  <a:pt x="670116" y="399145"/>
                </a:lnTo>
                <a:lnTo>
                  <a:pt x="682170" y="375132"/>
                </a:lnTo>
                <a:lnTo>
                  <a:pt x="221830" y="375132"/>
                </a:lnTo>
                <a:lnTo>
                  <a:pt x="167428" y="369494"/>
                </a:lnTo>
                <a:lnTo>
                  <a:pt x="116894" y="353345"/>
                </a:lnTo>
                <a:lnTo>
                  <a:pt x="71378" y="327831"/>
                </a:lnTo>
                <a:lnTo>
                  <a:pt x="32030" y="294101"/>
                </a:lnTo>
                <a:lnTo>
                  <a:pt x="0" y="253301"/>
                </a:lnTo>
                <a:close/>
              </a:path>
              <a:path w="719455" h="577850">
                <a:moveTo>
                  <a:pt x="470065" y="198856"/>
                </a:moveTo>
                <a:lnTo>
                  <a:pt x="451079" y="240943"/>
                </a:lnTo>
                <a:lnTo>
                  <a:pt x="425297" y="278695"/>
                </a:lnTo>
                <a:lnTo>
                  <a:pt x="393502" y="311333"/>
                </a:lnTo>
                <a:lnTo>
                  <a:pt x="356476" y="338075"/>
                </a:lnTo>
                <a:lnTo>
                  <a:pt x="315000" y="358142"/>
                </a:lnTo>
                <a:lnTo>
                  <a:pt x="269858" y="370755"/>
                </a:lnTo>
                <a:lnTo>
                  <a:pt x="221830" y="375132"/>
                </a:lnTo>
                <a:lnTo>
                  <a:pt x="682170" y="375132"/>
                </a:lnTo>
                <a:lnTo>
                  <a:pt x="691012" y="357516"/>
                </a:lnTo>
                <a:lnTo>
                  <a:pt x="706471" y="313026"/>
                </a:lnTo>
                <a:lnTo>
                  <a:pt x="716061" y="266105"/>
                </a:lnTo>
                <a:lnTo>
                  <a:pt x="719353" y="217182"/>
                </a:lnTo>
                <a:lnTo>
                  <a:pt x="719190" y="206743"/>
                </a:lnTo>
                <a:lnTo>
                  <a:pt x="691400" y="206743"/>
                </a:lnTo>
                <a:lnTo>
                  <a:pt x="638245" y="206261"/>
                </a:lnTo>
                <a:lnTo>
                  <a:pt x="583661" y="204800"/>
                </a:lnTo>
                <a:lnTo>
                  <a:pt x="527614" y="202339"/>
                </a:lnTo>
                <a:lnTo>
                  <a:pt x="470065" y="198856"/>
                </a:lnTo>
                <a:close/>
              </a:path>
              <a:path w="719455" h="577850">
                <a:moveTo>
                  <a:pt x="719188" y="206603"/>
                </a:moveTo>
                <a:lnTo>
                  <a:pt x="691400" y="206743"/>
                </a:lnTo>
                <a:lnTo>
                  <a:pt x="719190" y="206743"/>
                </a:lnTo>
                <a:lnTo>
                  <a:pt x="719188" y="206603"/>
                </a:lnTo>
                <a:close/>
              </a:path>
              <a:path w="719455" h="577850">
                <a:moveTo>
                  <a:pt x="646633" y="0"/>
                </a:moveTo>
                <a:lnTo>
                  <a:pt x="583068" y="3119"/>
                </a:lnTo>
                <a:lnTo>
                  <a:pt x="519226" y="5105"/>
                </a:lnTo>
                <a:lnTo>
                  <a:pt x="522980" y="14422"/>
                </a:lnTo>
                <a:lnTo>
                  <a:pt x="525741" y="24198"/>
                </a:lnTo>
                <a:lnTo>
                  <a:pt x="527445" y="34371"/>
                </a:lnTo>
                <a:lnTo>
                  <a:pt x="528027" y="44881"/>
                </a:lnTo>
                <a:lnTo>
                  <a:pt x="527082" y="58262"/>
                </a:lnTo>
                <a:lnTo>
                  <a:pt x="524335" y="71059"/>
                </a:lnTo>
                <a:lnTo>
                  <a:pt x="519916" y="83147"/>
                </a:lnTo>
                <a:lnTo>
                  <a:pt x="513956" y="94399"/>
                </a:lnTo>
                <a:lnTo>
                  <a:pt x="560345" y="91979"/>
                </a:lnTo>
                <a:lnTo>
                  <a:pt x="605678" y="89088"/>
                </a:lnTo>
                <a:lnTo>
                  <a:pt x="649941" y="85739"/>
                </a:lnTo>
                <a:lnTo>
                  <a:pt x="693115" y="81940"/>
                </a:lnTo>
                <a:lnTo>
                  <a:pt x="683478" y="60225"/>
                </a:lnTo>
                <a:lnTo>
                  <a:pt x="672479" y="39293"/>
                </a:lnTo>
                <a:lnTo>
                  <a:pt x="660177" y="19200"/>
                </a:lnTo>
                <a:lnTo>
                  <a:pt x="646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252091" y="5482602"/>
            <a:ext cx="249123" cy="124802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081974" y="5257266"/>
            <a:ext cx="346671" cy="148501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849081" y="5400141"/>
            <a:ext cx="289890" cy="99809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781340" y="5560682"/>
            <a:ext cx="470750" cy="215125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03717" y="5497461"/>
            <a:ext cx="362673" cy="102057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853349" y="5262067"/>
            <a:ext cx="357873" cy="144589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802257" y="5405856"/>
            <a:ext cx="107683" cy="91605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780222" y="5542089"/>
            <a:ext cx="123494" cy="104330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788198" y="5493436"/>
            <a:ext cx="123164" cy="67246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169744" y="5374982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43306" y="0"/>
                </a:moveTo>
                <a:lnTo>
                  <a:pt x="26456" y="3403"/>
                </a:lnTo>
                <a:lnTo>
                  <a:pt x="12690" y="12685"/>
                </a:lnTo>
                <a:lnTo>
                  <a:pt x="3405" y="26451"/>
                </a:lnTo>
                <a:lnTo>
                  <a:pt x="0" y="43306"/>
                </a:lnTo>
                <a:lnTo>
                  <a:pt x="3405" y="60157"/>
                </a:lnTo>
                <a:lnTo>
                  <a:pt x="12690" y="73923"/>
                </a:lnTo>
                <a:lnTo>
                  <a:pt x="26456" y="83208"/>
                </a:lnTo>
                <a:lnTo>
                  <a:pt x="43306" y="86613"/>
                </a:lnTo>
                <a:lnTo>
                  <a:pt x="60157" y="83208"/>
                </a:lnTo>
                <a:lnTo>
                  <a:pt x="73923" y="73923"/>
                </a:lnTo>
                <a:lnTo>
                  <a:pt x="83208" y="60157"/>
                </a:lnTo>
                <a:lnTo>
                  <a:pt x="86613" y="43306"/>
                </a:lnTo>
                <a:lnTo>
                  <a:pt x="83208" y="26451"/>
                </a:lnTo>
                <a:lnTo>
                  <a:pt x="73923" y="12685"/>
                </a:lnTo>
                <a:lnTo>
                  <a:pt x="60157" y="3403"/>
                </a:lnTo>
                <a:lnTo>
                  <a:pt x="43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254034" y="5405767"/>
            <a:ext cx="56515" cy="90805"/>
          </a:xfrm>
          <a:custGeom>
            <a:avLst/>
            <a:gdLst/>
            <a:ahLst/>
            <a:cxnLst/>
            <a:rect l="l" t="t" r="r" b="b"/>
            <a:pathLst>
              <a:path w="56514" h="90804">
                <a:moveTo>
                  <a:pt x="47218" y="0"/>
                </a:moveTo>
                <a:lnTo>
                  <a:pt x="723" y="825"/>
                </a:lnTo>
                <a:lnTo>
                  <a:pt x="1765" y="4546"/>
                </a:lnTo>
                <a:lnTo>
                  <a:pt x="2324" y="8458"/>
                </a:lnTo>
                <a:lnTo>
                  <a:pt x="2324" y="17424"/>
                </a:lnTo>
                <a:lnTo>
                  <a:pt x="1511" y="22123"/>
                </a:lnTo>
                <a:lnTo>
                  <a:pt x="0" y="26530"/>
                </a:lnTo>
                <a:lnTo>
                  <a:pt x="4473" y="42006"/>
                </a:lnTo>
                <a:lnTo>
                  <a:pt x="8005" y="57858"/>
                </a:lnTo>
                <a:lnTo>
                  <a:pt x="10563" y="74057"/>
                </a:lnTo>
                <a:lnTo>
                  <a:pt x="12115" y="90576"/>
                </a:lnTo>
                <a:lnTo>
                  <a:pt x="41948" y="89293"/>
                </a:lnTo>
                <a:lnTo>
                  <a:pt x="47907" y="78041"/>
                </a:lnTo>
                <a:lnTo>
                  <a:pt x="52327" y="65954"/>
                </a:lnTo>
                <a:lnTo>
                  <a:pt x="55074" y="53157"/>
                </a:lnTo>
                <a:lnTo>
                  <a:pt x="56019" y="39776"/>
                </a:lnTo>
                <a:lnTo>
                  <a:pt x="55437" y="29266"/>
                </a:lnTo>
                <a:lnTo>
                  <a:pt x="53733" y="19092"/>
                </a:lnTo>
                <a:lnTo>
                  <a:pt x="50972" y="9317"/>
                </a:lnTo>
                <a:lnTo>
                  <a:pt x="47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266149" y="5495061"/>
            <a:ext cx="29832" cy="29933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121928" y="5350154"/>
            <a:ext cx="179324" cy="189496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141105" y="5352453"/>
            <a:ext cx="115239" cy="109131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9744" y="5374982"/>
            <a:ext cx="64757" cy="68580"/>
          </a:xfrm>
          <a:prstGeom prst="rect">
            <a:avLst/>
          </a:prstGeom>
          <a:blipFill>
            <a:blip r:embed="rId3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672774" y="3091814"/>
            <a:ext cx="150812" cy="77177"/>
          </a:xfrm>
          <a:prstGeom prst="rect">
            <a:avLst/>
          </a:prstGeom>
          <a:blipFill>
            <a:blip r:embed="rId3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7</a:t>
            </a:fld>
            <a:endParaRPr spc="1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60" dirty="0">
                <a:latin typeface="+mj-lt"/>
              </a:rPr>
              <a:t>МАТРИЦА </a:t>
            </a:r>
            <a:r>
              <a:rPr spc="-85" dirty="0">
                <a:latin typeface="+mj-lt"/>
              </a:rPr>
              <a:t>СТРАТЕГИЧЕСКОЙ </a:t>
            </a:r>
            <a:r>
              <a:rPr spc="-30" dirty="0">
                <a:latin typeface="+mj-lt"/>
              </a:rPr>
              <a:t>ОСНОВЫ </a:t>
            </a:r>
            <a:r>
              <a:rPr spc="-60" dirty="0">
                <a:latin typeface="+mj-lt"/>
              </a:rPr>
              <a:t>ДЕЙСТВИЙ</a:t>
            </a:r>
            <a:r>
              <a:rPr spc="385" dirty="0">
                <a:latin typeface="+mj-lt"/>
              </a:rPr>
              <a:t> </a:t>
            </a:r>
            <a:r>
              <a:rPr spc="-55" dirty="0">
                <a:latin typeface="+mj-lt"/>
              </a:rPr>
              <a:t>ПО</a:t>
            </a:r>
          </a:p>
          <a:p>
            <a:pPr marL="21590">
              <a:lnSpc>
                <a:spcPct val="100000"/>
              </a:lnSpc>
            </a:pPr>
            <a:r>
              <a:rPr spc="-40" dirty="0">
                <a:latin typeface="+mj-lt"/>
              </a:rPr>
              <a:t>ФОРМИРОВАНИЮ </a:t>
            </a:r>
            <a:r>
              <a:rPr spc="-55" dirty="0">
                <a:latin typeface="+mj-lt"/>
              </a:rPr>
              <a:t>ЕДИНОЙ </a:t>
            </a:r>
            <a:r>
              <a:rPr spc="-65" dirty="0">
                <a:latin typeface="+mj-lt"/>
              </a:rPr>
              <a:t>ПРОФИЛАКТИЧЕСКОЙ</a:t>
            </a:r>
            <a:r>
              <a:rPr spc="355" dirty="0">
                <a:latin typeface="+mj-lt"/>
              </a:rPr>
              <a:t> </a:t>
            </a:r>
            <a:r>
              <a:rPr spc="-20" dirty="0">
                <a:latin typeface="+mj-lt"/>
              </a:rPr>
              <a:t>СРЕДЫ</a:t>
            </a:r>
          </a:p>
        </p:txBody>
      </p:sp>
      <p:sp>
        <p:nvSpPr>
          <p:cNvPr id="3" name="object 3"/>
          <p:cNvSpPr/>
          <p:nvPr/>
        </p:nvSpPr>
        <p:spPr>
          <a:xfrm>
            <a:off x="2145220" y="1658670"/>
            <a:ext cx="6614287" cy="543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3884" y="446288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215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9252" y="2810268"/>
            <a:ext cx="54800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Действия,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8</a:t>
            </a:fld>
            <a:endParaRPr spc="145" dirty="0"/>
          </a:p>
        </p:txBody>
      </p:sp>
      <p:sp>
        <p:nvSpPr>
          <p:cNvPr id="6" name="object 6"/>
          <p:cNvSpPr txBox="1"/>
          <p:nvPr/>
        </p:nvSpPr>
        <p:spPr>
          <a:xfrm>
            <a:off x="3591775" y="2939839"/>
            <a:ext cx="1528445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930" marR="13335" indent="129539">
              <a:lnSpc>
                <a:spcPct val="103800"/>
              </a:lnSpc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оср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ченные  на 4-х</a:t>
            </a:r>
            <a:r>
              <a:rPr sz="8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факторах</a:t>
            </a:r>
            <a:endParaRPr sz="850">
              <a:latin typeface="Arial"/>
              <a:cs typeface="Arial"/>
            </a:endParaRPr>
          </a:p>
          <a:p>
            <a:pPr marL="259079" marR="5080" indent="89535">
              <a:lnSpc>
                <a:spcPct val="103800"/>
              </a:lnSpc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риска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НИЗ,</a:t>
            </a:r>
            <a:r>
              <a:rPr sz="8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связанных  с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нездоровым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образом</a:t>
            </a:r>
            <a:endParaRPr sz="850">
              <a:latin typeface="Arial"/>
              <a:cs typeface="Arial"/>
            </a:endParaRPr>
          </a:p>
          <a:p>
            <a:pPr marL="12700" marR="286385" indent="171450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жизни: курение, 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нездоровое питание, 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низкая физическая  активность, пагубное 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употребление</a:t>
            </a:r>
            <a:r>
              <a:rPr sz="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алкоголя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823" y="2860700"/>
            <a:ext cx="92964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Индивидуальный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5823" y="2990270"/>
            <a:ext cx="1402715" cy="108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725">
              <a:lnSpc>
                <a:spcPct val="103800"/>
              </a:lnSpc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подход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коррекции  поведенческих  факторов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риска НИЗ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и  биологических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факторов 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риска НИЗ</a:t>
            </a:r>
            <a:r>
              <a:rPr sz="8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(ожирение,</a:t>
            </a:r>
            <a:endParaRPr sz="850">
              <a:latin typeface="Arial"/>
              <a:cs typeface="Arial"/>
            </a:endParaRPr>
          </a:p>
          <a:p>
            <a:pPr marL="304800" marR="5080" indent="-292735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артериальная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гипертония, 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гиперлипидемия,</a:t>
            </a:r>
            <a:endParaRPr sz="850">
              <a:latin typeface="Arial"/>
              <a:cs typeface="Arial"/>
            </a:endParaRPr>
          </a:p>
          <a:p>
            <a:pPr marL="398145">
              <a:lnSpc>
                <a:spcPct val="100000"/>
              </a:lnSpc>
              <a:spcBef>
                <a:spcPts val="40"/>
              </a:spcBef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гипергликемия)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5550" y="4563051"/>
            <a:ext cx="1422400" cy="108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875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Контроль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течения 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артериальной</a:t>
            </a:r>
            <a:r>
              <a:rPr sz="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гипертонии,  атеросклероза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endParaRPr sz="850">
              <a:latin typeface="Arial"/>
              <a:cs typeface="Arial"/>
            </a:endParaRPr>
          </a:p>
          <a:p>
            <a:pPr marL="167005" marR="302895" indent="-62865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осложнений,</a:t>
            </a:r>
            <a:r>
              <a:rPr sz="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ранее 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пролеченных</a:t>
            </a:r>
            <a:endParaRPr sz="850">
              <a:latin typeface="Arial"/>
              <a:cs typeface="Arial"/>
            </a:endParaRPr>
          </a:p>
          <a:p>
            <a:pPr marL="346075" marR="121285" indent="-99695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злокачественных  но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ообр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аний,</a:t>
            </a:r>
            <a:endParaRPr sz="85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35"/>
              </a:spcBef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хронической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3936" y="5638995"/>
            <a:ext cx="1106170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25400" indent="-173355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обструктивной 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болезни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легких</a:t>
            </a:r>
            <a:r>
              <a:rPr sz="8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85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  <a:spcBef>
                <a:spcPts val="40"/>
              </a:spcBef>
            </a:pP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сахарного</a:t>
            </a:r>
            <a:endParaRPr sz="850">
              <a:latin typeface="Arial"/>
              <a:cs typeface="Arial"/>
            </a:endParaRPr>
          </a:p>
          <a:p>
            <a:pPr marL="668655">
              <a:lnSpc>
                <a:spcPct val="100000"/>
              </a:lnSpc>
              <a:spcBef>
                <a:spcPts val="40"/>
              </a:spcBef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диа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85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7692" y="4525738"/>
            <a:ext cx="159131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" marR="5080" indent="68580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Оказание  специализированной,</a:t>
            </a:r>
            <a:r>
              <a:rPr sz="8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850">
              <a:latin typeface="Arial"/>
              <a:cs typeface="Arial"/>
            </a:endParaRPr>
          </a:p>
          <a:p>
            <a:pPr marL="12700" marR="434975" indent="226060">
              <a:lnSpc>
                <a:spcPct val="103800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том числе 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высокотехнологичной 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медицинской</a:t>
            </a:r>
            <a:r>
              <a:rPr sz="8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помощи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148" y="1941169"/>
            <a:ext cx="1907539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185420" indent="205104">
              <a:lnSpc>
                <a:spcPct val="103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Снижение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популяционного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риска</a:t>
            </a:r>
            <a:endParaRPr sz="1000">
              <a:latin typeface="Arial"/>
              <a:cs typeface="Arial"/>
            </a:endParaRPr>
          </a:p>
          <a:p>
            <a:pPr marL="12700" marR="5080" indent="203835">
              <a:lnSpc>
                <a:spcPct val="103000"/>
              </a:lnSpc>
            </a:pP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НИЗ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масштабах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всего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населения путем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повышения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мотивации к здоровому  образу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жизни и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созданию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9441" y="2882620"/>
            <a:ext cx="131127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3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этого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условий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основе  межсекторального</a:t>
            </a:r>
            <a:endParaRPr sz="1000"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  <a:spcBef>
                <a:spcPts val="35"/>
              </a:spcBef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взаимодействия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7840" y="2416467"/>
            <a:ext cx="196532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Снижение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доли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endParaRPr sz="1000">
              <a:latin typeface="Arial"/>
              <a:cs typeface="Arial"/>
            </a:endParaRPr>
          </a:p>
          <a:p>
            <a:pPr marL="415290" marR="5080" indent="-174625">
              <a:lnSpc>
                <a:spcPct val="103000"/>
              </a:lnSpc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высоким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индивидуальным  риском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НИЗ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3749" y="2882620"/>
            <a:ext cx="123063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03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(диспансеризация,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центры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здоровья)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3867" y="5678093"/>
            <a:ext cx="11995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685">
              <a:lnSpc>
                <a:spcPct val="103000"/>
              </a:lnSpc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Вторичная 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профилактика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НИЗ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6447" y="5361000"/>
            <a:ext cx="111252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70">
              <a:lnSpc>
                <a:spcPct val="103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дупр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ждение  развития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8920" y="5674829"/>
            <a:ext cx="1828800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393700" indent="-14604" algn="just">
              <a:lnSpc>
                <a:spcPct val="103000"/>
              </a:lnSpc>
            </a:pP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осложнений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граждан,  имеющих </a:t>
            </a:r>
            <a:r>
              <a:rPr sz="1000" spc="10" dirty="0" err="1">
                <a:solidFill>
                  <a:srgbClr val="FFFFFF"/>
                </a:solidFill>
                <a:latin typeface="Arial"/>
                <a:cs typeface="Arial"/>
              </a:rPr>
              <a:t>выявленные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НИЗ</a:t>
            </a:r>
            <a:r>
              <a:rPr lang="ru-RU" sz="1000" spc="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рамках</a:t>
            </a:r>
            <a:endParaRPr sz="1000" dirty="0">
              <a:latin typeface="Arial"/>
              <a:cs typeface="Arial"/>
            </a:endParaRPr>
          </a:p>
          <a:p>
            <a:pPr marL="215265" marR="5080" indent="-90805">
              <a:lnSpc>
                <a:spcPct val="103000"/>
              </a:lnSpc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диспансерного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наблюдения 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в первичном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звене</a:t>
            </a:r>
            <a:endParaRPr sz="1000" dirty="0">
              <a:latin typeface="Arial"/>
              <a:cs typeface="Arial"/>
            </a:endParaRPr>
          </a:p>
          <a:p>
            <a:pPr marL="344170">
              <a:lnSpc>
                <a:spcPct val="100000"/>
              </a:lnSpc>
              <a:spcBef>
                <a:spcPts val="35"/>
              </a:spcBef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здравоохранения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3" y="278091"/>
            <a:ext cx="10013853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pc="-70" dirty="0">
                <a:latin typeface="+mj-lt"/>
              </a:rPr>
              <a:t>ОЖИДАЕМЫЕ </a:t>
            </a:r>
            <a:r>
              <a:rPr spc="-125" dirty="0">
                <a:latin typeface="+mj-lt"/>
              </a:rPr>
              <a:t>РЕЗУЛЬТАТЫ </a:t>
            </a:r>
            <a:r>
              <a:rPr spc="-105" dirty="0">
                <a:latin typeface="+mj-lt"/>
              </a:rPr>
              <a:t>СТРАТЕГИИ </a:t>
            </a:r>
            <a:r>
              <a:rPr spc="-175" dirty="0">
                <a:latin typeface="+mj-lt"/>
              </a:rPr>
              <a:t>К </a:t>
            </a:r>
            <a:r>
              <a:rPr spc="60" dirty="0">
                <a:latin typeface="+mj-lt"/>
              </a:rPr>
              <a:t> </a:t>
            </a:r>
            <a:r>
              <a:rPr spc="-125" dirty="0">
                <a:latin typeface="+mj-lt"/>
              </a:rPr>
              <a:t>2025г.</a:t>
            </a:r>
          </a:p>
          <a:p>
            <a:pPr marL="22860">
              <a:lnSpc>
                <a:spcPct val="100000"/>
              </a:lnSpc>
              <a:spcBef>
                <a:spcPts val="140"/>
              </a:spcBef>
            </a:pPr>
            <a:r>
              <a:rPr sz="2200" dirty="0">
                <a:solidFill>
                  <a:srgbClr val="78A15C"/>
                </a:solidFill>
                <a:latin typeface="+mn-lt"/>
                <a:cs typeface="PMingLiU"/>
              </a:rPr>
              <a:t>9 добровольных глобальных целей, рекомендованных ВОЗ</a:t>
            </a:r>
            <a:endParaRPr sz="2200" dirty="0">
              <a:latin typeface="+mn-lt"/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45"/>
              </a:lnSpc>
            </a:pPr>
            <a:fld id="{81D60167-4931-47E6-BA6A-407CBD079E47}" type="slidenum">
              <a:rPr spc="145" dirty="0"/>
              <a:pPr marL="25400">
                <a:lnSpc>
                  <a:spcPts val="2445"/>
                </a:lnSpc>
              </a:pPr>
              <a:t>9</a:t>
            </a:fld>
            <a:endParaRPr spc="145" dirty="0"/>
          </a:p>
        </p:txBody>
      </p:sp>
      <p:sp>
        <p:nvSpPr>
          <p:cNvPr id="6" name="object 3"/>
          <p:cNvSpPr txBox="1"/>
          <p:nvPr/>
        </p:nvSpPr>
        <p:spPr>
          <a:xfrm>
            <a:off x="656277" y="3529774"/>
            <a:ext cx="50863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2D2D2D"/>
                </a:solidFill>
                <a:latin typeface="Arial"/>
                <a:cs typeface="Arial"/>
              </a:rPr>
              <a:t>(6.1)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20" dirty="0">
                <a:solidFill>
                  <a:srgbClr val="2D2D2D"/>
                </a:solidFill>
                <a:latin typeface="Arial"/>
                <a:cs typeface="Arial"/>
              </a:rPr>
              <a:t>(6.2)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body" idx="1"/>
          </p:nvPr>
        </p:nvSpPr>
        <p:spPr>
          <a:xfrm>
            <a:off x="851268" y="1700974"/>
            <a:ext cx="8881745" cy="4853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770" indent="-433070">
              <a:lnSpc>
                <a:spcPct val="100000"/>
              </a:lnSpc>
              <a:buFont typeface="Arial"/>
              <a:buAutoNum type="arabicParenBoth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Сокращение на 25% общей смертности от основных НИЗ (ССЗ, ЗНО, ХОБЛ, СД2)</a:t>
            </a:r>
          </a:p>
          <a:p>
            <a:pPr marL="445770" indent="-433070">
              <a:lnSpc>
                <a:spcPct val="100000"/>
              </a:lnSpc>
              <a:spcBef>
                <a:spcPts val="240"/>
              </a:spcBef>
              <a:buFont typeface="Arial"/>
              <a:buAutoNum type="arabicParenBoth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Сокращение на 10% пагубного потребления алкоголя</a:t>
            </a:r>
          </a:p>
          <a:p>
            <a:pPr marL="445770" indent="-433070">
              <a:lnSpc>
                <a:spcPct val="100000"/>
              </a:lnSpc>
              <a:spcBef>
                <a:spcPts val="240"/>
              </a:spcBef>
              <a:buFont typeface="Arial"/>
              <a:buAutoNum type="arabicParenBoth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Сокращение на 10% распространенности недостаточной физической активности</a:t>
            </a:r>
          </a:p>
          <a:p>
            <a:pPr marL="445770" indent="-433070">
              <a:lnSpc>
                <a:spcPct val="100000"/>
              </a:lnSpc>
              <a:spcBef>
                <a:spcPts val="240"/>
              </a:spcBef>
              <a:buFont typeface="Arial"/>
              <a:buAutoNum type="arabicParenBoth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Сокращение на 30% среднего потребления населением соли/натрия</a:t>
            </a:r>
          </a:p>
          <a:p>
            <a:pPr marL="445770" marR="1024255" indent="-433070">
              <a:lnSpc>
                <a:spcPct val="111100"/>
              </a:lnSpc>
              <a:buFont typeface="Arial"/>
              <a:buAutoNum type="arabicParenBoth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Сокращение на 30% распространенности употребления табака среди лиц  в возрасте от 15 лет и старше</a:t>
            </a:r>
          </a:p>
          <a:p>
            <a:pPr marL="445770" marR="452120">
              <a:lnSpc>
                <a:spcPct val="111100"/>
              </a:lnSpc>
            </a:pPr>
            <a:r>
              <a:rPr dirty="0">
                <a:latin typeface="+mn-lt"/>
              </a:rPr>
              <a:t>Сокращение на 25% распространенности случаев повышенного АД  Увеличение на 30% граждан с гипертонической болезнью, стабильно имеющих  целевые значения уровня артериального давления</a:t>
            </a:r>
          </a:p>
          <a:p>
            <a:pPr marL="445770" indent="-433070">
              <a:lnSpc>
                <a:spcPct val="100000"/>
              </a:lnSpc>
              <a:spcBef>
                <a:spcPts val="240"/>
              </a:spcBef>
              <a:buFont typeface="Arial"/>
              <a:buAutoNum type="arabicParenBoth" startAt="7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Прекращение роста числа случаев диабета и ожирения</a:t>
            </a:r>
          </a:p>
          <a:p>
            <a:pPr marL="445770" marR="5080" indent="-433070">
              <a:lnSpc>
                <a:spcPct val="111100"/>
              </a:lnSpc>
              <a:buFont typeface="Arial"/>
              <a:buAutoNum type="arabicParenBoth" startAt="7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Обеспечение по крайней мере для 50% лиц, имеющих соответствующие показания,  надлежащей лекарственной терапии и консультирования врачами-специалистами  для профилактики инфарктов и инсультов</a:t>
            </a:r>
          </a:p>
          <a:p>
            <a:pPr marL="445770" marR="45085" indent="-433070">
              <a:lnSpc>
                <a:spcPct val="111100"/>
              </a:lnSpc>
              <a:buFont typeface="Arial"/>
              <a:buAutoNum type="arabicParenBoth" startAt="7"/>
              <a:tabLst>
                <a:tab pos="445770" algn="l"/>
                <a:tab pos="446405" algn="l"/>
              </a:tabLst>
            </a:pPr>
            <a:r>
              <a:rPr dirty="0">
                <a:latin typeface="+mn-lt"/>
              </a:rPr>
              <a:t>Достижение как в частных, так и в государственных учреждениях здравоохранения  80% уровня наличия базовых технологий и основных лекарственных средств,  необходимых для лечения неинфекционных заболеваний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1184</Words>
  <Application>Microsoft Office PowerPoint</Application>
  <PresentationFormat>Произвольный</PresentationFormat>
  <Paragraphs>192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КОНЦЕПЦИЯ СТРАТЕГИИ</vt:lpstr>
      <vt:lpstr>НЕИНФЕКЦИОННЫЕ ЗАБОЛЕВАНИЯ И ИХ ФАКТОРЫ РИСКА</vt:lpstr>
      <vt:lpstr>БОРЬБА С НЕИНФЕКЦИОННЫМИ ЗАБОЛЕВАНИЯМИ</vt:lpstr>
      <vt:lpstr>ФОРМИРОВАНИЕ ЗОЖ, ПРОФИЛАКТИКА И КОНТРОЛЬ НИЗ  ЯВЛЯЮТСЯ ОДНОЙ ИЗ ВАЖНЕЙШИХ МЕЖОТРАСЛЕВЫХ ПРОБЛЕМ РАЗВИТИЯ РФ</vt:lpstr>
      <vt:lpstr>СТРАТЕГИЯ - ДОКУМЕНТ ПЛАНИРОВАНИЯ И УПРАВЛЕНИЯ</vt:lpstr>
      <vt:lpstr>ФАКТОРНАЯ ОСНОВА СТРАТЕГИИ ПРОФИЛАКТИКИ НИЗ</vt:lpstr>
      <vt:lpstr>ОСНОВНЫЕ ЗАДАЧИ межотраслевой стратегии формирования здорового образа жизни населения, профилактики и контроля неинфекционных заболеваний (укрупненные)</vt:lpstr>
      <vt:lpstr>МАТРИЦА СТРАТЕГИЧЕСКОЙ ОСНОВЫ ДЕЙСТВИЙ ПО ФОРМИРОВАНИЮ ЕДИНОЙ ПРОФИЛАКТИЧЕСКОЙ СРЕДЫ</vt:lpstr>
      <vt:lpstr>ОЖИДАЕМЫЕ РЕЗУЛЬТАТЫ СТРАТЕГИИ К  2025г. 9 добровольных глобальных целей, рекомендованных ВОЗ</vt:lpstr>
      <vt:lpstr>ФЕДЕРАЛЬНЫЕ ОРГАНЫ ИСПОЛНИТЕЛЬНОЙ ВЛАСТИ  И ОРГАНИЗАЦИИ – ПОТЕНЦИАЛЬНЫЕ УЧАСТНИКИ  РАЗРАБОТКИ СТРАТЕГИИ</vt:lpstr>
      <vt:lpstr>ФЕДЕРАЛЬНЫЕ ОРГАНЫ ИСПОЛНИТЕЛЬНОЙ ВЛАСТИ  И ОРГАНИЗАЦИИ – ПОТЕНЦИАЛЬНЫЕ УЧАСТНИКИ  РАЗРАБОТКИ СТРАТЕГИИ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СТРАТЕГИИ</dc:title>
  <dc:creator>Грин Сабина Игоревна</dc:creator>
  <cp:lastModifiedBy>MilovanovaAI</cp:lastModifiedBy>
  <cp:revision>35</cp:revision>
  <dcterms:created xsi:type="dcterms:W3CDTF">2016-05-11T16:12:43Z</dcterms:created>
  <dcterms:modified xsi:type="dcterms:W3CDTF">2016-05-12T18:35:29Z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2016-05-11T00:00:00Z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2016-05-11T00:00:00Z</vt:filetime>
  </property>
</Properties>
</file>