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1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3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9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0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2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8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5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5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3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62CE-008C-44E2-88CB-3A964C38636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0A33-837C-44A2-A183-0C1BF999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7" name="Picture 23" descr="C:\Users\User\Desktop\доклад минздрав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9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доклад минздрав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доклад минздрав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5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доклад минздрав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доклад минздрав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2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доклад минздрав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9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доклад минздрав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1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доклад минздрав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6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доклад минздрав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2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доклад минздрав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8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доклад минздрав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4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оклад минздрав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User\Desktop\доклад минздрав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доклад минздрав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лад минздрав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9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доклад минздрав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4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доклад минздрав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4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оклад минздрав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0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оклад минздрав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8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доклад минздрав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5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доклад минздрав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67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2016-02-28T07:16:52Z</dcterms:created>
  <dcterms:modified xsi:type="dcterms:W3CDTF">2016-02-28T07:30:00Z</dcterms:modified>
</cp:coreProperties>
</file>