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7" name="Рисунок 6" descr="http://doktarzdrav.ru/wp-content/uploads/2014/08/2014-09-07_151549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132856"/>
            <a:ext cx="5940425" cy="396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2743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62F5-2D72-41D2-B8C9-09371EBC8F4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6EC6-67B3-493F-80B6-B5198F9EC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57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62F5-2D72-41D2-B8C9-09371EBC8F4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6EC6-67B3-493F-80B6-B5198F9EC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933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62F5-2D72-41D2-B8C9-09371EBC8F4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6EC6-67B3-493F-80B6-B5198F9EC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991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62F5-2D72-41D2-B8C9-09371EBC8F4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6EC6-67B3-493F-80B6-B5198F9EC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932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62F5-2D72-41D2-B8C9-09371EBC8F4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6EC6-67B3-493F-80B6-B5198F9EC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4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62F5-2D72-41D2-B8C9-09371EBC8F4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6EC6-67B3-493F-80B6-B5198F9EC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52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62F5-2D72-41D2-B8C9-09371EBC8F4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6EC6-67B3-493F-80B6-B5198F9EC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62F5-2D72-41D2-B8C9-09371EBC8F4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6EC6-67B3-493F-80B6-B5198F9EC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2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62F5-2D72-41D2-B8C9-09371EBC8F4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6EC6-67B3-493F-80B6-B5198F9EC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21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62F5-2D72-41D2-B8C9-09371EBC8F4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6EC6-67B3-493F-80B6-B5198F9EC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27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62F5-2D72-41D2-B8C9-09371EBC8F4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6EC6-67B3-493F-80B6-B5198F9EC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68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662F5-2D72-41D2-B8C9-09371EBC8F4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26EC6-67B3-493F-80B6-B5198F9EC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7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НАЗВАНИЕ ЭОК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Классификация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КЛИНИЧЕСКАЯ КАРТИНА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Клиническая картина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ДИАГНОСТИКА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Диагностика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ДИФФЕРЕНЦИАЛЬНАЯ ДИАГНОСТИКА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Дифференциальная диагностика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ЛЕЧЕНИЕ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Лечение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ПРОФИЛАКТИКА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СТРУКТУРА УЧЕБНОГО СОДЕРЖАНИЯ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Определение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Код по МКБ-10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Этиология и эпидемиология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Классификация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Клиническая картина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Диагностика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Дифференциальная диагностика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Лечение 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8.1.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….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подтема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&gt;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8.2.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….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&lt;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подтема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&gt;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	8.2.1 ….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элемент (при необходимости)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&gt;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8.3. ……..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…….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 startAt="9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Профилактика 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Профилактика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852936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 ПО МКБ-10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Классификация по МКБ-10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Код по Международной классификации болезней МКБ-10</a:t>
            </a:r>
          </a:p>
          <a:p>
            <a:pPr marL="0" indent="0">
              <a:spcBef>
                <a:spcPts val="0"/>
              </a:spcBef>
              <a:buNone/>
            </a:pPr>
            <a:endParaRPr lang="ru-RU" sz="21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1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1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1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1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1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1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	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4149080"/>
          <a:ext cx="6984776" cy="210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  <a:gridCol w="4392488"/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Класс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К00-К99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Болезни органов пищеварения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72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Блок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К80-К87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Болезни желчного</a:t>
                      </a:r>
                      <a:r>
                        <a:rPr lang="ru-RU" sz="1400" b="1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пузыря, желчевыводящих путей и поджелудочной железы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7160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Подблок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если есть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ru-RU" sz="1400" b="1" dirty="0" smtClean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если есть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Код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К86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Другие болезни поджелудочной железы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264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К86.0</a:t>
                      </a:r>
                      <a:endParaRPr lang="ru-RU" sz="1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Хронический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панкреатит алкогольной этиологии</a:t>
                      </a:r>
                      <a:endParaRPr lang="ru-RU" sz="1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К86.1</a:t>
                      </a:r>
                      <a:endParaRPr lang="ru-RU" sz="1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Другие хронические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панкреатиты</a:t>
                      </a:r>
                      <a:endParaRPr lang="ru-RU" sz="1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412776"/>
          <a:ext cx="8352928" cy="1985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244"/>
                <a:gridCol w="2911202"/>
                <a:gridCol w="4320482"/>
              </a:tblGrid>
              <a:tr h="3758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Класс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буквенно-цифровой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код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класса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Блок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буквенно-цифровой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код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блока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latin typeface="Arial" pitchFamily="34" charset="0"/>
                          <a:cs typeface="Arial" pitchFamily="34" charset="0"/>
                        </a:rPr>
                        <a:t>Подблок</a:t>
                      </a:r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если есть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если есть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Код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буквенно-цифровой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код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кода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буквенно-цифровой</a:t>
                      </a:r>
                      <a:r>
                        <a:rPr lang="ru-RU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код с цифрой после точки</a:t>
                      </a:r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ru-RU" sz="16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…&lt;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детализация в случае необходимости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364502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Например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ЭТИОЛОГИЯ И ЭПИДЕМИОЛОГИЯ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Этиология и эпидемиология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КЛАССИФИКАЦИЯ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f2824b69c479636b5183693c579416ef243e12"/>
</p:tagLst>
</file>

<file path=ppt/theme/theme1.xml><?xml version="1.0" encoding="utf-8"?>
<a:theme xmlns:a="http://schemas.openxmlformats.org/drawingml/2006/main" name="Презентация_шаблон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Презентация_шаблон1</Template>
  <TotalTime>87</TotalTime>
  <Words>161</Words>
  <Application>Microsoft Office PowerPoint</Application>
  <PresentationFormat>Экран (4:3)</PresentationFormat>
  <Paragraphs>75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Презентация_шаблон1</vt:lpstr>
      <vt:lpstr>НАЗВАНИЕ ЭОК</vt:lpstr>
      <vt:lpstr>СТРУКТУРА УЧЕБНОГО СОДЕРЖАНИЯ</vt:lpstr>
      <vt:lpstr>ОПРЕДЕЛЕНИЕ</vt:lpstr>
      <vt:lpstr>Определение</vt:lpstr>
      <vt:lpstr>КОД ПО МКБ-10</vt:lpstr>
      <vt:lpstr>Классификация по МКБ-10</vt:lpstr>
      <vt:lpstr>ЭТИОЛОГИЯ И ЭПИДЕМИОЛОГИЯ</vt:lpstr>
      <vt:lpstr>Этиология и эпидемиология</vt:lpstr>
      <vt:lpstr>КЛАССИФИКАЦИЯ</vt:lpstr>
      <vt:lpstr>Классификация</vt:lpstr>
      <vt:lpstr>КЛИНИЧЕСКАЯ КАРТИНА</vt:lpstr>
      <vt:lpstr>Клиническая картина</vt:lpstr>
      <vt:lpstr>ДИАГНОСТИКА</vt:lpstr>
      <vt:lpstr>Диагностика</vt:lpstr>
      <vt:lpstr>ДИФФЕРЕНЦИАЛЬНАЯ ДИАГНОСТИКА</vt:lpstr>
      <vt:lpstr>Дифференциальная диагностика</vt:lpstr>
      <vt:lpstr>ЛЕЧЕНИЕ</vt:lpstr>
      <vt:lpstr>Лечение</vt:lpstr>
      <vt:lpstr>ПРОФИЛАКТИКА</vt:lpstr>
      <vt:lpstr>Профилактика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User5</cp:lastModifiedBy>
  <cp:revision>21</cp:revision>
  <dcterms:created xsi:type="dcterms:W3CDTF">2015-08-03T14:27:15Z</dcterms:created>
  <dcterms:modified xsi:type="dcterms:W3CDTF">2015-09-22T15:23:04Z</dcterms:modified>
</cp:coreProperties>
</file>