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handoutMasterIdLst>
    <p:handoutMasterId r:id="rId21"/>
  </p:handoutMasterIdLst>
  <p:sldIdLst>
    <p:sldId id="516" r:id="rId2"/>
    <p:sldId id="555" r:id="rId3"/>
    <p:sldId id="615" r:id="rId4"/>
    <p:sldId id="558" r:id="rId5"/>
    <p:sldId id="618" r:id="rId6"/>
    <p:sldId id="619" r:id="rId7"/>
    <p:sldId id="611" r:id="rId8"/>
    <p:sldId id="606" r:id="rId9"/>
    <p:sldId id="551" r:id="rId10"/>
    <p:sldId id="621" r:id="rId11"/>
    <p:sldId id="624" r:id="rId12"/>
    <p:sldId id="623" r:id="rId13"/>
    <p:sldId id="627" r:id="rId14"/>
    <p:sldId id="628" r:id="rId15"/>
    <p:sldId id="633" r:id="rId16"/>
    <p:sldId id="634" r:id="rId17"/>
    <p:sldId id="631" r:id="rId18"/>
    <p:sldId id="508" r:id="rId19"/>
  </p:sldIdLst>
  <p:sldSz cx="9144000" cy="6858000" type="screen4x3"/>
  <p:notesSz cx="6805613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99"/>
    <a:srgbClr val="FFCC66"/>
    <a:srgbClr val="FF5050"/>
    <a:srgbClr val="0066FF"/>
    <a:srgbClr val="6699FF"/>
    <a:srgbClr val="008000"/>
    <a:srgbClr val="339966"/>
    <a:srgbClr val="CC3300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71" autoAdjust="0"/>
    <p:restoredTop sz="94660"/>
  </p:normalViewPr>
  <p:slideViewPr>
    <p:cSldViewPr>
      <p:cViewPr varScale="1">
        <p:scale>
          <a:sx n="116" d="100"/>
          <a:sy n="116" d="100"/>
        </p:scale>
        <p:origin x="-162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652766-DBBF-4F85-9D3D-C0286733A0AF}" type="doc">
      <dgm:prSet loTypeId="urn:microsoft.com/office/officeart/2005/8/layout/orgChart1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CFBA4D88-42D5-466B-8F17-D9DBE5A52902}">
      <dgm:prSet phldrT="[Текст]" custT="1"/>
      <dgm:spPr>
        <a:solidFill>
          <a:schemeClr val="tx2">
            <a:lumMod val="60000"/>
            <a:lumOff val="40000"/>
            <a:alpha val="75000"/>
          </a:schemeClr>
        </a:solidFill>
        <a:ln>
          <a:solidFill>
            <a:schemeClr val="tx2">
              <a:lumMod val="60000"/>
              <a:lumOff val="40000"/>
              <a:alpha val="75000"/>
            </a:schemeClr>
          </a:solidFill>
        </a:ln>
      </dgm:spPr>
      <dgm:t>
        <a:bodyPr/>
        <a:lstStyle/>
        <a:p>
          <a:r>
            <a:rPr lang="ru-RU" altLang="ru-RU" sz="2000" b="1" dirty="0" smtClean="0">
              <a:solidFill>
                <a:schemeClr val="tx1"/>
              </a:solidFill>
              <a:cs typeface="Times New Roman" pitchFamily="16" charset="0"/>
            </a:rPr>
            <a:t>Проведена экспертная оценка 83 региональных программ.</a:t>
          </a:r>
          <a:endParaRPr lang="ru-RU" sz="2000" dirty="0">
            <a:solidFill>
              <a:schemeClr val="tx1"/>
            </a:solidFill>
          </a:endParaRPr>
        </a:p>
      </dgm:t>
    </dgm:pt>
    <dgm:pt modelId="{C0230B43-99B7-4B41-A41D-CCF2DC09D0F5}" type="parTrans" cxnId="{6BFE8697-20A1-4D22-9891-738D6C93D60B}">
      <dgm:prSet/>
      <dgm:spPr/>
      <dgm:t>
        <a:bodyPr/>
        <a:lstStyle/>
        <a:p>
          <a:endParaRPr lang="ru-RU"/>
        </a:p>
      </dgm:t>
    </dgm:pt>
    <dgm:pt modelId="{B7DDD5B7-FF4B-4DC5-907C-8B508146B92E}" type="sibTrans" cxnId="{6BFE8697-20A1-4D22-9891-738D6C93D60B}">
      <dgm:prSet/>
      <dgm:spPr/>
      <dgm:t>
        <a:bodyPr/>
        <a:lstStyle/>
        <a:p>
          <a:endParaRPr lang="ru-RU"/>
        </a:p>
      </dgm:t>
    </dgm:pt>
    <dgm:pt modelId="{29491022-6AA3-41CD-B8FA-853E5875F9B3}">
      <dgm:prSet phldrT="[Текст]" custT="1"/>
      <dgm:spPr>
        <a:solidFill>
          <a:srgbClr val="FF0000">
            <a:alpha val="25000"/>
          </a:srgbClr>
        </a:solidFill>
        <a:ln w="0">
          <a:solidFill>
            <a:schemeClr val="tx2">
              <a:lumMod val="60000"/>
              <a:lumOff val="40000"/>
              <a:alpha val="75000"/>
            </a:schemeClr>
          </a:solidFill>
        </a:ln>
      </dgm:spPr>
      <dgm:t>
        <a:bodyPr/>
        <a:lstStyle/>
        <a:p>
          <a:r>
            <a:rPr lang="ru-RU" altLang="ru-RU" sz="1600" b="1" i="1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Брянская область</a:t>
          </a:r>
          <a:endParaRPr lang="ru-RU" sz="1600" dirty="0">
            <a:solidFill>
              <a:schemeClr val="tx1"/>
            </a:solidFill>
          </a:endParaRPr>
        </a:p>
      </dgm:t>
    </dgm:pt>
    <dgm:pt modelId="{91D3217A-6EF8-470F-8590-ABDDCDEF3494}" type="parTrans" cxnId="{DBF6285D-6BB4-4F20-AB64-329AAE846097}">
      <dgm:prSet/>
      <dgm:spPr/>
      <dgm:t>
        <a:bodyPr/>
        <a:lstStyle/>
        <a:p>
          <a:endParaRPr lang="ru-RU"/>
        </a:p>
      </dgm:t>
    </dgm:pt>
    <dgm:pt modelId="{D8A917F4-C38B-42E8-8762-6CE2FFB0B586}" type="sibTrans" cxnId="{DBF6285D-6BB4-4F20-AB64-329AAE846097}">
      <dgm:prSet/>
      <dgm:spPr/>
      <dgm:t>
        <a:bodyPr/>
        <a:lstStyle/>
        <a:p>
          <a:endParaRPr lang="ru-RU"/>
        </a:p>
      </dgm:t>
    </dgm:pt>
    <dgm:pt modelId="{11FE24A8-039D-48B1-A403-9757A4F9F5C7}">
      <dgm:prSet custT="1"/>
      <dgm:spPr>
        <a:solidFill>
          <a:srgbClr val="FF0000">
            <a:alpha val="25000"/>
          </a:srgbClr>
        </a:solidFill>
        <a:ln>
          <a:solidFill>
            <a:schemeClr val="tx2">
              <a:lumMod val="60000"/>
              <a:lumOff val="40000"/>
              <a:alpha val="75000"/>
            </a:schemeClr>
          </a:solidFill>
        </a:ln>
      </dgm:spPr>
      <dgm:t>
        <a:bodyPr/>
        <a:lstStyle/>
        <a:p>
          <a:r>
            <a:rPr lang="ru-RU" altLang="ru-RU" sz="1800" b="0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Программы 15 регионов имели существенные замечания экспертов:</a:t>
          </a:r>
          <a:endParaRPr lang="ru-RU" altLang="ru-RU" sz="1800" b="0" dirty="0">
            <a:solidFill>
              <a:schemeClr val="tx1"/>
            </a:solidFill>
            <a:latin typeface="+mn-lt"/>
            <a:cs typeface="Times New Roman" pitchFamily="16" charset="0"/>
          </a:endParaRPr>
        </a:p>
      </dgm:t>
    </dgm:pt>
    <dgm:pt modelId="{4EEE890E-EF1B-4DA8-837D-444E578C50A0}" type="parTrans" cxnId="{EBC05A91-0DA2-42E4-A9FA-0E876FAEC1D9}">
      <dgm:prSet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ED448AF4-D055-4BFD-AFA3-179755C4C537}" type="sibTrans" cxnId="{EBC05A91-0DA2-42E4-A9FA-0E876FAEC1D9}">
      <dgm:prSet/>
      <dgm:spPr/>
      <dgm:t>
        <a:bodyPr/>
        <a:lstStyle/>
        <a:p>
          <a:endParaRPr lang="ru-RU"/>
        </a:p>
      </dgm:t>
    </dgm:pt>
    <dgm:pt modelId="{5358D72E-F9D0-49A7-B887-F2C22911C962}">
      <dgm:prSet phldrT="[Текст]" custT="1"/>
      <dgm:spPr>
        <a:solidFill>
          <a:schemeClr val="accent3">
            <a:lumMod val="60000"/>
            <a:lumOff val="40000"/>
            <a:alpha val="75000"/>
          </a:schemeClr>
        </a:solidFill>
        <a:ln>
          <a:solidFill>
            <a:schemeClr val="tx2">
              <a:lumMod val="60000"/>
              <a:lumOff val="40000"/>
              <a:alpha val="75000"/>
            </a:schemeClr>
          </a:solidFill>
        </a:ln>
      </dgm:spPr>
      <dgm:t>
        <a:bodyPr/>
        <a:lstStyle/>
        <a:p>
          <a:r>
            <a:rPr lang="ru-RU" altLang="ru-RU" sz="2000" b="0" dirty="0" smtClean="0">
              <a:solidFill>
                <a:schemeClr val="tx1"/>
              </a:solidFill>
            </a:rPr>
            <a:t>Программы 67 субъектов</a:t>
          </a:r>
          <a:r>
            <a:rPr lang="en-US" altLang="ru-RU" sz="2000" b="0" dirty="0" smtClean="0">
              <a:solidFill>
                <a:schemeClr val="tx1"/>
              </a:solidFill>
            </a:rPr>
            <a:t/>
          </a:r>
          <a:br>
            <a:rPr lang="en-US" altLang="ru-RU" sz="2000" b="0" dirty="0" smtClean="0">
              <a:solidFill>
                <a:schemeClr val="tx1"/>
              </a:solidFill>
            </a:rPr>
          </a:br>
          <a:r>
            <a:rPr lang="ru-RU" altLang="ru-RU" sz="2000" b="0" dirty="0" smtClean="0">
              <a:solidFill>
                <a:schemeClr val="tx1"/>
              </a:solidFill>
            </a:rPr>
            <a:t>Российской Федерации получили положительное заключение экспертов и были рекомендованы  к утверждению</a:t>
          </a:r>
          <a:endParaRPr lang="ru-RU" sz="2000" b="0" dirty="0">
            <a:solidFill>
              <a:schemeClr val="tx1"/>
            </a:solidFill>
          </a:endParaRPr>
        </a:p>
      </dgm:t>
    </dgm:pt>
    <dgm:pt modelId="{8B7A897D-52BA-47E2-94A2-CDD10A86ED92}" type="sibTrans" cxnId="{043E5A91-530D-4C1B-B3D9-CEA4CBD3C33A}">
      <dgm:prSet/>
      <dgm:spPr/>
      <dgm:t>
        <a:bodyPr/>
        <a:lstStyle/>
        <a:p>
          <a:endParaRPr lang="ru-RU"/>
        </a:p>
      </dgm:t>
    </dgm:pt>
    <dgm:pt modelId="{A5F36D41-15E5-4FA9-BD21-25612EC24367}" type="parTrans" cxnId="{043E5A91-530D-4C1B-B3D9-CEA4CBD3C33A}">
      <dgm:prSet/>
      <dgm:spPr/>
      <dgm:t>
        <a:bodyPr/>
        <a:lstStyle/>
        <a:p>
          <a:endParaRPr lang="ru-RU"/>
        </a:p>
      </dgm:t>
    </dgm:pt>
    <dgm:pt modelId="{94B866B1-6E29-4DF3-9D1F-A97D904E817E}">
      <dgm:prSet custT="1"/>
      <dgm:spPr>
        <a:solidFill>
          <a:srgbClr val="FF0000">
            <a:alpha val="25000"/>
          </a:srgbClr>
        </a:solidFill>
        <a:ln w="0">
          <a:solidFill>
            <a:schemeClr val="tx2">
              <a:lumMod val="60000"/>
              <a:lumOff val="40000"/>
              <a:alpha val="75000"/>
            </a:schemeClr>
          </a:solidFill>
        </a:ln>
      </dgm:spPr>
      <dgm:t>
        <a:bodyPr/>
        <a:lstStyle/>
        <a:p>
          <a:r>
            <a:rPr lang="ru-RU" altLang="ru-RU" sz="1600" b="1" i="1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Ивановская область</a:t>
          </a:r>
        </a:p>
      </dgm:t>
    </dgm:pt>
    <dgm:pt modelId="{842577BC-2289-451C-AA1D-64499862C70D}" type="parTrans" cxnId="{DF1D2135-B072-45D6-BD60-840AC7AB5EDB}">
      <dgm:prSet/>
      <dgm:spPr/>
      <dgm:t>
        <a:bodyPr/>
        <a:lstStyle/>
        <a:p>
          <a:endParaRPr lang="ru-RU"/>
        </a:p>
      </dgm:t>
    </dgm:pt>
    <dgm:pt modelId="{E4ABB92C-3AE2-4C0C-A373-AE3C38DE9770}" type="sibTrans" cxnId="{DF1D2135-B072-45D6-BD60-840AC7AB5EDB}">
      <dgm:prSet/>
      <dgm:spPr/>
      <dgm:t>
        <a:bodyPr/>
        <a:lstStyle/>
        <a:p>
          <a:endParaRPr lang="ru-RU"/>
        </a:p>
      </dgm:t>
    </dgm:pt>
    <dgm:pt modelId="{552DE4EA-1B47-407D-A41D-2F60B0EB6CDB}">
      <dgm:prSet custT="1"/>
      <dgm:spPr>
        <a:solidFill>
          <a:srgbClr val="FF0000">
            <a:alpha val="25000"/>
          </a:srgbClr>
        </a:solidFill>
        <a:ln w="0">
          <a:solidFill>
            <a:schemeClr val="tx2">
              <a:lumMod val="60000"/>
              <a:lumOff val="40000"/>
              <a:alpha val="75000"/>
            </a:schemeClr>
          </a:solidFill>
        </a:ln>
      </dgm:spPr>
      <dgm:t>
        <a:bodyPr/>
        <a:lstStyle/>
        <a:p>
          <a:r>
            <a:rPr lang="ru-RU" altLang="ru-RU" sz="1600" b="1" i="1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Ленинградская область</a:t>
          </a:r>
        </a:p>
      </dgm:t>
    </dgm:pt>
    <dgm:pt modelId="{9CF0FF19-A9F0-4CB9-8D8D-507D139CAA82}" type="parTrans" cxnId="{1B9ED9CB-D582-41A4-AD59-F90387A8836D}">
      <dgm:prSet/>
      <dgm:spPr/>
      <dgm:t>
        <a:bodyPr/>
        <a:lstStyle/>
        <a:p>
          <a:endParaRPr lang="ru-RU"/>
        </a:p>
      </dgm:t>
    </dgm:pt>
    <dgm:pt modelId="{0A7D5524-2E35-4ACB-A9B8-3337CD39A872}" type="sibTrans" cxnId="{1B9ED9CB-D582-41A4-AD59-F90387A8836D}">
      <dgm:prSet/>
      <dgm:spPr/>
      <dgm:t>
        <a:bodyPr/>
        <a:lstStyle/>
        <a:p>
          <a:endParaRPr lang="ru-RU"/>
        </a:p>
      </dgm:t>
    </dgm:pt>
    <dgm:pt modelId="{8424759F-B985-4383-B2CC-28628F890DFC}">
      <dgm:prSet custT="1"/>
      <dgm:spPr>
        <a:solidFill>
          <a:srgbClr val="FF0000">
            <a:alpha val="25000"/>
          </a:srgbClr>
        </a:solidFill>
        <a:ln w="0">
          <a:solidFill>
            <a:schemeClr val="tx2">
              <a:lumMod val="60000"/>
              <a:lumOff val="40000"/>
              <a:alpha val="75000"/>
            </a:schemeClr>
          </a:solidFill>
        </a:ln>
      </dgm:spPr>
      <dgm:t>
        <a:bodyPr/>
        <a:lstStyle/>
        <a:p>
          <a:r>
            <a:rPr lang="ru-RU" altLang="ru-RU" sz="1600" b="1" i="1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Новгородская область</a:t>
          </a:r>
        </a:p>
      </dgm:t>
    </dgm:pt>
    <dgm:pt modelId="{50AE7931-47F2-47DD-8C0A-ADEE97F4393E}" type="parTrans" cxnId="{8B3B12A4-60B3-4969-B0F5-F620B1AB1DED}">
      <dgm:prSet/>
      <dgm:spPr/>
      <dgm:t>
        <a:bodyPr/>
        <a:lstStyle/>
        <a:p>
          <a:endParaRPr lang="ru-RU"/>
        </a:p>
      </dgm:t>
    </dgm:pt>
    <dgm:pt modelId="{D1BDA4D8-5C90-4627-B4B8-C4A5D13DD24F}" type="sibTrans" cxnId="{8B3B12A4-60B3-4969-B0F5-F620B1AB1DED}">
      <dgm:prSet/>
      <dgm:spPr/>
      <dgm:t>
        <a:bodyPr/>
        <a:lstStyle/>
        <a:p>
          <a:endParaRPr lang="ru-RU"/>
        </a:p>
      </dgm:t>
    </dgm:pt>
    <dgm:pt modelId="{CEE0735B-B099-4A0C-AB3D-8141E104EA9A}">
      <dgm:prSet custT="1"/>
      <dgm:spPr>
        <a:solidFill>
          <a:srgbClr val="FF0000">
            <a:alpha val="25000"/>
          </a:srgbClr>
        </a:solidFill>
        <a:ln w="0">
          <a:solidFill>
            <a:schemeClr val="tx2">
              <a:lumMod val="60000"/>
              <a:lumOff val="40000"/>
              <a:alpha val="75000"/>
            </a:schemeClr>
          </a:solidFill>
        </a:ln>
      </dgm:spPr>
      <dgm:t>
        <a:bodyPr/>
        <a:lstStyle/>
        <a:p>
          <a:r>
            <a:rPr lang="ru-RU" altLang="ru-RU" sz="1600" b="1" i="1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Амурская область</a:t>
          </a:r>
        </a:p>
      </dgm:t>
    </dgm:pt>
    <dgm:pt modelId="{8A5A799F-ABD4-4CE5-95E4-57B57EDFB6C9}" type="parTrans" cxnId="{E0A0439C-3D08-4407-B086-6A342E339A4F}">
      <dgm:prSet/>
      <dgm:spPr/>
      <dgm:t>
        <a:bodyPr/>
        <a:lstStyle/>
        <a:p>
          <a:endParaRPr lang="ru-RU"/>
        </a:p>
      </dgm:t>
    </dgm:pt>
    <dgm:pt modelId="{3D9CF824-454D-40F1-A812-49AECC06BD39}" type="sibTrans" cxnId="{E0A0439C-3D08-4407-B086-6A342E339A4F}">
      <dgm:prSet/>
      <dgm:spPr/>
      <dgm:t>
        <a:bodyPr/>
        <a:lstStyle/>
        <a:p>
          <a:endParaRPr lang="ru-RU"/>
        </a:p>
      </dgm:t>
    </dgm:pt>
    <dgm:pt modelId="{A56735BB-7AE0-4A23-887B-2A814F40B5AB}">
      <dgm:prSet custT="1"/>
      <dgm:spPr>
        <a:solidFill>
          <a:srgbClr val="FF0000">
            <a:alpha val="25000"/>
          </a:srgbClr>
        </a:solidFill>
        <a:ln w="0">
          <a:solidFill>
            <a:schemeClr val="tx2">
              <a:lumMod val="60000"/>
              <a:lumOff val="40000"/>
              <a:alpha val="75000"/>
            </a:schemeClr>
          </a:solidFill>
        </a:ln>
      </dgm:spPr>
      <dgm:t>
        <a:bodyPr/>
        <a:lstStyle/>
        <a:p>
          <a:r>
            <a:rPr lang="ru-RU" altLang="ru-RU" sz="1600" b="1" i="1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Республика Адыгея</a:t>
          </a:r>
        </a:p>
      </dgm:t>
    </dgm:pt>
    <dgm:pt modelId="{2F9F0A81-E9AF-46DD-B971-A781619574C5}" type="parTrans" cxnId="{943D73A6-FE7D-4977-AC56-20472E31B42C}">
      <dgm:prSet/>
      <dgm:spPr>
        <a:ln>
          <a:solidFill>
            <a:schemeClr val="tx2">
              <a:lumMod val="60000"/>
              <a:lumOff val="40000"/>
              <a:alpha val="75000"/>
            </a:schemeClr>
          </a:solidFill>
        </a:ln>
      </dgm:spPr>
      <dgm:t>
        <a:bodyPr/>
        <a:lstStyle/>
        <a:p>
          <a:endParaRPr lang="ru-RU"/>
        </a:p>
      </dgm:t>
    </dgm:pt>
    <dgm:pt modelId="{FB4E6193-DAFD-4C61-B794-56040769A77A}" type="sibTrans" cxnId="{943D73A6-FE7D-4977-AC56-20472E31B42C}">
      <dgm:prSet/>
      <dgm:spPr/>
      <dgm:t>
        <a:bodyPr/>
        <a:lstStyle/>
        <a:p>
          <a:endParaRPr lang="ru-RU"/>
        </a:p>
      </dgm:t>
    </dgm:pt>
    <dgm:pt modelId="{185308F8-476C-4317-90CF-25DA7C6ED8F1}">
      <dgm:prSet custT="1"/>
      <dgm:spPr>
        <a:solidFill>
          <a:srgbClr val="FF0000">
            <a:alpha val="25000"/>
          </a:srgbClr>
        </a:solidFill>
        <a:ln w="0">
          <a:solidFill>
            <a:schemeClr val="tx2">
              <a:lumMod val="60000"/>
              <a:lumOff val="40000"/>
              <a:alpha val="75000"/>
            </a:schemeClr>
          </a:solidFill>
        </a:ln>
      </dgm:spPr>
      <dgm:t>
        <a:bodyPr/>
        <a:lstStyle/>
        <a:p>
          <a:r>
            <a:rPr lang="ru-RU" altLang="ru-RU" sz="1600" b="1" i="1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Республика Алтай</a:t>
          </a:r>
        </a:p>
      </dgm:t>
    </dgm:pt>
    <dgm:pt modelId="{28BC1962-DC5F-4E41-84CF-459171702DD0}" type="parTrans" cxnId="{041E87FE-131F-4FCF-B024-888201185BED}">
      <dgm:prSet/>
      <dgm:spPr/>
      <dgm:t>
        <a:bodyPr/>
        <a:lstStyle/>
        <a:p>
          <a:endParaRPr lang="ru-RU"/>
        </a:p>
      </dgm:t>
    </dgm:pt>
    <dgm:pt modelId="{5DA9DB60-47AC-42F4-A387-72A99401D17A}" type="sibTrans" cxnId="{041E87FE-131F-4FCF-B024-888201185BED}">
      <dgm:prSet/>
      <dgm:spPr/>
      <dgm:t>
        <a:bodyPr/>
        <a:lstStyle/>
        <a:p>
          <a:endParaRPr lang="ru-RU"/>
        </a:p>
      </dgm:t>
    </dgm:pt>
    <dgm:pt modelId="{36DC6B93-303D-4DB9-816D-E3C3B6E5C84D}">
      <dgm:prSet custT="1"/>
      <dgm:spPr>
        <a:solidFill>
          <a:srgbClr val="FF0000">
            <a:alpha val="25000"/>
          </a:srgbClr>
        </a:solidFill>
        <a:ln w="0">
          <a:solidFill>
            <a:schemeClr val="tx2">
              <a:lumMod val="60000"/>
              <a:lumOff val="40000"/>
              <a:alpha val="75000"/>
            </a:schemeClr>
          </a:solidFill>
        </a:ln>
      </dgm:spPr>
      <dgm:t>
        <a:bodyPr/>
        <a:lstStyle/>
        <a:p>
          <a:r>
            <a:rPr lang="ru-RU" altLang="ru-RU" sz="1600" b="1" i="1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Республика Тыва</a:t>
          </a:r>
        </a:p>
      </dgm:t>
    </dgm:pt>
    <dgm:pt modelId="{F9EF0AF9-D6BA-49B0-BC6E-0F0041D46E16}" type="parTrans" cxnId="{03B0180A-3D2A-4405-B05F-FB635509F843}">
      <dgm:prSet/>
      <dgm:spPr/>
      <dgm:t>
        <a:bodyPr/>
        <a:lstStyle/>
        <a:p>
          <a:endParaRPr lang="ru-RU"/>
        </a:p>
      </dgm:t>
    </dgm:pt>
    <dgm:pt modelId="{88776440-8BAA-4DC6-AB95-EB8566CF1517}" type="sibTrans" cxnId="{03B0180A-3D2A-4405-B05F-FB635509F843}">
      <dgm:prSet/>
      <dgm:spPr/>
      <dgm:t>
        <a:bodyPr/>
        <a:lstStyle/>
        <a:p>
          <a:endParaRPr lang="ru-RU"/>
        </a:p>
      </dgm:t>
    </dgm:pt>
    <dgm:pt modelId="{8B7A0FC2-8866-4314-94C1-E13037A75B2C}">
      <dgm:prSet custT="1"/>
      <dgm:spPr>
        <a:solidFill>
          <a:srgbClr val="FF0000">
            <a:alpha val="25000"/>
          </a:srgbClr>
        </a:solidFill>
        <a:ln w="0">
          <a:solidFill>
            <a:schemeClr val="tx2">
              <a:lumMod val="60000"/>
              <a:lumOff val="40000"/>
              <a:alpha val="75000"/>
            </a:schemeClr>
          </a:solidFill>
        </a:ln>
      </dgm:spPr>
      <dgm:t>
        <a:bodyPr/>
        <a:lstStyle/>
        <a:p>
          <a:r>
            <a:rPr lang="ru-RU" altLang="ru-RU" sz="1600" b="1" i="1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Удмуртская республика</a:t>
          </a:r>
        </a:p>
      </dgm:t>
    </dgm:pt>
    <dgm:pt modelId="{971F9037-D4AB-47BB-BBB2-707D62352CB3}" type="parTrans" cxnId="{FD51A200-67EF-46B5-B789-117AB353768B}">
      <dgm:prSet/>
      <dgm:spPr/>
      <dgm:t>
        <a:bodyPr/>
        <a:lstStyle/>
        <a:p>
          <a:endParaRPr lang="ru-RU"/>
        </a:p>
      </dgm:t>
    </dgm:pt>
    <dgm:pt modelId="{C7101B57-FE6E-43A9-A39C-027C8D7CB64C}" type="sibTrans" cxnId="{FD51A200-67EF-46B5-B789-117AB353768B}">
      <dgm:prSet/>
      <dgm:spPr/>
      <dgm:t>
        <a:bodyPr/>
        <a:lstStyle/>
        <a:p>
          <a:endParaRPr lang="ru-RU"/>
        </a:p>
      </dgm:t>
    </dgm:pt>
    <dgm:pt modelId="{C45CB4EF-6C13-4D67-B863-03CAE3D4EFF7}">
      <dgm:prSet custT="1"/>
      <dgm:spPr>
        <a:solidFill>
          <a:srgbClr val="FF0000">
            <a:alpha val="25000"/>
          </a:srgbClr>
        </a:solidFill>
        <a:ln w="0">
          <a:solidFill>
            <a:schemeClr val="tx2">
              <a:lumMod val="60000"/>
              <a:lumOff val="40000"/>
              <a:alpha val="75000"/>
            </a:schemeClr>
          </a:solidFill>
        </a:ln>
      </dgm:spPr>
      <dgm:t>
        <a:bodyPr/>
        <a:lstStyle/>
        <a:p>
          <a:r>
            <a:rPr lang="ru-RU" altLang="ru-RU" sz="1600" b="1" i="1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Краснодарский край</a:t>
          </a:r>
        </a:p>
      </dgm:t>
    </dgm:pt>
    <dgm:pt modelId="{8AC4F8B4-B77B-4C8D-A405-16D5A94B647E}" type="parTrans" cxnId="{3C0FBD4D-8BE8-4C1F-A5B9-2276FEE51CDD}">
      <dgm:prSet/>
      <dgm:spPr/>
      <dgm:t>
        <a:bodyPr/>
        <a:lstStyle/>
        <a:p>
          <a:endParaRPr lang="ru-RU"/>
        </a:p>
      </dgm:t>
    </dgm:pt>
    <dgm:pt modelId="{B0D64D62-4015-407F-B33E-2A266597BECB}" type="sibTrans" cxnId="{3C0FBD4D-8BE8-4C1F-A5B9-2276FEE51CDD}">
      <dgm:prSet/>
      <dgm:spPr/>
      <dgm:t>
        <a:bodyPr/>
        <a:lstStyle/>
        <a:p>
          <a:endParaRPr lang="ru-RU"/>
        </a:p>
      </dgm:t>
    </dgm:pt>
    <dgm:pt modelId="{83E25335-1057-4269-8ED9-6BE600AFA835}">
      <dgm:prSet custT="1"/>
      <dgm:spPr>
        <a:solidFill>
          <a:srgbClr val="FF0000">
            <a:alpha val="25000"/>
          </a:srgbClr>
        </a:solidFill>
        <a:ln w="0">
          <a:solidFill>
            <a:schemeClr val="tx2">
              <a:lumMod val="60000"/>
              <a:lumOff val="40000"/>
              <a:alpha val="75000"/>
            </a:schemeClr>
          </a:solidFill>
        </a:ln>
      </dgm:spPr>
      <dgm:t>
        <a:bodyPr/>
        <a:lstStyle/>
        <a:p>
          <a:r>
            <a:rPr lang="ru-RU" altLang="ru-RU" sz="1600" b="1" i="1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Забайкальский край</a:t>
          </a:r>
        </a:p>
      </dgm:t>
    </dgm:pt>
    <dgm:pt modelId="{0BFBDCEA-B7A9-4606-8432-D787E1477158}" type="parTrans" cxnId="{169BC3E6-AE78-4740-B856-B911E28576E4}">
      <dgm:prSet/>
      <dgm:spPr/>
      <dgm:t>
        <a:bodyPr/>
        <a:lstStyle/>
        <a:p>
          <a:endParaRPr lang="ru-RU"/>
        </a:p>
      </dgm:t>
    </dgm:pt>
    <dgm:pt modelId="{35C9BB6F-7347-4784-9A77-F20471593157}" type="sibTrans" cxnId="{169BC3E6-AE78-4740-B856-B911E28576E4}">
      <dgm:prSet/>
      <dgm:spPr/>
      <dgm:t>
        <a:bodyPr/>
        <a:lstStyle/>
        <a:p>
          <a:endParaRPr lang="ru-RU"/>
        </a:p>
      </dgm:t>
    </dgm:pt>
    <dgm:pt modelId="{E3B2EF82-FE7E-4E83-914B-B54F9E8A4B02}">
      <dgm:prSet custT="1"/>
      <dgm:spPr>
        <a:solidFill>
          <a:srgbClr val="FF0000">
            <a:alpha val="25000"/>
          </a:srgbClr>
        </a:solidFill>
        <a:ln w="0">
          <a:solidFill>
            <a:schemeClr val="tx2">
              <a:lumMod val="60000"/>
              <a:lumOff val="40000"/>
              <a:alpha val="75000"/>
            </a:schemeClr>
          </a:solidFill>
        </a:ln>
      </dgm:spPr>
      <dgm:t>
        <a:bodyPr/>
        <a:lstStyle/>
        <a:p>
          <a:r>
            <a:rPr lang="ru-RU" altLang="ru-RU" sz="1600" b="1" i="1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Приморский край</a:t>
          </a:r>
        </a:p>
      </dgm:t>
    </dgm:pt>
    <dgm:pt modelId="{EAD1D2F5-C0CB-4D53-A1F8-C0F9D0CEC07D}" type="parTrans" cxnId="{7FF6791F-C6D1-409B-99FA-91A97B24B8DC}">
      <dgm:prSet/>
      <dgm:spPr/>
      <dgm:t>
        <a:bodyPr/>
        <a:lstStyle/>
        <a:p>
          <a:endParaRPr lang="ru-RU"/>
        </a:p>
      </dgm:t>
    </dgm:pt>
    <dgm:pt modelId="{8943E42D-9D4D-455B-852F-233C2D9D0276}" type="sibTrans" cxnId="{7FF6791F-C6D1-409B-99FA-91A97B24B8DC}">
      <dgm:prSet/>
      <dgm:spPr/>
      <dgm:t>
        <a:bodyPr/>
        <a:lstStyle/>
        <a:p>
          <a:endParaRPr lang="ru-RU"/>
        </a:p>
      </dgm:t>
    </dgm:pt>
    <dgm:pt modelId="{337C1421-0A82-4433-8206-A438969B9845}">
      <dgm:prSet custT="1"/>
      <dgm:spPr>
        <a:solidFill>
          <a:srgbClr val="FF0000">
            <a:alpha val="25000"/>
          </a:srgbClr>
        </a:solidFill>
        <a:ln w="0">
          <a:solidFill>
            <a:schemeClr val="tx2">
              <a:lumMod val="60000"/>
              <a:lumOff val="40000"/>
              <a:alpha val="75000"/>
            </a:schemeClr>
          </a:solidFill>
        </a:ln>
      </dgm:spPr>
      <dgm:t>
        <a:bodyPr/>
        <a:lstStyle/>
        <a:p>
          <a:r>
            <a:rPr lang="ru-RU" altLang="ru-RU" sz="1500" b="1" i="1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Ямало-Ненецкий автономный округ</a:t>
          </a:r>
        </a:p>
      </dgm:t>
    </dgm:pt>
    <dgm:pt modelId="{F9473117-7940-4BFE-87AD-695FF31F83D2}" type="parTrans" cxnId="{AAC0A579-D39B-476B-89DC-15C09626CDA0}">
      <dgm:prSet/>
      <dgm:spPr/>
      <dgm:t>
        <a:bodyPr/>
        <a:lstStyle/>
        <a:p>
          <a:endParaRPr lang="ru-RU"/>
        </a:p>
      </dgm:t>
    </dgm:pt>
    <dgm:pt modelId="{23989FF9-A4C2-433C-9850-6EC78426B483}" type="sibTrans" cxnId="{AAC0A579-D39B-476B-89DC-15C09626CDA0}">
      <dgm:prSet/>
      <dgm:spPr/>
      <dgm:t>
        <a:bodyPr/>
        <a:lstStyle/>
        <a:p>
          <a:endParaRPr lang="ru-RU"/>
        </a:p>
      </dgm:t>
    </dgm:pt>
    <dgm:pt modelId="{89860FB6-1F62-451A-96E2-8B26BB6F2BF5}">
      <dgm:prSet custT="1"/>
      <dgm:spPr>
        <a:solidFill>
          <a:srgbClr val="FF0000">
            <a:alpha val="25000"/>
          </a:srgbClr>
        </a:solidFill>
        <a:ln w="0">
          <a:solidFill>
            <a:schemeClr val="tx2">
              <a:lumMod val="60000"/>
              <a:lumOff val="40000"/>
              <a:alpha val="75000"/>
            </a:schemeClr>
          </a:solidFill>
        </a:ln>
      </dgm:spPr>
      <dgm:t>
        <a:bodyPr/>
        <a:lstStyle/>
        <a:p>
          <a:r>
            <a:rPr lang="ru-RU" altLang="ru-RU" sz="1600" b="1" i="1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Чукотский автономный округ</a:t>
          </a:r>
        </a:p>
      </dgm:t>
    </dgm:pt>
    <dgm:pt modelId="{25E64000-149C-44C5-90D3-1A0441690350}" type="parTrans" cxnId="{E32C9666-3D92-46DF-A8DB-66A4591ED702}">
      <dgm:prSet/>
      <dgm:spPr/>
      <dgm:t>
        <a:bodyPr/>
        <a:lstStyle/>
        <a:p>
          <a:endParaRPr lang="ru-RU"/>
        </a:p>
      </dgm:t>
    </dgm:pt>
    <dgm:pt modelId="{3401ED90-1DA4-46E0-AAD4-3DF4F9CEFAC3}" type="sibTrans" cxnId="{E32C9666-3D92-46DF-A8DB-66A4591ED702}">
      <dgm:prSet/>
      <dgm:spPr/>
      <dgm:t>
        <a:bodyPr/>
        <a:lstStyle/>
        <a:p>
          <a:endParaRPr lang="ru-RU"/>
        </a:p>
      </dgm:t>
    </dgm:pt>
    <dgm:pt modelId="{D303A0D6-3A12-49C5-AF6A-003909D92EB7}">
      <dgm:prSet custT="1"/>
      <dgm:spPr>
        <a:solidFill>
          <a:srgbClr val="FF0000">
            <a:alpha val="25000"/>
          </a:srgbClr>
        </a:solidFill>
        <a:ln w="0">
          <a:solidFill>
            <a:schemeClr val="tx2">
              <a:lumMod val="60000"/>
              <a:lumOff val="40000"/>
              <a:alpha val="75000"/>
            </a:schemeClr>
          </a:solidFill>
        </a:ln>
      </dgm:spPr>
      <dgm:t>
        <a:bodyPr/>
        <a:lstStyle/>
        <a:p>
          <a:r>
            <a:rPr lang="ru-RU" altLang="ru-RU" sz="1600" b="1" i="1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Еврейская автономная область</a:t>
          </a:r>
          <a:endParaRPr lang="ru-RU" sz="1600" dirty="0">
            <a:solidFill>
              <a:schemeClr val="tx1"/>
            </a:solidFill>
          </a:endParaRPr>
        </a:p>
      </dgm:t>
    </dgm:pt>
    <dgm:pt modelId="{5F0ADD1C-C9DC-450A-BA76-6E2685030057}" type="parTrans" cxnId="{816C91C5-DDF0-4577-8A43-3B277013CDD5}">
      <dgm:prSet/>
      <dgm:spPr/>
      <dgm:t>
        <a:bodyPr/>
        <a:lstStyle/>
        <a:p>
          <a:endParaRPr lang="ru-RU"/>
        </a:p>
      </dgm:t>
    </dgm:pt>
    <dgm:pt modelId="{1E5DEC2B-C17D-4F8C-93E4-9E304552F79C}" type="sibTrans" cxnId="{816C91C5-DDF0-4577-8A43-3B277013CDD5}">
      <dgm:prSet/>
      <dgm:spPr/>
      <dgm:t>
        <a:bodyPr/>
        <a:lstStyle/>
        <a:p>
          <a:endParaRPr lang="ru-RU"/>
        </a:p>
      </dgm:t>
    </dgm:pt>
    <dgm:pt modelId="{F39C5CCB-BBDF-401F-AEE9-42B1E50E337A}" type="pres">
      <dgm:prSet presAssocID="{1A652766-DBBF-4F85-9D3D-C0286733A0A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E9A76CB-76F2-452B-9697-EA8790DCA1BC}" type="pres">
      <dgm:prSet presAssocID="{CFBA4D88-42D5-466B-8F17-D9DBE5A52902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F3FC469-5A1C-4223-BBD8-84490DB522D8}" type="pres">
      <dgm:prSet presAssocID="{CFBA4D88-42D5-466B-8F17-D9DBE5A52902}" presName="rootComposite1" presStyleCnt="0"/>
      <dgm:spPr/>
      <dgm:t>
        <a:bodyPr/>
        <a:lstStyle/>
        <a:p>
          <a:endParaRPr lang="ru-RU"/>
        </a:p>
      </dgm:t>
    </dgm:pt>
    <dgm:pt modelId="{A3A0BF31-9D5F-47DE-8335-D9D7FF5A1B60}" type="pres">
      <dgm:prSet presAssocID="{CFBA4D88-42D5-466B-8F17-D9DBE5A52902}" presName="rootText1" presStyleLbl="node0" presStyleIdx="0" presStyleCnt="1" custScaleX="1754001" custScaleY="2310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F03D1D-3A10-41FE-82AB-3D3AC8E62EB3}" type="pres">
      <dgm:prSet presAssocID="{CFBA4D88-42D5-466B-8F17-D9DBE5A5290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6561141-E099-498D-BE03-F0832EEFCC7A}" type="pres">
      <dgm:prSet presAssocID="{CFBA4D88-42D5-466B-8F17-D9DBE5A52902}" presName="hierChild2" presStyleCnt="0"/>
      <dgm:spPr/>
      <dgm:t>
        <a:bodyPr/>
        <a:lstStyle/>
        <a:p>
          <a:endParaRPr lang="ru-RU"/>
        </a:p>
      </dgm:t>
    </dgm:pt>
    <dgm:pt modelId="{AA4DB559-1E2A-4176-B444-DD9939E0AC4A}" type="pres">
      <dgm:prSet presAssocID="{A5F36D41-15E5-4FA9-BD21-25612EC24367}" presName="Name37" presStyleLbl="parChTrans1D2" presStyleIdx="0" presStyleCnt="2"/>
      <dgm:spPr/>
      <dgm:t>
        <a:bodyPr/>
        <a:lstStyle/>
        <a:p>
          <a:endParaRPr lang="ru-RU"/>
        </a:p>
      </dgm:t>
    </dgm:pt>
    <dgm:pt modelId="{6EFBB408-57F9-4AE8-876A-70AD1E72288F}" type="pres">
      <dgm:prSet presAssocID="{5358D72E-F9D0-49A7-B887-F2C22911C962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8905D4A-6FB7-44DC-B1FF-C05D3117C7EF}" type="pres">
      <dgm:prSet presAssocID="{5358D72E-F9D0-49A7-B887-F2C22911C962}" presName="rootComposite" presStyleCnt="0"/>
      <dgm:spPr/>
      <dgm:t>
        <a:bodyPr/>
        <a:lstStyle/>
        <a:p>
          <a:endParaRPr lang="ru-RU"/>
        </a:p>
      </dgm:t>
    </dgm:pt>
    <dgm:pt modelId="{602C4072-4D9E-43DD-BEC3-A52D745D2ED6}" type="pres">
      <dgm:prSet presAssocID="{5358D72E-F9D0-49A7-B887-F2C22911C962}" presName="rootText" presStyleLbl="node2" presStyleIdx="0" presStyleCnt="2" custScaleX="760303" custScaleY="741953" custLinFactX="-100000" custLinFactNeighborX="-181122" custLinFactNeighborY="-124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F59444-7A56-4C78-B0E9-AD63432C1B67}" type="pres">
      <dgm:prSet presAssocID="{5358D72E-F9D0-49A7-B887-F2C22911C962}" presName="rootConnector" presStyleLbl="node2" presStyleIdx="0" presStyleCnt="2"/>
      <dgm:spPr/>
      <dgm:t>
        <a:bodyPr/>
        <a:lstStyle/>
        <a:p>
          <a:endParaRPr lang="ru-RU"/>
        </a:p>
      </dgm:t>
    </dgm:pt>
    <dgm:pt modelId="{8BF74F3E-E5B9-4A14-8629-4DD6C3851DA8}" type="pres">
      <dgm:prSet presAssocID="{5358D72E-F9D0-49A7-B887-F2C22911C962}" presName="hierChild4" presStyleCnt="0"/>
      <dgm:spPr/>
      <dgm:t>
        <a:bodyPr/>
        <a:lstStyle/>
        <a:p>
          <a:endParaRPr lang="ru-RU"/>
        </a:p>
      </dgm:t>
    </dgm:pt>
    <dgm:pt modelId="{1EB8A51F-7F0F-42BA-A133-D1EEABFDB45E}" type="pres">
      <dgm:prSet presAssocID="{5358D72E-F9D0-49A7-B887-F2C22911C962}" presName="hierChild5" presStyleCnt="0"/>
      <dgm:spPr/>
      <dgm:t>
        <a:bodyPr/>
        <a:lstStyle/>
        <a:p>
          <a:endParaRPr lang="ru-RU"/>
        </a:p>
      </dgm:t>
    </dgm:pt>
    <dgm:pt modelId="{22CEC906-0ADE-4E17-A19F-C5F0D30B426C}" type="pres">
      <dgm:prSet presAssocID="{4EEE890E-EF1B-4DA8-837D-444E578C50A0}" presName="Name37" presStyleLbl="parChTrans1D2" presStyleIdx="1" presStyleCnt="2"/>
      <dgm:spPr/>
      <dgm:t>
        <a:bodyPr/>
        <a:lstStyle/>
        <a:p>
          <a:endParaRPr lang="ru-RU"/>
        </a:p>
      </dgm:t>
    </dgm:pt>
    <dgm:pt modelId="{860D3B55-E03B-4633-83C9-1110BFAE8F63}" type="pres">
      <dgm:prSet presAssocID="{11FE24A8-039D-48B1-A403-9757A4F9F5C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8021E1E-6EA7-4AAC-9B9D-DF96A026CA63}" type="pres">
      <dgm:prSet presAssocID="{11FE24A8-039D-48B1-A403-9757A4F9F5C7}" presName="rootComposite" presStyleCnt="0"/>
      <dgm:spPr/>
      <dgm:t>
        <a:bodyPr/>
        <a:lstStyle/>
        <a:p>
          <a:endParaRPr lang="ru-RU"/>
        </a:p>
      </dgm:t>
    </dgm:pt>
    <dgm:pt modelId="{A5343AAF-ED0C-47E9-909F-B8E0CB5BE8A7}" type="pres">
      <dgm:prSet presAssocID="{11FE24A8-039D-48B1-A403-9757A4F9F5C7}" presName="rootText" presStyleLbl="node2" presStyleIdx="1" presStyleCnt="2" custScaleX="1003965" custScaleY="2255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9E2BDD-5110-4197-A0C0-40A146731D46}" type="pres">
      <dgm:prSet presAssocID="{11FE24A8-039D-48B1-A403-9757A4F9F5C7}" presName="rootConnector" presStyleLbl="node2" presStyleIdx="1" presStyleCnt="2"/>
      <dgm:spPr/>
      <dgm:t>
        <a:bodyPr/>
        <a:lstStyle/>
        <a:p>
          <a:endParaRPr lang="ru-RU"/>
        </a:p>
      </dgm:t>
    </dgm:pt>
    <dgm:pt modelId="{BD38676B-4DBE-436E-A5F4-96BB8731F174}" type="pres">
      <dgm:prSet presAssocID="{11FE24A8-039D-48B1-A403-9757A4F9F5C7}" presName="hierChild4" presStyleCnt="0"/>
      <dgm:spPr/>
      <dgm:t>
        <a:bodyPr/>
        <a:lstStyle/>
        <a:p>
          <a:endParaRPr lang="ru-RU"/>
        </a:p>
      </dgm:t>
    </dgm:pt>
    <dgm:pt modelId="{3CBE2934-511C-4D0E-BAB6-EDE04B5667FB}" type="pres">
      <dgm:prSet presAssocID="{91D3217A-6EF8-470F-8590-ABDDCDEF3494}" presName="Name37" presStyleLbl="parChTrans1D3" presStyleIdx="0" presStyleCnt="15"/>
      <dgm:spPr/>
      <dgm:t>
        <a:bodyPr/>
        <a:lstStyle/>
        <a:p>
          <a:endParaRPr lang="ru-RU"/>
        </a:p>
      </dgm:t>
    </dgm:pt>
    <dgm:pt modelId="{65B377D2-24AA-48A6-9171-827972A6ED2F}" type="pres">
      <dgm:prSet presAssocID="{29491022-6AA3-41CD-B8FA-853E5875F9B3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19E7A64-4FBE-45A3-808A-BB9FB60C6972}" type="pres">
      <dgm:prSet presAssocID="{29491022-6AA3-41CD-B8FA-853E5875F9B3}" presName="rootComposite" presStyleCnt="0"/>
      <dgm:spPr/>
      <dgm:t>
        <a:bodyPr/>
        <a:lstStyle/>
        <a:p>
          <a:endParaRPr lang="ru-RU"/>
        </a:p>
      </dgm:t>
    </dgm:pt>
    <dgm:pt modelId="{084C6C80-8E9E-4348-AF15-875410FF808C}" type="pres">
      <dgm:prSet presAssocID="{29491022-6AA3-41CD-B8FA-853E5875F9B3}" presName="rootText" presStyleLbl="node3" presStyleIdx="0" presStyleCnt="15" custScaleX="734363" custScaleY="993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438901-CA68-4D88-92B3-94F292CC79A4}" type="pres">
      <dgm:prSet presAssocID="{29491022-6AA3-41CD-B8FA-853E5875F9B3}" presName="rootConnector" presStyleLbl="node3" presStyleIdx="0" presStyleCnt="15"/>
      <dgm:spPr/>
      <dgm:t>
        <a:bodyPr/>
        <a:lstStyle/>
        <a:p>
          <a:endParaRPr lang="ru-RU"/>
        </a:p>
      </dgm:t>
    </dgm:pt>
    <dgm:pt modelId="{50034EA7-7198-4613-A08A-D7F81119BC72}" type="pres">
      <dgm:prSet presAssocID="{29491022-6AA3-41CD-B8FA-853E5875F9B3}" presName="hierChild4" presStyleCnt="0"/>
      <dgm:spPr/>
      <dgm:t>
        <a:bodyPr/>
        <a:lstStyle/>
        <a:p>
          <a:endParaRPr lang="ru-RU"/>
        </a:p>
      </dgm:t>
    </dgm:pt>
    <dgm:pt modelId="{7F739D26-A249-48D1-8D83-E91F889264E3}" type="pres">
      <dgm:prSet presAssocID="{29491022-6AA3-41CD-B8FA-853E5875F9B3}" presName="hierChild5" presStyleCnt="0"/>
      <dgm:spPr/>
      <dgm:t>
        <a:bodyPr/>
        <a:lstStyle/>
        <a:p>
          <a:endParaRPr lang="ru-RU"/>
        </a:p>
      </dgm:t>
    </dgm:pt>
    <dgm:pt modelId="{4F75F442-A023-4646-B75B-9A4ED74E2955}" type="pres">
      <dgm:prSet presAssocID="{842577BC-2289-451C-AA1D-64499862C70D}" presName="Name37" presStyleLbl="parChTrans1D3" presStyleIdx="1" presStyleCnt="15"/>
      <dgm:spPr/>
      <dgm:t>
        <a:bodyPr/>
        <a:lstStyle/>
        <a:p>
          <a:endParaRPr lang="ru-RU"/>
        </a:p>
      </dgm:t>
    </dgm:pt>
    <dgm:pt modelId="{FF4BA8CD-7A3B-4B25-8DDD-94F7C1AA1525}" type="pres">
      <dgm:prSet presAssocID="{94B866B1-6E29-4DF3-9D1F-A97D904E81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1493228-0068-4455-A339-672315B5EB69}" type="pres">
      <dgm:prSet presAssocID="{94B866B1-6E29-4DF3-9D1F-A97D904E817E}" presName="rootComposite" presStyleCnt="0"/>
      <dgm:spPr/>
      <dgm:t>
        <a:bodyPr/>
        <a:lstStyle/>
        <a:p>
          <a:endParaRPr lang="ru-RU"/>
        </a:p>
      </dgm:t>
    </dgm:pt>
    <dgm:pt modelId="{A81AD23B-E376-48FE-8A80-6B3CBE5163C7}" type="pres">
      <dgm:prSet presAssocID="{94B866B1-6E29-4DF3-9D1F-A97D904E817E}" presName="rootText" presStyleLbl="node3" presStyleIdx="1" presStyleCnt="15" custScaleX="734363" custScaleY="993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03AFFD-3AF2-4A77-9F7D-76BA6A5F5CCA}" type="pres">
      <dgm:prSet presAssocID="{94B866B1-6E29-4DF3-9D1F-A97D904E817E}" presName="rootConnector" presStyleLbl="node3" presStyleIdx="1" presStyleCnt="15"/>
      <dgm:spPr/>
      <dgm:t>
        <a:bodyPr/>
        <a:lstStyle/>
        <a:p>
          <a:endParaRPr lang="ru-RU"/>
        </a:p>
      </dgm:t>
    </dgm:pt>
    <dgm:pt modelId="{B87CA657-FF26-4AB7-AAE3-2D5E162EB488}" type="pres">
      <dgm:prSet presAssocID="{94B866B1-6E29-4DF3-9D1F-A97D904E817E}" presName="hierChild4" presStyleCnt="0"/>
      <dgm:spPr/>
      <dgm:t>
        <a:bodyPr/>
        <a:lstStyle/>
        <a:p>
          <a:endParaRPr lang="ru-RU"/>
        </a:p>
      </dgm:t>
    </dgm:pt>
    <dgm:pt modelId="{1B21B54B-F2F7-406F-A085-31BC252667B4}" type="pres">
      <dgm:prSet presAssocID="{94B866B1-6E29-4DF3-9D1F-A97D904E817E}" presName="hierChild5" presStyleCnt="0"/>
      <dgm:spPr/>
      <dgm:t>
        <a:bodyPr/>
        <a:lstStyle/>
        <a:p>
          <a:endParaRPr lang="ru-RU"/>
        </a:p>
      </dgm:t>
    </dgm:pt>
    <dgm:pt modelId="{C89D850F-CE97-4412-8239-6E82EC0CB0BB}" type="pres">
      <dgm:prSet presAssocID="{9CF0FF19-A9F0-4CB9-8D8D-507D139CAA82}" presName="Name37" presStyleLbl="parChTrans1D3" presStyleIdx="2" presStyleCnt="15"/>
      <dgm:spPr/>
      <dgm:t>
        <a:bodyPr/>
        <a:lstStyle/>
        <a:p>
          <a:endParaRPr lang="ru-RU"/>
        </a:p>
      </dgm:t>
    </dgm:pt>
    <dgm:pt modelId="{8EC294EB-8C59-45E2-A4C4-F01D58F160F4}" type="pres">
      <dgm:prSet presAssocID="{552DE4EA-1B47-407D-A41D-2F60B0EB6CDB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19696FE-B6B2-4F52-9F7D-9A08642CE79D}" type="pres">
      <dgm:prSet presAssocID="{552DE4EA-1B47-407D-A41D-2F60B0EB6CDB}" presName="rootComposite" presStyleCnt="0"/>
      <dgm:spPr/>
      <dgm:t>
        <a:bodyPr/>
        <a:lstStyle/>
        <a:p>
          <a:endParaRPr lang="ru-RU"/>
        </a:p>
      </dgm:t>
    </dgm:pt>
    <dgm:pt modelId="{5CCFAEF3-E40A-47FC-8E2B-6A36A364AF9E}" type="pres">
      <dgm:prSet presAssocID="{552DE4EA-1B47-407D-A41D-2F60B0EB6CDB}" presName="rootText" presStyleLbl="node3" presStyleIdx="2" presStyleCnt="15" custScaleX="734363" custScaleY="993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BD3A62-7A3F-4B55-9ED5-B8ECA13B38AC}" type="pres">
      <dgm:prSet presAssocID="{552DE4EA-1B47-407D-A41D-2F60B0EB6CDB}" presName="rootConnector" presStyleLbl="node3" presStyleIdx="2" presStyleCnt="15"/>
      <dgm:spPr/>
      <dgm:t>
        <a:bodyPr/>
        <a:lstStyle/>
        <a:p>
          <a:endParaRPr lang="ru-RU"/>
        </a:p>
      </dgm:t>
    </dgm:pt>
    <dgm:pt modelId="{6347F5B6-C65F-44E8-B57B-75D5C753E154}" type="pres">
      <dgm:prSet presAssocID="{552DE4EA-1B47-407D-A41D-2F60B0EB6CDB}" presName="hierChild4" presStyleCnt="0"/>
      <dgm:spPr/>
      <dgm:t>
        <a:bodyPr/>
        <a:lstStyle/>
        <a:p>
          <a:endParaRPr lang="ru-RU"/>
        </a:p>
      </dgm:t>
    </dgm:pt>
    <dgm:pt modelId="{3765018D-DC05-48A5-9213-698A94F2984E}" type="pres">
      <dgm:prSet presAssocID="{552DE4EA-1B47-407D-A41D-2F60B0EB6CDB}" presName="hierChild5" presStyleCnt="0"/>
      <dgm:spPr/>
      <dgm:t>
        <a:bodyPr/>
        <a:lstStyle/>
        <a:p>
          <a:endParaRPr lang="ru-RU"/>
        </a:p>
      </dgm:t>
    </dgm:pt>
    <dgm:pt modelId="{7E52B405-7533-4475-AB68-AEEB15EBD9E0}" type="pres">
      <dgm:prSet presAssocID="{50AE7931-47F2-47DD-8C0A-ADEE97F4393E}" presName="Name37" presStyleLbl="parChTrans1D3" presStyleIdx="3" presStyleCnt="15"/>
      <dgm:spPr/>
      <dgm:t>
        <a:bodyPr/>
        <a:lstStyle/>
        <a:p>
          <a:endParaRPr lang="ru-RU"/>
        </a:p>
      </dgm:t>
    </dgm:pt>
    <dgm:pt modelId="{DF8F4861-C417-4D48-9AAB-B46AA50127DB}" type="pres">
      <dgm:prSet presAssocID="{8424759F-B985-4383-B2CC-28628F890DF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4A66C3E-7E6E-43DF-9E55-9521D1248DF4}" type="pres">
      <dgm:prSet presAssocID="{8424759F-B985-4383-B2CC-28628F890DFC}" presName="rootComposite" presStyleCnt="0"/>
      <dgm:spPr/>
      <dgm:t>
        <a:bodyPr/>
        <a:lstStyle/>
        <a:p>
          <a:endParaRPr lang="ru-RU"/>
        </a:p>
      </dgm:t>
    </dgm:pt>
    <dgm:pt modelId="{B360BD30-37CD-4A9E-AB3F-158F49FA85E3}" type="pres">
      <dgm:prSet presAssocID="{8424759F-B985-4383-B2CC-28628F890DFC}" presName="rootText" presStyleLbl="node3" presStyleIdx="3" presStyleCnt="15" custScaleX="734363" custScaleY="993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BFB6F4-155B-4056-968C-ED0F6155A012}" type="pres">
      <dgm:prSet presAssocID="{8424759F-B985-4383-B2CC-28628F890DFC}" presName="rootConnector" presStyleLbl="node3" presStyleIdx="3" presStyleCnt="15"/>
      <dgm:spPr/>
      <dgm:t>
        <a:bodyPr/>
        <a:lstStyle/>
        <a:p>
          <a:endParaRPr lang="ru-RU"/>
        </a:p>
      </dgm:t>
    </dgm:pt>
    <dgm:pt modelId="{6B8710B4-C241-41B0-8043-3C731534DE6D}" type="pres">
      <dgm:prSet presAssocID="{8424759F-B985-4383-B2CC-28628F890DFC}" presName="hierChild4" presStyleCnt="0"/>
      <dgm:spPr/>
      <dgm:t>
        <a:bodyPr/>
        <a:lstStyle/>
        <a:p>
          <a:endParaRPr lang="ru-RU"/>
        </a:p>
      </dgm:t>
    </dgm:pt>
    <dgm:pt modelId="{978D08F3-B247-4560-A0B8-ECB9519D2577}" type="pres">
      <dgm:prSet presAssocID="{8424759F-B985-4383-B2CC-28628F890DFC}" presName="hierChild5" presStyleCnt="0"/>
      <dgm:spPr/>
      <dgm:t>
        <a:bodyPr/>
        <a:lstStyle/>
        <a:p>
          <a:endParaRPr lang="ru-RU"/>
        </a:p>
      </dgm:t>
    </dgm:pt>
    <dgm:pt modelId="{E4B6C91E-C0C3-4C99-951D-B95D2857C955}" type="pres">
      <dgm:prSet presAssocID="{8A5A799F-ABD4-4CE5-95E4-57B57EDFB6C9}" presName="Name37" presStyleLbl="parChTrans1D3" presStyleIdx="4" presStyleCnt="15"/>
      <dgm:spPr/>
      <dgm:t>
        <a:bodyPr/>
        <a:lstStyle/>
        <a:p>
          <a:endParaRPr lang="ru-RU"/>
        </a:p>
      </dgm:t>
    </dgm:pt>
    <dgm:pt modelId="{7114A38C-290D-4058-A7E7-4881F931BF5D}" type="pres">
      <dgm:prSet presAssocID="{CEE0735B-B099-4A0C-AB3D-8141E104EA9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07F25EC-3A5C-43EF-A3E6-81DFDF8E4458}" type="pres">
      <dgm:prSet presAssocID="{CEE0735B-B099-4A0C-AB3D-8141E104EA9A}" presName="rootComposite" presStyleCnt="0"/>
      <dgm:spPr/>
      <dgm:t>
        <a:bodyPr/>
        <a:lstStyle/>
        <a:p>
          <a:endParaRPr lang="ru-RU"/>
        </a:p>
      </dgm:t>
    </dgm:pt>
    <dgm:pt modelId="{EE028857-9D0A-4DF9-AB77-00A0EF2D94A3}" type="pres">
      <dgm:prSet presAssocID="{CEE0735B-B099-4A0C-AB3D-8141E104EA9A}" presName="rootText" presStyleLbl="node3" presStyleIdx="4" presStyleCnt="15" custScaleX="734363" custScaleY="993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E55C4E-4140-4121-B2E8-DF0092D1EBE8}" type="pres">
      <dgm:prSet presAssocID="{CEE0735B-B099-4A0C-AB3D-8141E104EA9A}" presName="rootConnector" presStyleLbl="node3" presStyleIdx="4" presStyleCnt="15"/>
      <dgm:spPr/>
      <dgm:t>
        <a:bodyPr/>
        <a:lstStyle/>
        <a:p>
          <a:endParaRPr lang="ru-RU"/>
        </a:p>
      </dgm:t>
    </dgm:pt>
    <dgm:pt modelId="{64266784-8B68-4B0E-B49B-19FD98E83962}" type="pres">
      <dgm:prSet presAssocID="{CEE0735B-B099-4A0C-AB3D-8141E104EA9A}" presName="hierChild4" presStyleCnt="0"/>
      <dgm:spPr/>
      <dgm:t>
        <a:bodyPr/>
        <a:lstStyle/>
        <a:p>
          <a:endParaRPr lang="ru-RU"/>
        </a:p>
      </dgm:t>
    </dgm:pt>
    <dgm:pt modelId="{B799E4A0-AD0D-4937-9286-3496E371D232}" type="pres">
      <dgm:prSet presAssocID="{CEE0735B-B099-4A0C-AB3D-8141E104EA9A}" presName="hierChild5" presStyleCnt="0"/>
      <dgm:spPr/>
      <dgm:t>
        <a:bodyPr/>
        <a:lstStyle/>
        <a:p>
          <a:endParaRPr lang="ru-RU"/>
        </a:p>
      </dgm:t>
    </dgm:pt>
    <dgm:pt modelId="{CACA68C1-2DF8-42F0-8A19-4F1049F954A9}" type="pres">
      <dgm:prSet presAssocID="{2F9F0A81-E9AF-46DD-B971-A781619574C5}" presName="Name37" presStyleLbl="parChTrans1D3" presStyleIdx="5" presStyleCnt="15"/>
      <dgm:spPr/>
      <dgm:t>
        <a:bodyPr/>
        <a:lstStyle/>
        <a:p>
          <a:endParaRPr lang="ru-RU"/>
        </a:p>
      </dgm:t>
    </dgm:pt>
    <dgm:pt modelId="{96F1095F-BAAC-451C-B73E-E40B5CD0DE0C}" type="pres">
      <dgm:prSet presAssocID="{A56735BB-7AE0-4A23-887B-2A814F40B5AB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26687D9-EAE1-48F9-BD88-6BF3AFDFC667}" type="pres">
      <dgm:prSet presAssocID="{A56735BB-7AE0-4A23-887B-2A814F40B5AB}" presName="rootComposite" presStyleCnt="0"/>
      <dgm:spPr/>
      <dgm:t>
        <a:bodyPr/>
        <a:lstStyle/>
        <a:p>
          <a:endParaRPr lang="ru-RU"/>
        </a:p>
      </dgm:t>
    </dgm:pt>
    <dgm:pt modelId="{BDE58AD0-4FB2-46A8-9947-47FD5A50C033}" type="pres">
      <dgm:prSet presAssocID="{A56735BB-7AE0-4A23-887B-2A814F40B5AB}" presName="rootText" presStyleLbl="node3" presStyleIdx="5" presStyleCnt="15" custScaleX="734363" custScaleY="993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4A566D-BD16-423A-9D55-C8226F2C6884}" type="pres">
      <dgm:prSet presAssocID="{A56735BB-7AE0-4A23-887B-2A814F40B5AB}" presName="rootConnector" presStyleLbl="node3" presStyleIdx="5" presStyleCnt="15"/>
      <dgm:spPr/>
      <dgm:t>
        <a:bodyPr/>
        <a:lstStyle/>
        <a:p>
          <a:endParaRPr lang="ru-RU"/>
        </a:p>
      </dgm:t>
    </dgm:pt>
    <dgm:pt modelId="{EAEB4C2A-238D-4C64-B629-B22E28AB9CE8}" type="pres">
      <dgm:prSet presAssocID="{A56735BB-7AE0-4A23-887B-2A814F40B5AB}" presName="hierChild4" presStyleCnt="0"/>
      <dgm:spPr/>
      <dgm:t>
        <a:bodyPr/>
        <a:lstStyle/>
        <a:p>
          <a:endParaRPr lang="ru-RU"/>
        </a:p>
      </dgm:t>
    </dgm:pt>
    <dgm:pt modelId="{0B06D541-3CF1-40C6-AA81-64E62547CA20}" type="pres">
      <dgm:prSet presAssocID="{A56735BB-7AE0-4A23-887B-2A814F40B5AB}" presName="hierChild5" presStyleCnt="0"/>
      <dgm:spPr/>
      <dgm:t>
        <a:bodyPr/>
        <a:lstStyle/>
        <a:p>
          <a:endParaRPr lang="ru-RU"/>
        </a:p>
      </dgm:t>
    </dgm:pt>
    <dgm:pt modelId="{76BA6681-F5B4-4B25-99A8-779170C0F0D7}" type="pres">
      <dgm:prSet presAssocID="{28BC1962-DC5F-4E41-84CF-459171702DD0}" presName="Name37" presStyleLbl="parChTrans1D3" presStyleIdx="6" presStyleCnt="15"/>
      <dgm:spPr/>
      <dgm:t>
        <a:bodyPr/>
        <a:lstStyle/>
        <a:p>
          <a:endParaRPr lang="ru-RU"/>
        </a:p>
      </dgm:t>
    </dgm:pt>
    <dgm:pt modelId="{86EB8DA1-D4F2-4C35-9AF4-6F71C6E7A265}" type="pres">
      <dgm:prSet presAssocID="{185308F8-476C-4317-90CF-25DA7C6ED8F1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681E7CF-399E-468A-8F18-C06B805A0364}" type="pres">
      <dgm:prSet presAssocID="{185308F8-476C-4317-90CF-25DA7C6ED8F1}" presName="rootComposite" presStyleCnt="0"/>
      <dgm:spPr/>
      <dgm:t>
        <a:bodyPr/>
        <a:lstStyle/>
        <a:p>
          <a:endParaRPr lang="ru-RU"/>
        </a:p>
      </dgm:t>
    </dgm:pt>
    <dgm:pt modelId="{B934A2BE-2BE0-4058-B10A-7856B760625D}" type="pres">
      <dgm:prSet presAssocID="{185308F8-476C-4317-90CF-25DA7C6ED8F1}" presName="rootText" presStyleLbl="node3" presStyleIdx="6" presStyleCnt="15" custScaleX="734363" custScaleY="993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06E2E6-EF5D-41F8-AF62-137BDF63E10D}" type="pres">
      <dgm:prSet presAssocID="{185308F8-476C-4317-90CF-25DA7C6ED8F1}" presName="rootConnector" presStyleLbl="node3" presStyleIdx="6" presStyleCnt="15"/>
      <dgm:spPr/>
      <dgm:t>
        <a:bodyPr/>
        <a:lstStyle/>
        <a:p>
          <a:endParaRPr lang="ru-RU"/>
        </a:p>
      </dgm:t>
    </dgm:pt>
    <dgm:pt modelId="{F862A914-A263-482D-8D9E-11C00D2C02A5}" type="pres">
      <dgm:prSet presAssocID="{185308F8-476C-4317-90CF-25DA7C6ED8F1}" presName="hierChild4" presStyleCnt="0"/>
      <dgm:spPr/>
      <dgm:t>
        <a:bodyPr/>
        <a:lstStyle/>
        <a:p>
          <a:endParaRPr lang="ru-RU"/>
        </a:p>
      </dgm:t>
    </dgm:pt>
    <dgm:pt modelId="{4B16AD30-05DF-4C84-902F-19659B4698D8}" type="pres">
      <dgm:prSet presAssocID="{185308F8-476C-4317-90CF-25DA7C6ED8F1}" presName="hierChild5" presStyleCnt="0"/>
      <dgm:spPr/>
      <dgm:t>
        <a:bodyPr/>
        <a:lstStyle/>
        <a:p>
          <a:endParaRPr lang="ru-RU"/>
        </a:p>
      </dgm:t>
    </dgm:pt>
    <dgm:pt modelId="{BF776E62-4184-48FB-B9C6-A358779E6ED3}" type="pres">
      <dgm:prSet presAssocID="{F9EF0AF9-D6BA-49B0-BC6E-0F0041D46E16}" presName="Name37" presStyleLbl="parChTrans1D3" presStyleIdx="7" presStyleCnt="15"/>
      <dgm:spPr/>
      <dgm:t>
        <a:bodyPr/>
        <a:lstStyle/>
        <a:p>
          <a:endParaRPr lang="ru-RU"/>
        </a:p>
      </dgm:t>
    </dgm:pt>
    <dgm:pt modelId="{8F1E1B77-2127-4202-9FCA-B90B54E53DE0}" type="pres">
      <dgm:prSet presAssocID="{36DC6B93-303D-4DB9-816D-E3C3B6E5C84D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801EE55-9940-4F03-86B5-C6ADC91851F8}" type="pres">
      <dgm:prSet presAssocID="{36DC6B93-303D-4DB9-816D-E3C3B6E5C84D}" presName="rootComposite" presStyleCnt="0"/>
      <dgm:spPr/>
      <dgm:t>
        <a:bodyPr/>
        <a:lstStyle/>
        <a:p>
          <a:endParaRPr lang="ru-RU"/>
        </a:p>
      </dgm:t>
    </dgm:pt>
    <dgm:pt modelId="{09C9F12B-C595-4341-B8E4-7DED79E4751E}" type="pres">
      <dgm:prSet presAssocID="{36DC6B93-303D-4DB9-816D-E3C3B6E5C84D}" presName="rootText" presStyleLbl="node3" presStyleIdx="7" presStyleCnt="15" custScaleX="734363" custScaleY="993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6B77EC-A5A9-4145-B759-2FC75AB0CF62}" type="pres">
      <dgm:prSet presAssocID="{36DC6B93-303D-4DB9-816D-E3C3B6E5C84D}" presName="rootConnector" presStyleLbl="node3" presStyleIdx="7" presStyleCnt="15"/>
      <dgm:spPr/>
      <dgm:t>
        <a:bodyPr/>
        <a:lstStyle/>
        <a:p>
          <a:endParaRPr lang="ru-RU"/>
        </a:p>
      </dgm:t>
    </dgm:pt>
    <dgm:pt modelId="{715DA199-10C7-4B93-BF49-D86FB946DD26}" type="pres">
      <dgm:prSet presAssocID="{36DC6B93-303D-4DB9-816D-E3C3B6E5C84D}" presName="hierChild4" presStyleCnt="0"/>
      <dgm:spPr/>
      <dgm:t>
        <a:bodyPr/>
        <a:lstStyle/>
        <a:p>
          <a:endParaRPr lang="ru-RU"/>
        </a:p>
      </dgm:t>
    </dgm:pt>
    <dgm:pt modelId="{5C85E562-D96B-490B-A3DF-444AE9FE6809}" type="pres">
      <dgm:prSet presAssocID="{36DC6B93-303D-4DB9-816D-E3C3B6E5C84D}" presName="hierChild5" presStyleCnt="0"/>
      <dgm:spPr/>
      <dgm:t>
        <a:bodyPr/>
        <a:lstStyle/>
        <a:p>
          <a:endParaRPr lang="ru-RU"/>
        </a:p>
      </dgm:t>
    </dgm:pt>
    <dgm:pt modelId="{CE8F2B7A-B92E-4473-B847-B137763215F2}" type="pres">
      <dgm:prSet presAssocID="{971F9037-D4AB-47BB-BBB2-707D62352CB3}" presName="Name37" presStyleLbl="parChTrans1D3" presStyleIdx="8" presStyleCnt="15"/>
      <dgm:spPr/>
      <dgm:t>
        <a:bodyPr/>
        <a:lstStyle/>
        <a:p>
          <a:endParaRPr lang="ru-RU"/>
        </a:p>
      </dgm:t>
    </dgm:pt>
    <dgm:pt modelId="{14D48174-75B4-43C9-B848-13AC48DAFA2E}" type="pres">
      <dgm:prSet presAssocID="{8B7A0FC2-8866-4314-94C1-E13037A75B2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1727292-9379-4B5E-91A6-58919AA6FA25}" type="pres">
      <dgm:prSet presAssocID="{8B7A0FC2-8866-4314-94C1-E13037A75B2C}" presName="rootComposite" presStyleCnt="0"/>
      <dgm:spPr/>
      <dgm:t>
        <a:bodyPr/>
        <a:lstStyle/>
        <a:p>
          <a:endParaRPr lang="ru-RU"/>
        </a:p>
      </dgm:t>
    </dgm:pt>
    <dgm:pt modelId="{DAFA2C5C-79F4-4FF3-BC05-D22BC076C804}" type="pres">
      <dgm:prSet presAssocID="{8B7A0FC2-8866-4314-94C1-E13037A75B2C}" presName="rootText" presStyleLbl="node3" presStyleIdx="8" presStyleCnt="15" custScaleX="734363" custScaleY="993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14C28C-72CE-4907-9D64-15996B12E661}" type="pres">
      <dgm:prSet presAssocID="{8B7A0FC2-8866-4314-94C1-E13037A75B2C}" presName="rootConnector" presStyleLbl="node3" presStyleIdx="8" presStyleCnt="15"/>
      <dgm:spPr/>
      <dgm:t>
        <a:bodyPr/>
        <a:lstStyle/>
        <a:p>
          <a:endParaRPr lang="ru-RU"/>
        </a:p>
      </dgm:t>
    </dgm:pt>
    <dgm:pt modelId="{BCBFD5C0-6665-4760-A64D-AFE8F5326810}" type="pres">
      <dgm:prSet presAssocID="{8B7A0FC2-8866-4314-94C1-E13037A75B2C}" presName="hierChild4" presStyleCnt="0"/>
      <dgm:spPr/>
      <dgm:t>
        <a:bodyPr/>
        <a:lstStyle/>
        <a:p>
          <a:endParaRPr lang="ru-RU"/>
        </a:p>
      </dgm:t>
    </dgm:pt>
    <dgm:pt modelId="{944AD4A8-C131-4503-90F5-9D2304320663}" type="pres">
      <dgm:prSet presAssocID="{8B7A0FC2-8866-4314-94C1-E13037A75B2C}" presName="hierChild5" presStyleCnt="0"/>
      <dgm:spPr/>
      <dgm:t>
        <a:bodyPr/>
        <a:lstStyle/>
        <a:p>
          <a:endParaRPr lang="ru-RU"/>
        </a:p>
      </dgm:t>
    </dgm:pt>
    <dgm:pt modelId="{E572635F-78E3-4957-82E8-4021E1A9DCB3}" type="pres">
      <dgm:prSet presAssocID="{8AC4F8B4-B77B-4C8D-A405-16D5A94B647E}" presName="Name37" presStyleLbl="parChTrans1D3" presStyleIdx="9" presStyleCnt="15"/>
      <dgm:spPr/>
      <dgm:t>
        <a:bodyPr/>
        <a:lstStyle/>
        <a:p>
          <a:endParaRPr lang="ru-RU"/>
        </a:p>
      </dgm:t>
    </dgm:pt>
    <dgm:pt modelId="{2610B6F7-1796-4D6D-9602-73B8502E0A8D}" type="pres">
      <dgm:prSet presAssocID="{C45CB4EF-6C13-4D67-B863-03CAE3D4EFF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ED2E08D-1548-4CF5-BA76-0D6CAA0B7DED}" type="pres">
      <dgm:prSet presAssocID="{C45CB4EF-6C13-4D67-B863-03CAE3D4EFF7}" presName="rootComposite" presStyleCnt="0"/>
      <dgm:spPr/>
      <dgm:t>
        <a:bodyPr/>
        <a:lstStyle/>
        <a:p>
          <a:endParaRPr lang="ru-RU"/>
        </a:p>
      </dgm:t>
    </dgm:pt>
    <dgm:pt modelId="{EBD3D427-7751-4D5A-A4DE-6FFBB0780577}" type="pres">
      <dgm:prSet presAssocID="{C45CB4EF-6C13-4D67-B863-03CAE3D4EFF7}" presName="rootText" presStyleLbl="node3" presStyleIdx="9" presStyleCnt="15" custScaleX="734363" custScaleY="993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5B9456-CFFB-4246-8E58-F7AA05D90DDD}" type="pres">
      <dgm:prSet presAssocID="{C45CB4EF-6C13-4D67-B863-03CAE3D4EFF7}" presName="rootConnector" presStyleLbl="node3" presStyleIdx="9" presStyleCnt="15"/>
      <dgm:spPr/>
      <dgm:t>
        <a:bodyPr/>
        <a:lstStyle/>
        <a:p>
          <a:endParaRPr lang="ru-RU"/>
        </a:p>
      </dgm:t>
    </dgm:pt>
    <dgm:pt modelId="{56967E45-1F39-431D-914C-D8B6EE62C512}" type="pres">
      <dgm:prSet presAssocID="{C45CB4EF-6C13-4D67-B863-03CAE3D4EFF7}" presName="hierChild4" presStyleCnt="0"/>
      <dgm:spPr/>
      <dgm:t>
        <a:bodyPr/>
        <a:lstStyle/>
        <a:p>
          <a:endParaRPr lang="ru-RU"/>
        </a:p>
      </dgm:t>
    </dgm:pt>
    <dgm:pt modelId="{C9A0A607-0664-4C7F-A310-CBA79E7A1E06}" type="pres">
      <dgm:prSet presAssocID="{C45CB4EF-6C13-4D67-B863-03CAE3D4EFF7}" presName="hierChild5" presStyleCnt="0"/>
      <dgm:spPr/>
      <dgm:t>
        <a:bodyPr/>
        <a:lstStyle/>
        <a:p>
          <a:endParaRPr lang="ru-RU"/>
        </a:p>
      </dgm:t>
    </dgm:pt>
    <dgm:pt modelId="{3DC23910-7026-4C14-A00C-C35920D53F4B}" type="pres">
      <dgm:prSet presAssocID="{0BFBDCEA-B7A9-4606-8432-D787E1477158}" presName="Name37" presStyleLbl="parChTrans1D3" presStyleIdx="10" presStyleCnt="15"/>
      <dgm:spPr/>
      <dgm:t>
        <a:bodyPr/>
        <a:lstStyle/>
        <a:p>
          <a:endParaRPr lang="ru-RU"/>
        </a:p>
      </dgm:t>
    </dgm:pt>
    <dgm:pt modelId="{F7205BA7-0C9B-440A-8B78-3E2A5EC8B491}" type="pres">
      <dgm:prSet presAssocID="{83E25335-1057-4269-8ED9-6BE600AFA835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5E836A1-DE9B-4D2D-8281-7F4866D6C95F}" type="pres">
      <dgm:prSet presAssocID="{83E25335-1057-4269-8ED9-6BE600AFA835}" presName="rootComposite" presStyleCnt="0"/>
      <dgm:spPr/>
      <dgm:t>
        <a:bodyPr/>
        <a:lstStyle/>
        <a:p>
          <a:endParaRPr lang="ru-RU"/>
        </a:p>
      </dgm:t>
    </dgm:pt>
    <dgm:pt modelId="{60187A16-4016-4D7D-B9E8-701DF05E1E6D}" type="pres">
      <dgm:prSet presAssocID="{83E25335-1057-4269-8ED9-6BE600AFA835}" presName="rootText" presStyleLbl="node3" presStyleIdx="10" presStyleCnt="15" custScaleX="734363" custScaleY="993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68E945-CDB6-41AF-A531-799F2DF46F96}" type="pres">
      <dgm:prSet presAssocID="{83E25335-1057-4269-8ED9-6BE600AFA835}" presName="rootConnector" presStyleLbl="node3" presStyleIdx="10" presStyleCnt="15"/>
      <dgm:spPr/>
      <dgm:t>
        <a:bodyPr/>
        <a:lstStyle/>
        <a:p>
          <a:endParaRPr lang="ru-RU"/>
        </a:p>
      </dgm:t>
    </dgm:pt>
    <dgm:pt modelId="{6DE31419-EEED-4C17-AC62-F430A4826C10}" type="pres">
      <dgm:prSet presAssocID="{83E25335-1057-4269-8ED9-6BE600AFA835}" presName="hierChild4" presStyleCnt="0"/>
      <dgm:spPr/>
      <dgm:t>
        <a:bodyPr/>
        <a:lstStyle/>
        <a:p>
          <a:endParaRPr lang="ru-RU"/>
        </a:p>
      </dgm:t>
    </dgm:pt>
    <dgm:pt modelId="{C4962590-1C6A-4FC1-B5A2-E9A250FD4A6E}" type="pres">
      <dgm:prSet presAssocID="{83E25335-1057-4269-8ED9-6BE600AFA835}" presName="hierChild5" presStyleCnt="0"/>
      <dgm:spPr/>
      <dgm:t>
        <a:bodyPr/>
        <a:lstStyle/>
        <a:p>
          <a:endParaRPr lang="ru-RU"/>
        </a:p>
      </dgm:t>
    </dgm:pt>
    <dgm:pt modelId="{11E15E80-27DB-4AC3-AA5D-1C732527B0F2}" type="pres">
      <dgm:prSet presAssocID="{EAD1D2F5-C0CB-4D53-A1F8-C0F9D0CEC07D}" presName="Name37" presStyleLbl="parChTrans1D3" presStyleIdx="11" presStyleCnt="15"/>
      <dgm:spPr/>
      <dgm:t>
        <a:bodyPr/>
        <a:lstStyle/>
        <a:p>
          <a:endParaRPr lang="ru-RU"/>
        </a:p>
      </dgm:t>
    </dgm:pt>
    <dgm:pt modelId="{1E598DE2-17E9-442F-8124-3BB6B88554D1}" type="pres">
      <dgm:prSet presAssocID="{E3B2EF82-FE7E-4E83-914B-B54F9E8A4B02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BAD75940-4D98-45C3-B28E-A20C373BFD8E}" type="pres">
      <dgm:prSet presAssocID="{E3B2EF82-FE7E-4E83-914B-B54F9E8A4B02}" presName="rootComposite" presStyleCnt="0"/>
      <dgm:spPr/>
      <dgm:t>
        <a:bodyPr/>
        <a:lstStyle/>
        <a:p>
          <a:endParaRPr lang="ru-RU"/>
        </a:p>
      </dgm:t>
    </dgm:pt>
    <dgm:pt modelId="{1065C92F-19D7-469D-B58E-A9F60FAABBB6}" type="pres">
      <dgm:prSet presAssocID="{E3B2EF82-FE7E-4E83-914B-B54F9E8A4B02}" presName="rootText" presStyleLbl="node3" presStyleIdx="11" presStyleCnt="15" custScaleX="734363" custScaleY="993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0C7B30-B10C-44CA-BE4E-86509D16B6CE}" type="pres">
      <dgm:prSet presAssocID="{E3B2EF82-FE7E-4E83-914B-B54F9E8A4B02}" presName="rootConnector" presStyleLbl="node3" presStyleIdx="11" presStyleCnt="15"/>
      <dgm:spPr/>
      <dgm:t>
        <a:bodyPr/>
        <a:lstStyle/>
        <a:p>
          <a:endParaRPr lang="ru-RU"/>
        </a:p>
      </dgm:t>
    </dgm:pt>
    <dgm:pt modelId="{B011803F-0A5F-4A90-82F2-680DDF118B0D}" type="pres">
      <dgm:prSet presAssocID="{E3B2EF82-FE7E-4E83-914B-B54F9E8A4B02}" presName="hierChild4" presStyleCnt="0"/>
      <dgm:spPr/>
      <dgm:t>
        <a:bodyPr/>
        <a:lstStyle/>
        <a:p>
          <a:endParaRPr lang="ru-RU"/>
        </a:p>
      </dgm:t>
    </dgm:pt>
    <dgm:pt modelId="{7D02A2BD-22A0-449E-9DDE-7E0B1128F7A8}" type="pres">
      <dgm:prSet presAssocID="{E3B2EF82-FE7E-4E83-914B-B54F9E8A4B02}" presName="hierChild5" presStyleCnt="0"/>
      <dgm:spPr/>
      <dgm:t>
        <a:bodyPr/>
        <a:lstStyle/>
        <a:p>
          <a:endParaRPr lang="ru-RU"/>
        </a:p>
      </dgm:t>
    </dgm:pt>
    <dgm:pt modelId="{38E4ACAF-7F71-4AA5-879A-85B67B0A87CA}" type="pres">
      <dgm:prSet presAssocID="{F9473117-7940-4BFE-87AD-695FF31F83D2}" presName="Name37" presStyleLbl="parChTrans1D3" presStyleIdx="12" presStyleCnt="15"/>
      <dgm:spPr/>
      <dgm:t>
        <a:bodyPr/>
        <a:lstStyle/>
        <a:p>
          <a:endParaRPr lang="ru-RU"/>
        </a:p>
      </dgm:t>
    </dgm:pt>
    <dgm:pt modelId="{09C2DD74-40B8-429B-B2F2-B5413194DB7D}" type="pres">
      <dgm:prSet presAssocID="{337C1421-0A82-4433-8206-A438969B9845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68FF689-81E8-442F-A042-D4D8AAEF44B7}" type="pres">
      <dgm:prSet presAssocID="{337C1421-0A82-4433-8206-A438969B9845}" presName="rootComposite" presStyleCnt="0"/>
      <dgm:spPr/>
      <dgm:t>
        <a:bodyPr/>
        <a:lstStyle/>
        <a:p>
          <a:endParaRPr lang="ru-RU"/>
        </a:p>
      </dgm:t>
    </dgm:pt>
    <dgm:pt modelId="{D4AC6768-B184-4FAB-9D55-EA4C55F0B26E}" type="pres">
      <dgm:prSet presAssocID="{337C1421-0A82-4433-8206-A438969B9845}" presName="rootText" presStyleLbl="node3" presStyleIdx="12" presStyleCnt="15" custScaleX="734363" custScaleY="993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594A66-F573-4CF3-BF39-92B3045050D5}" type="pres">
      <dgm:prSet presAssocID="{337C1421-0A82-4433-8206-A438969B9845}" presName="rootConnector" presStyleLbl="node3" presStyleIdx="12" presStyleCnt="15"/>
      <dgm:spPr/>
      <dgm:t>
        <a:bodyPr/>
        <a:lstStyle/>
        <a:p>
          <a:endParaRPr lang="ru-RU"/>
        </a:p>
      </dgm:t>
    </dgm:pt>
    <dgm:pt modelId="{A27B5C6B-E157-4EAC-B1F5-512076D52D76}" type="pres">
      <dgm:prSet presAssocID="{337C1421-0A82-4433-8206-A438969B9845}" presName="hierChild4" presStyleCnt="0"/>
      <dgm:spPr/>
      <dgm:t>
        <a:bodyPr/>
        <a:lstStyle/>
        <a:p>
          <a:endParaRPr lang="ru-RU"/>
        </a:p>
      </dgm:t>
    </dgm:pt>
    <dgm:pt modelId="{8E950BAF-6775-40CD-BB32-629A1DB51EB0}" type="pres">
      <dgm:prSet presAssocID="{337C1421-0A82-4433-8206-A438969B9845}" presName="hierChild5" presStyleCnt="0"/>
      <dgm:spPr/>
      <dgm:t>
        <a:bodyPr/>
        <a:lstStyle/>
        <a:p>
          <a:endParaRPr lang="ru-RU"/>
        </a:p>
      </dgm:t>
    </dgm:pt>
    <dgm:pt modelId="{164539B5-7B72-44DC-B54A-24EEC6328D72}" type="pres">
      <dgm:prSet presAssocID="{25E64000-149C-44C5-90D3-1A0441690350}" presName="Name37" presStyleLbl="parChTrans1D3" presStyleIdx="13" presStyleCnt="15"/>
      <dgm:spPr/>
      <dgm:t>
        <a:bodyPr/>
        <a:lstStyle/>
        <a:p>
          <a:endParaRPr lang="ru-RU"/>
        </a:p>
      </dgm:t>
    </dgm:pt>
    <dgm:pt modelId="{6E3DE3BA-B9D8-4E44-88A5-E4F7F873CE73}" type="pres">
      <dgm:prSet presAssocID="{89860FB6-1F62-451A-96E2-8B26BB6F2BF5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038C1F3-FC2F-4180-92F5-A2B92F5F0E49}" type="pres">
      <dgm:prSet presAssocID="{89860FB6-1F62-451A-96E2-8B26BB6F2BF5}" presName="rootComposite" presStyleCnt="0"/>
      <dgm:spPr/>
      <dgm:t>
        <a:bodyPr/>
        <a:lstStyle/>
        <a:p>
          <a:endParaRPr lang="ru-RU"/>
        </a:p>
      </dgm:t>
    </dgm:pt>
    <dgm:pt modelId="{21276086-9EF1-4450-A5E2-49A1D37B337A}" type="pres">
      <dgm:prSet presAssocID="{89860FB6-1F62-451A-96E2-8B26BB6F2BF5}" presName="rootText" presStyleLbl="node3" presStyleIdx="13" presStyleCnt="15" custScaleX="734363" custScaleY="993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563979-8E1B-4AC7-93A8-6CC4A26D12A1}" type="pres">
      <dgm:prSet presAssocID="{89860FB6-1F62-451A-96E2-8B26BB6F2BF5}" presName="rootConnector" presStyleLbl="node3" presStyleIdx="13" presStyleCnt="15"/>
      <dgm:spPr/>
      <dgm:t>
        <a:bodyPr/>
        <a:lstStyle/>
        <a:p>
          <a:endParaRPr lang="ru-RU"/>
        </a:p>
      </dgm:t>
    </dgm:pt>
    <dgm:pt modelId="{0071EA42-15DF-457A-ADC5-71333C2D1067}" type="pres">
      <dgm:prSet presAssocID="{89860FB6-1F62-451A-96E2-8B26BB6F2BF5}" presName="hierChild4" presStyleCnt="0"/>
      <dgm:spPr/>
      <dgm:t>
        <a:bodyPr/>
        <a:lstStyle/>
        <a:p>
          <a:endParaRPr lang="ru-RU"/>
        </a:p>
      </dgm:t>
    </dgm:pt>
    <dgm:pt modelId="{B44010A6-B6C0-40FF-90AD-CA76716985E8}" type="pres">
      <dgm:prSet presAssocID="{89860FB6-1F62-451A-96E2-8B26BB6F2BF5}" presName="hierChild5" presStyleCnt="0"/>
      <dgm:spPr/>
      <dgm:t>
        <a:bodyPr/>
        <a:lstStyle/>
        <a:p>
          <a:endParaRPr lang="ru-RU"/>
        </a:p>
      </dgm:t>
    </dgm:pt>
    <dgm:pt modelId="{C85F3252-5D4D-4A61-AAA9-9D9C99A0BBE0}" type="pres">
      <dgm:prSet presAssocID="{5F0ADD1C-C9DC-450A-BA76-6E2685030057}" presName="Name37" presStyleLbl="parChTrans1D3" presStyleIdx="14" presStyleCnt="15"/>
      <dgm:spPr/>
      <dgm:t>
        <a:bodyPr/>
        <a:lstStyle/>
        <a:p>
          <a:endParaRPr lang="ru-RU"/>
        </a:p>
      </dgm:t>
    </dgm:pt>
    <dgm:pt modelId="{3E53ED16-2D71-4964-83F9-E5BD7B1F3787}" type="pres">
      <dgm:prSet presAssocID="{D303A0D6-3A12-49C5-AF6A-003909D92EB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D10B834-E5AC-4D26-88C1-2F829A6D2634}" type="pres">
      <dgm:prSet presAssocID="{D303A0D6-3A12-49C5-AF6A-003909D92EB7}" presName="rootComposite" presStyleCnt="0"/>
      <dgm:spPr/>
      <dgm:t>
        <a:bodyPr/>
        <a:lstStyle/>
        <a:p>
          <a:endParaRPr lang="ru-RU"/>
        </a:p>
      </dgm:t>
    </dgm:pt>
    <dgm:pt modelId="{E355F221-7C00-4958-B946-E6F5F6810033}" type="pres">
      <dgm:prSet presAssocID="{D303A0D6-3A12-49C5-AF6A-003909D92EB7}" presName="rootText" presStyleLbl="node3" presStyleIdx="14" presStyleCnt="15" custScaleX="734363" custScaleY="993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137AA0-65D3-444B-9E31-0897F4CCA3F2}" type="pres">
      <dgm:prSet presAssocID="{D303A0D6-3A12-49C5-AF6A-003909D92EB7}" presName="rootConnector" presStyleLbl="node3" presStyleIdx="14" presStyleCnt="15"/>
      <dgm:spPr/>
      <dgm:t>
        <a:bodyPr/>
        <a:lstStyle/>
        <a:p>
          <a:endParaRPr lang="ru-RU"/>
        </a:p>
      </dgm:t>
    </dgm:pt>
    <dgm:pt modelId="{24F08434-F101-4C8D-A3D7-7C30C1C615D7}" type="pres">
      <dgm:prSet presAssocID="{D303A0D6-3A12-49C5-AF6A-003909D92EB7}" presName="hierChild4" presStyleCnt="0"/>
      <dgm:spPr/>
      <dgm:t>
        <a:bodyPr/>
        <a:lstStyle/>
        <a:p>
          <a:endParaRPr lang="ru-RU"/>
        </a:p>
      </dgm:t>
    </dgm:pt>
    <dgm:pt modelId="{17742A8A-D7A0-4645-91C4-85E151DB7782}" type="pres">
      <dgm:prSet presAssocID="{D303A0D6-3A12-49C5-AF6A-003909D92EB7}" presName="hierChild5" presStyleCnt="0"/>
      <dgm:spPr/>
      <dgm:t>
        <a:bodyPr/>
        <a:lstStyle/>
        <a:p>
          <a:endParaRPr lang="ru-RU"/>
        </a:p>
      </dgm:t>
    </dgm:pt>
    <dgm:pt modelId="{F4188211-3E97-460D-9240-3CB74F1F2A1A}" type="pres">
      <dgm:prSet presAssocID="{11FE24A8-039D-48B1-A403-9757A4F9F5C7}" presName="hierChild5" presStyleCnt="0"/>
      <dgm:spPr/>
      <dgm:t>
        <a:bodyPr/>
        <a:lstStyle/>
        <a:p>
          <a:endParaRPr lang="ru-RU"/>
        </a:p>
      </dgm:t>
    </dgm:pt>
    <dgm:pt modelId="{B7E14E04-586C-40E9-89DC-A9D8259F7D9A}" type="pres">
      <dgm:prSet presAssocID="{CFBA4D88-42D5-466B-8F17-D9DBE5A52902}" presName="hierChild3" presStyleCnt="0"/>
      <dgm:spPr/>
      <dgm:t>
        <a:bodyPr/>
        <a:lstStyle/>
        <a:p>
          <a:endParaRPr lang="ru-RU"/>
        </a:p>
      </dgm:t>
    </dgm:pt>
  </dgm:ptLst>
  <dgm:cxnLst>
    <dgm:cxn modelId="{A249CF2C-DD30-42C8-9FEA-42240BEA9CD2}" type="presOf" srcId="{2F9F0A81-E9AF-46DD-B971-A781619574C5}" destId="{CACA68C1-2DF8-42F0-8A19-4F1049F954A9}" srcOrd="0" destOrd="0" presId="urn:microsoft.com/office/officeart/2005/8/layout/orgChart1"/>
    <dgm:cxn modelId="{DBF6285D-6BB4-4F20-AB64-329AAE846097}" srcId="{11FE24A8-039D-48B1-A403-9757A4F9F5C7}" destId="{29491022-6AA3-41CD-B8FA-853E5875F9B3}" srcOrd="0" destOrd="0" parTransId="{91D3217A-6EF8-470F-8590-ABDDCDEF3494}" sibTransId="{D8A917F4-C38B-42E8-8762-6CE2FFB0B586}"/>
    <dgm:cxn modelId="{0433DA22-B901-4845-9160-87280766CB32}" type="presOf" srcId="{1A652766-DBBF-4F85-9D3D-C0286733A0AF}" destId="{F39C5CCB-BBDF-401F-AEE9-42B1E50E337A}" srcOrd="0" destOrd="0" presId="urn:microsoft.com/office/officeart/2005/8/layout/orgChart1"/>
    <dgm:cxn modelId="{FD51A200-67EF-46B5-B789-117AB353768B}" srcId="{11FE24A8-039D-48B1-A403-9757A4F9F5C7}" destId="{8B7A0FC2-8866-4314-94C1-E13037A75B2C}" srcOrd="8" destOrd="0" parTransId="{971F9037-D4AB-47BB-BBB2-707D62352CB3}" sibTransId="{C7101B57-FE6E-43A9-A39C-027C8D7CB64C}"/>
    <dgm:cxn modelId="{E0A0439C-3D08-4407-B086-6A342E339A4F}" srcId="{11FE24A8-039D-48B1-A403-9757A4F9F5C7}" destId="{CEE0735B-B099-4A0C-AB3D-8141E104EA9A}" srcOrd="4" destOrd="0" parTransId="{8A5A799F-ABD4-4CE5-95E4-57B57EDFB6C9}" sibTransId="{3D9CF824-454D-40F1-A812-49AECC06BD39}"/>
    <dgm:cxn modelId="{52EF963F-26D6-4387-A887-61ACBE2BC58F}" type="presOf" srcId="{28BC1962-DC5F-4E41-84CF-459171702DD0}" destId="{76BA6681-F5B4-4B25-99A8-779170C0F0D7}" srcOrd="0" destOrd="0" presId="urn:microsoft.com/office/officeart/2005/8/layout/orgChart1"/>
    <dgm:cxn modelId="{6E985490-D633-40E5-88ED-8D85835C714E}" type="presOf" srcId="{CFBA4D88-42D5-466B-8F17-D9DBE5A52902}" destId="{A3A0BF31-9D5F-47DE-8335-D9D7FF5A1B60}" srcOrd="0" destOrd="0" presId="urn:microsoft.com/office/officeart/2005/8/layout/orgChart1"/>
    <dgm:cxn modelId="{E32C9666-3D92-46DF-A8DB-66A4591ED702}" srcId="{11FE24A8-039D-48B1-A403-9757A4F9F5C7}" destId="{89860FB6-1F62-451A-96E2-8B26BB6F2BF5}" srcOrd="13" destOrd="0" parTransId="{25E64000-149C-44C5-90D3-1A0441690350}" sibTransId="{3401ED90-1DA4-46E0-AAD4-3DF4F9CEFAC3}"/>
    <dgm:cxn modelId="{9FEAD060-C6D6-4716-BCC4-089D7DA4E653}" type="presOf" srcId="{F9473117-7940-4BFE-87AD-695FF31F83D2}" destId="{38E4ACAF-7F71-4AA5-879A-85B67B0A87CA}" srcOrd="0" destOrd="0" presId="urn:microsoft.com/office/officeart/2005/8/layout/orgChart1"/>
    <dgm:cxn modelId="{169BC3E6-AE78-4740-B856-B911E28576E4}" srcId="{11FE24A8-039D-48B1-A403-9757A4F9F5C7}" destId="{83E25335-1057-4269-8ED9-6BE600AFA835}" srcOrd="10" destOrd="0" parTransId="{0BFBDCEA-B7A9-4606-8432-D787E1477158}" sibTransId="{35C9BB6F-7347-4784-9A77-F20471593157}"/>
    <dgm:cxn modelId="{281E1AA2-CD0D-4F74-B14B-EC325AD8D7E3}" type="presOf" srcId="{29491022-6AA3-41CD-B8FA-853E5875F9B3}" destId="{2E438901-CA68-4D88-92B3-94F292CC79A4}" srcOrd="1" destOrd="0" presId="urn:microsoft.com/office/officeart/2005/8/layout/orgChart1"/>
    <dgm:cxn modelId="{6BFE8697-20A1-4D22-9891-738D6C93D60B}" srcId="{1A652766-DBBF-4F85-9D3D-C0286733A0AF}" destId="{CFBA4D88-42D5-466B-8F17-D9DBE5A52902}" srcOrd="0" destOrd="0" parTransId="{C0230B43-99B7-4B41-A41D-CCF2DC09D0F5}" sibTransId="{B7DDD5B7-FF4B-4DC5-907C-8B508146B92E}"/>
    <dgm:cxn modelId="{A492C7AD-5455-46F1-9224-309A24FA490E}" type="presOf" srcId="{9CF0FF19-A9F0-4CB9-8D8D-507D139CAA82}" destId="{C89D850F-CE97-4412-8239-6E82EC0CB0BB}" srcOrd="0" destOrd="0" presId="urn:microsoft.com/office/officeart/2005/8/layout/orgChart1"/>
    <dgm:cxn modelId="{28199956-E3A5-40CC-BA4A-77734963BF20}" type="presOf" srcId="{CEE0735B-B099-4A0C-AB3D-8141E104EA9A}" destId="{EE028857-9D0A-4DF9-AB77-00A0EF2D94A3}" srcOrd="0" destOrd="0" presId="urn:microsoft.com/office/officeart/2005/8/layout/orgChart1"/>
    <dgm:cxn modelId="{943D73A6-FE7D-4977-AC56-20472E31B42C}" srcId="{11FE24A8-039D-48B1-A403-9757A4F9F5C7}" destId="{A56735BB-7AE0-4A23-887B-2A814F40B5AB}" srcOrd="5" destOrd="0" parTransId="{2F9F0A81-E9AF-46DD-B971-A781619574C5}" sibTransId="{FB4E6193-DAFD-4C61-B794-56040769A77A}"/>
    <dgm:cxn modelId="{041E87FE-131F-4FCF-B024-888201185BED}" srcId="{11FE24A8-039D-48B1-A403-9757A4F9F5C7}" destId="{185308F8-476C-4317-90CF-25DA7C6ED8F1}" srcOrd="6" destOrd="0" parTransId="{28BC1962-DC5F-4E41-84CF-459171702DD0}" sibTransId="{5DA9DB60-47AC-42F4-A387-72A99401D17A}"/>
    <dgm:cxn modelId="{DF2455BD-A6C9-40B5-957F-03836FCB6EB4}" type="presOf" srcId="{EAD1D2F5-C0CB-4D53-A1F8-C0F9D0CEC07D}" destId="{11E15E80-27DB-4AC3-AA5D-1C732527B0F2}" srcOrd="0" destOrd="0" presId="urn:microsoft.com/office/officeart/2005/8/layout/orgChart1"/>
    <dgm:cxn modelId="{ACE52533-EB5A-4FFF-92CB-49B0FCF16463}" type="presOf" srcId="{552DE4EA-1B47-407D-A41D-2F60B0EB6CDB}" destId="{5CCFAEF3-E40A-47FC-8E2B-6A36A364AF9E}" srcOrd="0" destOrd="0" presId="urn:microsoft.com/office/officeart/2005/8/layout/orgChart1"/>
    <dgm:cxn modelId="{469139E9-FDD3-46EE-A460-1B120BCCEB9C}" type="presOf" srcId="{F9EF0AF9-D6BA-49B0-BC6E-0F0041D46E16}" destId="{BF776E62-4184-48FB-B9C6-A358779E6ED3}" srcOrd="0" destOrd="0" presId="urn:microsoft.com/office/officeart/2005/8/layout/orgChart1"/>
    <dgm:cxn modelId="{81896AC3-9C6C-4003-B4C1-720714AD43CB}" type="presOf" srcId="{8A5A799F-ABD4-4CE5-95E4-57B57EDFB6C9}" destId="{E4B6C91E-C0C3-4C99-951D-B95D2857C955}" srcOrd="0" destOrd="0" presId="urn:microsoft.com/office/officeart/2005/8/layout/orgChart1"/>
    <dgm:cxn modelId="{601A6228-4344-4A1D-A49F-A35D2CEB84D9}" type="presOf" srcId="{25E64000-149C-44C5-90D3-1A0441690350}" destId="{164539B5-7B72-44DC-B54A-24EEC6328D72}" srcOrd="0" destOrd="0" presId="urn:microsoft.com/office/officeart/2005/8/layout/orgChart1"/>
    <dgm:cxn modelId="{FEF5432F-BA9E-40B5-A16C-845AD8DEEA23}" type="presOf" srcId="{89860FB6-1F62-451A-96E2-8B26BB6F2BF5}" destId="{21276086-9EF1-4450-A5E2-49A1D37B337A}" srcOrd="0" destOrd="0" presId="urn:microsoft.com/office/officeart/2005/8/layout/orgChart1"/>
    <dgm:cxn modelId="{EDEC85DD-1878-48C4-A049-9EFBEEDA7213}" type="presOf" srcId="{CFBA4D88-42D5-466B-8F17-D9DBE5A52902}" destId="{E8F03D1D-3A10-41FE-82AB-3D3AC8E62EB3}" srcOrd="1" destOrd="0" presId="urn:microsoft.com/office/officeart/2005/8/layout/orgChart1"/>
    <dgm:cxn modelId="{0ACE175A-16BE-49ED-BD1E-F6C35E6C7111}" type="presOf" srcId="{5358D72E-F9D0-49A7-B887-F2C22911C962}" destId="{18F59444-7A56-4C78-B0E9-AD63432C1B67}" srcOrd="1" destOrd="0" presId="urn:microsoft.com/office/officeart/2005/8/layout/orgChart1"/>
    <dgm:cxn modelId="{673CF54F-80CC-4041-AE0B-B50D97ABC258}" type="presOf" srcId="{83E25335-1057-4269-8ED9-6BE600AFA835}" destId="{6068E945-CDB6-41AF-A531-799F2DF46F96}" srcOrd="1" destOrd="0" presId="urn:microsoft.com/office/officeart/2005/8/layout/orgChart1"/>
    <dgm:cxn modelId="{F0DDF458-874F-47C7-992D-5CB31F588590}" type="presOf" srcId="{337C1421-0A82-4433-8206-A438969B9845}" destId="{D4AC6768-B184-4FAB-9D55-EA4C55F0B26E}" srcOrd="0" destOrd="0" presId="urn:microsoft.com/office/officeart/2005/8/layout/orgChart1"/>
    <dgm:cxn modelId="{043E5A91-530D-4C1B-B3D9-CEA4CBD3C33A}" srcId="{CFBA4D88-42D5-466B-8F17-D9DBE5A52902}" destId="{5358D72E-F9D0-49A7-B887-F2C22911C962}" srcOrd="0" destOrd="0" parTransId="{A5F36D41-15E5-4FA9-BD21-25612EC24367}" sibTransId="{8B7A897D-52BA-47E2-94A2-CDD10A86ED92}"/>
    <dgm:cxn modelId="{D278F96A-7A11-4363-971D-A73E9D879B11}" type="presOf" srcId="{94B866B1-6E29-4DF3-9D1F-A97D904E817E}" destId="{A81AD23B-E376-48FE-8A80-6B3CBE5163C7}" srcOrd="0" destOrd="0" presId="urn:microsoft.com/office/officeart/2005/8/layout/orgChart1"/>
    <dgm:cxn modelId="{F35D1509-FB26-496F-BA16-57BE04537AEB}" type="presOf" srcId="{185308F8-476C-4317-90CF-25DA7C6ED8F1}" destId="{B934A2BE-2BE0-4058-B10A-7856B760625D}" srcOrd="0" destOrd="0" presId="urn:microsoft.com/office/officeart/2005/8/layout/orgChart1"/>
    <dgm:cxn modelId="{F892D0B0-E849-43D7-B216-786F90484AE1}" type="presOf" srcId="{8424759F-B985-4383-B2CC-28628F890DFC}" destId="{9EBFB6F4-155B-4056-968C-ED0F6155A012}" srcOrd="1" destOrd="0" presId="urn:microsoft.com/office/officeart/2005/8/layout/orgChart1"/>
    <dgm:cxn modelId="{0E4C6CF7-D62E-44EE-96AA-71A59501416F}" type="presOf" srcId="{8AC4F8B4-B77B-4C8D-A405-16D5A94B647E}" destId="{E572635F-78E3-4957-82E8-4021E1A9DCB3}" srcOrd="0" destOrd="0" presId="urn:microsoft.com/office/officeart/2005/8/layout/orgChart1"/>
    <dgm:cxn modelId="{1B2081CA-7793-4F85-B409-506EC2891428}" type="presOf" srcId="{C45CB4EF-6C13-4D67-B863-03CAE3D4EFF7}" destId="{CA5B9456-CFFB-4246-8E58-F7AA05D90DDD}" srcOrd="1" destOrd="0" presId="urn:microsoft.com/office/officeart/2005/8/layout/orgChart1"/>
    <dgm:cxn modelId="{46D6D0C4-964F-491B-9D76-C1263D76CAD4}" type="presOf" srcId="{36DC6B93-303D-4DB9-816D-E3C3B6E5C84D}" destId="{E86B77EC-A5A9-4145-B759-2FC75AB0CF62}" srcOrd="1" destOrd="0" presId="urn:microsoft.com/office/officeart/2005/8/layout/orgChart1"/>
    <dgm:cxn modelId="{EBC05A91-0DA2-42E4-A9FA-0E876FAEC1D9}" srcId="{CFBA4D88-42D5-466B-8F17-D9DBE5A52902}" destId="{11FE24A8-039D-48B1-A403-9757A4F9F5C7}" srcOrd="1" destOrd="0" parTransId="{4EEE890E-EF1B-4DA8-837D-444E578C50A0}" sibTransId="{ED448AF4-D055-4BFD-AFA3-179755C4C537}"/>
    <dgm:cxn modelId="{816C91C5-DDF0-4577-8A43-3B277013CDD5}" srcId="{11FE24A8-039D-48B1-A403-9757A4F9F5C7}" destId="{D303A0D6-3A12-49C5-AF6A-003909D92EB7}" srcOrd="14" destOrd="0" parTransId="{5F0ADD1C-C9DC-450A-BA76-6E2685030057}" sibTransId="{1E5DEC2B-C17D-4F8C-93E4-9E304552F79C}"/>
    <dgm:cxn modelId="{C2A84612-4C20-4BF2-9287-F50172D595D3}" type="presOf" srcId="{A56735BB-7AE0-4A23-887B-2A814F40B5AB}" destId="{BDE58AD0-4FB2-46A8-9947-47FD5A50C033}" srcOrd="0" destOrd="0" presId="urn:microsoft.com/office/officeart/2005/8/layout/orgChart1"/>
    <dgm:cxn modelId="{99CD0380-01CB-420F-96F9-2493B701CF09}" type="presOf" srcId="{0BFBDCEA-B7A9-4606-8432-D787E1477158}" destId="{3DC23910-7026-4C14-A00C-C35920D53F4B}" srcOrd="0" destOrd="0" presId="urn:microsoft.com/office/officeart/2005/8/layout/orgChart1"/>
    <dgm:cxn modelId="{76995681-A695-410C-810D-8EDBEA0A664E}" type="presOf" srcId="{4EEE890E-EF1B-4DA8-837D-444E578C50A0}" destId="{22CEC906-0ADE-4E17-A19F-C5F0D30B426C}" srcOrd="0" destOrd="0" presId="urn:microsoft.com/office/officeart/2005/8/layout/orgChart1"/>
    <dgm:cxn modelId="{86DC4F02-C5CF-4B5C-8ABF-4EDADD25CF17}" type="presOf" srcId="{C45CB4EF-6C13-4D67-B863-03CAE3D4EFF7}" destId="{EBD3D427-7751-4D5A-A4DE-6FFBB0780577}" srcOrd="0" destOrd="0" presId="urn:microsoft.com/office/officeart/2005/8/layout/orgChart1"/>
    <dgm:cxn modelId="{68230A34-1393-4939-860E-B33A4382B08D}" type="presOf" srcId="{11FE24A8-039D-48B1-A403-9757A4F9F5C7}" destId="{5E9E2BDD-5110-4197-A0C0-40A146731D46}" srcOrd="1" destOrd="0" presId="urn:microsoft.com/office/officeart/2005/8/layout/orgChart1"/>
    <dgm:cxn modelId="{AAC0A579-D39B-476B-89DC-15C09626CDA0}" srcId="{11FE24A8-039D-48B1-A403-9757A4F9F5C7}" destId="{337C1421-0A82-4433-8206-A438969B9845}" srcOrd="12" destOrd="0" parTransId="{F9473117-7940-4BFE-87AD-695FF31F83D2}" sibTransId="{23989FF9-A4C2-433C-9850-6EC78426B483}"/>
    <dgm:cxn modelId="{64C28A69-B145-4F44-8562-3711B463D5BB}" type="presOf" srcId="{5F0ADD1C-C9DC-450A-BA76-6E2685030057}" destId="{C85F3252-5D4D-4A61-AAA9-9D9C99A0BBE0}" srcOrd="0" destOrd="0" presId="urn:microsoft.com/office/officeart/2005/8/layout/orgChart1"/>
    <dgm:cxn modelId="{2EE2051A-F02F-4432-B12F-96F3C16B2407}" type="presOf" srcId="{E3B2EF82-FE7E-4E83-914B-B54F9E8A4B02}" destId="{830C7B30-B10C-44CA-BE4E-86509D16B6CE}" srcOrd="1" destOrd="0" presId="urn:microsoft.com/office/officeart/2005/8/layout/orgChart1"/>
    <dgm:cxn modelId="{EBC4A89A-556F-4565-8586-1B66FFDEA19D}" type="presOf" srcId="{CEE0735B-B099-4A0C-AB3D-8141E104EA9A}" destId="{3FE55C4E-4140-4121-B2E8-DF0092D1EBE8}" srcOrd="1" destOrd="0" presId="urn:microsoft.com/office/officeart/2005/8/layout/orgChart1"/>
    <dgm:cxn modelId="{03B0180A-3D2A-4405-B05F-FB635509F843}" srcId="{11FE24A8-039D-48B1-A403-9757A4F9F5C7}" destId="{36DC6B93-303D-4DB9-816D-E3C3B6E5C84D}" srcOrd="7" destOrd="0" parTransId="{F9EF0AF9-D6BA-49B0-BC6E-0F0041D46E16}" sibTransId="{88776440-8BAA-4DC6-AB95-EB8566CF1517}"/>
    <dgm:cxn modelId="{A9907615-F7F0-4D2F-B12D-DB724E1E75DD}" type="presOf" srcId="{552DE4EA-1B47-407D-A41D-2F60B0EB6CDB}" destId="{5FBD3A62-7A3F-4B55-9ED5-B8ECA13B38AC}" srcOrd="1" destOrd="0" presId="urn:microsoft.com/office/officeart/2005/8/layout/orgChart1"/>
    <dgm:cxn modelId="{5CC7B86E-32BC-4FDC-A638-0191581C91B0}" type="presOf" srcId="{842577BC-2289-451C-AA1D-64499862C70D}" destId="{4F75F442-A023-4646-B75B-9A4ED74E2955}" srcOrd="0" destOrd="0" presId="urn:microsoft.com/office/officeart/2005/8/layout/orgChart1"/>
    <dgm:cxn modelId="{48DF6C98-141C-4820-859B-936081808854}" type="presOf" srcId="{8424759F-B985-4383-B2CC-28628F890DFC}" destId="{B360BD30-37CD-4A9E-AB3F-158F49FA85E3}" srcOrd="0" destOrd="0" presId="urn:microsoft.com/office/officeart/2005/8/layout/orgChart1"/>
    <dgm:cxn modelId="{472B7FE7-D0D2-409C-B4BB-206FE6401F90}" type="presOf" srcId="{971F9037-D4AB-47BB-BBB2-707D62352CB3}" destId="{CE8F2B7A-B92E-4473-B847-B137763215F2}" srcOrd="0" destOrd="0" presId="urn:microsoft.com/office/officeart/2005/8/layout/orgChart1"/>
    <dgm:cxn modelId="{84C12739-53D9-452D-9CE3-37BF8A9AC619}" type="presOf" srcId="{29491022-6AA3-41CD-B8FA-853E5875F9B3}" destId="{084C6C80-8E9E-4348-AF15-875410FF808C}" srcOrd="0" destOrd="0" presId="urn:microsoft.com/office/officeart/2005/8/layout/orgChart1"/>
    <dgm:cxn modelId="{A09F191F-825A-4888-8B90-55943AEE4C94}" type="presOf" srcId="{A56735BB-7AE0-4A23-887B-2A814F40B5AB}" destId="{9E4A566D-BD16-423A-9D55-C8226F2C6884}" srcOrd="1" destOrd="0" presId="urn:microsoft.com/office/officeart/2005/8/layout/orgChart1"/>
    <dgm:cxn modelId="{8B3B12A4-60B3-4969-B0F5-F620B1AB1DED}" srcId="{11FE24A8-039D-48B1-A403-9757A4F9F5C7}" destId="{8424759F-B985-4383-B2CC-28628F890DFC}" srcOrd="3" destOrd="0" parTransId="{50AE7931-47F2-47DD-8C0A-ADEE97F4393E}" sibTransId="{D1BDA4D8-5C90-4627-B4B8-C4A5D13DD24F}"/>
    <dgm:cxn modelId="{3C0FBD4D-8BE8-4C1F-A5B9-2276FEE51CDD}" srcId="{11FE24A8-039D-48B1-A403-9757A4F9F5C7}" destId="{C45CB4EF-6C13-4D67-B863-03CAE3D4EFF7}" srcOrd="9" destOrd="0" parTransId="{8AC4F8B4-B77B-4C8D-A405-16D5A94B647E}" sibTransId="{B0D64D62-4015-407F-B33E-2A266597BECB}"/>
    <dgm:cxn modelId="{0024DA92-3520-4AAD-9A5C-3E02DC5F4E4F}" type="presOf" srcId="{50AE7931-47F2-47DD-8C0A-ADEE97F4393E}" destId="{7E52B405-7533-4475-AB68-AEEB15EBD9E0}" srcOrd="0" destOrd="0" presId="urn:microsoft.com/office/officeart/2005/8/layout/orgChart1"/>
    <dgm:cxn modelId="{1B9ED9CB-D582-41A4-AD59-F90387A8836D}" srcId="{11FE24A8-039D-48B1-A403-9757A4F9F5C7}" destId="{552DE4EA-1B47-407D-A41D-2F60B0EB6CDB}" srcOrd="2" destOrd="0" parTransId="{9CF0FF19-A9F0-4CB9-8D8D-507D139CAA82}" sibTransId="{0A7D5524-2E35-4ACB-A9B8-3337CD39A872}"/>
    <dgm:cxn modelId="{7FF6791F-C6D1-409B-99FA-91A97B24B8DC}" srcId="{11FE24A8-039D-48B1-A403-9757A4F9F5C7}" destId="{E3B2EF82-FE7E-4E83-914B-B54F9E8A4B02}" srcOrd="11" destOrd="0" parTransId="{EAD1D2F5-C0CB-4D53-A1F8-C0F9D0CEC07D}" sibTransId="{8943E42D-9D4D-455B-852F-233C2D9D0276}"/>
    <dgm:cxn modelId="{DF1D2135-B072-45D6-BD60-840AC7AB5EDB}" srcId="{11FE24A8-039D-48B1-A403-9757A4F9F5C7}" destId="{94B866B1-6E29-4DF3-9D1F-A97D904E817E}" srcOrd="1" destOrd="0" parTransId="{842577BC-2289-451C-AA1D-64499862C70D}" sibTransId="{E4ABB92C-3AE2-4C0C-A373-AE3C38DE9770}"/>
    <dgm:cxn modelId="{D257043E-47D2-4AD2-A788-D41C7000149C}" type="presOf" srcId="{36DC6B93-303D-4DB9-816D-E3C3B6E5C84D}" destId="{09C9F12B-C595-4341-B8E4-7DED79E4751E}" srcOrd="0" destOrd="0" presId="urn:microsoft.com/office/officeart/2005/8/layout/orgChart1"/>
    <dgm:cxn modelId="{74179BB3-BC5C-4266-8EAB-1E106A705E76}" type="presOf" srcId="{91D3217A-6EF8-470F-8590-ABDDCDEF3494}" destId="{3CBE2934-511C-4D0E-BAB6-EDE04B5667FB}" srcOrd="0" destOrd="0" presId="urn:microsoft.com/office/officeart/2005/8/layout/orgChart1"/>
    <dgm:cxn modelId="{9D82CCB1-2571-4AAA-9A18-4484C8B54A4B}" type="presOf" srcId="{83E25335-1057-4269-8ED9-6BE600AFA835}" destId="{60187A16-4016-4D7D-B9E8-701DF05E1E6D}" srcOrd="0" destOrd="0" presId="urn:microsoft.com/office/officeart/2005/8/layout/orgChart1"/>
    <dgm:cxn modelId="{C8D84995-67E6-47C3-BB6E-4E244CE12E75}" type="presOf" srcId="{89860FB6-1F62-451A-96E2-8B26BB6F2BF5}" destId="{4F563979-8E1B-4AC7-93A8-6CC4A26D12A1}" srcOrd="1" destOrd="0" presId="urn:microsoft.com/office/officeart/2005/8/layout/orgChart1"/>
    <dgm:cxn modelId="{04868519-2C30-452A-936B-1C5D7517FC2F}" type="presOf" srcId="{5358D72E-F9D0-49A7-B887-F2C22911C962}" destId="{602C4072-4D9E-43DD-BEC3-A52D745D2ED6}" srcOrd="0" destOrd="0" presId="urn:microsoft.com/office/officeart/2005/8/layout/orgChart1"/>
    <dgm:cxn modelId="{96E9D12D-B67B-48CA-880F-D5E7A103E54A}" type="presOf" srcId="{94B866B1-6E29-4DF3-9D1F-A97D904E817E}" destId="{CB03AFFD-3AF2-4A77-9F7D-76BA6A5F5CCA}" srcOrd="1" destOrd="0" presId="urn:microsoft.com/office/officeart/2005/8/layout/orgChart1"/>
    <dgm:cxn modelId="{8EB5C441-E37B-4FC6-BA9C-7016564FAA26}" type="presOf" srcId="{8B7A0FC2-8866-4314-94C1-E13037A75B2C}" destId="{E614C28C-72CE-4907-9D64-15996B12E661}" srcOrd="1" destOrd="0" presId="urn:microsoft.com/office/officeart/2005/8/layout/orgChart1"/>
    <dgm:cxn modelId="{929212D5-C291-4C5B-9705-FC189E5807F5}" type="presOf" srcId="{D303A0D6-3A12-49C5-AF6A-003909D92EB7}" destId="{AF137AA0-65D3-444B-9E31-0897F4CCA3F2}" srcOrd="1" destOrd="0" presId="urn:microsoft.com/office/officeart/2005/8/layout/orgChart1"/>
    <dgm:cxn modelId="{E9A8C232-A1B5-48E8-9D94-0223C7F921F5}" type="presOf" srcId="{337C1421-0A82-4433-8206-A438969B9845}" destId="{8C594A66-F573-4CF3-BF39-92B3045050D5}" srcOrd="1" destOrd="0" presId="urn:microsoft.com/office/officeart/2005/8/layout/orgChart1"/>
    <dgm:cxn modelId="{EC9705A8-8393-4014-9FA3-6F4A177C0F7B}" type="presOf" srcId="{E3B2EF82-FE7E-4E83-914B-B54F9E8A4B02}" destId="{1065C92F-19D7-469D-B58E-A9F60FAABBB6}" srcOrd="0" destOrd="0" presId="urn:microsoft.com/office/officeart/2005/8/layout/orgChart1"/>
    <dgm:cxn modelId="{EFC7410F-507A-44F6-9784-4EBB93368551}" type="presOf" srcId="{185308F8-476C-4317-90CF-25DA7C6ED8F1}" destId="{9006E2E6-EF5D-41F8-AF62-137BDF63E10D}" srcOrd="1" destOrd="0" presId="urn:microsoft.com/office/officeart/2005/8/layout/orgChart1"/>
    <dgm:cxn modelId="{CF2666A5-4037-40BB-81F5-80D307E30992}" type="presOf" srcId="{8B7A0FC2-8866-4314-94C1-E13037A75B2C}" destId="{DAFA2C5C-79F4-4FF3-BC05-D22BC076C804}" srcOrd="0" destOrd="0" presId="urn:microsoft.com/office/officeart/2005/8/layout/orgChart1"/>
    <dgm:cxn modelId="{69A65841-660B-43C2-8ABE-287A5ACDC9F9}" type="presOf" srcId="{11FE24A8-039D-48B1-A403-9757A4F9F5C7}" destId="{A5343AAF-ED0C-47E9-909F-B8E0CB5BE8A7}" srcOrd="0" destOrd="0" presId="urn:microsoft.com/office/officeart/2005/8/layout/orgChart1"/>
    <dgm:cxn modelId="{FFC2B4F2-6997-4130-AA0A-F41EC1240CF2}" type="presOf" srcId="{A5F36D41-15E5-4FA9-BD21-25612EC24367}" destId="{AA4DB559-1E2A-4176-B444-DD9939E0AC4A}" srcOrd="0" destOrd="0" presId="urn:microsoft.com/office/officeart/2005/8/layout/orgChart1"/>
    <dgm:cxn modelId="{BA2C2B59-7F1E-43D5-A7CF-BADCB3390923}" type="presOf" srcId="{D303A0D6-3A12-49C5-AF6A-003909D92EB7}" destId="{E355F221-7C00-4958-B946-E6F5F6810033}" srcOrd="0" destOrd="0" presId="urn:microsoft.com/office/officeart/2005/8/layout/orgChart1"/>
    <dgm:cxn modelId="{91B5DF2C-5CB0-4D3E-BCB1-4EEF75CCC5E9}" type="presParOf" srcId="{F39C5CCB-BBDF-401F-AEE9-42B1E50E337A}" destId="{8E9A76CB-76F2-452B-9697-EA8790DCA1BC}" srcOrd="0" destOrd="0" presId="urn:microsoft.com/office/officeart/2005/8/layout/orgChart1"/>
    <dgm:cxn modelId="{5FFEF536-E01B-4017-A13B-33920AC6A57A}" type="presParOf" srcId="{8E9A76CB-76F2-452B-9697-EA8790DCA1BC}" destId="{2F3FC469-5A1C-4223-BBD8-84490DB522D8}" srcOrd="0" destOrd="0" presId="urn:microsoft.com/office/officeart/2005/8/layout/orgChart1"/>
    <dgm:cxn modelId="{3CBD2D43-23E6-47EA-A94C-C5367C7E4225}" type="presParOf" srcId="{2F3FC469-5A1C-4223-BBD8-84490DB522D8}" destId="{A3A0BF31-9D5F-47DE-8335-D9D7FF5A1B60}" srcOrd="0" destOrd="0" presId="urn:microsoft.com/office/officeart/2005/8/layout/orgChart1"/>
    <dgm:cxn modelId="{FE656A2A-77A0-4326-879F-F2B683E46009}" type="presParOf" srcId="{2F3FC469-5A1C-4223-BBD8-84490DB522D8}" destId="{E8F03D1D-3A10-41FE-82AB-3D3AC8E62EB3}" srcOrd="1" destOrd="0" presId="urn:microsoft.com/office/officeart/2005/8/layout/orgChart1"/>
    <dgm:cxn modelId="{AB99BF83-7180-422F-BEA6-7FFDDAB95502}" type="presParOf" srcId="{8E9A76CB-76F2-452B-9697-EA8790DCA1BC}" destId="{D6561141-E099-498D-BE03-F0832EEFCC7A}" srcOrd="1" destOrd="0" presId="urn:microsoft.com/office/officeart/2005/8/layout/orgChart1"/>
    <dgm:cxn modelId="{EAD2F314-3E19-4194-BC31-7E3CE4DAF900}" type="presParOf" srcId="{D6561141-E099-498D-BE03-F0832EEFCC7A}" destId="{AA4DB559-1E2A-4176-B444-DD9939E0AC4A}" srcOrd="0" destOrd="0" presId="urn:microsoft.com/office/officeart/2005/8/layout/orgChart1"/>
    <dgm:cxn modelId="{750AC920-272D-4A0E-AEC8-A10BE9D7F4E2}" type="presParOf" srcId="{D6561141-E099-498D-BE03-F0832EEFCC7A}" destId="{6EFBB408-57F9-4AE8-876A-70AD1E72288F}" srcOrd="1" destOrd="0" presId="urn:microsoft.com/office/officeart/2005/8/layout/orgChart1"/>
    <dgm:cxn modelId="{75362C92-C8D9-4F01-86E5-99217208D69B}" type="presParOf" srcId="{6EFBB408-57F9-4AE8-876A-70AD1E72288F}" destId="{98905D4A-6FB7-44DC-B1FF-C05D3117C7EF}" srcOrd="0" destOrd="0" presId="urn:microsoft.com/office/officeart/2005/8/layout/orgChart1"/>
    <dgm:cxn modelId="{A5B1B9F4-C860-45A5-9E59-2BE3286FE149}" type="presParOf" srcId="{98905D4A-6FB7-44DC-B1FF-C05D3117C7EF}" destId="{602C4072-4D9E-43DD-BEC3-A52D745D2ED6}" srcOrd="0" destOrd="0" presId="urn:microsoft.com/office/officeart/2005/8/layout/orgChart1"/>
    <dgm:cxn modelId="{F1B82D51-BB33-4F27-BDCC-53B6198153FE}" type="presParOf" srcId="{98905D4A-6FB7-44DC-B1FF-C05D3117C7EF}" destId="{18F59444-7A56-4C78-B0E9-AD63432C1B67}" srcOrd="1" destOrd="0" presId="urn:microsoft.com/office/officeart/2005/8/layout/orgChart1"/>
    <dgm:cxn modelId="{862C899C-9A07-4D70-B8B1-4041E9C0AE2D}" type="presParOf" srcId="{6EFBB408-57F9-4AE8-876A-70AD1E72288F}" destId="{8BF74F3E-E5B9-4A14-8629-4DD6C3851DA8}" srcOrd="1" destOrd="0" presId="urn:microsoft.com/office/officeart/2005/8/layout/orgChart1"/>
    <dgm:cxn modelId="{3EDDA30D-623B-4D89-8F43-1E3A1C3E3279}" type="presParOf" srcId="{6EFBB408-57F9-4AE8-876A-70AD1E72288F}" destId="{1EB8A51F-7F0F-42BA-A133-D1EEABFDB45E}" srcOrd="2" destOrd="0" presId="urn:microsoft.com/office/officeart/2005/8/layout/orgChart1"/>
    <dgm:cxn modelId="{BA01CA41-1C80-46CF-ADF2-7C05AFC25839}" type="presParOf" srcId="{D6561141-E099-498D-BE03-F0832EEFCC7A}" destId="{22CEC906-0ADE-4E17-A19F-C5F0D30B426C}" srcOrd="2" destOrd="0" presId="urn:microsoft.com/office/officeart/2005/8/layout/orgChart1"/>
    <dgm:cxn modelId="{A24C417F-7BEA-4527-9C36-B10ACFEA10D5}" type="presParOf" srcId="{D6561141-E099-498D-BE03-F0832EEFCC7A}" destId="{860D3B55-E03B-4633-83C9-1110BFAE8F63}" srcOrd="3" destOrd="0" presId="urn:microsoft.com/office/officeart/2005/8/layout/orgChart1"/>
    <dgm:cxn modelId="{136BA4BF-E066-45FA-8722-627D869F3D6A}" type="presParOf" srcId="{860D3B55-E03B-4633-83C9-1110BFAE8F63}" destId="{D8021E1E-6EA7-4AAC-9B9D-DF96A026CA63}" srcOrd="0" destOrd="0" presId="urn:microsoft.com/office/officeart/2005/8/layout/orgChart1"/>
    <dgm:cxn modelId="{C92B84B7-E4A1-4FDE-ACA5-9F9A9E4221BA}" type="presParOf" srcId="{D8021E1E-6EA7-4AAC-9B9D-DF96A026CA63}" destId="{A5343AAF-ED0C-47E9-909F-B8E0CB5BE8A7}" srcOrd="0" destOrd="0" presId="urn:microsoft.com/office/officeart/2005/8/layout/orgChart1"/>
    <dgm:cxn modelId="{966121C7-C344-4AF1-A3D5-E2D07F0A7D44}" type="presParOf" srcId="{D8021E1E-6EA7-4AAC-9B9D-DF96A026CA63}" destId="{5E9E2BDD-5110-4197-A0C0-40A146731D46}" srcOrd="1" destOrd="0" presId="urn:microsoft.com/office/officeart/2005/8/layout/orgChart1"/>
    <dgm:cxn modelId="{3C825D67-6A29-460F-9D18-0999AD2486FD}" type="presParOf" srcId="{860D3B55-E03B-4633-83C9-1110BFAE8F63}" destId="{BD38676B-4DBE-436E-A5F4-96BB8731F174}" srcOrd="1" destOrd="0" presId="urn:microsoft.com/office/officeart/2005/8/layout/orgChart1"/>
    <dgm:cxn modelId="{B45B1B69-56E1-4EC0-8159-41DE7FB6A7B8}" type="presParOf" srcId="{BD38676B-4DBE-436E-A5F4-96BB8731F174}" destId="{3CBE2934-511C-4D0E-BAB6-EDE04B5667FB}" srcOrd="0" destOrd="0" presId="urn:microsoft.com/office/officeart/2005/8/layout/orgChart1"/>
    <dgm:cxn modelId="{150EC5D7-2C86-43F9-9C16-BE9FAF1A96AD}" type="presParOf" srcId="{BD38676B-4DBE-436E-A5F4-96BB8731F174}" destId="{65B377D2-24AA-48A6-9171-827972A6ED2F}" srcOrd="1" destOrd="0" presId="urn:microsoft.com/office/officeart/2005/8/layout/orgChart1"/>
    <dgm:cxn modelId="{91973C17-74F0-4E6A-BB92-78E23391D8A5}" type="presParOf" srcId="{65B377D2-24AA-48A6-9171-827972A6ED2F}" destId="{C19E7A64-4FBE-45A3-808A-BB9FB60C6972}" srcOrd="0" destOrd="0" presId="urn:microsoft.com/office/officeart/2005/8/layout/orgChart1"/>
    <dgm:cxn modelId="{B642044E-3078-4C86-924D-3AEA21B4E0E3}" type="presParOf" srcId="{C19E7A64-4FBE-45A3-808A-BB9FB60C6972}" destId="{084C6C80-8E9E-4348-AF15-875410FF808C}" srcOrd="0" destOrd="0" presId="urn:microsoft.com/office/officeart/2005/8/layout/orgChart1"/>
    <dgm:cxn modelId="{E86FABB6-A8DF-4418-948D-429BD641D647}" type="presParOf" srcId="{C19E7A64-4FBE-45A3-808A-BB9FB60C6972}" destId="{2E438901-CA68-4D88-92B3-94F292CC79A4}" srcOrd="1" destOrd="0" presId="urn:microsoft.com/office/officeart/2005/8/layout/orgChart1"/>
    <dgm:cxn modelId="{2FC43637-2A23-40FD-AD78-AB806067E777}" type="presParOf" srcId="{65B377D2-24AA-48A6-9171-827972A6ED2F}" destId="{50034EA7-7198-4613-A08A-D7F81119BC72}" srcOrd="1" destOrd="0" presId="urn:microsoft.com/office/officeart/2005/8/layout/orgChart1"/>
    <dgm:cxn modelId="{436AFC4A-3746-4010-A2D2-0A5BB3B1A259}" type="presParOf" srcId="{65B377D2-24AA-48A6-9171-827972A6ED2F}" destId="{7F739D26-A249-48D1-8D83-E91F889264E3}" srcOrd="2" destOrd="0" presId="urn:microsoft.com/office/officeart/2005/8/layout/orgChart1"/>
    <dgm:cxn modelId="{BD3CF6EC-C37E-4703-9515-3A6203615D1A}" type="presParOf" srcId="{BD38676B-4DBE-436E-A5F4-96BB8731F174}" destId="{4F75F442-A023-4646-B75B-9A4ED74E2955}" srcOrd="2" destOrd="0" presId="urn:microsoft.com/office/officeart/2005/8/layout/orgChart1"/>
    <dgm:cxn modelId="{6203ECF3-CDA6-408E-B873-30FFDCE451B6}" type="presParOf" srcId="{BD38676B-4DBE-436E-A5F4-96BB8731F174}" destId="{FF4BA8CD-7A3B-4B25-8DDD-94F7C1AA1525}" srcOrd="3" destOrd="0" presId="urn:microsoft.com/office/officeart/2005/8/layout/orgChart1"/>
    <dgm:cxn modelId="{21B9D859-39BC-488E-B0E9-DFA2D73C353B}" type="presParOf" srcId="{FF4BA8CD-7A3B-4B25-8DDD-94F7C1AA1525}" destId="{A1493228-0068-4455-A339-672315B5EB69}" srcOrd="0" destOrd="0" presId="urn:microsoft.com/office/officeart/2005/8/layout/orgChart1"/>
    <dgm:cxn modelId="{6CFFF3E6-B612-423E-B2FD-5C270D772000}" type="presParOf" srcId="{A1493228-0068-4455-A339-672315B5EB69}" destId="{A81AD23B-E376-48FE-8A80-6B3CBE5163C7}" srcOrd="0" destOrd="0" presId="urn:microsoft.com/office/officeart/2005/8/layout/orgChart1"/>
    <dgm:cxn modelId="{8EAD6720-D8E7-4384-B344-7132A86B7D1E}" type="presParOf" srcId="{A1493228-0068-4455-A339-672315B5EB69}" destId="{CB03AFFD-3AF2-4A77-9F7D-76BA6A5F5CCA}" srcOrd="1" destOrd="0" presId="urn:microsoft.com/office/officeart/2005/8/layout/orgChart1"/>
    <dgm:cxn modelId="{67EEA109-84CF-48F1-BE7E-63DE299363A4}" type="presParOf" srcId="{FF4BA8CD-7A3B-4B25-8DDD-94F7C1AA1525}" destId="{B87CA657-FF26-4AB7-AAE3-2D5E162EB488}" srcOrd="1" destOrd="0" presId="urn:microsoft.com/office/officeart/2005/8/layout/orgChart1"/>
    <dgm:cxn modelId="{B083C58A-9A52-497D-9F09-F56D897A3E5D}" type="presParOf" srcId="{FF4BA8CD-7A3B-4B25-8DDD-94F7C1AA1525}" destId="{1B21B54B-F2F7-406F-A085-31BC252667B4}" srcOrd="2" destOrd="0" presId="urn:microsoft.com/office/officeart/2005/8/layout/orgChart1"/>
    <dgm:cxn modelId="{CF2D4C86-7F73-4697-8340-D219D920605B}" type="presParOf" srcId="{BD38676B-4DBE-436E-A5F4-96BB8731F174}" destId="{C89D850F-CE97-4412-8239-6E82EC0CB0BB}" srcOrd="4" destOrd="0" presId="urn:microsoft.com/office/officeart/2005/8/layout/orgChart1"/>
    <dgm:cxn modelId="{F1486145-47CF-41CF-99B4-E43F354A4950}" type="presParOf" srcId="{BD38676B-4DBE-436E-A5F4-96BB8731F174}" destId="{8EC294EB-8C59-45E2-A4C4-F01D58F160F4}" srcOrd="5" destOrd="0" presId="urn:microsoft.com/office/officeart/2005/8/layout/orgChart1"/>
    <dgm:cxn modelId="{C43667FA-07CF-4B01-B962-DAC8545AEE10}" type="presParOf" srcId="{8EC294EB-8C59-45E2-A4C4-F01D58F160F4}" destId="{E19696FE-B6B2-4F52-9F7D-9A08642CE79D}" srcOrd="0" destOrd="0" presId="urn:microsoft.com/office/officeart/2005/8/layout/orgChart1"/>
    <dgm:cxn modelId="{9474B57C-BF18-4237-B26E-877E7263F1C7}" type="presParOf" srcId="{E19696FE-B6B2-4F52-9F7D-9A08642CE79D}" destId="{5CCFAEF3-E40A-47FC-8E2B-6A36A364AF9E}" srcOrd="0" destOrd="0" presId="urn:microsoft.com/office/officeart/2005/8/layout/orgChart1"/>
    <dgm:cxn modelId="{A917FD99-4D8F-4C83-98A3-830CFB7EF98E}" type="presParOf" srcId="{E19696FE-B6B2-4F52-9F7D-9A08642CE79D}" destId="{5FBD3A62-7A3F-4B55-9ED5-B8ECA13B38AC}" srcOrd="1" destOrd="0" presId="urn:microsoft.com/office/officeart/2005/8/layout/orgChart1"/>
    <dgm:cxn modelId="{7B7EA60C-96DA-4615-8F74-C9F1D6748CA0}" type="presParOf" srcId="{8EC294EB-8C59-45E2-A4C4-F01D58F160F4}" destId="{6347F5B6-C65F-44E8-B57B-75D5C753E154}" srcOrd="1" destOrd="0" presId="urn:microsoft.com/office/officeart/2005/8/layout/orgChart1"/>
    <dgm:cxn modelId="{0A68388B-B03B-4180-B4DA-FA895A0A8E19}" type="presParOf" srcId="{8EC294EB-8C59-45E2-A4C4-F01D58F160F4}" destId="{3765018D-DC05-48A5-9213-698A94F2984E}" srcOrd="2" destOrd="0" presId="urn:microsoft.com/office/officeart/2005/8/layout/orgChart1"/>
    <dgm:cxn modelId="{5F89515E-848B-4DA3-93C5-90E05CD469F9}" type="presParOf" srcId="{BD38676B-4DBE-436E-A5F4-96BB8731F174}" destId="{7E52B405-7533-4475-AB68-AEEB15EBD9E0}" srcOrd="6" destOrd="0" presId="urn:microsoft.com/office/officeart/2005/8/layout/orgChart1"/>
    <dgm:cxn modelId="{F7D1F7A7-AC1D-4440-8139-84929283740E}" type="presParOf" srcId="{BD38676B-4DBE-436E-A5F4-96BB8731F174}" destId="{DF8F4861-C417-4D48-9AAB-B46AA50127DB}" srcOrd="7" destOrd="0" presId="urn:microsoft.com/office/officeart/2005/8/layout/orgChart1"/>
    <dgm:cxn modelId="{B43BDE01-F9C4-4EAD-9646-528DA8592249}" type="presParOf" srcId="{DF8F4861-C417-4D48-9AAB-B46AA50127DB}" destId="{24A66C3E-7E6E-43DF-9E55-9521D1248DF4}" srcOrd="0" destOrd="0" presId="urn:microsoft.com/office/officeart/2005/8/layout/orgChart1"/>
    <dgm:cxn modelId="{A0051B9F-3B14-4D73-9B4B-E0EF6D06033E}" type="presParOf" srcId="{24A66C3E-7E6E-43DF-9E55-9521D1248DF4}" destId="{B360BD30-37CD-4A9E-AB3F-158F49FA85E3}" srcOrd="0" destOrd="0" presId="urn:microsoft.com/office/officeart/2005/8/layout/orgChart1"/>
    <dgm:cxn modelId="{EF2F9553-B837-4BB8-8DA6-5B1419BECC09}" type="presParOf" srcId="{24A66C3E-7E6E-43DF-9E55-9521D1248DF4}" destId="{9EBFB6F4-155B-4056-968C-ED0F6155A012}" srcOrd="1" destOrd="0" presId="urn:microsoft.com/office/officeart/2005/8/layout/orgChart1"/>
    <dgm:cxn modelId="{AD2403EE-4613-49D7-94B6-4A0E6FEBDA5B}" type="presParOf" srcId="{DF8F4861-C417-4D48-9AAB-B46AA50127DB}" destId="{6B8710B4-C241-41B0-8043-3C731534DE6D}" srcOrd="1" destOrd="0" presId="urn:microsoft.com/office/officeart/2005/8/layout/orgChart1"/>
    <dgm:cxn modelId="{A26FB38B-8083-4F60-8D1C-DC9CEDC66050}" type="presParOf" srcId="{DF8F4861-C417-4D48-9AAB-B46AA50127DB}" destId="{978D08F3-B247-4560-A0B8-ECB9519D2577}" srcOrd="2" destOrd="0" presId="urn:microsoft.com/office/officeart/2005/8/layout/orgChart1"/>
    <dgm:cxn modelId="{BE6CEC39-9487-461D-89ED-125FAEFEB762}" type="presParOf" srcId="{BD38676B-4DBE-436E-A5F4-96BB8731F174}" destId="{E4B6C91E-C0C3-4C99-951D-B95D2857C955}" srcOrd="8" destOrd="0" presId="urn:microsoft.com/office/officeart/2005/8/layout/orgChart1"/>
    <dgm:cxn modelId="{ABAB8123-BBFA-43C8-B698-12B6B7ADFDDB}" type="presParOf" srcId="{BD38676B-4DBE-436E-A5F4-96BB8731F174}" destId="{7114A38C-290D-4058-A7E7-4881F931BF5D}" srcOrd="9" destOrd="0" presId="urn:microsoft.com/office/officeart/2005/8/layout/orgChart1"/>
    <dgm:cxn modelId="{4F01D542-FA95-468A-9852-38D6376FD010}" type="presParOf" srcId="{7114A38C-290D-4058-A7E7-4881F931BF5D}" destId="{107F25EC-3A5C-43EF-A3E6-81DFDF8E4458}" srcOrd="0" destOrd="0" presId="urn:microsoft.com/office/officeart/2005/8/layout/orgChart1"/>
    <dgm:cxn modelId="{1E6CC70E-2A16-4B1A-9E7B-A038CCD7ED03}" type="presParOf" srcId="{107F25EC-3A5C-43EF-A3E6-81DFDF8E4458}" destId="{EE028857-9D0A-4DF9-AB77-00A0EF2D94A3}" srcOrd="0" destOrd="0" presId="urn:microsoft.com/office/officeart/2005/8/layout/orgChart1"/>
    <dgm:cxn modelId="{4C000D0E-3B32-48A4-A447-3AAF1A62E448}" type="presParOf" srcId="{107F25EC-3A5C-43EF-A3E6-81DFDF8E4458}" destId="{3FE55C4E-4140-4121-B2E8-DF0092D1EBE8}" srcOrd="1" destOrd="0" presId="urn:microsoft.com/office/officeart/2005/8/layout/orgChart1"/>
    <dgm:cxn modelId="{9A3A8AE1-BEDB-4B04-B4C3-25CA8870F935}" type="presParOf" srcId="{7114A38C-290D-4058-A7E7-4881F931BF5D}" destId="{64266784-8B68-4B0E-B49B-19FD98E83962}" srcOrd="1" destOrd="0" presId="urn:microsoft.com/office/officeart/2005/8/layout/orgChart1"/>
    <dgm:cxn modelId="{7F57739E-ED27-4951-B76B-D26B97AB0FFD}" type="presParOf" srcId="{7114A38C-290D-4058-A7E7-4881F931BF5D}" destId="{B799E4A0-AD0D-4937-9286-3496E371D232}" srcOrd="2" destOrd="0" presId="urn:microsoft.com/office/officeart/2005/8/layout/orgChart1"/>
    <dgm:cxn modelId="{5041FD75-1BC9-46B2-A18D-0DED7D219F85}" type="presParOf" srcId="{BD38676B-4DBE-436E-A5F4-96BB8731F174}" destId="{CACA68C1-2DF8-42F0-8A19-4F1049F954A9}" srcOrd="10" destOrd="0" presId="urn:microsoft.com/office/officeart/2005/8/layout/orgChart1"/>
    <dgm:cxn modelId="{90165410-4FA7-45C6-94AD-7802466BB20B}" type="presParOf" srcId="{BD38676B-4DBE-436E-A5F4-96BB8731F174}" destId="{96F1095F-BAAC-451C-B73E-E40B5CD0DE0C}" srcOrd="11" destOrd="0" presId="urn:microsoft.com/office/officeart/2005/8/layout/orgChart1"/>
    <dgm:cxn modelId="{C778D4CB-A835-4B4E-B87E-A8F8FA9F05E8}" type="presParOf" srcId="{96F1095F-BAAC-451C-B73E-E40B5CD0DE0C}" destId="{E26687D9-EAE1-48F9-BD88-6BF3AFDFC667}" srcOrd="0" destOrd="0" presId="urn:microsoft.com/office/officeart/2005/8/layout/orgChart1"/>
    <dgm:cxn modelId="{8F945C5B-D7A3-4E44-92F9-03814CD198D3}" type="presParOf" srcId="{E26687D9-EAE1-48F9-BD88-6BF3AFDFC667}" destId="{BDE58AD0-4FB2-46A8-9947-47FD5A50C033}" srcOrd="0" destOrd="0" presId="urn:microsoft.com/office/officeart/2005/8/layout/orgChart1"/>
    <dgm:cxn modelId="{6D65A9FC-CBB9-4D05-9BA6-4BC2738D6998}" type="presParOf" srcId="{E26687D9-EAE1-48F9-BD88-6BF3AFDFC667}" destId="{9E4A566D-BD16-423A-9D55-C8226F2C6884}" srcOrd="1" destOrd="0" presId="urn:microsoft.com/office/officeart/2005/8/layout/orgChart1"/>
    <dgm:cxn modelId="{FFF8994F-38EA-40FD-9288-5853340A0FAC}" type="presParOf" srcId="{96F1095F-BAAC-451C-B73E-E40B5CD0DE0C}" destId="{EAEB4C2A-238D-4C64-B629-B22E28AB9CE8}" srcOrd="1" destOrd="0" presId="urn:microsoft.com/office/officeart/2005/8/layout/orgChart1"/>
    <dgm:cxn modelId="{5937E1CD-28D4-4A3E-95FB-C4C3609C12F1}" type="presParOf" srcId="{96F1095F-BAAC-451C-B73E-E40B5CD0DE0C}" destId="{0B06D541-3CF1-40C6-AA81-64E62547CA20}" srcOrd="2" destOrd="0" presId="urn:microsoft.com/office/officeart/2005/8/layout/orgChart1"/>
    <dgm:cxn modelId="{74845DFF-28CC-4188-AD28-57D59DE8B689}" type="presParOf" srcId="{BD38676B-4DBE-436E-A5F4-96BB8731F174}" destId="{76BA6681-F5B4-4B25-99A8-779170C0F0D7}" srcOrd="12" destOrd="0" presId="urn:microsoft.com/office/officeart/2005/8/layout/orgChart1"/>
    <dgm:cxn modelId="{0599C9D3-8D0E-4393-A873-D4B2B3C9F5F1}" type="presParOf" srcId="{BD38676B-4DBE-436E-A5F4-96BB8731F174}" destId="{86EB8DA1-D4F2-4C35-9AF4-6F71C6E7A265}" srcOrd="13" destOrd="0" presId="urn:microsoft.com/office/officeart/2005/8/layout/orgChart1"/>
    <dgm:cxn modelId="{1C5E4EA2-B6D2-47EF-A25D-0036FDBC9C34}" type="presParOf" srcId="{86EB8DA1-D4F2-4C35-9AF4-6F71C6E7A265}" destId="{5681E7CF-399E-468A-8F18-C06B805A0364}" srcOrd="0" destOrd="0" presId="urn:microsoft.com/office/officeart/2005/8/layout/orgChart1"/>
    <dgm:cxn modelId="{9A06A8F4-1596-4F46-90CC-83737FE0B9EF}" type="presParOf" srcId="{5681E7CF-399E-468A-8F18-C06B805A0364}" destId="{B934A2BE-2BE0-4058-B10A-7856B760625D}" srcOrd="0" destOrd="0" presId="urn:microsoft.com/office/officeart/2005/8/layout/orgChart1"/>
    <dgm:cxn modelId="{B9C3CFEB-0A69-452C-9F20-8F37BAF19695}" type="presParOf" srcId="{5681E7CF-399E-468A-8F18-C06B805A0364}" destId="{9006E2E6-EF5D-41F8-AF62-137BDF63E10D}" srcOrd="1" destOrd="0" presId="urn:microsoft.com/office/officeart/2005/8/layout/orgChart1"/>
    <dgm:cxn modelId="{A3622CB9-73A7-46E6-A8D2-CF5999A86AC3}" type="presParOf" srcId="{86EB8DA1-D4F2-4C35-9AF4-6F71C6E7A265}" destId="{F862A914-A263-482D-8D9E-11C00D2C02A5}" srcOrd="1" destOrd="0" presId="urn:microsoft.com/office/officeart/2005/8/layout/orgChart1"/>
    <dgm:cxn modelId="{EF3715A3-5368-4E23-A8DB-1F600C023C07}" type="presParOf" srcId="{86EB8DA1-D4F2-4C35-9AF4-6F71C6E7A265}" destId="{4B16AD30-05DF-4C84-902F-19659B4698D8}" srcOrd="2" destOrd="0" presId="urn:microsoft.com/office/officeart/2005/8/layout/orgChart1"/>
    <dgm:cxn modelId="{11AC63FD-798A-4241-A5BA-4AD9CC3D3396}" type="presParOf" srcId="{BD38676B-4DBE-436E-A5F4-96BB8731F174}" destId="{BF776E62-4184-48FB-B9C6-A358779E6ED3}" srcOrd="14" destOrd="0" presId="urn:microsoft.com/office/officeart/2005/8/layout/orgChart1"/>
    <dgm:cxn modelId="{2094AA95-C5F0-41E8-BD4E-5EE4B32294E7}" type="presParOf" srcId="{BD38676B-4DBE-436E-A5F4-96BB8731F174}" destId="{8F1E1B77-2127-4202-9FCA-B90B54E53DE0}" srcOrd="15" destOrd="0" presId="urn:microsoft.com/office/officeart/2005/8/layout/orgChart1"/>
    <dgm:cxn modelId="{F134C12C-D771-41D9-8EE4-C144CE053039}" type="presParOf" srcId="{8F1E1B77-2127-4202-9FCA-B90B54E53DE0}" destId="{A801EE55-9940-4F03-86B5-C6ADC91851F8}" srcOrd="0" destOrd="0" presId="urn:microsoft.com/office/officeart/2005/8/layout/orgChart1"/>
    <dgm:cxn modelId="{D8533213-FD8D-40CD-B522-329C73D7A554}" type="presParOf" srcId="{A801EE55-9940-4F03-86B5-C6ADC91851F8}" destId="{09C9F12B-C595-4341-B8E4-7DED79E4751E}" srcOrd="0" destOrd="0" presId="urn:microsoft.com/office/officeart/2005/8/layout/orgChart1"/>
    <dgm:cxn modelId="{81180DEA-4C19-467E-A72E-D6BEA399884D}" type="presParOf" srcId="{A801EE55-9940-4F03-86B5-C6ADC91851F8}" destId="{E86B77EC-A5A9-4145-B759-2FC75AB0CF62}" srcOrd="1" destOrd="0" presId="urn:microsoft.com/office/officeart/2005/8/layout/orgChart1"/>
    <dgm:cxn modelId="{9B37D4C6-5544-4AA4-9191-7AF92D13F1A6}" type="presParOf" srcId="{8F1E1B77-2127-4202-9FCA-B90B54E53DE0}" destId="{715DA199-10C7-4B93-BF49-D86FB946DD26}" srcOrd="1" destOrd="0" presId="urn:microsoft.com/office/officeart/2005/8/layout/orgChart1"/>
    <dgm:cxn modelId="{A4230BCE-D533-4D7D-93A3-F1E3DC25AF25}" type="presParOf" srcId="{8F1E1B77-2127-4202-9FCA-B90B54E53DE0}" destId="{5C85E562-D96B-490B-A3DF-444AE9FE6809}" srcOrd="2" destOrd="0" presId="urn:microsoft.com/office/officeart/2005/8/layout/orgChart1"/>
    <dgm:cxn modelId="{2EF4EDE5-2C3A-4E1E-A1AC-2152EA901053}" type="presParOf" srcId="{BD38676B-4DBE-436E-A5F4-96BB8731F174}" destId="{CE8F2B7A-B92E-4473-B847-B137763215F2}" srcOrd="16" destOrd="0" presId="urn:microsoft.com/office/officeart/2005/8/layout/orgChart1"/>
    <dgm:cxn modelId="{65272AD0-B606-43BA-A995-46DAA0A85588}" type="presParOf" srcId="{BD38676B-4DBE-436E-A5F4-96BB8731F174}" destId="{14D48174-75B4-43C9-B848-13AC48DAFA2E}" srcOrd="17" destOrd="0" presId="urn:microsoft.com/office/officeart/2005/8/layout/orgChart1"/>
    <dgm:cxn modelId="{7578480F-69AD-4A9E-9762-9B41D47DF431}" type="presParOf" srcId="{14D48174-75B4-43C9-B848-13AC48DAFA2E}" destId="{01727292-9379-4B5E-91A6-58919AA6FA25}" srcOrd="0" destOrd="0" presId="urn:microsoft.com/office/officeart/2005/8/layout/orgChart1"/>
    <dgm:cxn modelId="{7FB18473-3415-44DA-BA7C-ED1681F88960}" type="presParOf" srcId="{01727292-9379-4B5E-91A6-58919AA6FA25}" destId="{DAFA2C5C-79F4-4FF3-BC05-D22BC076C804}" srcOrd="0" destOrd="0" presId="urn:microsoft.com/office/officeart/2005/8/layout/orgChart1"/>
    <dgm:cxn modelId="{B6500878-BBF0-4B5D-8B44-5440E4F28755}" type="presParOf" srcId="{01727292-9379-4B5E-91A6-58919AA6FA25}" destId="{E614C28C-72CE-4907-9D64-15996B12E661}" srcOrd="1" destOrd="0" presId="urn:microsoft.com/office/officeart/2005/8/layout/orgChart1"/>
    <dgm:cxn modelId="{7612D2F3-8EE0-451C-9714-D16C6BF3CFE8}" type="presParOf" srcId="{14D48174-75B4-43C9-B848-13AC48DAFA2E}" destId="{BCBFD5C0-6665-4760-A64D-AFE8F5326810}" srcOrd="1" destOrd="0" presId="urn:microsoft.com/office/officeart/2005/8/layout/orgChart1"/>
    <dgm:cxn modelId="{94EB8CC1-ACFE-4E1E-86F8-3DCB62E62FF7}" type="presParOf" srcId="{14D48174-75B4-43C9-B848-13AC48DAFA2E}" destId="{944AD4A8-C131-4503-90F5-9D2304320663}" srcOrd="2" destOrd="0" presId="urn:microsoft.com/office/officeart/2005/8/layout/orgChart1"/>
    <dgm:cxn modelId="{0E21F5EC-D3F0-40EA-A8CD-B6A75B0CC235}" type="presParOf" srcId="{BD38676B-4DBE-436E-A5F4-96BB8731F174}" destId="{E572635F-78E3-4957-82E8-4021E1A9DCB3}" srcOrd="18" destOrd="0" presId="urn:microsoft.com/office/officeart/2005/8/layout/orgChart1"/>
    <dgm:cxn modelId="{8238AD26-9D7F-48C3-ABBE-34AF765DB528}" type="presParOf" srcId="{BD38676B-4DBE-436E-A5F4-96BB8731F174}" destId="{2610B6F7-1796-4D6D-9602-73B8502E0A8D}" srcOrd="19" destOrd="0" presId="urn:microsoft.com/office/officeart/2005/8/layout/orgChart1"/>
    <dgm:cxn modelId="{E9B568ED-9A80-46E5-B6D0-4D294AC49D08}" type="presParOf" srcId="{2610B6F7-1796-4D6D-9602-73B8502E0A8D}" destId="{1ED2E08D-1548-4CF5-BA76-0D6CAA0B7DED}" srcOrd="0" destOrd="0" presId="urn:microsoft.com/office/officeart/2005/8/layout/orgChart1"/>
    <dgm:cxn modelId="{8D3FF9A7-DE0C-4C74-A0F5-9FBC4D903EC2}" type="presParOf" srcId="{1ED2E08D-1548-4CF5-BA76-0D6CAA0B7DED}" destId="{EBD3D427-7751-4D5A-A4DE-6FFBB0780577}" srcOrd="0" destOrd="0" presId="urn:microsoft.com/office/officeart/2005/8/layout/orgChart1"/>
    <dgm:cxn modelId="{A1890276-D2AD-4759-8AAA-4D069A342CF5}" type="presParOf" srcId="{1ED2E08D-1548-4CF5-BA76-0D6CAA0B7DED}" destId="{CA5B9456-CFFB-4246-8E58-F7AA05D90DDD}" srcOrd="1" destOrd="0" presId="urn:microsoft.com/office/officeart/2005/8/layout/orgChart1"/>
    <dgm:cxn modelId="{AD788438-606C-4D37-8309-50F25C0BCE8C}" type="presParOf" srcId="{2610B6F7-1796-4D6D-9602-73B8502E0A8D}" destId="{56967E45-1F39-431D-914C-D8B6EE62C512}" srcOrd="1" destOrd="0" presId="urn:microsoft.com/office/officeart/2005/8/layout/orgChart1"/>
    <dgm:cxn modelId="{B2BB92D7-BBDE-4DE6-A089-87AA13AE16AD}" type="presParOf" srcId="{2610B6F7-1796-4D6D-9602-73B8502E0A8D}" destId="{C9A0A607-0664-4C7F-A310-CBA79E7A1E06}" srcOrd="2" destOrd="0" presId="urn:microsoft.com/office/officeart/2005/8/layout/orgChart1"/>
    <dgm:cxn modelId="{90B54DB0-FDAE-4697-99D6-FDBBBEABD9F6}" type="presParOf" srcId="{BD38676B-4DBE-436E-A5F4-96BB8731F174}" destId="{3DC23910-7026-4C14-A00C-C35920D53F4B}" srcOrd="20" destOrd="0" presId="urn:microsoft.com/office/officeart/2005/8/layout/orgChart1"/>
    <dgm:cxn modelId="{92DED726-8D13-4770-93D9-E9D68E70CC43}" type="presParOf" srcId="{BD38676B-4DBE-436E-A5F4-96BB8731F174}" destId="{F7205BA7-0C9B-440A-8B78-3E2A5EC8B491}" srcOrd="21" destOrd="0" presId="urn:microsoft.com/office/officeart/2005/8/layout/orgChart1"/>
    <dgm:cxn modelId="{CEF0078F-0536-4BCB-A872-DEFBB2D2DB57}" type="presParOf" srcId="{F7205BA7-0C9B-440A-8B78-3E2A5EC8B491}" destId="{F5E836A1-DE9B-4D2D-8281-7F4866D6C95F}" srcOrd="0" destOrd="0" presId="urn:microsoft.com/office/officeart/2005/8/layout/orgChart1"/>
    <dgm:cxn modelId="{C077DB82-998B-4CEC-A3ED-B6DB551D62B6}" type="presParOf" srcId="{F5E836A1-DE9B-4D2D-8281-7F4866D6C95F}" destId="{60187A16-4016-4D7D-B9E8-701DF05E1E6D}" srcOrd="0" destOrd="0" presId="urn:microsoft.com/office/officeart/2005/8/layout/orgChart1"/>
    <dgm:cxn modelId="{534AF9AE-57B8-4596-AD5B-6FBD9A5B0448}" type="presParOf" srcId="{F5E836A1-DE9B-4D2D-8281-7F4866D6C95F}" destId="{6068E945-CDB6-41AF-A531-799F2DF46F96}" srcOrd="1" destOrd="0" presId="urn:microsoft.com/office/officeart/2005/8/layout/orgChart1"/>
    <dgm:cxn modelId="{039B19F5-92A2-4A5F-B4FD-EF275030D99D}" type="presParOf" srcId="{F7205BA7-0C9B-440A-8B78-3E2A5EC8B491}" destId="{6DE31419-EEED-4C17-AC62-F430A4826C10}" srcOrd="1" destOrd="0" presId="urn:microsoft.com/office/officeart/2005/8/layout/orgChart1"/>
    <dgm:cxn modelId="{417C6EBE-5883-46FF-BE06-F1A2056FF15C}" type="presParOf" srcId="{F7205BA7-0C9B-440A-8B78-3E2A5EC8B491}" destId="{C4962590-1C6A-4FC1-B5A2-E9A250FD4A6E}" srcOrd="2" destOrd="0" presId="urn:microsoft.com/office/officeart/2005/8/layout/orgChart1"/>
    <dgm:cxn modelId="{3BDFC9F5-D39B-4C68-B71E-33C55BE4415A}" type="presParOf" srcId="{BD38676B-4DBE-436E-A5F4-96BB8731F174}" destId="{11E15E80-27DB-4AC3-AA5D-1C732527B0F2}" srcOrd="22" destOrd="0" presId="urn:microsoft.com/office/officeart/2005/8/layout/orgChart1"/>
    <dgm:cxn modelId="{86C7CEAF-FE70-4B64-B035-6DE4351625E0}" type="presParOf" srcId="{BD38676B-4DBE-436E-A5F4-96BB8731F174}" destId="{1E598DE2-17E9-442F-8124-3BB6B88554D1}" srcOrd="23" destOrd="0" presId="urn:microsoft.com/office/officeart/2005/8/layout/orgChart1"/>
    <dgm:cxn modelId="{3D501F64-BD61-4EA5-91BA-53D2003F9C02}" type="presParOf" srcId="{1E598DE2-17E9-442F-8124-3BB6B88554D1}" destId="{BAD75940-4D98-45C3-B28E-A20C373BFD8E}" srcOrd="0" destOrd="0" presId="urn:microsoft.com/office/officeart/2005/8/layout/orgChart1"/>
    <dgm:cxn modelId="{E82B6249-9D1F-4AF4-A85A-C2E64D421E33}" type="presParOf" srcId="{BAD75940-4D98-45C3-B28E-A20C373BFD8E}" destId="{1065C92F-19D7-469D-B58E-A9F60FAABBB6}" srcOrd="0" destOrd="0" presId="urn:microsoft.com/office/officeart/2005/8/layout/orgChart1"/>
    <dgm:cxn modelId="{31EE0A32-76D9-4F1A-84A8-94D4A5386495}" type="presParOf" srcId="{BAD75940-4D98-45C3-B28E-A20C373BFD8E}" destId="{830C7B30-B10C-44CA-BE4E-86509D16B6CE}" srcOrd="1" destOrd="0" presId="urn:microsoft.com/office/officeart/2005/8/layout/orgChart1"/>
    <dgm:cxn modelId="{E35C5346-B508-4DB5-B027-7C494635E260}" type="presParOf" srcId="{1E598DE2-17E9-442F-8124-3BB6B88554D1}" destId="{B011803F-0A5F-4A90-82F2-680DDF118B0D}" srcOrd="1" destOrd="0" presId="urn:microsoft.com/office/officeart/2005/8/layout/orgChart1"/>
    <dgm:cxn modelId="{65CDAF46-8372-433D-8D0E-E30A505C1C64}" type="presParOf" srcId="{1E598DE2-17E9-442F-8124-3BB6B88554D1}" destId="{7D02A2BD-22A0-449E-9DDE-7E0B1128F7A8}" srcOrd="2" destOrd="0" presId="urn:microsoft.com/office/officeart/2005/8/layout/orgChart1"/>
    <dgm:cxn modelId="{BDE40BE9-C766-4611-8C27-F24A79FD94E7}" type="presParOf" srcId="{BD38676B-4DBE-436E-A5F4-96BB8731F174}" destId="{38E4ACAF-7F71-4AA5-879A-85B67B0A87CA}" srcOrd="24" destOrd="0" presId="urn:microsoft.com/office/officeart/2005/8/layout/orgChart1"/>
    <dgm:cxn modelId="{1EF18A0F-4B4C-4BCB-BB99-E29DDBEEE2D3}" type="presParOf" srcId="{BD38676B-4DBE-436E-A5F4-96BB8731F174}" destId="{09C2DD74-40B8-429B-B2F2-B5413194DB7D}" srcOrd="25" destOrd="0" presId="urn:microsoft.com/office/officeart/2005/8/layout/orgChart1"/>
    <dgm:cxn modelId="{0A6BFAF4-FDC9-43BB-ADF7-D287ADE049CB}" type="presParOf" srcId="{09C2DD74-40B8-429B-B2F2-B5413194DB7D}" destId="{F68FF689-81E8-442F-A042-D4D8AAEF44B7}" srcOrd="0" destOrd="0" presId="urn:microsoft.com/office/officeart/2005/8/layout/orgChart1"/>
    <dgm:cxn modelId="{2ED77BAF-AEB1-480B-A1AC-CBEA91716734}" type="presParOf" srcId="{F68FF689-81E8-442F-A042-D4D8AAEF44B7}" destId="{D4AC6768-B184-4FAB-9D55-EA4C55F0B26E}" srcOrd="0" destOrd="0" presId="urn:microsoft.com/office/officeart/2005/8/layout/orgChart1"/>
    <dgm:cxn modelId="{2BB64399-FF59-49ED-B82A-14F01ACF4449}" type="presParOf" srcId="{F68FF689-81E8-442F-A042-D4D8AAEF44B7}" destId="{8C594A66-F573-4CF3-BF39-92B3045050D5}" srcOrd="1" destOrd="0" presId="urn:microsoft.com/office/officeart/2005/8/layout/orgChart1"/>
    <dgm:cxn modelId="{FB187427-7C05-461B-AFE0-3EA3349C3474}" type="presParOf" srcId="{09C2DD74-40B8-429B-B2F2-B5413194DB7D}" destId="{A27B5C6B-E157-4EAC-B1F5-512076D52D76}" srcOrd="1" destOrd="0" presId="urn:microsoft.com/office/officeart/2005/8/layout/orgChart1"/>
    <dgm:cxn modelId="{C207EA6B-F251-431A-81B0-90141AD453D1}" type="presParOf" srcId="{09C2DD74-40B8-429B-B2F2-B5413194DB7D}" destId="{8E950BAF-6775-40CD-BB32-629A1DB51EB0}" srcOrd="2" destOrd="0" presId="urn:microsoft.com/office/officeart/2005/8/layout/orgChart1"/>
    <dgm:cxn modelId="{C70D2752-BF53-45F5-99C1-6B137EE020E6}" type="presParOf" srcId="{BD38676B-4DBE-436E-A5F4-96BB8731F174}" destId="{164539B5-7B72-44DC-B54A-24EEC6328D72}" srcOrd="26" destOrd="0" presId="urn:microsoft.com/office/officeart/2005/8/layout/orgChart1"/>
    <dgm:cxn modelId="{E50F569C-0C05-4099-B076-BBA7A84B0C95}" type="presParOf" srcId="{BD38676B-4DBE-436E-A5F4-96BB8731F174}" destId="{6E3DE3BA-B9D8-4E44-88A5-E4F7F873CE73}" srcOrd="27" destOrd="0" presId="urn:microsoft.com/office/officeart/2005/8/layout/orgChart1"/>
    <dgm:cxn modelId="{EEB50CEF-C921-4A47-BBB1-0C08977B199F}" type="presParOf" srcId="{6E3DE3BA-B9D8-4E44-88A5-E4F7F873CE73}" destId="{D038C1F3-FC2F-4180-92F5-A2B92F5F0E49}" srcOrd="0" destOrd="0" presId="urn:microsoft.com/office/officeart/2005/8/layout/orgChart1"/>
    <dgm:cxn modelId="{829E7369-4B75-414B-9B3E-694B0DD7515C}" type="presParOf" srcId="{D038C1F3-FC2F-4180-92F5-A2B92F5F0E49}" destId="{21276086-9EF1-4450-A5E2-49A1D37B337A}" srcOrd="0" destOrd="0" presId="urn:microsoft.com/office/officeart/2005/8/layout/orgChart1"/>
    <dgm:cxn modelId="{3D302993-F8F7-48DF-85A4-003207E893A8}" type="presParOf" srcId="{D038C1F3-FC2F-4180-92F5-A2B92F5F0E49}" destId="{4F563979-8E1B-4AC7-93A8-6CC4A26D12A1}" srcOrd="1" destOrd="0" presId="urn:microsoft.com/office/officeart/2005/8/layout/orgChart1"/>
    <dgm:cxn modelId="{9A423E29-7EB7-4476-B9DD-F56B156F8825}" type="presParOf" srcId="{6E3DE3BA-B9D8-4E44-88A5-E4F7F873CE73}" destId="{0071EA42-15DF-457A-ADC5-71333C2D1067}" srcOrd="1" destOrd="0" presId="urn:microsoft.com/office/officeart/2005/8/layout/orgChart1"/>
    <dgm:cxn modelId="{68464809-BF1A-4DF5-8700-7AD1D38E680F}" type="presParOf" srcId="{6E3DE3BA-B9D8-4E44-88A5-E4F7F873CE73}" destId="{B44010A6-B6C0-40FF-90AD-CA76716985E8}" srcOrd="2" destOrd="0" presId="urn:microsoft.com/office/officeart/2005/8/layout/orgChart1"/>
    <dgm:cxn modelId="{AB765ED6-6CFA-464D-B166-06036F44BBB9}" type="presParOf" srcId="{BD38676B-4DBE-436E-A5F4-96BB8731F174}" destId="{C85F3252-5D4D-4A61-AAA9-9D9C99A0BBE0}" srcOrd="28" destOrd="0" presId="urn:microsoft.com/office/officeart/2005/8/layout/orgChart1"/>
    <dgm:cxn modelId="{2E82EBE4-BD95-4A2B-9D43-A463CCB32546}" type="presParOf" srcId="{BD38676B-4DBE-436E-A5F4-96BB8731F174}" destId="{3E53ED16-2D71-4964-83F9-E5BD7B1F3787}" srcOrd="29" destOrd="0" presId="urn:microsoft.com/office/officeart/2005/8/layout/orgChart1"/>
    <dgm:cxn modelId="{95B33797-D68F-4E76-81DD-9695ED6F02D5}" type="presParOf" srcId="{3E53ED16-2D71-4964-83F9-E5BD7B1F3787}" destId="{DD10B834-E5AC-4D26-88C1-2F829A6D2634}" srcOrd="0" destOrd="0" presId="urn:microsoft.com/office/officeart/2005/8/layout/orgChart1"/>
    <dgm:cxn modelId="{4B8B9EBA-5C0E-43A4-9988-42397F2E84D5}" type="presParOf" srcId="{DD10B834-E5AC-4D26-88C1-2F829A6D2634}" destId="{E355F221-7C00-4958-B946-E6F5F6810033}" srcOrd="0" destOrd="0" presId="urn:microsoft.com/office/officeart/2005/8/layout/orgChart1"/>
    <dgm:cxn modelId="{46BFF093-5ABE-4495-92F5-A4327AD4EB70}" type="presParOf" srcId="{DD10B834-E5AC-4D26-88C1-2F829A6D2634}" destId="{AF137AA0-65D3-444B-9E31-0897F4CCA3F2}" srcOrd="1" destOrd="0" presId="urn:microsoft.com/office/officeart/2005/8/layout/orgChart1"/>
    <dgm:cxn modelId="{FA0720E3-4914-4294-9765-91C2046DDBF5}" type="presParOf" srcId="{3E53ED16-2D71-4964-83F9-E5BD7B1F3787}" destId="{24F08434-F101-4C8D-A3D7-7C30C1C615D7}" srcOrd="1" destOrd="0" presId="urn:microsoft.com/office/officeart/2005/8/layout/orgChart1"/>
    <dgm:cxn modelId="{A5E81FA7-487D-43BC-8C20-EE162FAF5B7C}" type="presParOf" srcId="{3E53ED16-2D71-4964-83F9-E5BD7B1F3787}" destId="{17742A8A-D7A0-4645-91C4-85E151DB7782}" srcOrd="2" destOrd="0" presId="urn:microsoft.com/office/officeart/2005/8/layout/orgChart1"/>
    <dgm:cxn modelId="{11D8C4C9-9A2C-46A8-89CE-55C287F07C76}" type="presParOf" srcId="{860D3B55-E03B-4633-83C9-1110BFAE8F63}" destId="{F4188211-3E97-460D-9240-3CB74F1F2A1A}" srcOrd="2" destOrd="0" presId="urn:microsoft.com/office/officeart/2005/8/layout/orgChart1"/>
    <dgm:cxn modelId="{DD167C77-D31D-4BD4-8A24-EC27CBE6AB4D}" type="presParOf" srcId="{8E9A76CB-76F2-452B-9697-EA8790DCA1BC}" destId="{B7E14E04-586C-40E9-89DC-A9D8259F7D9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9CC18E-445E-43A5-927F-3B8ED57921D1}" type="doc">
      <dgm:prSet loTypeId="urn:microsoft.com/office/officeart/2008/layout/HorizontalMultiLevelHierarchy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5C913D30-1456-4091-B02D-F1532CEA19E5}">
      <dgm:prSet phldrT="[Текст]"/>
      <dgm:spPr/>
      <dgm:t>
        <a:bodyPr/>
        <a:lstStyle/>
        <a:p>
          <a:r>
            <a:rPr lang="ru-RU" dirty="0" smtClean="0"/>
            <a:t>Программы должны содержать:</a:t>
          </a:r>
          <a:endParaRPr lang="ru-RU" dirty="0"/>
        </a:p>
      </dgm:t>
    </dgm:pt>
    <dgm:pt modelId="{1A2FF568-7908-4727-A3DF-DD3C98941FB4}" type="parTrans" cxnId="{9D3BDCE4-A20A-4F41-92AA-4E19224FB067}">
      <dgm:prSet/>
      <dgm:spPr/>
      <dgm:t>
        <a:bodyPr/>
        <a:lstStyle/>
        <a:p>
          <a:endParaRPr lang="ru-RU"/>
        </a:p>
      </dgm:t>
    </dgm:pt>
    <dgm:pt modelId="{E8599B60-328F-4972-BE2D-B5E24FA5D2D6}" type="sibTrans" cxnId="{9D3BDCE4-A20A-4F41-92AA-4E19224FB067}">
      <dgm:prSet/>
      <dgm:spPr/>
      <dgm:t>
        <a:bodyPr/>
        <a:lstStyle/>
        <a:p>
          <a:endParaRPr lang="ru-RU"/>
        </a:p>
      </dgm:t>
    </dgm:pt>
    <dgm:pt modelId="{141FFB60-075F-44AB-AB93-D379E511DFC5}">
      <dgm:prSet phldrT="[Текст]"/>
      <dgm:spPr/>
      <dgm:t>
        <a:bodyPr/>
        <a:lstStyle/>
        <a:p>
          <a:r>
            <a:rPr lang="ru-RU" altLang="ru-RU" dirty="0" smtClean="0">
              <a:latin typeface="+mn-lt"/>
              <a:cs typeface="Times New Roman" pitchFamily="16" charset="0"/>
            </a:rPr>
            <a:t>планы по подготовке и повышению квалификации работников</a:t>
          </a:r>
          <a:endParaRPr lang="ru-RU" dirty="0"/>
        </a:p>
      </dgm:t>
    </dgm:pt>
    <dgm:pt modelId="{A7B04201-5A61-4380-AE49-83323F6F0A61}" type="parTrans" cxnId="{98AECC3E-68DF-4988-99A4-16067B75A023}">
      <dgm:prSet/>
      <dgm:spPr/>
      <dgm:t>
        <a:bodyPr/>
        <a:lstStyle/>
        <a:p>
          <a:endParaRPr lang="ru-RU"/>
        </a:p>
      </dgm:t>
    </dgm:pt>
    <dgm:pt modelId="{6B520587-5705-4CFD-9777-03A863DCBFEC}" type="sibTrans" cxnId="{98AECC3E-68DF-4988-99A4-16067B75A023}">
      <dgm:prSet/>
      <dgm:spPr/>
      <dgm:t>
        <a:bodyPr/>
        <a:lstStyle/>
        <a:p>
          <a:endParaRPr lang="ru-RU"/>
        </a:p>
      </dgm:t>
    </dgm:pt>
    <dgm:pt modelId="{3C75E0B7-C8C7-4F8C-852A-A043A691C4D0}">
      <dgm:prSet phldrT="[Текст]"/>
      <dgm:spPr/>
      <dgm:t>
        <a:bodyPr/>
        <a:lstStyle/>
        <a:p>
          <a:r>
            <a:rPr lang="ru-RU" altLang="ru-RU" dirty="0" smtClean="0">
              <a:latin typeface="+mn-lt"/>
              <a:cs typeface="Times New Roman" pitchFamily="16" charset="0"/>
            </a:rPr>
            <a:t>планы по проведению оценки уровня квалификации работников</a:t>
          </a:r>
          <a:endParaRPr lang="ru-RU" dirty="0"/>
        </a:p>
      </dgm:t>
    </dgm:pt>
    <dgm:pt modelId="{7D003A58-DA8E-4F62-B4D7-514F33AE4F14}" type="parTrans" cxnId="{DC92D2CB-C0CF-4FE9-87C5-44218A4CBC65}">
      <dgm:prSet/>
      <dgm:spPr/>
      <dgm:t>
        <a:bodyPr/>
        <a:lstStyle/>
        <a:p>
          <a:endParaRPr lang="ru-RU"/>
        </a:p>
      </dgm:t>
    </dgm:pt>
    <dgm:pt modelId="{91C0401A-8139-4361-B23E-1F13B83E9EE8}" type="sibTrans" cxnId="{DC92D2CB-C0CF-4FE9-87C5-44218A4CBC65}">
      <dgm:prSet/>
      <dgm:spPr/>
      <dgm:t>
        <a:bodyPr/>
        <a:lstStyle/>
        <a:p>
          <a:endParaRPr lang="ru-RU"/>
        </a:p>
      </dgm:t>
    </dgm:pt>
    <dgm:pt modelId="{721D00B0-7C8B-4136-A9B7-9ADACE181069}">
      <dgm:prSet/>
      <dgm:spPr/>
      <dgm:t>
        <a:bodyPr/>
        <a:lstStyle/>
        <a:p>
          <a:r>
            <a:rPr lang="ru-RU" altLang="ru-RU" dirty="0" smtClean="0">
              <a:latin typeface="+mn-lt"/>
              <a:cs typeface="Times New Roman" pitchFamily="16" charset="0"/>
            </a:rPr>
            <a:t>мероприятия по совершенствованию планирования и использования кадровых ресурсов</a:t>
          </a:r>
          <a:endParaRPr lang="ru-RU" dirty="0"/>
        </a:p>
      </dgm:t>
    </dgm:pt>
    <dgm:pt modelId="{7846AD70-8155-465C-970B-F72142C60E50}" type="parTrans" cxnId="{3593AAF6-2835-4814-AF89-38FB6A14E48C}">
      <dgm:prSet/>
      <dgm:spPr/>
      <dgm:t>
        <a:bodyPr/>
        <a:lstStyle/>
        <a:p>
          <a:endParaRPr lang="ru-RU"/>
        </a:p>
      </dgm:t>
    </dgm:pt>
    <dgm:pt modelId="{32C3BBE8-57D7-4A19-9319-37B368ADA932}" type="sibTrans" cxnId="{3593AAF6-2835-4814-AF89-38FB6A14E48C}">
      <dgm:prSet/>
      <dgm:spPr/>
      <dgm:t>
        <a:bodyPr/>
        <a:lstStyle/>
        <a:p>
          <a:endParaRPr lang="ru-RU"/>
        </a:p>
      </dgm:t>
    </dgm:pt>
    <dgm:pt modelId="{2E8331D5-9825-4B5D-8223-F8100AEA86C9}">
      <dgm:prSet/>
      <dgm:spPr/>
      <dgm:t>
        <a:bodyPr/>
        <a:lstStyle/>
        <a:p>
          <a:r>
            <a:rPr lang="ru-RU" altLang="ru-RU" dirty="0" smtClean="0">
              <a:latin typeface="+mn-lt"/>
              <a:cs typeface="Times New Roman" pitchFamily="16" charset="0"/>
            </a:rPr>
            <a:t>мероприятия по социальной поддержке работников</a:t>
          </a:r>
          <a:endParaRPr lang="ru-RU" dirty="0"/>
        </a:p>
      </dgm:t>
    </dgm:pt>
    <dgm:pt modelId="{72D42B1D-C98F-47BD-AFB7-927594B54545}" type="parTrans" cxnId="{74CEDBF4-0448-412A-9A5A-C25BF7074177}">
      <dgm:prSet/>
      <dgm:spPr/>
      <dgm:t>
        <a:bodyPr/>
        <a:lstStyle/>
        <a:p>
          <a:endParaRPr lang="ru-RU"/>
        </a:p>
      </dgm:t>
    </dgm:pt>
    <dgm:pt modelId="{384D9406-8EEA-4467-9D21-67BA0E1A3177}" type="sibTrans" cxnId="{74CEDBF4-0448-412A-9A5A-C25BF7074177}">
      <dgm:prSet/>
      <dgm:spPr/>
      <dgm:t>
        <a:bodyPr/>
        <a:lstStyle/>
        <a:p>
          <a:endParaRPr lang="ru-RU"/>
        </a:p>
      </dgm:t>
    </dgm:pt>
    <dgm:pt modelId="{C664B925-5FF7-49E9-98C5-9971E74D5CC8}">
      <dgm:prSet/>
      <dgm:spPr/>
      <dgm:t>
        <a:bodyPr/>
        <a:lstStyle/>
        <a:p>
          <a:r>
            <a:rPr lang="ru-RU" altLang="ru-RU" dirty="0" smtClean="0">
              <a:latin typeface="+mn-lt"/>
              <a:cs typeface="Times New Roman" pitchFamily="16" charset="0"/>
            </a:rPr>
            <a:t>мероприятия по повышению престижа профессии врача и среднего медицинского работника</a:t>
          </a:r>
          <a:endParaRPr lang="ru-RU" dirty="0"/>
        </a:p>
      </dgm:t>
    </dgm:pt>
    <dgm:pt modelId="{68F54CD2-2FE4-41E6-901A-2A57AC262EC8}" type="parTrans" cxnId="{3F68115F-74A2-4C43-8318-0F81008E89EC}">
      <dgm:prSet/>
      <dgm:spPr/>
      <dgm:t>
        <a:bodyPr/>
        <a:lstStyle/>
        <a:p>
          <a:endParaRPr lang="ru-RU"/>
        </a:p>
      </dgm:t>
    </dgm:pt>
    <dgm:pt modelId="{5D171CBA-8D54-4511-BA76-EF3A5C64DA23}" type="sibTrans" cxnId="{3F68115F-74A2-4C43-8318-0F81008E89EC}">
      <dgm:prSet/>
      <dgm:spPr/>
      <dgm:t>
        <a:bodyPr/>
        <a:lstStyle/>
        <a:p>
          <a:endParaRPr lang="ru-RU"/>
        </a:p>
      </dgm:t>
    </dgm:pt>
    <dgm:pt modelId="{6B51C037-8E1B-4B0F-8B90-0151D4D75CD1}" type="pres">
      <dgm:prSet presAssocID="{D19CC18E-445E-43A5-927F-3B8ED57921D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349183-CC98-4C27-9B09-E8DDC3BE1C59}" type="pres">
      <dgm:prSet presAssocID="{5C913D30-1456-4091-B02D-F1532CEA19E5}" presName="root1" presStyleCnt="0"/>
      <dgm:spPr/>
    </dgm:pt>
    <dgm:pt modelId="{1B3D86B3-3541-4FEF-8EAC-8C6F41A1427F}" type="pres">
      <dgm:prSet presAssocID="{5C913D30-1456-4091-B02D-F1532CEA19E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24F60F-6ECF-4209-9813-FA5E9E91A66E}" type="pres">
      <dgm:prSet presAssocID="{5C913D30-1456-4091-B02D-F1532CEA19E5}" presName="level2hierChild" presStyleCnt="0"/>
      <dgm:spPr/>
    </dgm:pt>
    <dgm:pt modelId="{FAA1C2BF-4569-44C9-A3AE-81D917DB06E2}" type="pres">
      <dgm:prSet presAssocID="{A7B04201-5A61-4380-AE49-83323F6F0A61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AB38A054-C5AD-4988-A547-50DE28B18FB6}" type="pres">
      <dgm:prSet presAssocID="{A7B04201-5A61-4380-AE49-83323F6F0A61}" presName="connTx" presStyleLbl="parChTrans1D2" presStyleIdx="0" presStyleCnt="5"/>
      <dgm:spPr/>
      <dgm:t>
        <a:bodyPr/>
        <a:lstStyle/>
        <a:p>
          <a:endParaRPr lang="ru-RU"/>
        </a:p>
      </dgm:t>
    </dgm:pt>
    <dgm:pt modelId="{F25776A9-632A-47F0-AA5B-43D705D27888}" type="pres">
      <dgm:prSet presAssocID="{141FFB60-075F-44AB-AB93-D379E511DFC5}" presName="root2" presStyleCnt="0"/>
      <dgm:spPr/>
    </dgm:pt>
    <dgm:pt modelId="{4D66D3CF-F496-4281-9C02-CEB6DE1E7C48}" type="pres">
      <dgm:prSet presAssocID="{141FFB60-075F-44AB-AB93-D379E511DFC5}" presName="LevelTwoTextNode" presStyleLbl="node2" presStyleIdx="0" presStyleCnt="5" custScaleX="1347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C46D50-1867-4F66-A9A7-7F55DAD20438}" type="pres">
      <dgm:prSet presAssocID="{141FFB60-075F-44AB-AB93-D379E511DFC5}" presName="level3hierChild" presStyleCnt="0"/>
      <dgm:spPr/>
    </dgm:pt>
    <dgm:pt modelId="{586CAF4E-201C-46B5-B057-C4C37DE74313}" type="pres">
      <dgm:prSet presAssocID="{7D003A58-DA8E-4F62-B4D7-514F33AE4F14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71093C30-9F8C-4187-A7B9-7E916A74EBEF}" type="pres">
      <dgm:prSet presAssocID="{7D003A58-DA8E-4F62-B4D7-514F33AE4F14}" presName="connTx" presStyleLbl="parChTrans1D2" presStyleIdx="1" presStyleCnt="5"/>
      <dgm:spPr/>
      <dgm:t>
        <a:bodyPr/>
        <a:lstStyle/>
        <a:p>
          <a:endParaRPr lang="ru-RU"/>
        </a:p>
      </dgm:t>
    </dgm:pt>
    <dgm:pt modelId="{6D51354C-AEA6-44E5-96CA-EF6878608701}" type="pres">
      <dgm:prSet presAssocID="{3C75E0B7-C8C7-4F8C-852A-A043A691C4D0}" presName="root2" presStyleCnt="0"/>
      <dgm:spPr/>
    </dgm:pt>
    <dgm:pt modelId="{884C7EE6-1B84-4289-AD51-F2B2BD303603}" type="pres">
      <dgm:prSet presAssocID="{3C75E0B7-C8C7-4F8C-852A-A043A691C4D0}" presName="LevelTwoTextNode" presStyleLbl="node2" presStyleIdx="1" presStyleCnt="5" custScaleX="1347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4AA159-60B4-49C0-8911-C723387C54B9}" type="pres">
      <dgm:prSet presAssocID="{3C75E0B7-C8C7-4F8C-852A-A043A691C4D0}" presName="level3hierChild" presStyleCnt="0"/>
      <dgm:spPr/>
    </dgm:pt>
    <dgm:pt modelId="{05BE4AAB-D483-4F36-8A60-4C87B1B87DA0}" type="pres">
      <dgm:prSet presAssocID="{7846AD70-8155-465C-970B-F72142C60E50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06C33229-9447-4D62-B805-9E6E745E2637}" type="pres">
      <dgm:prSet presAssocID="{7846AD70-8155-465C-970B-F72142C60E50}" presName="connTx" presStyleLbl="parChTrans1D2" presStyleIdx="2" presStyleCnt="5"/>
      <dgm:spPr/>
      <dgm:t>
        <a:bodyPr/>
        <a:lstStyle/>
        <a:p>
          <a:endParaRPr lang="ru-RU"/>
        </a:p>
      </dgm:t>
    </dgm:pt>
    <dgm:pt modelId="{C4ACC143-9C59-4F66-B032-A81086932516}" type="pres">
      <dgm:prSet presAssocID="{721D00B0-7C8B-4136-A9B7-9ADACE181069}" presName="root2" presStyleCnt="0"/>
      <dgm:spPr/>
    </dgm:pt>
    <dgm:pt modelId="{1BEFE001-CDD3-49AE-8F25-489EAD445521}" type="pres">
      <dgm:prSet presAssocID="{721D00B0-7C8B-4136-A9B7-9ADACE181069}" presName="LevelTwoTextNode" presStyleLbl="node2" presStyleIdx="2" presStyleCnt="5" custScaleX="1333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BAC352-6981-4489-97C2-F58E7BB9B2EF}" type="pres">
      <dgm:prSet presAssocID="{721D00B0-7C8B-4136-A9B7-9ADACE181069}" presName="level3hierChild" presStyleCnt="0"/>
      <dgm:spPr/>
    </dgm:pt>
    <dgm:pt modelId="{715A79F2-AC4D-47AF-8554-9310C81A961D}" type="pres">
      <dgm:prSet presAssocID="{72D42B1D-C98F-47BD-AFB7-927594B54545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6EC8D35C-38C3-43C6-BFB7-26F6F945BE57}" type="pres">
      <dgm:prSet presAssocID="{72D42B1D-C98F-47BD-AFB7-927594B54545}" presName="connTx" presStyleLbl="parChTrans1D2" presStyleIdx="3" presStyleCnt="5"/>
      <dgm:spPr/>
      <dgm:t>
        <a:bodyPr/>
        <a:lstStyle/>
        <a:p>
          <a:endParaRPr lang="ru-RU"/>
        </a:p>
      </dgm:t>
    </dgm:pt>
    <dgm:pt modelId="{E3348AA4-CA53-456E-8FCE-74AD120E0489}" type="pres">
      <dgm:prSet presAssocID="{2E8331D5-9825-4B5D-8223-F8100AEA86C9}" presName="root2" presStyleCnt="0"/>
      <dgm:spPr/>
    </dgm:pt>
    <dgm:pt modelId="{5C7ECF85-2CF1-4798-931C-0284C1B8593F}" type="pres">
      <dgm:prSet presAssocID="{2E8331D5-9825-4B5D-8223-F8100AEA86C9}" presName="LevelTwoTextNode" presStyleLbl="node2" presStyleIdx="3" presStyleCnt="5" custScaleX="1347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E6581C-BD3B-415F-9346-FFE2E8B1240F}" type="pres">
      <dgm:prSet presAssocID="{2E8331D5-9825-4B5D-8223-F8100AEA86C9}" presName="level3hierChild" presStyleCnt="0"/>
      <dgm:spPr/>
    </dgm:pt>
    <dgm:pt modelId="{E69965C4-8CE0-488C-A4DD-36D222920C18}" type="pres">
      <dgm:prSet presAssocID="{68F54CD2-2FE4-41E6-901A-2A57AC262EC8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2B0DE518-5D41-42E4-90F5-3C161B8FD944}" type="pres">
      <dgm:prSet presAssocID="{68F54CD2-2FE4-41E6-901A-2A57AC262EC8}" presName="connTx" presStyleLbl="parChTrans1D2" presStyleIdx="4" presStyleCnt="5"/>
      <dgm:spPr/>
      <dgm:t>
        <a:bodyPr/>
        <a:lstStyle/>
        <a:p>
          <a:endParaRPr lang="ru-RU"/>
        </a:p>
      </dgm:t>
    </dgm:pt>
    <dgm:pt modelId="{212D5C52-62CE-4729-8C2E-EB0F13758A3B}" type="pres">
      <dgm:prSet presAssocID="{C664B925-5FF7-49E9-98C5-9971E74D5CC8}" presName="root2" presStyleCnt="0"/>
      <dgm:spPr/>
    </dgm:pt>
    <dgm:pt modelId="{3533E6C8-7BB6-40F2-AC88-8CDFC18E945E}" type="pres">
      <dgm:prSet presAssocID="{C664B925-5FF7-49E9-98C5-9971E74D5CC8}" presName="LevelTwoTextNode" presStyleLbl="node2" presStyleIdx="4" presStyleCnt="5" custScaleX="1347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F88FE6-E5C1-4F9F-8B40-CFDE7932CE77}" type="pres">
      <dgm:prSet presAssocID="{C664B925-5FF7-49E9-98C5-9971E74D5CC8}" presName="level3hierChild" presStyleCnt="0"/>
      <dgm:spPr/>
    </dgm:pt>
  </dgm:ptLst>
  <dgm:cxnLst>
    <dgm:cxn modelId="{98AECC3E-68DF-4988-99A4-16067B75A023}" srcId="{5C913D30-1456-4091-B02D-F1532CEA19E5}" destId="{141FFB60-075F-44AB-AB93-D379E511DFC5}" srcOrd="0" destOrd="0" parTransId="{A7B04201-5A61-4380-AE49-83323F6F0A61}" sibTransId="{6B520587-5705-4CFD-9777-03A863DCBFEC}"/>
    <dgm:cxn modelId="{5EE97451-158D-442A-952A-DCD09300ED2C}" type="presOf" srcId="{7846AD70-8155-465C-970B-F72142C60E50}" destId="{06C33229-9447-4D62-B805-9E6E745E2637}" srcOrd="1" destOrd="0" presId="urn:microsoft.com/office/officeart/2008/layout/HorizontalMultiLevelHierarchy"/>
    <dgm:cxn modelId="{164A4BAE-BF9A-4541-91ED-812D20837B4B}" type="presOf" srcId="{3C75E0B7-C8C7-4F8C-852A-A043A691C4D0}" destId="{884C7EE6-1B84-4289-AD51-F2B2BD303603}" srcOrd="0" destOrd="0" presId="urn:microsoft.com/office/officeart/2008/layout/HorizontalMultiLevelHierarchy"/>
    <dgm:cxn modelId="{47031947-D6BA-4CB2-B426-6B6473C7200F}" type="presOf" srcId="{72D42B1D-C98F-47BD-AFB7-927594B54545}" destId="{715A79F2-AC4D-47AF-8554-9310C81A961D}" srcOrd="0" destOrd="0" presId="urn:microsoft.com/office/officeart/2008/layout/HorizontalMultiLevelHierarchy"/>
    <dgm:cxn modelId="{F5EBFD33-EEC7-48C1-86CF-F2C8F0118702}" type="presOf" srcId="{141FFB60-075F-44AB-AB93-D379E511DFC5}" destId="{4D66D3CF-F496-4281-9C02-CEB6DE1E7C48}" srcOrd="0" destOrd="0" presId="urn:microsoft.com/office/officeart/2008/layout/HorizontalMultiLevelHierarchy"/>
    <dgm:cxn modelId="{7AD1CC65-E5A6-4663-8768-3600563F799C}" type="presOf" srcId="{7846AD70-8155-465C-970B-F72142C60E50}" destId="{05BE4AAB-D483-4F36-8A60-4C87B1B87DA0}" srcOrd="0" destOrd="0" presId="urn:microsoft.com/office/officeart/2008/layout/HorizontalMultiLevelHierarchy"/>
    <dgm:cxn modelId="{850169AF-4BC1-4785-A7C6-EFFE3F7F62A2}" type="presOf" srcId="{7D003A58-DA8E-4F62-B4D7-514F33AE4F14}" destId="{71093C30-9F8C-4187-A7B9-7E916A74EBEF}" srcOrd="1" destOrd="0" presId="urn:microsoft.com/office/officeart/2008/layout/HorizontalMultiLevelHierarchy"/>
    <dgm:cxn modelId="{00F46658-DDD9-40E2-B5D7-091D875B9377}" type="presOf" srcId="{68F54CD2-2FE4-41E6-901A-2A57AC262EC8}" destId="{2B0DE518-5D41-42E4-90F5-3C161B8FD944}" srcOrd="1" destOrd="0" presId="urn:microsoft.com/office/officeart/2008/layout/HorizontalMultiLevelHierarchy"/>
    <dgm:cxn modelId="{A9D996ED-5E29-4B3F-97A7-A831920812ED}" type="presOf" srcId="{2E8331D5-9825-4B5D-8223-F8100AEA86C9}" destId="{5C7ECF85-2CF1-4798-931C-0284C1B8593F}" srcOrd="0" destOrd="0" presId="urn:microsoft.com/office/officeart/2008/layout/HorizontalMultiLevelHierarchy"/>
    <dgm:cxn modelId="{E37C110D-863E-4765-8F29-63059B7D9587}" type="presOf" srcId="{A7B04201-5A61-4380-AE49-83323F6F0A61}" destId="{FAA1C2BF-4569-44C9-A3AE-81D917DB06E2}" srcOrd="0" destOrd="0" presId="urn:microsoft.com/office/officeart/2008/layout/HorizontalMultiLevelHierarchy"/>
    <dgm:cxn modelId="{9D3BDCE4-A20A-4F41-92AA-4E19224FB067}" srcId="{D19CC18E-445E-43A5-927F-3B8ED57921D1}" destId="{5C913D30-1456-4091-B02D-F1532CEA19E5}" srcOrd="0" destOrd="0" parTransId="{1A2FF568-7908-4727-A3DF-DD3C98941FB4}" sibTransId="{E8599B60-328F-4972-BE2D-B5E24FA5D2D6}"/>
    <dgm:cxn modelId="{0EF782A0-67F7-4F2D-BDC9-0B085A4BD1EB}" type="presOf" srcId="{5C913D30-1456-4091-B02D-F1532CEA19E5}" destId="{1B3D86B3-3541-4FEF-8EAC-8C6F41A1427F}" srcOrd="0" destOrd="0" presId="urn:microsoft.com/office/officeart/2008/layout/HorizontalMultiLevelHierarchy"/>
    <dgm:cxn modelId="{3DA98562-7C92-4EB2-BADB-2074886C80CC}" type="presOf" srcId="{68F54CD2-2FE4-41E6-901A-2A57AC262EC8}" destId="{E69965C4-8CE0-488C-A4DD-36D222920C18}" srcOrd="0" destOrd="0" presId="urn:microsoft.com/office/officeart/2008/layout/HorizontalMultiLevelHierarchy"/>
    <dgm:cxn modelId="{DFDF0098-1197-4A09-B593-AB89A17E692C}" type="presOf" srcId="{C664B925-5FF7-49E9-98C5-9971E74D5CC8}" destId="{3533E6C8-7BB6-40F2-AC88-8CDFC18E945E}" srcOrd="0" destOrd="0" presId="urn:microsoft.com/office/officeart/2008/layout/HorizontalMultiLevelHierarchy"/>
    <dgm:cxn modelId="{74CEDBF4-0448-412A-9A5A-C25BF7074177}" srcId="{5C913D30-1456-4091-B02D-F1532CEA19E5}" destId="{2E8331D5-9825-4B5D-8223-F8100AEA86C9}" srcOrd="3" destOrd="0" parTransId="{72D42B1D-C98F-47BD-AFB7-927594B54545}" sibTransId="{384D9406-8EEA-4467-9D21-67BA0E1A3177}"/>
    <dgm:cxn modelId="{67B3AC6C-5126-4D25-8444-445CBA592CD8}" type="presOf" srcId="{D19CC18E-445E-43A5-927F-3B8ED57921D1}" destId="{6B51C037-8E1B-4B0F-8B90-0151D4D75CD1}" srcOrd="0" destOrd="0" presId="urn:microsoft.com/office/officeart/2008/layout/HorizontalMultiLevelHierarchy"/>
    <dgm:cxn modelId="{C10EA4A7-16C4-4871-A258-B56AB44E0111}" type="presOf" srcId="{A7B04201-5A61-4380-AE49-83323F6F0A61}" destId="{AB38A054-C5AD-4988-A547-50DE28B18FB6}" srcOrd="1" destOrd="0" presId="urn:microsoft.com/office/officeart/2008/layout/HorizontalMultiLevelHierarchy"/>
    <dgm:cxn modelId="{3F68115F-74A2-4C43-8318-0F81008E89EC}" srcId="{5C913D30-1456-4091-B02D-F1532CEA19E5}" destId="{C664B925-5FF7-49E9-98C5-9971E74D5CC8}" srcOrd="4" destOrd="0" parTransId="{68F54CD2-2FE4-41E6-901A-2A57AC262EC8}" sibTransId="{5D171CBA-8D54-4511-BA76-EF3A5C64DA23}"/>
    <dgm:cxn modelId="{3593AAF6-2835-4814-AF89-38FB6A14E48C}" srcId="{5C913D30-1456-4091-B02D-F1532CEA19E5}" destId="{721D00B0-7C8B-4136-A9B7-9ADACE181069}" srcOrd="2" destOrd="0" parTransId="{7846AD70-8155-465C-970B-F72142C60E50}" sibTransId="{32C3BBE8-57D7-4A19-9319-37B368ADA932}"/>
    <dgm:cxn modelId="{420AEBFA-8D40-4279-BF89-2B3A6C0CA77C}" type="presOf" srcId="{72D42B1D-C98F-47BD-AFB7-927594B54545}" destId="{6EC8D35C-38C3-43C6-BFB7-26F6F945BE57}" srcOrd="1" destOrd="0" presId="urn:microsoft.com/office/officeart/2008/layout/HorizontalMultiLevelHierarchy"/>
    <dgm:cxn modelId="{776FD8D1-AB63-4E26-82F2-0BE72C7D363F}" type="presOf" srcId="{7D003A58-DA8E-4F62-B4D7-514F33AE4F14}" destId="{586CAF4E-201C-46B5-B057-C4C37DE74313}" srcOrd="0" destOrd="0" presId="urn:microsoft.com/office/officeart/2008/layout/HorizontalMultiLevelHierarchy"/>
    <dgm:cxn modelId="{118C64A6-1C70-46D2-B9C3-87CDE127867B}" type="presOf" srcId="{721D00B0-7C8B-4136-A9B7-9ADACE181069}" destId="{1BEFE001-CDD3-49AE-8F25-489EAD445521}" srcOrd="0" destOrd="0" presId="urn:microsoft.com/office/officeart/2008/layout/HorizontalMultiLevelHierarchy"/>
    <dgm:cxn modelId="{DC92D2CB-C0CF-4FE9-87C5-44218A4CBC65}" srcId="{5C913D30-1456-4091-B02D-F1532CEA19E5}" destId="{3C75E0B7-C8C7-4F8C-852A-A043A691C4D0}" srcOrd="1" destOrd="0" parTransId="{7D003A58-DA8E-4F62-B4D7-514F33AE4F14}" sibTransId="{91C0401A-8139-4361-B23E-1F13B83E9EE8}"/>
    <dgm:cxn modelId="{FFF1DBDF-3AA8-416B-A046-D5AF44584EB9}" type="presParOf" srcId="{6B51C037-8E1B-4B0F-8B90-0151D4D75CD1}" destId="{FA349183-CC98-4C27-9B09-E8DDC3BE1C59}" srcOrd="0" destOrd="0" presId="urn:microsoft.com/office/officeart/2008/layout/HorizontalMultiLevelHierarchy"/>
    <dgm:cxn modelId="{254AA460-75D5-45C4-9762-82F562B9E432}" type="presParOf" srcId="{FA349183-CC98-4C27-9B09-E8DDC3BE1C59}" destId="{1B3D86B3-3541-4FEF-8EAC-8C6F41A1427F}" srcOrd="0" destOrd="0" presId="urn:microsoft.com/office/officeart/2008/layout/HorizontalMultiLevelHierarchy"/>
    <dgm:cxn modelId="{2756D09F-67D5-4FFA-91E5-B18904750370}" type="presParOf" srcId="{FA349183-CC98-4C27-9B09-E8DDC3BE1C59}" destId="{B524F60F-6ECF-4209-9813-FA5E9E91A66E}" srcOrd="1" destOrd="0" presId="urn:microsoft.com/office/officeart/2008/layout/HorizontalMultiLevelHierarchy"/>
    <dgm:cxn modelId="{2BBD6568-3D23-497D-9343-3CF07A3B9C31}" type="presParOf" srcId="{B524F60F-6ECF-4209-9813-FA5E9E91A66E}" destId="{FAA1C2BF-4569-44C9-A3AE-81D917DB06E2}" srcOrd="0" destOrd="0" presId="urn:microsoft.com/office/officeart/2008/layout/HorizontalMultiLevelHierarchy"/>
    <dgm:cxn modelId="{1051AB33-968E-4380-BE01-2D03DD3E98CD}" type="presParOf" srcId="{FAA1C2BF-4569-44C9-A3AE-81D917DB06E2}" destId="{AB38A054-C5AD-4988-A547-50DE28B18FB6}" srcOrd="0" destOrd="0" presId="urn:microsoft.com/office/officeart/2008/layout/HorizontalMultiLevelHierarchy"/>
    <dgm:cxn modelId="{B9D847E2-D596-4A4A-BA58-FEA85D47F6C3}" type="presParOf" srcId="{B524F60F-6ECF-4209-9813-FA5E9E91A66E}" destId="{F25776A9-632A-47F0-AA5B-43D705D27888}" srcOrd="1" destOrd="0" presId="urn:microsoft.com/office/officeart/2008/layout/HorizontalMultiLevelHierarchy"/>
    <dgm:cxn modelId="{B24E2CB4-0705-42C4-B7C9-700C8C5DFDD5}" type="presParOf" srcId="{F25776A9-632A-47F0-AA5B-43D705D27888}" destId="{4D66D3CF-F496-4281-9C02-CEB6DE1E7C48}" srcOrd="0" destOrd="0" presId="urn:microsoft.com/office/officeart/2008/layout/HorizontalMultiLevelHierarchy"/>
    <dgm:cxn modelId="{9A670E63-C740-4FA6-A206-6C87545850E1}" type="presParOf" srcId="{F25776A9-632A-47F0-AA5B-43D705D27888}" destId="{75C46D50-1867-4F66-A9A7-7F55DAD20438}" srcOrd="1" destOrd="0" presId="urn:microsoft.com/office/officeart/2008/layout/HorizontalMultiLevelHierarchy"/>
    <dgm:cxn modelId="{A69729ED-7642-4921-8923-4907F2963079}" type="presParOf" srcId="{B524F60F-6ECF-4209-9813-FA5E9E91A66E}" destId="{586CAF4E-201C-46B5-B057-C4C37DE74313}" srcOrd="2" destOrd="0" presId="urn:microsoft.com/office/officeart/2008/layout/HorizontalMultiLevelHierarchy"/>
    <dgm:cxn modelId="{BD598B83-F179-45DC-BC60-820E5EEF4A13}" type="presParOf" srcId="{586CAF4E-201C-46B5-B057-C4C37DE74313}" destId="{71093C30-9F8C-4187-A7B9-7E916A74EBEF}" srcOrd="0" destOrd="0" presId="urn:microsoft.com/office/officeart/2008/layout/HorizontalMultiLevelHierarchy"/>
    <dgm:cxn modelId="{F395227D-D6B1-462B-B731-035A701F6862}" type="presParOf" srcId="{B524F60F-6ECF-4209-9813-FA5E9E91A66E}" destId="{6D51354C-AEA6-44E5-96CA-EF6878608701}" srcOrd="3" destOrd="0" presId="urn:microsoft.com/office/officeart/2008/layout/HorizontalMultiLevelHierarchy"/>
    <dgm:cxn modelId="{2EBBF780-8C48-4F36-A5D2-0967B9B5B6E1}" type="presParOf" srcId="{6D51354C-AEA6-44E5-96CA-EF6878608701}" destId="{884C7EE6-1B84-4289-AD51-F2B2BD303603}" srcOrd="0" destOrd="0" presId="urn:microsoft.com/office/officeart/2008/layout/HorizontalMultiLevelHierarchy"/>
    <dgm:cxn modelId="{9EE7772D-7876-4DD3-B00F-6565C275E774}" type="presParOf" srcId="{6D51354C-AEA6-44E5-96CA-EF6878608701}" destId="{D14AA159-60B4-49C0-8911-C723387C54B9}" srcOrd="1" destOrd="0" presId="urn:microsoft.com/office/officeart/2008/layout/HorizontalMultiLevelHierarchy"/>
    <dgm:cxn modelId="{F576E7A7-BB86-42AA-94CF-CCA16F96BE7A}" type="presParOf" srcId="{B524F60F-6ECF-4209-9813-FA5E9E91A66E}" destId="{05BE4AAB-D483-4F36-8A60-4C87B1B87DA0}" srcOrd="4" destOrd="0" presId="urn:microsoft.com/office/officeart/2008/layout/HorizontalMultiLevelHierarchy"/>
    <dgm:cxn modelId="{4EFCD212-05DC-402E-97DE-713C917E292C}" type="presParOf" srcId="{05BE4AAB-D483-4F36-8A60-4C87B1B87DA0}" destId="{06C33229-9447-4D62-B805-9E6E745E2637}" srcOrd="0" destOrd="0" presId="urn:microsoft.com/office/officeart/2008/layout/HorizontalMultiLevelHierarchy"/>
    <dgm:cxn modelId="{6498C5F2-448E-4C58-A133-98658E70B715}" type="presParOf" srcId="{B524F60F-6ECF-4209-9813-FA5E9E91A66E}" destId="{C4ACC143-9C59-4F66-B032-A81086932516}" srcOrd="5" destOrd="0" presId="urn:microsoft.com/office/officeart/2008/layout/HorizontalMultiLevelHierarchy"/>
    <dgm:cxn modelId="{EF391CED-4B57-4AAE-994A-280860504B13}" type="presParOf" srcId="{C4ACC143-9C59-4F66-B032-A81086932516}" destId="{1BEFE001-CDD3-49AE-8F25-489EAD445521}" srcOrd="0" destOrd="0" presId="urn:microsoft.com/office/officeart/2008/layout/HorizontalMultiLevelHierarchy"/>
    <dgm:cxn modelId="{68DDD4C6-04B7-46A4-940F-AA52F48E8BC5}" type="presParOf" srcId="{C4ACC143-9C59-4F66-B032-A81086932516}" destId="{93BAC352-6981-4489-97C2-F58E7BB9B2EF}" srcOrd="1" destOrd="0" presId="urn:microsoft.com/office/officeart/2008/layout/HorizontalMultiLevelHierarchy"/>
    <dgm:cxn modelId="{C73FB6E7-D685-44CB-95BC-CAFE033257B8}" type="presParOf" srcId="{B524F60F-6ECF-4209-9813-FA5E9E91A66E}" destId="{715A79F2-AC4D-47AF-8554-9310C81A961D}" srcOrd="6" destOrd="0" presId="urn:microsoft.com/office/officeart/2008/layout/HorizontalMultiLevelHierarchy"/>
    <dgm:cxn modelId="{DC8EBE87-88CB-4C41-8EE8-C7646AB15766}" type="presParOf" srcId="{715A79F2-AC4D-47AF-8554-9310C81A961D}" destId="{6EC8D35C-38C3-43C6-BFB7-26F6F945BE57}" srcOrd="0" destOrd="0" presId="urn:microsoft.com/office/officeart/2008/layout/HorizontalMultiLevelHierarchy"/>
    <dgm:cxn modelId="{EF6D9CC2-2761-4264-81CA-BEE410359E7D}" type="presParOf" srcId="{B524F60F-6ECF-4209-9813-FA5E9E91A66E}" destId="{E3348AA4-CA53-456E-8FCE-74AD120E0489}" srcOrd="7" destOrd="0" presId="urn:microsoft.com/office/officeart/2008/layout/HorizontalMultiLevelHierarchy"/>
    <dgm:cxn modelId="{FBC20D5D-F5BF-4741-A38A-E9BEA9C5F2C0}" type="presParOf" srcId="{E3348AA4-CA53-456E-8FCE-74AD120E0489}" destId="{5C7ECF85-2CF1-4798-931C-0284C1B8593F}" srcOrd="0" destOrd="0" presId="urn:microsoft.com/office/officeart/2008/layout/HorizontalMultiLevelHierarchy"/>
    <dgm:cxn modelId="{96EE0387-21B1-4834-8A89-094F37558C78}" type="presParOf" srcId="{E3348AA4-CA53-456E-8FCE-74AD120E0489}" destId="{ADE6581C-BD3B-415F-9346-FFE2E8B1240F}" srcOrd="1" destOrd="0" presId="urn:microsoft.com/office/officeart/2008/layout/HorizontalMultiLevelHierarchy"/>
    <dgm:cxn modelId="{82A985C0-6CAB-4704-A552-5EF006513004}" type="presParOf" srcId="{B524F60F-6ECF-4209-9813-FA5E9E91A66E}" destId="{E69965C4-8CE0-488C-A4DD-36D222920C18}" srcOrd="8" destOrd="0" presId="urn:microsoft.com/office/officeart/2008/layout/HorizontalMultiLevelHierarchy"/>
    <dgm:cxn modelId="{C0864230-D175-4BD2-BBF7-3BE3527EC2E3}" type="presParOf" srcId="{E69965C4-8CE0-488C-A4DD-36D222920C18}" destId="{2B0DE518-5D41-42E4-90F5-3C161B8FD944}" srcOrd="0" destOrd="0" presId="urn:microsoft.com/office/officeart/2008/layout/HorizontalMultiLevelHierarchy"/>
    <dgm:cxn modelId="{444ECDC0-9C05-4690-8F7F-EE9F82ABBE47}" type="presParOf" srcId="{B524F60F-6ECF-4209-9813-FA5E9E91A66E}" destId="{212D5C52-62CE-4729-8C2E-EB0F13758A3B}" srcOrd="9" destOrd="0" presId="urn:microsoft.com/office/officeart/2008/layout/HorizontalMultiLevelHierarchy"/>
    <dgm:cxn modelId="{1C7CD2C6-A9AE-4F75-8EDB-439ABE9DD3B4}" type="presParOf" srcId="{212D5C52-62CE-4729-8C2E-EB0F13758A3B}" destId="{3533E6C8-7BB6-40F2-AC88-8CDFC18E945E}" srcOrd="0" destOrd="0" presId="urn:microsoft.com/office/officeart/2008/layout/HorizontalMultiLevelHierarchy"/>
    <dgm:cxn modelId="{D17A2A7F-64CF-4AEF-821A-1E3DE9501E3F}" type="presParOf" srcId="{212D5C52-62CE-4729-8C2E-EB0F13758A3B}" destId="{01F88FE6-E5C1-4F9F-8B40-CFDE7932CE7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80E493-A89A-4EBF-8CBF-B3B3F708746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2F0670-6D2B-4438-94D2-FBFC7D622517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Договор о целевом приеме: исполнитель (образовательная организация) - заказчик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813000-3786-4348-A5CA-148B5E607F84}" type="parTrans" cxnId="{D767E0FC-03DD-4219-8795-DAB59CC0D76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691B50-A407-4AEE-89E7-4B403E7C983F}" type="sibTrans" cxnId="{D767E0FC-03DD-4219-8795-DAB59CC0D76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DBB365-C774-4A88-A44D-7E06A02178EB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Заказчик обязан: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F8CA25-C265-4F11-AA11-E1BC92BE3EB5}" type="parTrans" cxnId="{0DC1DA76-B3D2-4DAD-A6A2-D244B503CE2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967F7B-942E-4223-9DA9-A894E39E05F5}" type="sibTrans" cxnId="{0DC1DA76-B3D2-4DAD-A6A2-D244B503CE2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A058BF-D85F-4214-8676-8DB0D4842A69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Обязательства организации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93FA95-54D9-469A-8E6B-A034B77055C8}" type="parTrans" cxnId="{5D812574-E8BF-4AB6-9E74-9790C9F42BE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0791AC-5D66-4063-A90B-B32CDB00A950}" type="sibTrans" cxnId="{5D812574-E8BF-4AB6-9E74-9790C9F42BE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2209BA-8417-4987-B00E-948D8AC2FED5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Обязательства гражданина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BDE549-C78D-428D-945D-67548A6C5AE4}" type="parTrans" cxnId="{0D56CA61-5A7B-46F6-81F9-A87DEF10120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E97714-5D8C-4CFF-B404-A0B98AB1CC04}" type="sibTrans" cxnId="{0D56CA61-5A7B-46F6-81F9-A87DEF10120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680DBD-E45C-4EE3-85A2-339FDD139D19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предоставить меры социальной поддержки в период обучения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8A9A5C-1724-41C9-91B7-6814BA311933}" type="parTrans" cxnId="{8A600DF6-08C0-4CC9-A3A8-35636FA9AF3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F37E53-FB19-448C-8A6D-DB5D62EB5C53}" type="sibTrans" cxnId="{8A600DF6-08C0-4CC9-A3A8-35636FA9AF3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ADF4EB-4D87-4A79-B22E-A5401A547838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организовать прохождение практики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B89515-869D-4D2E-B1F8-B37090A6CC37}" type="parTrans" cxnId="{A085FBB9-ADB3-49E9-A7D6-8BF318C1FAD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86DC1E-29B8-4221-A63C-1C1A55BE5BAE}" type="sibTrans" cxnId="{A085FBB9-ADB3-49E9-A7D6-8BF318C1FAD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948250-B4CB-4150-A801-501CC2E7BBE6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организовать целевой прием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341338-1811-4AA2-8A13-26F36BFCC482}" type="parTrans" cxnId="{7F10E111-EE5E-4AAE-B198-790B5DE34F4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FCE4D7-B72A-4817-B02C-4DEA34BB308B}" type="sibTrans" cxnId="{7F10E111-EE5E-4AAE-B198-790B5DE34F4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2E5279-684F-4781-9AEB-F227198E3C98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осуществлять отбор и направление граждан, заключивших договор о целевом обучении, к исполнителю для участия в конкурсе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017E3C-D511-47E2-84C1-F90066BB95E7}" type="parTrans" cxnId="{DD2174C9-FD3B-4E5D-9411-23510F4D741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13C0F7-3898-413B-8736-53F01CE621A5}" type="sibTrans" cxnId="{DD2174C9-FD3B-4E5D-9411-23510F4D741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556EE4-1FD0-49F8-A83D-7C4A7A85B4F7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организовать прохождение практики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821054-671C-42FF-AD8A-FC0EECAD222E}" type="parTrans" cxnId="{8497F919-F342-4A98-825A-D9D3DCA4274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0DD9FE-826A-498C-A508-C708F6DDEFAE}" type="sibTrans" cxnId="{8497F919-F342-4A98-825A-D9D3DCA4274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6ED331-B9F5-472A-B8AF-60FE0E9A9488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обеспечить трудоустройство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61A56E-7DA0-4F09-8488-7D311EBEA4F8}" type="parTrans" cxnId="{D155A534-8180-4FA8-ABCE-E44587E77092}">
      <dgm:prSet/>
      <dgm:spPr/>
      <dgm:t>
        <a:bodyPr/>
        <a:lstStyle/>
        <a:p>
          <a:endParaRPr lang="ru-RU"/>
        </a:p>
      </dgm:t>
    </dgm:pt>
    <dgm:pt modelId="{1F1CDA0F-9714-461D-A2AB-A98A4C53460C}" type="sibTrans" cxnId="{D155A534-8180-4FA8-ABCE-E44587E77092}">
      <dgm:prSet/>
      <dgm:spPr/>
      <dgm:t>
        <a:bodyPr/>
        <a:lstStyle/>
        <a:p>
          <a:endParaRPr lang="ru-RU"/>
        </a:p>
      </dgm:t>
    </dgm:pt>
    <dgm:pt modelId="{9D738D69-CB3E-49EF-8697-D1905D198260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выплатить компенсацию в случае неисполнения договорных обязательств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D93174-29A5-436B-8B25-7EBEF7FC3779}" type="parTrans" cxnId="{CA7639E5-25B5-473F-9176-B3CFE6C21595}">
      <dgm:prSet/>
      <dgm:spPr/>
      <dgm:t>
        <a:bodyPr/>
        <a:lstStyle/>
        <a:p>
          <a:endParaRPr lang="ru-RU"/>
        </a:p>
      </dgm:t>
    </dgm:pt>
    <dgm:pt modelId="{C64A99AA-0564-415C-8932-4A8B95EFE965}" type="sibTrans" cxnId="{CA7639E5-25B5-473F-9176-B3CFE6C21595}">
      <dgm:prSet/>
      <dgm:spPr/>
      <dgm:t>
        <a:bodyPr/>
        <a:lstStyle/>
        <a:p>
          <a:endParaRPr lang="ru-RU"/>
        </a:p>
      </dgm:t>
    </dgm:pt>
    <dgm:pt modelId="{B25D5E0C-D5C3-40C3-8559-766E0750DD90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осваивать образовательную программу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4F0A83-6785-4C34-A184-150C8264F650}" type="parTrans" cxnId="{706A8369-0C0B-4772-B42F-508D687A111D}">
      <dgm:prSet/>
      <dgm:spPr/>
      <dgm:t>
        <a:bodyPr/>
        <a:lstStyle/>
        <a:p>
          <a:endParaRPr lang="ru-RU"/>
        </a:p>
      </dgm:t>
    </dgm:pt>
    <dgm:pt modelId="{51247D7C-7366-4048-B79D-394A166EA752}" type="sibTrans" cxnId="{706A8369-0C0B-4772-B42F-508D687A111D}">
      <dgm:prSet/>
      <dgm:spPr/>
      <dgm:t>
        <a:bodyPr/>
        <a:lstStyle/>
        <a:p>
          <a:endParaRPr lang="ru-RU"/>
        </a:p>
      </dgm:t>
    </dgm:pt>
    <dgm:pt modelId="{2D3FC5BE-51E1-4ADD-AFE5-DEB5418EE3E3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проходить практику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695253-9539-4126-B769-4C1BF41DF1C7}" type="parTrans" cxnId="{3FB13E83-8B79-4590-A0F6-81FF1264623C}">
      <dgm:prSet/>
      <dgm:spPr/>
      <dgm:t>
        <a:bodyPr/>
        <a:lstStyle/>
        <a:p>
          <a:endParaRPr lang="ru-RU"/>
        </a:p>
      </dgm:t>
    </dgm:pt>
    <dgm:pt modelId="{C5EFB985-F88F-4BDA-8C56-77034843159B}" type="sibTrans" cxnId="{3FB13E83-8B79-4590-A0F6-81FF1264623C}">
      <dgm:prSet/>
      <dgm:spPr/>
      <dgm:t>
        <a:bodyPr/>
        <a:lstStyle/>
        <a:p>
          <a:endParaRPr lang="ru-RU"/>
        </a:p>
      </dgm:t>
    </dgm:pt>
    <dgm:pt modelId="{257B1501-0B7E-4C83-AB25-723D2097135E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заключить трудовой договор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93DE86-EC74-4B0C-BA4E-FFB145F87AFC}" type="parTrans" cxnId="{8EA2FB29-F033-46D3-9411-8A9007D94506}">
      <dgm:prSet/>
      <dgm:spPr/>
      <dgm:t>
        <a:bodyPr/>
        <a:lstStyle/>
        <a:p>
          <a:endParaRPr lang="ru-RU"/>
        </a:p>
      </dgm:t>
    </dgm:pt>
    <dgm:pt modelId="{2A404EBA-F4FB-4823-A5A6-C998AD7F8A86}" type="sibTrans" cxnId="{8EA2FB29-F033-46D3-9411-8A9007D94506}">
      <dgm:prSet/>
      <dgm:spPr/>
      <dgm:t>
        <a:bodyPr/>
        <a:lstStyle/>
        <a:p>
          <a:endParaRPr lang="ru-RU"/>
        </a:p>
      </dgm:t>
    </dgm:pt>
    <dgm:pt modelId="{61B20B91-F43E-4C20-B370-17208AB2375D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Договор о целевом обучении: организация (заказчик целевого приема) -  и гражданин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EC9CE9-AAB4-4C41-B76D-F77DCA06CC67}" type="sibTrans" cxnId="{FA36B796-3E0C-4584-9094-60873031625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D51688-0DF1-4CE4-B0F3-3DAD4AF0C39B}" type="parTrans" cxnId="{FA36B796-3E0C-4584-9094-60873031625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08B30F-8677-4896-B8CE-86AD6535D4E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возместить расходы организации, а также выплатить штраф в двукратном размере расходов, в случае неисполнения договорных обязательств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80C3E4-22B8-499D-BF46-FB34F0C95832}" type="parTrans" cxnId="{2EFF9DAA-7BBD-48D0-9E67-2057400FDF09}">
      <dgm:prSet/>
      <dgm:spPr/>
      <dgm:t>
        <a:bodyPr/>
        <a:lstStyle/>
        <a:p>
          <a:endParaRPr lang="ru-RU"/>
        </a:p>
      </dgm:t>
    </dgm:pt>
    <dgm:pt modelId="{C35D10C2-4064-4B6B-A20B-B2682C27E9A4}" type="sibTrans" cxnId="{2EFF9DAA-7BBD-48D0-9E67-2057400FDF09}">
      <dgm:prSet/>
      <dgm:spPr/>
      <dgm:t>
        <a:bodyPr/>
        <a:lstStyle/>
        <a:p>
          <a:endParaRPr lang="ru-RU"/>
        </a:p>
      </dgm:t>
    </dgm:pt>
    <dgm:pt modelId="{DDA015A0-AFB7-4875-B85D-2931EF684FF4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Исполнитель обязан: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6D7109-36BA-45E9-B166-F60C41330BCF}" type="parTrans" cxnId="{B0375050-E2AC-438F-A3C2-6BC681BB2987}">
      <dgm:prSet/>
      <dgm:spPr/>
      <dgm:t>
        <a:bodyPr/>
        <a:lstStyle/>
        <a:p>
          <a:endParaRPr lang="ru-RU"/>
        </a:p>
      </dgm:t>
    </dgm:pt>
    <dgm:pt modelId="{AA2356C4-41D6-4A6E-A3D1-27117557BD4F}" type="sibTrans" cxnId="{B0375050-E2AC-438F-A3C2-6BC681BB2987}">
      <dgm:prSet/>
      <dgm:spPr/>
      <dgm:t>
        <a:bodyPr/>
        <a:lstStyle/>
        <a:p>
          <a:endParaRPr lang="ru-RU"/>
        </a:p>
      </dgm:t>
    </dgm:pt>
    <dgm:pt modelId="{0FD00BAB-DF65-420B-A328-3613643FD80B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принять на обучение, прошедших конкурс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AD4220-CF0A-430C-B6C9-AEC09E96189F}" type="parTrans" cxnId="{6474879D-84A4-4381-93BC-39A837D24FA0}">
      <dgm:prSet/>
      <dgm:spPr/>
      <dgm:t>
        <a:bodyPr/>
        <a:lstStyle/>
        <a:p>
          <a:endParaRPr lang="ru-RU"/>
        </a:p>
      </dgm:t>
    </dgm:pt>
    <dgm:pt modelId="{F2D9E8F7-8D1C-456A-AF11-5D37D020F75B}" type="sibTrans" cxnId="{6474879D-84A4-4381-93BC-39A837D24FA0}">
      <dgm:prSet/>
      <dgm:spPr/>
      <dgm:t>
        <a:bodyPr/>
        <a:lstStyle/>
        <a:p>
          <a:endParaRPr lang="ru-RU"/>
        </a:p>
      </dgm:t>
    </dgm:pt>
    <dgm:pt modelId="{3E1EA6FF-1FE7-4BB6-8419-6ED5A0E09107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обеспечить условия для подготовки граждан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D34CA1-7E6F-4764-B96B-F04D62005176}" type="parTrans" cxnId="{42425071-BC94-47CE-9E4B-E2714D3C2838}">
      <dgm:prSet/>
      <dgm:spPr/>
      <dgm:t>
        <a:bodyPr/>
        <a:lstStyle/>
        <a:p>
          <a:endParaRPr lang="ru-RU"/>
        </a:p>
      </dgm:t>
    </dgm:pt>
    <dgm:pt modelId="{330B9B2E-BB52-4D1B-B200-13E7DBD0DA18}" type="sibTrans" cxnId="{42425071-BC94-47CE-9E4B-E2714D3C2838}">
      <dgm:prSet/>
      <dgm:spPr/>
      <dgm:t>
        <a:bodyPr/>
        <a:lstStyle/>
        <a:p>
          <a:endParaRPr lang="ru-RU"/>
        </a:p>
      </dgm:t>
    </dgm:pt>
    <dgm:pt modelId="{A583C7F5-64DC-49C6-AD7C-F4F1C087A39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представлять информацию об успеваемости граждан заказчику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33E49E-CE1B-4789-8462-5D04BD7F07C5}" type="parTrans" cxnId="{E9B36CDF-6475-4D8C-9CA1-31BE86700521}">
      <dgm:prSet/>
      <dgm:spPr/>
      <dgm:t>
        <a:bodyPr/>
        <a:lstStyle/>
        <a:p>
          <a:endParaRPr lang="ru-RU"/>
        </a:p>
      </dgm:t>
    </dgm:pt>
    <dgm:pt modelId="{71EB673F-D490-4115-955E-B246345CA90F}" type="sibTrans" cxnId="{E9B36CDF-6475-4D8C-9CA1-31BE86700521}">
      <dgm:prSet/>
      <dgm:spPr/>
      <dgm:t>
        <a:bodyPr/>
        <a:lstStyle/>
        <a:p>
          <a:endParaRPr lang="ru-RU"/>
        </a:p>
      </dgm:t>
    </dgm:pt>
    <dgm:pt modelId="{FE4AF0A7-821F-48A9-B353-3305BC8659C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обеспечить направление на практику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201173-3FC1-4356-BD55-25FD82F0B3F3}" type="parTrans" cxnId="{433D5891-3512-47A2-A05B-1048C2A32D7B}">
      <dgm:prSet/>
      <dgm:spPr/>
      <dgm:t>
        <a:bodyPr/>
        <a:lstStyle/>
        <a:p>
          <a:endParaRPr lang="ru-RU"/>
        </a:p>
      </dgm:t>
    </dgm:pt>
    <dgm:pt modelId="{3C9EB0FC-5C2C-4EA7-8211-CF1C18463C82}" type="sibTrans" cxnId="{433D5891-3512-47A2-A05B-1048C2A32D7B}">
      <dgm:prSet/>
      <dgm:spPr/>
      <dgm:t>
        <a:bodyPr/>
        <a:lstStyle/>
        <a:p>
          <a:endParaRPr lang="ru-RU"/>
        </a:p>
      </dgm:t>
    </dgm:pt>
    <dgm:pt modelId="{3ADC671D-EE4B-483D-9F53-E73AA5587500}" type="pres">
      <dgm:prSet presAssocID="{CD80E493-A89A-4EBF-8CBF-B3B3F70874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45D49B-7E1E-4027-AD84-AD54BEF7D066}" type="pres">
      <dgm:prSet presAssocID="{352F0670-6D2B-4438-94D2-FBFC7D622517}" presName="composite" presStyleCnt="0"/>
      <dgm:spPr/>
      <dgm:t>
        <a:bodyPr/>
        <a:lstStyle/>
        <a:p>
          <a:endParaRPr lang="ru-RU"/>
        </a:p>
      </dgm:t>
    </dgm:pt>
    <dgm:pt modelId="{254BC700-527C-4E61-933F-984D0DBC24F0}" type="pres">
      <dgm:prSet presAssocID="{352F0670-6D2B-4438-94D2-FBFC7D622517}" presName="parTx" presStyleLbl="alignNode1" presStyleIdx="0" presStyleCnt="2" custLinFactNeighborY="-302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12D7FE-3E65-4308-98E0-6498703945F1}" type="pres">
      <dgm:prSet presAssocID="{352F0670-6D2B-4438-94D2-FBFC7D622517}" presName="desTx" presStyleLbl="alignAccFollowNode1" presStyleIdx="0" presStyleCnt="2" custScaleY="95531" custLinFactNeighborY="-8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D76DE7-00EE-4457-964E-5681DB914E7D}" type="pres">
      <dgm:prSet presAssocID="{62691B50-A407-4AEE-89E7-4B403E7C983F}" presName="space" presStyleCnt="0"/>
      <dgm:spPr/>
      <dgm:t>
        <a:bodyPr/>
        <a:lstStyle/>
        <a:p>
          <a:endParaRPr lang="ru-RU"/>
        </a:p>
      </dgm:t>
    </dgm:pt>
    <dgm:pt modelId="{60361BE8-614C-43A9-A547-055BDC12AF8C}" type="pres">
      <dgm:prSet presAssocID="{61B20B91-F43E-4C20-B370-17208AB2375D}" presName="composite" presStyleCnt="0"/>
      <dgm:spPr/>
      <dgm:t>
        <a:bodyPr/>
        <a:lstStyle/>
        <a:p>
          <a:endParaRPr lang="ru-RU"/>
        </a:p>
      </dgm:t>
    </dgm:pt>
    <dgm:pt modelId="{E7776F69-F033-4B24-8333-2C6B26389D63}" type="pres">
      <dgm:prSet presAssocID="{61B20B91-F43E-4C20-B370-17208AB2375D}" presName="parTx" presStyleLbl="alignNode1" presStyleIdx="1" presStyleCnt="2" custLinFactNeighborY="-244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F6E8BE-FA63-418E-BBDE-A3ACECB57223}" type="pres">
      <dgm:prSet presAssocID="{61B20B91-F43E-4C20-B370-17208AB2375D}" presName="desTx" presStyleLbl="alignAccFollowNode1" presStyleIdx="1" presStyleCnt="2" custLinFactNeighborY="-8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63088C-A9BD-4382-BEA1-79880955EE88}" type="presOf" srcId="{7E556EE4-1FD0-49F8-A83D-7C4A7A85B4F7}" destId="{E712D7FE-3E65-4308-98E0-6498703945F1}" srcOrd="0" destOrd="2" presId="urn:microsoft.com/office/officeart/2005/8/layout/hList1"/>
    <dgm:cxn modelId="{CA7639E5-25B5-473F-9176-B3CFE6C21595}" srcId="{67A058BF-D85F-4214-8676-8DB0D4842A69}" destId="{9D738D69-CB3E-49EF-8697-D1905D198260}" srcOrd="3" destOrd="0" parTransId="{8CD93174-29A5-436B-8B25-7EBEF7FC3779}" sibTransId="{C64A99AA-0564-415C-8932-4A8B95EFE965}"/>
    <dgm:cxn modelId="{D767E0FC-03DD-4219-8795-DAB59CC0D766}" srcId="{CD80E493-A89A-4EBF-8CBF-B3B3F708746C}" destId="{352F0670-6D2B-4438-94D2-FBFC7D622517}" srcOrd="0" destOrd="0" parTransId="{21813000-3786-4348-A5CA-148B5E607F84}" sibTransId="{62691B50-A407-4AEE-89E7-4B403E7C983F}"/>
    <dgm:cxn modelId="{D155A534-8180-4FA8-ABCE-E44587E77092}" srcId="{67A058BF-D85F-4214-8676-8DB0D4842A69}" destId="{AF6ED331-B9F5-472A-B8AF-60FE0E9A9488}" srcOrd="2" destOrd="0" parTransId="{E161A56E-7DA0-4F09-8488-7D311EBEA4F8}" sibTransId="{1F1CDA0F-9714-461D-A2AB-A98A4C53460C}"/>
    <dgm:cxn modelId="{0DC1DA76-B3D2-4DAD-A6A2-D244B503CE25}" srcId="{352F0670-6D2B-4438-94D2-FBFC7D622517}" destId="{25DBB365-C774-4A88-A44D-7E06A02178EB}" srcOrd="0" destOrd="0" parTransId="{47F8CA25-C265-4F11-AA11-E1BC92BE3EB5}" sibTransId="{4F967F7B-942E-4223-9DA9-A894E39E05F5}"/>
    <dgm:cxn modelId="{8523562E-9E21-4B41-9AF8-581C15444A6D}" type="presOf" srcId="{DDA015A0-AFB7-4875-B85D-2931EF684FF4}" destId="{E712D7FE-3E65-4308-98E0-6498703945F1}" srcOrd="0" destOrd="3" presId="urn:microsoft.com/office/officeart/2005/8/layout/hList1"/>
    <dgm:cxn modelId="{3D79D88D-77D5-4C3D-ACDF-3BE1DF3557B2}" type="presOf" srcId="{3E1EA6FF-1FE7-4BB6-8419-6ED5A0E09107}" destId="{E712D7FE-3E65-4308-98E0-6498703945F1}" srcOrd="0" destOrd="6" presId="urn:microsoft.com/office/officeart/2005/8/layout/hList1"/>
    <dgm:cxn modelId="{D368A4FE-AE38-4AF0-B220-649EED44E3DB}" type="presOf" srcId="{7B680DBD-E45C-4EE3-85A2-339FDD139D19}" destId="{47F6E8BE-FA63-418E-BBDE-A3ACECB57223}" srcOrd="0" destOrd="1" presId="urn:microsoft.com/office/officeart/2005/8/layout/hList1"/>
    <dgm:cxn modelId="{E9B36CDF-6475-4D8C-9CA1-31BE86700521}" srcId="{DDA015A0-AFB7-4875-B85D-2931EF684FF4}" destId="{A583C7F5-64DC-49C6-AD7C-F4F1C087A39C}" srcOrd="3" destOrd="0" parTransId="{7733E49E-CE1B-4789-8462-5D04BD7F07C5}" sibTransId="{71EB673F-D490-4115-955E-B246345CA90F}"/>
    <dgm:cxn modelId="{6474879D-84A4-4381-93BC-39A837D24FA0}" srcId="{DDA015A0-AFB7-4875-B85D-2931EF684FF4}" destId="{0FD00BAB-DF65-420B-A328-3613643FD80B}" srcOrd="1" destOrd="0" parTransId="{80AD4220-CF0A-430C-B6C9-AEC09E96189F}" sibTransId="{F2D9E8F7-8D1C-456A-AF11-5D37D020F75B}"/>
    <dgm:cxn modelId="{2EFF9DAA-7BBD-48D0-9E67-2057400FDF09}" srcId="{582209BA-8417-4987-B00E-948D8AC2FED5}" destId="{1208B30F-8677-4896-B8CE-86AD6535D4E5}" srcOrd="3" destOrd="0" parTransId="{8880C3E4-22B8-499D-BF46-FB34F0C95832}" sibTransId="{C35D10C2-4064-4B6B-A20B-B2682C27E9A4}"/>
    <dgm:cxn modelId="{4149514C-512C-4C82-BFD6-F07D45EE548E}" type="presOf" srcId="{2D3FC5BE-51E1-4ADD-AFE5-DEB5418EE3E3}" destId="{47F6E8BE-FA63-418E-BBDE-A3ACECB57223}" srcOrd="0" destOrd="7" presId="urn:microsoft.com/office/officeart/2005/8/layout/hList1"/>
    <dgm:cxn modelId="{DC1D04DD-3826-48BB-80E3-04F0A645CDEF}" type="presOf" srcId="{FE4AF0A7-821F-48A9-B353-3305BC8659CC}" destId="{E712D7FE-3E65-4308-98E0-6498703945F1}" srcOrd="0" destOrd="8" presId="urn:microsoft.com/office/officeart/2005/8/layout/hList1"/>
    <dgm:cxn modelId="{5D812574-E8BF-4AB6-9E74-9790C9F42BEC}" srcId="{61B20B91-F43E-4C20-B370-17208AB2375D}" destId="{67A058BF-D85F-4214-8676-8DB0D4842A69}" srcOrd="0" destOrd="0" parTransId="{F193FA95-54D9-469A-8E6B-A034B77055C8}" sibTransId="{C80791AC-5D66-4063-A90B-B32CDB00A950}"/>
    <dgm:cxn modelId="{706A8369-0C0B-4772-B42F-508D687A111D}" srcId="{582209BA-8417-4987-B00E-948D8AC2FED5}" destId="{B25D5E0C-D5C3-40C3-8559-766E0750DD90}" srcOrd="0" destOrd="0" parTransId="{AB4F0A83-6785-4C34-A184-150C8264F650}" sibTransId="{51247D7C-7366-4048-B79D-394A166EA752}"/>
    <dgm:cxn modelId="{8A600DF6-08C0-4CC9-A3A8-35636FA9AF32}" srcId="{67A058BF-D85F-4214-8676-8DB0D4842A69}" destId="{7B680DBD-E45C-4EE3-85A2-339FDD139D19}" srcOrd="0" destOrd="0" parTransId="{728A9A5C-1724-41C9-91B7-6814BA311933}" sibTransId="{89F37E53-FB19-448C-8A6D-DB5D62EB5C53}"/>
    <dgm:cxn modelId="{8777CB9C-630F-4146-BE04-46D55FE4BA67}" type="presOf" srcId="{B25D5E0C-D5C3-40C3-8559-766E0750DD90}" destId="{47F6E8BE-FA63-418E-BBDE-A3ACECB57223}" srcOrd="0" destOrd="6" presId="urn:microsoft.com/office/officeart/2005/8/layout/hList1"/>
    <dgm:cxn modelId="{8EA2FB29-F033-46D3-9411-8A9007D94506}" srcId="{582209BA-8417-4987-B00E-948D8AC2FED5}" destId="{257B1501-0B7E-4C83-AB25-723D2097135E}" srcOrd="2" destOrd="0" parTransId="{AE93DE86-EC74-4B0C-BA4E-FFB145F87AFC}" sibTransId="{2A404EBA-F4FB-4823-A5A6-C998AD7F8A86}"/>
    <dgm:cxn modelId="{6D91DD66-014D-4748-A424-145880A90533}" type="presOf" srcId="{19ADF4EB-4D87-4A79-B22E-A5401A547838}" destId="{47F6E8BE-FA63-418E-BBDE-A3ACECB57223}" srcOrd="0" destOrd="2" presId="urn:microsoft.com/office/officeart/2005/8/layout/hList1"/>
    <dgm:cxn modelId="{8D652043-6D81-4E91-A3B0-500114832170}" type="presOf" srcId="{CD80E493-A89A-4EBF-8CBF-B3B3F708746C}" destId="{3ADC671D-EE4B-483D-9F53-E73AA5587500}" srcOrd="0" destOrd="0" presId="urn:microsoft.com/office/officeart/2005/8/layout/hList1"/>
    <dgm:cxn modelId="{7F10E111-EE5E-4AAE-B198-790B5DE34F49}" srcId="{DDA015A0-AFB7-4875-B85D-2931EF684FF4}" destId="{81948250-B4CB-4150-A801-501CC2E7BBE6}" srcOrd="0" destOrd="0" parTransId="{53341338-1811-4AA2-8A13-26F36BFCC482}" sibTransId="{64FCE4D7-B72A-4817-B02C-4DEA34BB308B}"/>
    <dgm:cxn modelId="{10562513-748B-435E-8EB2-79E435D35950}" type="presOf" srcId="{67A058BF-D85F-4214-8676-8DB0D4842A69}" destId="{47F6E8BE-FA63-418E-BBDE-A3ACECB57223}" srcOrd="0" destOrd="0" presId="urn:microsoft.com/office/officeart/2005/8/layout/hList1"/>
    <dgm:cxn modelId="{2501CB34-6664-4BCD-A7C3-3A0A4B75AC30}" type="presOf" srcId="{0FD00BAB-DF65-420B-A328-3613643FD80B}" destId="{E712D7FE-3E65-4308-98E0-6498703945F1}" srcOrd="0" destOrd="5" presId="urn:microsoft.com/office/officeart/2005/8/layout/hList1"/>
    <dgm:cxn modelId="{2201710C-BE40-4539-90AC-8E62A3749677}" type="presOf" srcId="{1208B30F-8677-4896-B8CE-86AD6535D4E5}" destId="{47F6E8BE-FA63-418E-BBDE-A3ACECB57223}" srcOrd="0" destOrd="9" presId="urn:microsoft.com/office/officeart/2005/8/layout/hList1"/>
    <dgm:cxn modelId="{BDE0EB03-9493-43B3-9C1F-D4A04CCE084A}" type="presOf" srcId="{25DBB365-C774-4A88-A44D-7E06A02178EB}" destId="{E712D7FE-3E65-4308-98E0-6498703945F1}" srcOrd="0" destOrd="0" presId="urn:microsoft.com/office/officeart/2005/8/layout/hList1"/>
    <dgm:cxn modelId="{1B176AD7-0596-4B80-BE7F-F3591900D1A4}" type="presOf" srcId="{352F0670-6D2B-4438-94D2-FBFC7D622517}" destId="{254BC700-527C-4E61-933F-984D0DBC24F0}" srcOrd="0" destOrd="0" presId="urn:microsoft.com/office/officeart/2005/8/layout/hList1"/>
    <dgm:cxn modelId="{348D2B82-BC73-4E8D-9D10-C7BC50DDCECB}" type="presOf" srcId="{81948250-B4CB-4150-A801-501CC2E7BBE6}" destId="{E712D7FE-3E65-4308-98E0-6498703945F1}" srcOrd="0" destOrd="4" presId="urn:microsoft.com/office/officeart/2005/8/layout/hList1"/>
    <dgm:cxn modelId="{DD2174C9-FD3B-4E5D-9411-23510F4D741B}" srcId="{25DBB365-C774-4A88-A44D-7E06A02178EB}" destId="{052E5279-684F-4781-9AEB-F227198E3C98}" srcOrd="0" destOrd="0" parTransId="{6D017E3C-D511-47E2-84C1-F90066BB95E7}" sibTransId="{B913C0F7-3898-413B-8736-53F01CE621A5}"/>
    <dgm:cxn modelId="{AB0DDD3F-9919-49C7-B390-55CFEE4B3BFD}" type="presOf" srcId="{AF6ED331-B9F5-472A-B8AF-60FE0E9A9488}" destId="{47F6E8BE-FA63-418E-BBDE-A3ACECB57223}" srcOrd="0" destOrd="3" presId="urn:microsoft.com/office/officeart/2005/8/layout/hList1"/>
    <dgm:cxn modelId="{433D5891-3512-47A2-A05B-1048C2A32D7B}" srcId="{DDA015A0-AFB7-4875-B85D-2931EF684FF4}" destId="{FE4AF0A7-821F-48A9-B353-3305BC8659CC}" srcOrd="4" destOrd="0" parTransId="{E3201173-3FC1-4356-BD55-25FD82F0B3F3}" sibTransId="{3C9EB0FC-5C2C-4EA7-8211-CF1C18463C82}"/>
    <dgm:cxn modelId="{3FB13E83-8B79-4590-A0F6-81FF1264623C}" srcId="{582209BA-8417-4987-B00E-948D8AC2FED5}" destId="{2D3FC5BE-51E1-4ADD-AFE5-DEB5418EE3E3}" srcOrd="1" destOrd="0" parTransId="{2D695253-9539-4126-B769-4C1BF41DF1C7}" sibTransId="{C5EFB985-F88F-4BDA-8C56-77034843159B}"/>
    <dgm:cxn modelId="{42425071-BC94-47CE-9E4B-E2714D3C2838}" srcId="{DDA015A0-AFB7-4875-B85D-2931EF684FF4}" destId="{3E1EA6FF-1FE7-4BB6-8419-6ED5A0E09107}" srcOrd="2" destOrd="0" parTransId="{14D34CA1-7E6F-4764-B96B-F04D62005176}" sibTransId="{330B9B2E-BB52-4D1B-B200-13E7DBD0DA18}"/>
    <dgm:cxn modelId="{9B997705-ABDB-40A7-97E8-427B1EC6C9FB}" type="presOf" srcId="{61B20B91-F43E-4C20-B370-17208AB2375D}" destId="{E7776F69-F033-4B24-8333-2C6B26389D63}" srcOrd="0" destOrd="0" presId="urn:microsoft.com/office/officeart/2005/8/layout/hList1"/>
    <dgm:cxn modelId="{A2ABF635-A7F4-4889-87B4-1F58BBE65D56}" type="presOf" srcId="{582209BA-8417-4987-B00E-948D8AC2FED5}" destId="{47F6E8BE-FA63-418E-BBDE-A3ACECB57223}" srcOrd="0" destOrd="5" presId="urn:microsoft.com/office/officeart/2005/8/layout/hList1"/>
    <dgm:cxn modelId="{15AD16AC-C032-429A-8F6A-CDD0FE734358}" type="presOf" srcId="{052E5279-684F-4781-9AEB-F227198E3C98}" destId="{E712D7FE-3E65-4308-98E0-6498703945F1}" srcOrd="0" destOrd="1" presId="urn:microsoft.com/office/officeart/2005/8/layout/hList1"/>
    <dgm:cxn modelId="{9E9EB941-E7A9-4CA7-BA3A-365D865C39EC}" type="presOf" srcId="{9D738D69-CB3E-49EF-8697-D1905D198260}" destId="{47F6E8BE-FA63-418E-BBDE-A3ACECB57223}" srcOrd="0" destOrd="4" presId="urn:microsoft.com/office/officeart/2005/8/layout/hList1"/>
    <dgm:cxn modelId="{B0375050-E2AC-438F-A3C2-6BC681BB2987}" srcId="{352F0670-6D2B-4438-94D2-FBFC7D622517}" destId="{DDA015A0-AFB7-4875-B85D-2931EF684FF4}" srcOrd="1" destOrd="0" parTransId="{8F6D7109-36BA-45E9-B166-F60C41330BCF}" sibTransId="{AA2356C4-41D6-4A6E-A3D1-27117557BD4F}"/>
    <dgm:cxn modelId="{F17B2D9E-0782-4067-A88F-AFC4F381569E}" type="presOf" srcId="{257B1501-0B7E-4C83-AB25-723D2097135E}" destId="{47F6E8BE-FA63-418E-BBDE-A3ACECB57223}" srcOrd="0" destOrd="8" presId="urn:microsoft.com/office/officeart/2005/8/layout/hList1"/>
    <dgm:cxn modelId="{A085FBB9-ADB3-49E9-A7D6-8BF318C1FAD6}" srcId="{67A058BF-D85F-4214-8676-8DB0D4842A69}" destId="{19ADF4EB-4D87-4A79-B22E-A5401A547838}" srcOrd="1" destOrd="0" parTransId="{72B89515-869D-4D2E-B1F8-B37090A6CC37}" sibTransId="{5A86DC1E-29B8-4221-A63C-1C1A55BE5BAE}"/>
    <dgm:cxn modelId="{8497F919-F342-4A98-825A-D9D3DCA42744}" srcId="{25DBB365-C774-4A88-A44D-7E06A02178EB}" destId="{7E556EE4-1FD0-49F8-A83D-7C4A7A85B4F7}" srcOrd="1" destOrd="0" parTransId="{CA821054-671C-42FF-AD8A-FC0EECAD222E}" sibTransId="{400DD9FE-826A-498C-A508-C708F6DDEFAE}"/>
    <dgm:cxn modelId="{0D56CA61-5A7B-46F6-81F9-A87DEF101207}" srcId="{61B20B91-F43E-4C20-B370-17208AB2375D}" destId="{582209BA-8417-4987-B00E-948D8AC2FED5}" srcOrd="1" destOrd="0" parTransId="{9ABDE549-C78D-428D-945D-67548A6C5AE4}" sibTransId="{B3E97714-5D8C-4CFF-B404-A0B98AB1CC04}"/>
    <dgm:cxn modelId="{528164E2-A352-4C0E-9F39-F280D1B04BFB}" type="presOf" srcId="{A583C7F5-64DC-49C6-AD7C-F4F1C087A39C}" destId="{E712D7FE-3E65-4308-98E0-6498703945F1}" srcOrd="0" destOrd="7" presId="urn:microsoft.com/office/officeart/2005/8/layout/hList1"/>
    <dgm:cxn modelId="{FA36B796-3E0C-4584-9094-60873031625B}" srcId="{CD80E493-A89A-4EBF-8CBF-B3B3F708746C}" destId="{61B20B91-F43E-4C20-B370-17208AB2375D}" srcOrd="1" destOrd="0" parTransId="{FAD51688-0DF1-4CE4-B0F3-3DAD4AF0C39B}" sibTransId="{8EEC9CE9-AAB4-4C41-B76D-F77DCA06CC67}"/>
    <dgm:cxn modelId="{F9AD857C-8000-4C61-A752-F65B8E198326}" type="presParOf" srcId="{3ADC671D-EE4B-483D-9F53-E73AA5587500}" destId="{FD45D49B-7E1E-4027-AD84-AD54BEF7D066}" srcOrd="0" destOrd="0" presId="urn:microsoft.com/office/officeart/2005/8/layout/hList1"/>
    <dgm:cxn modelId="{558C7A7F-9D9D-4C73-8587-7AA98A7A1DB9}" type="presParOf" srcId="{FD45D49B-7E1E-4027-AD84-AD54BEF7D066}" destId="{254BC700-527C-4E61-933F-984D0DBC24F0}" srcOrd="0" destOrd="0" presId="urn:microsoft.com/office/officeart/2005/8/layout/hList1"/>
    <dgm:cxn modelId="{56E16427-7D8C-4633-877F-86D438733DBA}" type="presParOf" srcId="{FD45D49B-7E1E-4027-AD84-AD54BEF7D066}" destId="{E712D7FE-3E65-4308-98E0-6498703945F1}" srcOrd="1" destOrd="0" presId="urn:microsoft.com/office/officeart/2005/8/layout/hList1"/>
    <dgm:cxn modelId="{15E5B4A5-0A37-466C-A18C-A9B084BF2851}" type="presParOf" srcId="{3ADC671D-EE4B-483D-9F53-E73AA5587500}" destId="{CBD76DE7-00EE-4457-964E-5681DB914E7D}" srcOrd="1" destOrd="0" presId="urn:microsoft.com/office/officeart/2005/8/layout/hList1"/>
    <dgm:cxn modelId="{CE70BA94-9EDD-4E22-9600-3F9C89472479}" type="presParOf" srcId="{3ADC671D-EE4B-483D-9F53-E73AA5587500}" destId="{60361BE8-614C-43A9-A547-055BDC12AF8C}" srcOrd="2" destOrd="0" presId="urn:microsoft.com/office/officeart/2005/8/layout/hList1"/>
    <dgm:cxn modelId="{94AEF338-D4A4-4A59-8F26-8B18EE30245A}" type="presParOf" srcId="{60361BE8-614C-43A9-A547-055BDC12AF8C}" destId="{E7776F69-F033-4B24-8333-2C6B26389D63}" srcOrd="0" destOrd="0" presId="urn:microsoft.com/office/officeart/2005/8/layout/hList1"/>
    <dgm:cxn modelId="{3FAA07DA-89C8-415C-B74B-0F91698B2177}" type="presParOf" srcId="{60361BE8-614C-43A9-A547-055BDC12AF8C}" destId="{47F6E8BE-FA63-418E-BBDE-A3ACECB5722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5F3252-5D4D-4A61-AAA9-9D9C99A0BBE0}">
      <dsp:nvSpPr>
        <dsp:cNvPr id="0" name=""/>
        <dsp:cNvSpPr/>
      </dsp:nvSpPr>
      <dsp:spPr>
        <a:xfrm>
          <a:off x="4558609" y="1138044"/>
          <a:ext cx="687282" cy="4724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24899"/>
              </a:lnTo>
              <a:lnTo>
                <a:pt x="687282" y="4724899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539B5-7B72-44DC-B54A-24EEC6328D72}">
      <dsp:nvSpPr>
        <dsp:cNvPr id="0" name=""/>
        <dsp:cNvSpPr/>
      </dsp:nvSpPr>
      <dsp:spPr>
        <a:xfrm>
          <a:off x="4558609" y="1138044"/>
          <a:ext cx="687282" cy="4402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2348"/>
              </a:lnTo>
              <a:lnTo>
                <a:pt x="687282" y="4402348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E4ACAF-7F71-4AA5-879A-85B67B0A87CA}">
      <dsp:nvSpPr>
        <dsp:cNvPr id="0" name=""/>
        <dsp:cNvSpPr/>
      </dsp:nvSpPr>
      <dsp:spPr>
        <a:xfrm>
          <a:off x="4558609" y="1138044"/>
          <a:ext cx="687282" cy="4079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9798"/>
              </a:lnTo>
              <a:lnTo>
                <a:pt x="687282" y="4079798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E15E80-27DB-4AC3-AA5D-1C732527B0F2}">
      <dsp:nvSpPr>
        <dsp:cNvPr id="0" name=""/>
        <dsp:cNvSpPr/>
      </dsp:nvSpPr>
      <dsp:spPr>
        <a:xfrm>
          <a:off x="4558609" y="1138044"/>
          <a:ext cx="687282" cy="3757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7248"/>
              </a:lnTo>
              <a:lnTo>
                <a:pt x="687282" y="3757248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23910-7026-4C14-A00C-C35920D53F4B}">
      <dsp:nvSpPr>
        <dsp:cNvPr id="0" name=""/>
        <dsp:cNvSpPr/>
      </dsp:nvSpPr>
      <dsp:spPr>
        <a:xfrm>
          <a:off x="4558609" y="1138044"/>
          <a:ext cx="687282" cy="3434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4697"/>
              </a:lnTo>
              <a:lnTo>
                <a:pt x="687282" y="3434697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2635F-78E3-4957-82E8-4021E1A9DCB3}">
      <dsp:nvSpPr>
        <dsp:cNvPr id="0" name=""/>
        <dsp:cNvSpPr/>
      </dsp:nvSpPr>
      <dsp:spPr>
        <a:xfrm>
          <a:off x="4558609" y="1138044"/>
          <a:ext cx="687282" cy="3112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2147"/>
              </a:lnTo>
              <a:lnTo>
                <a:pt x="687282" y="3112147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F2B7A-B92E-4473-B847-B137763215F2}">
      <dsp:nvSpPr>
        <dsp:cNvPr id="0" name=""/>
        <dsp:cNvSpPr/>
      </dsp:nvSpPr>
      <dsp:spPr>
        <a:xfrm>
          <a:off x="4558609" y="1138044"/>
          <a:ext cx="687282" cy="2789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9597"/>
              </a:lnTo>
              <a:lnTo>
                <a:pt x="687282" y="2789597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776E62-4184-48FB-B9C6-A358779E6ED3}">
      <dsp:nvSpPr>
        <dsp:cNvPr id="0" name=""/>
        <dsp:cNvSpPr/>
      </dsp:nvSpPr>
      <dsp:spPr>
        <a:xfrm>
          <a:off x="4558609" y="1138044"/>
          <a:ext cx="687282" cy="24670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7047"/>
              </a:lnTo>
              <a:lnTo>
                <a:pt x="687282" y="2467047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BA6681-F5B4-4B25-99A8-779170C0F0D7}">
      <dsp:nvSpPr>
        <dsp:cNvPr id="0" name=""/>
        <dsp:cNvSpPr/>
      </dsp:nvSpPr>
      <dsp:spPr>
        <a:xfrm>
          <a:off x="4558609" y="1138044"/>
          <a:ext cx="687282" cy="2144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4496"/>
              </a:lnTo>
              <a:lnTo>
                <a:pt x="687282" y="2144496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CA68C1-2DF8-42F0-8A19-4F1049F954A9}">
      <dsp:nvSpPr>
        <dsp:cNvPr id="0" name=""/>
        <dsp:cNvSpPr/>
      </dsp:nvSpPr>
      <dsp:spPr>
        <a:xfrm>
          <a:off x="4558609" y="1138044"/>
          <a:ext cx="687282" cy="1821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1946"/>
              </a:lnTo>
              <a:lnTo>
                <a:pt x="687282" y="1821946"/>
              </a:lnTo>
            </a:path>
          </a:pathLst>
        </a:custGeom>
        <a:noFill/>
        <a:ln w="25400" cap="flat" cmpd="sng" algn="ctr">
          <a:solidFill>
            <a:schemeClr val="tx2">
              <a:lumMod val="60000"/>
              <a:lumOff val="40000"/>
              <a:alpha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6C91E-C0C3-4C99-951D-B95D2857C955}">
      <dsp:nvSpPr>
        <dsp:cNvPr id="0" name=""/>
        <dsp:cNvSpPr/>
      </dsp:nvSpPr>
      <dsp:spPr>
        <a:xfrm>
          <a:off x="4558609" y="1138044"/>
          <a:ext cx="687282" cy="1499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9396"/>
              </a:lnTo>
              <a:lnTo>
                <a:pt x="687282" y="1499396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2B405-7533-4475-AB68-AEEB15EBD9E0}">
      <dsp:nvSpPr>
        <dsp:cNvPr id="0" name=""/>
        <dsp:cNvSpPr/>
      </dsp:nvSpPr>
      <dsp:spPr>
        <a:xfrm>
          <a:off x="4558609" y="1138044"/>
          <a:ext cx="687282" cy="1176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6845"/>
              </a:lnTo>
              <a:lnTo>
                <a:pt x="687282" y="1176845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9D850F-CE97-4412-8239-6E82EC0CB0BB}">
      <dsp:nvSpPr>
        <dsp:cNvPr id="0" name=""/>
        <dsp:cNvSpPr/>
      </dsp:nvSpPr>
      <dsp:spPr>
        <a:xfrm>
          <a:off x="4558609" y="1138044"/>
          <a:ext cx="687282" cy="854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4295"/>
              </a:lnTo>
              <a:lnTo>
                <a:pt x="687282" y="854295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5F442-A023-4646-B75B-9A4ED74E2955}">
      <dsp:nvSpPr>
        <dsp:cNvPr id="0" name=""/>
        <dsp:cNvSpPr/>
      </dsp:nvSpPr>
      <dsp:spPr>
        <a:xfrm>
          <a:off x="4558609" y="1138044"/>
          <a:ext cx="687282" cy="531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745"/>
              </a:lnTo>
              <a:lnTo>
                <a:pt x="687282" y="531745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E2934-511C-4D0E-BAB6-EDE04B5667FB}">
      <dsp:nvSpPr>
        <dsp:cNvPr id="0" name=""/>
        <dsp:cNvSpPr/>
      </dsp:nvSpPr>
      <dsp:spPr>
        <a:xfrm>
          <a:off x="4558609" y="1138044"/>
          <a:ext cx="687282" cy="209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194"/>
              </a:lnTo>
              <a:lnTo>
                <a:pt x="687282" y="209194"/>
              </a:lnTo>
            </a:path>
          </a:pathLst>
        </a:custGeom>
        <a:noFill/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CEC906-0ADE-4E17-A19F-C5F0D30B426C}">
      <dsp:nvSpPr>
        <dsp:cNvPr id="0" name=""/>
        <dsp:cNvSpPr/>
      </dsp:nvSpPr>
      <dsp:spPr>
        <a:xfrm>
          <a:off x="4608512" y="527596"/>
          <a:ext cx="1782850" cy="95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919"/>
              </a:lnTo>
              <a:lnTo>
                <a:pt x="1782850" y="47919"/>
              </a:lnTo>
              <a:lnTo>
                <a:pt x="1782850" y="95839"/>
              </a:lnTo>
            </a:path>
          </a:pathLst>
        </a:custGeom>
        <a:noFill/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4DB559-1E2A-4176-B444-DD9939E0AC4A}">
      <dsp:nvSpPr>
        <dsp:cNvPr id="0" name=""/>
        <dsp:cNvSpPr/>
      </dsp:nvSpPr>
      <dsp:spPr>
        <a:xfrm>
          <a:off x="1734930" y="481876"/>
          <a:ext cx="2873581" cy="91440"/>
        </a:xfrm>
        <a:custGeom>
          <a:avLst/>
          <a:gdLst/>
          <a:ahLst/>
          <a:cxnLst/>
          <a:rect l="0" t="0" r="0" b="0"/>
          <a:pathLst>
            <a:path>
              <a:moveTo>
                <a:pt x="2873581" y="45720"/>
              </a:moveTo>
              <a:lnTo>
                <a:pt x="2873581" y="65298"/>
              </a:lnTo>
              <a:lnTo>
                <a:pt x="0" y="65298"/>
              </a:lnTo>
              <a:lnTo>
                <a:pt x="0" y="113218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0BF31-9D5F-47DE-8335-D9D7FF5A1B60}">
      <dsp:nvSpPr>
        <dsp:cNvPr id="0" name=""/>
        <dsp:cNvSpPr/>
      </dsp:nvSpPr>
      <dsp:spPr>
        <a:xfrm>
          <a:off x="606067" y="365"/>
          <a:ext cx="8004889" cy="527231"/>
        </a:xfrm>
        <a:prstGeom prst="rect">
          <a:avLst/>
        </a:prstGeom>
        <a:solidFill>
          <a:schemeClr val="tx2">
            <a:lumMod val="60000"/>
            <a:lumOff val="40000"/>
            <a:alpha val="75000"/>
          </a:schemeClr>
        </a:solidFill>
        <a:ln w="25400" cap="flat" cmpd="sng" algn="ctr">
          <a:solidFill>
            <a:schemeClr val="tx2">
              <a:lumMod val="60000"/>
              <a:lumOff val="40000"/>
              <a:alpha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b="1" kern="1200" dirty="0" smtClean="0">
              <a:solidFill>
                <a:schemeClr val="tx1"/>
              </a:solidFill>
              <a:cs typeface="Times New Roman" pitchFamily="16" charset="0"/>
            </a:rPr>
            <a:t>Проведена экспертная оценка 83 региональных программ.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606067" y="365"/>
        <a:ext cx="8004889" cy="527231"/>
      </dsp:txXfrm>
    </dsp:sp>
    <dsp:sp modelId="{602C4072-4D9E-43DD-BEC3-A52D745D2ED6}">
      <dsp:nvSpPr>
        <dsp:cNvPr id="0" name=""/>
        <dsp:cNvSpPr/>
      </dsp:nvSpPr>
      <dsp:spPr>
        <a:xfrm>
          <a:off x="0" y="595095"/>
          <a:ext cx="3469861" cy="1693058"/>
        </a:xfrm>
        <a:prstGeom prst="rect">
          <a:avLst/>
        </a:prstGeom>
        <a:solidFill>
          <a:schemeClr val="accent3">
            <a:lumMod val="60000"/>
            <a:lumOff val="40000"/>
            <a:alpha val="75000"/>
          </a:schemeClr>
        </a:solidFill>
        <a:ln w="25400" cap="flat" cmpd="sng" algn="ctr">
          <a:solidFill>
            <a:schemeClr val="tx2">
              <a:lumMod val="60000"/>
              <a:lumOff val="40000"/>
              <a:alpha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b="0" kern="1200" dirty="0" smtClean="0">
              <a:solidFill>
                <a:schemeClr val="tx1"/>
              </a:solidFill>
            </a:rPr>
            <a:t>Программы 67 субъектов</a:t>
          </a:r>
          <a:r>
            <a:rPr lang="en-US" altLang="ru-RU" sz="2000" b="0" kern="1200" dirty="0" smtClean="0">
              <a:solidFill>
                <a:schemeClr val="tx1"/>
              </a:solidFill>
            </a:rPr>
            <a:t/>
          </a:r>
          <a:br>
            <a:rPr lang="en-US" altLang="ru-RU" sz="2000" b="0" kern="1200" dirty="0" smtClean="0">
              <a:solidFill>
                <a:schemeClr val="tx1"/>
              </a:solidFill>
            </a:rPr>
          </a:br>
          <a:r>
            <a:rPr lang="ru-RU" altLang="ru-RU" sz="2000" b="0" kern="1200" dirty="0" smtClean="0">
              <a:solidFill>
                <a:schemeClr val="tx1"/>
              </a:solidFill>
            </a:rPr>
            <a:t>Российской Федерации получили положительное заключение экспертов и были рекомендованы  к утверждению</a:t>
          </a:r>
          <a:endParaRPr lang="ru-RU" sz="2000" b="0" kern="1200" dirty="0">
            <a:solidFill>
              <a:schemeClr val="tx1"/>
            </a:solidFill>
          </a:endParaRPr>
        </a:p>
      </dsp:txBody>
      <dsp:txXfrm>
        <a:off x="0" y="595095"/>
        <a:ext cx="3469861" cy="1693058"/>
      </dsp:txXfrm>
    </dsp:sp>
    <dsp:sp modelId="{A5343AAF-ED0C-47E9-909F-B8E0CB5BE8A7}">
      <dsp:nvSpPr>
        <dsp:cNvPr id="0" name=""/>
        <dsp:cNvSpPr/>
      </dsp:nvSpPr>
      <dsp:spPr>
        <a:xfrm>
          <a:off x="4100420" y="623436"/>
          <a:ext cx="4581883" cy="514608"/>
        </a:xfrm>
        <a:prstGeom prst="rect">
          <a:avLst/>
        </a:prstGeom>
        <a:solidFill>
          <a:srgbClr val="FF0000">
            <a:alpha val="25000"/>
          </a:srgbClr>
        </a:solidFill>
        <a:ln w="25400" cap="flat" cmpd="sng" algn="ctr">
          <a:solidFill>
            <a:schemeClr val="tx2">
              <a:lumMod val="60000"/>
              <a:lumOff val="40000"/>
              <a:alpha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b="0" kern="1200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Программы 15 регионов имели существенные замечания экспертов:</a:t>
          </a:r>
          <a:endParaRPr lang="ru-RU" altLang="ru-RU" sz="1800" b="0" kern="1200" dirty="0">
            <a:solidFill>
              <a:schemeClr val="tx1"/>
            </a:solidFill>
            <a:latin typeface="+mn-lt"/>
            <a:cs typeface="Times New Roman" pitchFamily="16" charset="0"/>
          </a:endParaRPr>
        </a:p>
      </dsp:txBody>
      <dsp:txXfrm>
        <a:off x="4100420" y="623436"/>
        <a:ext cx="4581883" cy="514608"/>
      </dsp:txXfrm>
    </dsp:sp>
    <dsp:sp modelId="{084C6C80-8E9E-4348-AF15-875410FF808C}">
      <dsp:nvSpPr>
        <dsp:cNvPr id="0" name=""/>
        <dsp:cNvSpPr/>
      </dsp:nvSpPr>
      <dsp:spPr>
        <a:xfrm>
          <a:off x="5245891" y="1233883"/>
          <a:ext cx="3351477" cy="226710"/>
        </a:xfrm>
        <a:prstGeom prst="rect">
          <a:avLst/>
        </a:prstGeom>
        <a:solidFill>
          <a:srgbClr val="FF0000">
            <a:alpha val="25000"/>
          </a:srgbClr>
        </a:solidFill>
        <a:ln w="0" cap="flat" cmpd="sng" algn="ctr">
          <a:solidFill>
            <a:schemeClr val="tx2">
              <a:lumMod val="60000"/>
              <a:lumOff val="40000"/>
              <a:alpha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i="1" kern="1200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Брянская область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5245891" y="1233883"/>
        <a:ext cx="3351477" cy="226710"/>
      </dsp:txXfrm>
    </dsp:sp>
    <dsp:sp modelId="{A81AD23B-E376-48FE-8A80-6B3CBE5163C7}">
      <dsp:nvSpPr>
        <dsp:cNvPr id="0" name=""/>
        <dsp:cNvSpPr/>
      </dsp:nvSpPr>
      <dsp:spPr>
        <a:xfrm>
          <a:off x="5245891" y="1556434"/>
          <a:ext cx="3351477" cy="226710"/>
        </a:xfrm>
        <a:prstGeom prst="rect">
          <a:avLst/>
        </a:prstGeom>
        <a:solidFill>
          <a:srgbClr val="FF0000">
            <a:alpha val="25000"/>
          </a:srgbClr>
        </a:solidFill>
        <a:ln w="0" cap="flat" cmpd="sng" algn="ctr">
          <a:solidFill>
            <a:schemeClr val="tx2">
              <a:lumMod val="60000"/>
              <a:lumOff val="40000"/>
              <a:alpha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i="1" kern="1200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Ивановская область</a:t>
          </a:r>
        </a:p>
      </dsp:txBody>
      <dsp:txXfrm>
        <a:off x="5245891" y="1556434"/>
        <a:ext cx="3351477" cy="226710"/>
      </dsp:txXfrm>
    </dsp:sp>
    <dsp:sp modelId="{5CCFAEF3-E40A-47FC-8E2B-6A36A364AF9E}">
      <dsp:nvSpPr>
        <dsp:cNvPr id="0" name=""/>
        <dsp:cNvSpPr/>
      </dsp:nvSpPr>
      <dsp:spPr>
        <a:xfrm>
          <a:off x="5245891" y="1878984"/>
          <a:ext cx="3351477" cy="226710"/>
        </a:xfrm>
        <a:prstGeom prst="rect">
          <a:avLst/>
        </a:prstGeom>
        <a:solidFill>
          <a:srgbClr val="FF0000">
            <a:alpha val="25000"/>
          </a:srgbClr>
        </a:solidFill>
        <a:ln w="0" cap="flat" cmpd="sng" algn="ctr">
          <a:solidFill>
            <a:schemeClr val="tx2">
              <a:lumMod val="60000"/>
              <a:lumOff val="40000"/>
              <a:alpha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i="1" kern="1200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Ленинградская область</a:t>
          </a:r>
        </a:p>
      </dsp:txBody>
      <dsp:txXfrm>
        <a:off x="5245891" y="1878984"/>
        <a:ext cx="3351477" cy="226710"/>
      </dsp:txXfrm>
    </dsp:sp>
    <dsp:sp modelId="{B360BD30-37CD-4A9E-AB3F-158F49FA85E3}">
      <dsp:nvSpPr>
        <dsp:cNvPr id="0" name=""/>
        <dsp:cNvSpPr/>
      </dsp:nvSpPr>
      <dsp:spPr>
        <a:xfrm>
          <a:off x="5245891" y="2201534"/>
          <a:ext cx="3351477" cy="226710"/>
        </a:xfrm>
        <a:prstGeom prst="rect">
          <a:avLst/>
        </a:prstGeom>
        <a:solidFill>
          <a:srgbClr val="FF0000">
            <a:alpha val="25000"/>
          </a:srgbClr>
        </a:solidFill>
        <a:ln w="0" cap="flat" cmpd="sng" algn="ctr">
          <a:solidFill>
            <a:schemeClr val="tx2">
              <a:lumMod val="60000"/>
              <a:lumOff val="40000"/>
              <a:alpha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i="1" kern="1200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Новгородская область</a:t>
          </a:r>
        </a:p>
      </dsp:txBody>
      <dsp:txXfrm>
        <a:off x="5245891" y="2201534"/>
        <a:ext cx="3351477" cy="226710"/>
      </dsp:txXfrm>
    </dsp:sp>
    <dsp:sp modelId="{EE028857-9D0A-4DF9-AB77-00A0EF2D94A3}">
      <dsp:nvSpPr>
        <dsp:cNvPr id="0" name=""/>
        <dsp:cNvSpPr/>
      </dsp:nvSpPr>
      <dsp:spPr>
        <a:xfrm>
          <a:off x="5245891" y="2524085"/>
          <a:ext cx="3351477" cy="226710"/>
        </a:xfrm>
        <a:prstGeom prst="rect">
          <a:avLst/>
        </a:prstGeom>
        <a:solidFill>
          <a:srgbClr val="FF0000">
            <a:alpha val="25000"/>
          </a:srgbClr>
        </a:solidFill>
        <a:ln w="0" cap="flat" cmpd="sng" algn="ctr">
          <a:solidFill>
            <a:schemeClr val="tx2">
              <a:lumMod val="60000"/>
              <a:lumOff val="40000"/>
              <a:alpha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i="1" kern="1200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Амурская область</a:t>
          </a:r>
        </a:p>
      </dsp:txBody>
      <dsp:txXfrm>
        <a:off x="5245891" y="2524085"/>
        <a:ext cx="3351477" cy="226710"/>
      </dsp:txXfrm>
    </dsp:sp>
    <dsp:sp modelId="{BDE58AD0-4FB2-46A8-9947-47FD5A50C033}">
      <dsp:nvSpPr>
        <dsp:cNvPr id="0" name=""/>
        <dsp:cNvSpPr/>
      </dsp:nvSpPr>
      <dsp:spPr>
        <a:xfrm>
          <a:off x="5245891" y="2846635"/>
          <a:ext cx="3351477" cy="226710"/>
        </a:xfrm>
        <a:prstGeom prst="rect">
          <a:avLst/>
        </a:prstGeom>
        <a:solidFill>
          <a:srgbClr val="FF0000">
            <a:alpha val="25000"/>
          </a:srgbClr>
        </a:solidFill>
        <a:ln w="0" cap="flat" cmpd="sng" algn="ctr">
          <a:solidFill>
            <a:schemeClr val="tx2">
              <a:lumMod val="60000"/>
              <a:lumOff val="40000"/>
              <a:alpha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i="1" kern="1200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Республика Адыгея</a:t>
          </a:r>
        </a:p>
      </dsp:txBody>
      <dsp:txXfrm>
        <a:off x="5245891" y="2846635"/>
        <a:ext cx="3351477" cy="226710"/>
      </dsp:txXfrm>
    </dsp:sp>
    <dsp:sp modelId="{B934A2BE-2BE0-4058-B10A-7856B760625D}">
      <dsp:nvSpPr>
        <dsp:cNvPr id="0" name=""/>
        <dsp:cNvSpPr/>
      </dsp:nvSpPr>
      <dsp:spPr>
        <a:xfrm>
          <a:off x="5245891" y="3169185"/>
          <a:ext cx="3351477" cy="226710"/>
        </a:xfrm>
        <a:prstGeom prst="rect">
          <a:avLst/>
        </a:prstGeom>
        <a:solidFill>
          <a:srgbClr val="FF0000">
            <a:alpha val="25000"/>
          </a:srgbClr>
        </a:solidFill>
        <a:ln w="0" cap="flat" cmpd="sng" algn="ctr">
          <a:solidFill>
            <a:schemeClr val="tx2">
              <a:lumMod val="60000"/>
              <a:lumOff val="40000"/>
              <a:alpha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i="1" kern="1200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Республика Алтай</a:t>
          </a:r>
        </a:p>
      </dsp:txBody>
      <dsp:txXfrm>
        <a:off x="5245891" y="3169185"/>
        <a:ext cx="3351477" cy="226710"/>
      </dsp:txXfrm>
    </dsp:sp>
    <dsp:sp modelId="{09C9F12B-C595-4341-B8E4-7DED79E4751E}">
      <dsp:nvSpPr>
        <dsp:cNvPr id="0" name=""/>
        <dsp:cNvSpPr/>
      </dsp:nvSpPr>
      <dsp:spPr>
        <a:xfrm>
          <a:off x="5245891" y="3491736"/>
          <a:ext cx="3351477" cy="226710"/>
        </a:xfrm>
        <a:prstGeom prst="rect">
          <a:avLst/>
        </a:prstGeom>
        <a:solidFill>
          <a:srgbClr val="FF0000">
            <a:alpha val="25000"/>
          </a:srgbClr>
        </a:solidFill>
        <a:ln w="0" cap="flat" cmpd="sng" algn="ctr">
          <a:solidFill>
            <a:schemeClr val="tx2">
              <a:lumMod val="60000"/>
              <a:lumOff val="40000"/>
              <a:alpha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i="1" kern="1200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Республика Тыва</a:t>
          </a:r>
        </a:p>
      </dsp:txBody>
      <dsp:txXfrm>
        <a:off x="5245891" y="3491736"/>
        <a:ext cx="3351477" cy="226710"/>
      </dsp:txXfrm>
    </dsp:sp>
    <dsp:sp modelId="{DAFA2C5C-79F4-4FF3-BC05-D22BC076C804}">
      <dsp:nvSpPr>
        <dsp:cNvPr id="0" name=""/>
        <dsp:cNvSpPr/>
      </dsp:nvSpPr>
      <dsp:spPr>
        <a:xfrm>
          <a:off x="5245891" y="3814286"/>
          <a:ext cx="3351477" cy="226710"/>
        </a:xfrm>
        <a:prstGeom prst="rect">
          <a:avLst/>
        </a:prstGeom>
        <a:solidFill>
          <a:srgbClr val="FF0000">
            <a:alpha val="25000"/>
          </a:srgbClr>
        </a:solidFill>
        <a:ln w="0" cap="flat" cmpd="sng" algn="ctr">
          <a:solidFill>
            <a:schemeClr val="tx2">
              <a:lumMod val="60000"/>
              <a:lumOff val="40000"/>
              <a:alpha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i="1" kern="1200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Удмуртская республика</a:t>
          </a:r>
        </a:p>
      </dsp:txBody>
      <dsp:txXfrm>
        <a:off x="5245891" y="3814286"/>
        <a:ext cx="3351477" cy="226710"/>
      </dsp:txXfrm>
    </dsp:sp>
    <dsp:sp modelId="{EBD3D427-7751-4D5A-A4DE-6FFBB0780577}">
      <dsp:nvSpPr>
        <dsp:cNvPr id="0" name=""/>
        <dsp:cNvSpPr/>
      </dsp:nvSpPr>
      <dsp:spPr>
        <a:xfrm>
          <a:off x="5245891" y="4136836"/>
          <a:ext cx="3351477" cy="226710"/>
        </a:xfrm>
        <a:prstGeom prst="rect">
          <a:avLst/>
        </a:prstGeom>
        <a:solidFill>
          <a:srgbClr val="FF0000">
            <a:alpha val="25000"/>
          </a:srgbClr>
        </a:solidFill>
        <a:ln w="0" cap="flat" cmpd="sng" algn="ctr">
          <a:solidFill>
            <a:schemeClr val="tx2">
              <a:lumMod val="60000"/>
              <a:lumOff val="40000"/>
              <a:alpha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i="1" kern="1200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Краснодарский край</a:t>
          </a:r>
        </a:p>
      </dsp:txBody>
      <dsp:txXfrm>
        <a:off x="5245891" y="4136836"/>
        <a:ext cx="3351477" cy="226710"/>
      </dsp:txXfrm>
    </dsp:sp>
    <dsp:sp modelId="{60187A16-4016-4D7D-B9E8-701DF05E1E6D}">
      <dsp:nvSpPr>
        <dsp:cNvPr id="0" name=""/>
        <dsp:cNvSpPr/>
      </dsp:nvSpPr>
      <dsp:spPr>
        <a:xfrm>
          <a:off x="5245891" y="4459387"/>
          <a:ext cx="3351477" cy="226710"/>
        </a:xfrm>
        <a:prstGeom prst="rect">
          <a:avLst/>
        </a:prstGeom>
        <a:solidFill>
          <a:srgbClr val="FF0000">
            <a:alpha val="25000"/>
          </a:srgbClr>
        </a:solidFill>
        <a:ln w="0" cap="flat" cmpd="sng" algn="ctr">
          <a:solidFill>
            <a:schemeClr val="tx2">
              <a:lumMod val="60000"/>
              <a:lumOff val="40000"/>
              <a:alpha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i="1" kern="1200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Забайкальский край</a:t>
          </a:r>
        </a:p>
      </dsp:txBody>
      <dsp:txXfrm>
        <a:off x="5245891" y="4459387"/>
        <a:ext cx="3351477" cy="226710"/>
      </dsp:txXfrm>
    </dsp:sp>
    <dsp:sp modelId="{1065C92F-19D7-469D-B58E-A9F60FAABBB6}">
      <dsp:nvSpPr>
        <dsp:cNvPr id="0" name=""/>
        <dsp:cNvSpPr/>
      </dsp:nvSpPr>
      <dsp:spPr>
        <a:xfrm>
          <a:off x="5245891" y="4781937"/>
          <a:ext cx="3351477" cy="226710"/>
        </a:xfrm>
        <a:prstGeom prst="rect">
          <a:avLst/>
        </a:prstGeom>
        <a:solidFill>
          <a:srgbClr val="FF0000">
            <a:alpha val="25000"/>
          </a:srgbClr>
        </a:solidFill>
        <a:ln w="0" cap="flat" cmpd="sng" algn="ctr">
          <a:solidFill>
            <a:schemeClr val="tx2">
              <a:lumMod val="60000"/>
              <a:lumOff val="40000"/>
              <a:alpha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i="1" kern="1200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Приморский край</a:t>
          </a:r>
        </a:p>
      </dsp:txBody>
      <dsp:txXfrm>
        <a:off x="5245891" y="4781937"/>
        <a:ext cx="3351477" cy="226710"/>
      </dsp:txXfrm>
    </dsp:sp>
    <dsp:sp modelId="{D4AC6768-B184-4FAB-9D55-EA4C55F0B26E}">
      <dsp:nvSpPr>
        <dsp:cNvPr id="0" name=""/>
        <dsp:cNvSpPr/>
      </dsp:nvSpPr>
      <dsp:spPr>
        <a:xfrm>
          <a:off x="5245891" y="5104487"/>
          <a:ext cx="3351477" cy="226710"/>
        </a:xfrm>
        <a:prstGeom prst="rect">
          <a:avLst/>
        </a:prstGeom>
        <a:solidFill>
          <a:srgbClr val="FF0000">
            <a:alpha val="25000"/>
          </a:srgbClr>
        </a:solidFill>
        <a:ln w="0" cap="flat" cmpd="sng" algn="ctr">
          <a:solidFill>
            <a:schemeClr val="tx2">
              <a:lumMod val="60000"/>
              <a:lumOff val="40000"/>
              <a:alpha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500" b="1" i="1" kern="1200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Ямало-Ненецкий автономный округ</a:t>
          </a:r>
        </a:p>
      </dsp:txBody>
      <dsp:txXfrm>
        <a:off x="5245891" y="5104487"/>
        <a:ext cx="3351477" cy="226710"/>
      </dsp:txXfrm>
    </dsp:sp>
    <dsp:sp modelId="{21276086-9EF1-4450-A5E2-49A1D37B337A}">
      <dsp:nvSpPr>
        <dsp:cNvPr id="0" name=""/>
        <dsp:cNvSpPr/>
      </dsp:nvSpPr>
      <dsp:spPr>
        <a:xfrm>
          <a:off x="5245891" y="5427037"/>
          <a:ext cx="3351477" cy="226710"/>
        </a:xfrm>
        <a:prstGeom prst="rect">
          <a:avLst/>
        </a:prstGeom>
        <a:solidFill>
          <a:srgbClr val="FF0000">
            <a:alpha val="25000"/>
          </a:srgbClr>
        </a:solidFill>
        <a:ln w="0" cap="flat" cmpd="sng" algn="ctr">
          <a:solidFill>
            <a:schemeClr val="tx2">
              <a:lumMod val="60000"/>
              <a:lumOff val="40000"/>
              <a:alpha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i="1" kern="1200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Чукотский автономный округ</a:t>
          </a:r>
        </a:p>
      </dsp:txBody>
      <dsp:txXfrm>
        <a:off x="5245891" y="5427037"/>
        <a:ext cx="3351477" cy="226710"/>
      </dsp:txXfrm>
    </dsp:sp>
    <dsp:sp modelId="{E355F221-7C00-4958-B946-E6F5F6810033}">
      <dsp:nvSpPr>
        <dsp:cNvPr id="0" name=""/>
        <dsp:cNvSpPr/>
      </dsp:nvSpPr>
      <dsp:spPr>
        <a:xfrm>
          <a:off x="5245891" y="5749588"/>
          <a:ext cx="3351477" cy="226710"/>
        </a:xfrm>
        <a:prstGeom prst="rect">
          <a:avLst/>
        </a:prstGeom>
        <a:solidFill>
          <a:srgbClr val="FF0000">
            <a:alpha val="25000"/>
          </a:srgbClr>
        </a:solidFill>
        <a:ln w="0" cap="flat" cmpd="sng" algn="ctr">
          <a:solidFill>
            <a:schemeClr val="tx2">
              <a:lumMod val="60000"/>
              <a:lumOff val="40000"/>
              <a:alpha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i="1" kern="1200" dirty="0" smtClean="0">
              <a:solidFill>
                <a:schemeClr val="tx1"/>
              </a:solidFill>
              <a:latin typeface="+mn-lt"/>
              <a:cs typeface="Times New Roman" pitchFamily="16" charset="0"/>
            </a:rPr>
            <a:t>Еврейская автономная область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5245891" y="5749588"/>
        <a:ext cx="3351477" cy="2267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9965C4-8CE0-488C-A4DD-36D222920C18}">
      <dsp:nvSpPr>
        <dsp:cNvPr id="0" name=""/>
        <dsp:cNvSpPr/>
      </dsp:nvSpPr>
      <dsp:spPr>
        <a:xfrm>
          <a:off x="1163694" y="2916324"/>
          <a:ext cx="637528" cy="2429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8764" y="0"/>
              </a:lnTo>
              <a:lnTo>
                <a:pt x="318764" y="2429605"/>
              </a:lnTo>
              <a:lnTo>
                <a:pt x="637528" y="24296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419662" y="4068330"/>
        <a:ext cx="125592" cy="125592"/>
      </dsp:txXfrm>
    </dsp:sp>
    <dsp:sp modelId="{715A79F2-AC4D-47AF-8554-9310C81A961D}">
      <dsp:nvSpPr>
        <dsp:cNvPr id="0" name=""/>
        <dsp:cNvSpPr/>
      </dsp:nvSpPr>
      <dsp:spPr>
        <a:xfrm>
          <a:off x="1163694" y="2916324"/>
          <a:ext cx="637528" cy="1214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8764" y="0"/>
              </a:lnTo>
              <a:lnTo>
                <a:pt x="318764" y="1214802"/>
              </a:lnTo>
              <a:lnTo>
                <a:pt x="637528" y="12148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448160" y="3489427"/>
        <a:ext cx="68596" cy="68596"/>
      </dsp:txXfrm>
    </dsp:sp>
    <dsp:sp modelId="{05BE4AAB-D483-4F36-8A60-4C87B1B87DA0}">
      <dsp:nvSpPr>
        <dsp:cNvPr id="0" name=""/>
        <dsp:cNvSpPr/>
      </dsp:nvSpPr>
      <dsp:spPr>
        <a:xfrm>
          <a:off x="1163694" y="2870603"/>
          <a:ext cx="6375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7528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466520" y="2900385"/>
        <a:ext cx="31876" cy="31876"/>
      </dsp:txXfrm>
    </dsp:sp>
    <dsp:sp modelId="{586CAF4E-201C-46B5-B057-C4C37DE74313}">
      <dsp:nvSpPr>
        <dsp:cNvPr id="0" name=""/>
        <dsp:cNvSpPr/>
      </dsp:nvSpPr>
      <dsp:spPr>
        <a:xfrm>
          <a:off x="1163694" y="1701521"/>
          <a:ext cx="637528" cy="1214802"/>
        </a:xfrm>
        <a:custGeom>
          <a:avLst/>
          <a:gdLst/>
          <a:ahLst/>
          <a:cxnLst/>
          <a:rect l="0" t="0" r="0" b="0"/>
          <a:pathLst>
            <a:path>
              <a:moveTo>
                <a:pt x="0" y="1214802"/>
              </a:moveTo>
              <a:lnTo>
                <a:pt x="318764" y="1214802"/>
              </a:lnTo>
              <a:lnTo>
                <a:pt x="318764" y="0"/>
              </a:lnTo>
              <a:lnTo>
                <a:pt x="63752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448160" y="2274624"/>
        <a:ext cx="68596" cy="68596"/>
      </dsp:txXfrm>
    </dsp:sp>
    <dsp:sp modelId="{FAA1C2BF-4569-44C9-A3AE-81D917DB06E2}">
      <dsp:nvSpPr>
        <dsp:cNvPr id="0" name=""/>
        <dsp:cNvSpPr/>
      </dsp:nvSpPr>
      <dsp:spPr>
        <a:xfrm>
          <a:off x="1163694" y="486718"/>
          <a:ext cx="637528" cy="2429605"/>
        </a:xfrm>
        <a:custGeom>
          <a:avLst/>
          <a:gdLst/>
          <a:ahLst/>
          <a:cxnLst/>
          <a:rect l="0" t="0" r="0" b="0"/>
          <a:pathLst>
            <a:path>
              <a:moveTo>
                <a:pt x="0" y="2429605"/>
              </a:moveTo>
              <a:lnTo>
                <a:pt x="318764" y="2429605"/>
              </a:lnTo>
              <a:lnTo>
                <a:pt x="318764" y="0"/>
              </a:lnTo>
              <a:lnTo>
                <a:pt x="63752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419662" y="1638724"/>
        <a:ext cx="125592" cy="125592"/>
      </dsp:txXfrm>
    </dsp:sp>
    <dsp:sp modelId="{1B3D86B3-3541-4FEF-8EAC-8C6F41A1427F}">
      <dsp:nvSpPr>
        <dsp:cNvPr id="0" name=""/>
        <dsp:cNvSpPr/>
      </dsp:nvSpPr>
      <dsp:spPr>
        <a:xfrm rot="16200000">
          <a:off x="-1879705" y="2430402"/>
          <a:ext cx="5114958" cy="971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Программы должны содержать:</a:t>
          </a:r>
          <a:endParaRPr lang="ru-RU" sz="3300" kern="1200" dirty="0"/>
        </a:p>
      </dsp:txBody>
      <dsp:txXfrm rot="16200000">
        <a:off x="-1879705" y="2430402"/>
        <a:ext cx="5114958" cy="971842"/>
      </dsp:txXfrm>
    </dsp:sp>
    <dsp:sp modelId="{4D66D3CF-F496-4281-9C02-CEB6DE1E7C48}">
      <dsp:nvSpPr>
        <dsp:cNvPr id="0" name=""/>
        <dsp:cNvSpPr/>
      </dsp:nvSpPr>
      <dsp:spPr>
        <a:xfrm>
          <a:off x="1801223" y="797"/>
          <a:ext cx="4295284" cy="971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kern="1200" dirty="0" smtClean="0">
              <a:latin typeface="+mn-lt"/>
              <a:cs typeface="Times New Roman" pitchFamily="16" charset="0"/>
            </a:rPr>
            <a:t>планы по подготовке и повышению квалификации работников</a:t>
          </a:r>
          <a:endParaRPr lang="ru-RU" sz="2000" kern="1200" dirty="0"/>
        </a:p>
      </dsp:txBody>
      <dsp:txXfrm>
        <a:off x="1801223" y="797"/>
        <a:ext cx="4295284" cy="971842"/>
      </dsp:txXfrm>
    </dsp:sp>
    <dsp:sp modelId="{884C7EE6-1B84-4289-AD51-F2B2BD303603}">
      <dsp:nvSpPr>
        <dsp:cNvPr id="0" name=""/>
        <dsp:cNvSpPr/>
      </dsp:nvSpPr>
      <dsp:spPr>
        <a:xfrm>
          <a:off x="1801223" y="1215600"/>
          <a:ext cx="4295284" cy="971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kern="1200" dirty="0" smtClean="0">
              <a:latin typeface="+mn-lt"/>
              <a:cs typeface="Times New Roman" pitchFamily="16" charset="0"/>
            </a:rPr>
            <a:t>планы по проведению оценки уровня квалификации работников</a:t>
          </a:r>
          <a:endParaRPr lang="ru-RU" sz="2000" kern="1200" dirty="0"/>
        </a:p>
      </dsp:txBody>
      <dsp:txXfrm>
        <a:off x="1801223" y="1215600"/>
        <a:ext cx="4295284" cy="971842"/>
      </dsp:txXfrm>
    </dsp:sp>
    <dsp:sp modelId="{1BEFE001-CDD3-49AE-8F25-489EAD445521}">
      <dsp:nvSpPr>
        <dsp:cNvPr id="0" name=""/>
        <dsp:cNvSpPr/>
      </dsp:nvSpPr>
      <dsp:spPr>
        <a:xfrm>
          <a:off x="1801223" y="2430402"/>
          <a:ext cx="4250784" cy="971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900" kern="1200" dirty="0" smtClean="0">
              <a:latin typeface="+mn-lt"/>
              <a:cs typeface="Times New Roman" pitchFamily="16" charset="0"/>
            </a:rPr>
            <a:t>мероприятия по совершенствованию планирования и использования кадровых ресурсов</a:t>
          </a:r>
          <a:endParaRPr lang="ru-RU" sz="1900" kern="1200" dirty="0"/>
        </a:p>
      </dsp:txBody>
      <dsp:txXfrm>
        <a:off x="1801223" y="2430402"/>
        <a:ext cx="4250784" cy="971842"/>
      </dsp:txXfrm>
    </dsp:sp>
    <dsp:sp modelId="{5C7ECF85-2CF1-4798-931C-0284C1B8593F}">
      <dsp:nvSpPr>
        <dsp:cNvPr id="0" name=""/>
        <dsp:cNvSpPr/>
      </dsp:nvSpPr>
      <dsp:spPr>
        <a:xfrm>
          <a:off x="1801223" y="3645205"/>
          <a:ext cx="4295284" cy="971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900" kern="1200" dirty="0" smtClean="0">
              <a:latin typeface="+mn-lt"/>
              <a:cs typeface="Times New Roman" pitchFamily="16" charset="0"/>
            </a:rPr>
            <a:t>мероприятия по социальной поддержке работников</a:t>
          </a:r>
          <a:endParaRPr lang="ru-RU" sz="1900" kern="1200" dirty="0"/>
        </a:p>
      </dsp:txBody>
      <dsp:txXfrm>
        <a:off x="1801223" y="3645205"/>
        <a:ext cx="4295284" cy="971842"/>
      </dsp:txXfrm>
    </dsp:sp>
    <dsp:sp modelId="{3533E6C8-7BB6-40F2-AC88-8CDFC18E945E}">
      <dsp:nvSpPr>
        <dsp:cNvPr id="0" name=""/>
        <dsp:cNvSpPr/>
      </dsp:nvSpPr>
      <dsp:spPr>
        <a:xfrm>
          <a:off x="1801223" y="4860008"/>
          <a:ext cx="4295284" cy="971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900" kern="1200" dirty="0" smtClean="0">
              <a:latin typeface="+mn-lt"/>
              <a:cs typeface="Times New Roman" pitchFamily="16" charset="0"/>
            </a:rPr>
            <a:t>мероприятия по повышению престижа профессии врача и среднего медицинского работника</a:t>
          </a:r>
          <a:endParaRPr lang="ru-RU" sz="1900" kern="1200" dirty="0"/>
        </a:p>
      </dsp:txBody>
      <dsp:txXfrm>
        <a:off x="1801223" y="4860008"/>
        <a:ext cx="4295284" cy="97184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4BC700-527C-4E61-933F-984D0DBC24F0}">
      <dsp:nvSpPr>
        <dsp:cNvPr id="0" name=""/>
        <dsp:cNvSpPr/>
      </dsp:nvSpPr>
      <dsp:spPr>
        <a:xfrm>
          <a:off x="40" y="67158"/>
          <a:ext cx="3869550" cy="9755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Договор о целевом приеме: исполнитель (образовательная организация) - заказчик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" y="67158"/>
        <a:ext cx="3869550" cy="975510"/>
      </dsp:txXfrm>
    </dsp:sp>
    <dsp:sp modelId="{E712D7FE-3E65-4308-98E0-6498703945F1}">
      <dsp:nvSpPr>
        <dsp:cNvPr id="0" name=""/>
        <dsp:cNvSpPr/>
      </dsp:nvSpPr>
      <dsp:spPr>
        <a:xfrm>
          <a:off x="40" y="1117375"/>
          <a:ext cx="3869550" cy="31233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Заказчик обязан: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осуществлять отбор и направление граждан, заключивших договор о целевом обучении, к исполнителю для участия в конкурсе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организовать прохождение практики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Исполнитель обязан: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организовать целевой прием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принять на обучение, прошедших конкурс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обеспечить условия для подготовки граждан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представлять информацию об успеваемости граждан заказчику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обеспечить направление на практику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" y="1117375"/>
        <a:ext cx="3869550" cy="3123302"/>
      </dsp:txXfrm>
    </dsp:sp>
    <dsp:sp modelId="{E7776F69-F033-4B24-8333-2C6B26389D63}">
      <dsp:nvSpPr>
        <dsp:cNvPr id="0" name=""/>
        <dsp:cNvSpPr/>
      </dsp:nvSpPr>
      <dsp:spPr>
        <a:xfrm>
          <a:off x="4411328" y="87571"/>
          <a:ext cx="3869550" cy="9755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Договор о целевом обучении: организация (заказчик целевого приема) -  и гражданин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11328" y="87571"/>
        <a:ext cx="3869550" cy="975510"/>
      </dsp:txXfrm>
    </dsp:sp>
    <dsp:sp modelId="{47F6E8BE-FA63-418E-BBDE-A3ACECB57223}">
      <dsp:nvSpPr>
        <dsp:cNvPr id="0" name=""/>
        <dsp:cNvSpPr/>
      </dsp:nvSpPr>
      <dsp:spPr>
        <a:xfrm>
          <a:off x="4411328" y="1007793"/>
          <a:ext cx="3869550" cy="32694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Обязательства организации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предоставить меры социальной поддержки в период обучения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организовать прохождение практики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обеспечить трудоустройство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выплатить компенсацию в случае неисполнения договорных обязательств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Обязательства гражданина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осваивать образовательную программу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проходить практику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заключить трудовой договор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возместить расходы организации, а также выплатить штраф в двукратном размере расходов, в случае неисполнения договорных обязательств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11328" y="1007793"/>
        <a:ext cx="3869550" cy="3269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515" tIns="45757" rIns="91515" bIns="45757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1" y="0"/>
            <a:ext cx="2949575" cy="496888"/>
          </a:xfrm>
          <a:prstGeom prst="rect">
            <a:avLst/>
          </a:prstGeom>
        </p:spPr>
        <p:txBody>
          <a:bodyPr vert="horz" lIns="91515" tIns="45757" rIns="91515" bIns="45757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C5F794B-B03E-4B39-8782-7C815E48E8A1}" type="datetimeFigureOut">
              <a:rPr lang="ru-RU"/>
              <a:pPr>
                <a:defRPr/>
              </a:pPr>
              <a:t>31.01.2014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515" tIns="45757" rIns="91515" bIns="45757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1" y="9440864"/>
            <a:ext cx="2949575" cy="496887"/>
          </a:xfrm>
          <a:prstGeom prst="rect">
            <a:avLst/>
          </a:prstGeom>
        </p:spPr>
        <p:txBody>
          <a:bodyPr vert="horz" lIns="91515" tIns="45757" rIns="91515" bIns="45757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69A5067-9026-4F38-8CD4-E0B6320E7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4686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>
            <a:lvl1pPr defTabSz="91356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54451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>
            <a:lvl1pPr algn="r" defTabSz="91356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9B558C4-7C2A-432B-97F4-CD5C2FD3EF47}" type="datetimeFigureOut">
              <a:rPr lang="ru-RU"/>
              <a:pPr>
                <a:defRPr/>
              </a:pPr>
              <a:t>31.01.2014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15" tIns="45757" rIns="91515" bIns="4575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21225"/>
            <a:ext cx="5446713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1" y="9440864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4" tIns="45702" rIns="91404" bIns="45702" numCol="1" anchor="b" anchorCtr="0" compatLnSpc="1">
            <a:prstTxWarp prst="textNoShape">
              <a:avLst/>
            </a:prstTxWarp>
          </a:bodyPr>
          <a:lstStyle>
            <a:lvl1pPr defTabSz="91356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54451" y="9440864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4" tIns="45702" rIns="91404" bIns="45702" numCol="1" anchor="b" anchorCtr="0" compatLnSpc="1">
            <a:prstTxWarp prst="textNoShape">
              <a:avLst/>
            </a:prstTxWarp>
          </a:bodyPr>
          <a:lstStyle>
            <a:lvl1pPr algn="r" defTabSz="91356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48FE655-ECA7-44E5-91DF-FE820FE03D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21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0" y="746125"/>
            <a:ext cx="4968875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384" tIns="45692" rIns="91384" bIns="45692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2" name="Номер слайда 3"/>
          <p:cNvSpPr txBox="1">
            <a:spLocks noGrp="1"/>
          </p:cNvSpPr>
          <p:nvPr/>
        </p:nvSpPr>
        <p:spPr bwMode="auto">
          <a:xfrm>
            <a:off x="3854451" y="9440864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4" tIns="45692" rIns="91384" bIns="45692" anchor="b"/>
          <a:lstStyle/>
          <a:p>
            <a:pPr algn="r"/>
            <a:fld id="{4F4F3286-2B8A-4488-A474-7A7B569CEC3B}" type="slidenum">
              <a:rPr lang="ru-RU" sz="1200">
                <a:latin typeface="Calibri" pitchFamily="34" charset="0"/>
              </a:rPr>
              <a:pPr algn="r"/>
              <a:t>1</a:t>
            </a:fld>
            <a:endParaRPr lang="ru-RU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0" y="746125"/>
            <a:ext cx="4968875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374" tIns="45687" rIns="91374" bIns="45687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5300" name="Номер слайда 3"/>
          <p:cNvSpPr txBox="1">
            <a:spLocks noGrp="1"/>
          </p:cNvSpPr>
          <p:nvPr/>
        </p:nvSpPr>
        <p:spPr bwMode="auto">
          <a:xfrm>
            <a:off x="3854451" y="9440864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74" tIns="45687" rIns="91374" bIns="45687" anchor="b"/>
          <a:lstStyle/>
          <a:p>
            <a:pPr algn="r" defTabSz="912650"/>
            <a:fld id="{6D1142F4-B725-438E-BADA-5DC14C93FC92}" type="slidenum">
              <a:rPr lang="ru-RU" sz="1200">
                <a:latin typeface="Calibri" pitchFamily="34" charset="0"/>
              </a:rPr>
              <a:pPr algn="r" defTabSz="912650"/>
              <a:t>2</a:t>
            </a:fld>
            <a:endParaRPr lang="ru-RU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6125"/>
            <a:ext cx="4968875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>
          <a:xfrm>
            <a:off x="681039" y="4721225"/>
            <a:ext cx="5445125" cy="4471988"/>
          </a:xfrm>
          <a:noFill/>
          <a:ln/>
        </p:spPr>
        <p:txBody>
          <a:bodyPr lIns="91413" tIns="45707" rIns="91413" bIns="45707"/>
          <a:lstStyle/>
          <a:p>
            <a:endParaRPr lang="ru-RU" smtClean="0"/>
          </a:p>
        </p:txBody>
      </p:sp>
      <p:sp>
        <p:nvSpPr>
          <p:cNvPr id="56324" name="Номер слайда 3"/>
          <p:cNvSpPr txBox="1">
            <a:spLocks noGrp="1"/>
          </p:cNvSpPr>
          <p:nvPr/>
        </p:nvSpPr>
        <p:spPr bwMode="auto">
          <a:xfrm>
            <a:off x="3854451" y="9440864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 defTabSz="912650"/>
            <a:fld id="{EB04B86A-5022-4C23-AADF-F4094815F305}" type="slidenum">
              <a:rPr lang="ru-RU" sz="1200">
                <a:latin typeface="Calibri" pitchFamily="34" charset="0"/>
              </a:rPr>
              <a:pPr algn="r" defTabSz="912650"/>
              <a:t>4</a:t>
            </a:fld>
            <a:endParaRPr lang="ru-RU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6125"/>
            <a:ext cx="4968875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>
          <a:xfrm>
            <a:off x="681039" y="4721225"/>
            <a:ext cx="5445125" cy="4471988"/>
          </a:xfrm>
          <a:noFill/>
          <a:ln/>
        </p:spPr>
        <p:txBody>
          <a:bodyPr lIns="91413" tIns="45707" rIns="91413" bIns="45707"/>
          <a:lstStyle/>
          <a:p>
            <a:endParaRPr lang="ru-RU" smtClean="0"/>
          </a:p>
        </p:txBody>
      </p:sp>
      <p:sp>
        <p:nvSpPr>
          <p:cNvPr id="56324" name="Номер слайда 3"/>
          <p:cNvSpPr txBox="1">
            <a:spLocks noGrp="1"/>
          </p:cNvSpPr>
          <p:nvPr/>
        </p:nvSpPr>
        <p:spPr bwMode="auto">
          <a:xfrm>
            <a:off x="3854451" y="9440864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 defTabSz="912650"/>
            <a:fld id="{EB04B86A-5022-4C23-AADF-F4094815F305}" type="slidenum">
              <a:rPr lang="ru-RU" sz="1200">
                <a:latin typeface="Calibri" pitchFamily="34" charset="0"/>
              </a:rPr>
              <a:pPr algn="r" defTabSz="912650"/>
              <a:t>5</a:t>
            </a:fld>
            <a:endParaRPr lang="ru-RU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6125"/>
            <a:ext cx="4968875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>
          <a:xfrm>
            <a:off x="681039" y="4721225"/>
            <a:ext cx="5445125" cy="4471988"/>
          </a:xfrm>
          <a:noFill/>
          <a:ln/>
        </p:spPr>
        <p:txBody>
          <a:bodyPr lIns="91413" tIns="45707" rIns="91413" bIns="45707"/>
          <a:lstStyle/>
          <a:p>
            <a:endParaRPr lang="ru-RU" smtClean="0"/>
          </a:p>
        </p:txBody>
      </p:sp>
      <p:sp>
        <p:nvSpPr>
          <p:cNvPr id="56324" name="Номер слайда 3"/>
          <p:cNvSpPr txBox="1">
            <a:spLocks noGrp="1"/>
          </p:cNvSpPr>
          <p:nvPr/>
        </p:nvSpPr>
        <p:spPr bwMode="auto">
          <a:xfrm>
            <a:off x="3854451" y="9440864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b"/>
          <a:lstStyle/>
          <a:p>
            <a:pPr algn="r" defTabSz="912650"/>
            <a:fld id="{EB04B86A-5022-4C23-AADF-F4094815F305}" type="slidenum">
              <a:rPr lang="ru-RU" sz="1200">
                <a:latin typeface="Calibri" pitchFamily="34" charset="0"/>
              </a:rPr>
              <a:pPr algn="r" defTabSz="912650"/>
              <a:t>6</a:t>
            </a:fld>
            <a:endParaRPr lang="ru-RU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2BABC8-6C80-4ECA-82E2-98FEC10B3608}" type="slidenum">
              <a:rPr lang="ru-RU" smtClean="0"/>
              <a:pPr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4BA6A2-3DDA-45EC-B701-DDB7CE62D24A}" type="slidenum">
              <a:rPr lang="ru-RU" smtClean="0"/>
              <a:pPr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650"/>
            <a:fld id="{839F5251-D18B-4C73-AA42-4B28CDCDD9F5}" type="slidenum">
              <a:rPr lang="ru-RU" smtClean="0"/>
              <a:pPr defTabSz="912650"/>
              <a:t>18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D1389-737B-415D-9931-A0298C82F96D}" type="datetimeFigureOut">
              <a:rPr lang="ru-RU"/>
              <a:pPr>
                <a:defRPr/>
              </a:pPr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C935E-092D-494E-915B-F03B2748D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FCAFB-28ED-471F-90D8-E3EDDEC24F50}" type="datetimeFigureOut">
              <a:rPr lang="ru-RU"/>
              <a:pPr>
                <a:defRPr/>
              </a:pPr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E68F8-2F0F-4277-9B98-7B634A460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949AE-BD1F-4FB1-92E3-01E446B6BD98}" type="datetimeFigureOut">
              <a:rPr lang="ru-RU"/>
              <a:pPr>
                <a:defRPr/>
              </a:pPr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05865-7749-4E91-886D-3D3D490E0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54925-6D2F-4199-8538-A8E83738A3C9}" type="datetimeFigureOut">
              <a:rPr lang="ru-RU"/>
              <a:pPr>
                <a:defRPr/>
              </a:pPr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BF049-6088-4D0A-9011-5E11887DD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BB8B6-1770-48FC-87E4-D6FB4DD7FC29}" type="datetimeFigureOut">
              <a:rPr lang="ru-RU"/>
              <a:pPr>
                <a:defRPr/>
              </a:pPr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8037A-E680-418F-A28D-07948EBA0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5F257-6CBC-4C15-842B-66004F085D40}" type="datetimeFigureOut">
              <a:rPr lang="ru-RU"/>
              <a:pPr>
                <a:defRPr/>
              </a:pPr>
              <a:t>31.01.2014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42AE7-288D-4108-BCCA-4515BB38E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7692A-49A5-433D-8DB6-F54B0EF5F947}" type="datetimeFigureOut">
              <a:rPr lang="ru-RU"/>
              <a:pPr>
                <a:defRPr/>
              </a:pPr>
              <a:t>31.01.2014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5EC29-461C-41ED-A32C-CFEAF7A63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CEB4F-2392-48D6-BD91-B83D9490BC83}" type="datetimeFigureOut">
              <a:rPr lang="ru-RU"/>
              <a:pPr>
                <a:defRPr/>
              </a:pPr>
              <a:t>31.01.2014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BD769-61CC-4DA4-B5B9-9D02403FD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612DF-9F39-4046-9E35-89F93C2E0239}" type="datetimeFigureOut">
              <a:rPr lang="ru-RU"/>
              <a:pPr>
                <a:defRPr/>
              </a:pPr>
              <a:t>31.01.2014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71344-1524-4205-B7EB-8FB42234A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DF7FC-A5A8-4F86-8007-7FE4A431E464}" type="datetimeFigureOut">
              <a:rPr lang="ru-RU"/>
              <a:pPr>
                <a:defRPr/>
              </a:pPr>
              <a:t>31.01.2014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813F4-5024-4F30-B39B-FD7F69ED06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E6A7F-4CF9-4936-ADC8-B0BF3BDF9434}" type="datetimeFigureOut">
              <a:rPr lang="ru-RU"/>
              <a:pPr>
                <a:defRPr/>
              </a:pPr>
              <a:t>31.01.2014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8045F-0A30-4DAD-9241-5BCEA450AF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FB6DD3-BCE5-4C57-8710-1738E4C4E364}" type="datetimeFigureOut">
              <a:rPr lang="ru-RU"/>
              <a:pPr>
                <a:defRPr/>
              </a:pPr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596D3B-2280-486F-AF36-80069F629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989138"/>
            <a:ext cx="9144000" cy="4287837"/>
          </a:xfrm>
          <a:prstGeom prst="rect">
            <a:avLst/>
          </a:prstGeom>
          <a:solidFill>
            <a:srgbClr val="0066FF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819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 eaLnBrk="1" hangingPunct="1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2014</a:t>
            </a:r>
          </a:p>
        </p:txBody>
      </p:sp>
      <p:sp>
        <p:nvSpPr>
          <p:cNvPr id="819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827088" y="2593249"/>
            <a:ext cx="777716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Целевая подготовка специалистов</a:t>
            </a:r>
            <a:b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реализации региональных кадровых программ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Семенова Т.В.</a:t>
            </a:r>
          </a:p>
          <a:p>
            <a:pPr algn="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Директор Департамента </a:t>
            </a:r>
          </a:p>
          <a:p>
            <a:pPr algn="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медицинского образования </a:t>
            </a:r>
          </a:p>
          <a:p>
            <a:pPr algn="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кадровой политики </a:t>
            </a:r>
          </a:p>
          <a:p>
            <a:pPr algn="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здравоохранении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051050" y="549275"/>
            <a:ext cx="5184775" cy="1150938"/>
          </a:xfrm>
        </p:spPr>
        <p:txBody>
          <a:bodyPr lIns="95782" tIns="47891" rIns="95782" bIns="47891"/>
          <a:lstStyle/>
          <a:p>
            <a:pPr marL="0" indent="0" defTabSz="957263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solidFill>
                  <a:srgbClr val="7F7F7F"/>
                </a:solidFill>
                <a:latin typeface="Helios"/>
              </a:rPr>
              <a:t>МИНИСТЕРСТВО ЗДРАВООХРАНЕНИЯ РОССИЙСКОЙ ФЕДЕРАЦИИ</a:t>
            </a:r>
          </a:p>
        </p:txBody>
      </p:sp>
      <p:pic>
        <p:nvPicPr>
          <p:cNvPr id="8202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7325"/>
            <a:ext cx="1800225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179388" y="73025"/>
            <a:ext cx="8785225" cy="547663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000" dirty="0">
                <a:solidFill>
                  <a:schemeClr val="lt1"/>
                </a:solidFill>
                <a:latin typeface="+mn-lt"/>
              </a:rPr>
              <a:t>ПРАВОВЫЕ ОСНОВЫ ЦЕЛЕВОГО </a:t>
            </a:r>
            <a:r>
              <a:rPr lang="ru-RU" altLang="ru-RU" sz="2000" dirty="0" smtClean="0">
                <a:solidFill>
                  <a:schemeClr val="lt1"/>
                </a:solidFill>
                <a:latin typeface="+mn-lt"/>
              </a:rPr>
              <a:t>ПРИЕМА И </a:t>
            </a:r>
            <a:r>
              <a:rPr lang="ru-RU" altLang="ru-RU" sz="2000" dirty="0">
                <a:solidFill>
                  <a:schemeClr val="lt1"/>
                </a:solidFill>
                <a:latin typeface="+mn-lt"/>
              </a:rPr>
              <a:t>ЦЕЛЕВОГО ОБУЧЕНИЯ</a:t>
            </a:r>
          </a:p>
        </p:txBody>
      </p:sp>
      <p:sp>
        <p:nvSpPr>
          <p:cNvPr id="24" name="Стрелка вниз 23"/>
          <p:cNvSpPr/>
          <p:nvPr/>
        </p:nvSpPr>
        <p:spPr>
          <a:xfrm>
            <a:off x="323900" y="1124744"/>
            <a:ext cx="647700" cy="5183187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1332582" y="1916833"/>
            <a:ext cx="7559897" cy="1399572"/>
            <a:chOff x="1248296" y="1741923"/>
            <a:chExt cx="7272737" cy="864096"/>
          </a:xfrm>
        </p:grpSpPr>
        <p:sp>
          <p:nvSpPr>
            <p:cNvPr id="10" name="Скругленный прямоугольник 9"/>
            <p:cNvSpPr/>
            <p:nvPr/>
          </p:nvSpPr>
          <p:spPr bwMode="auto">
            <a:xfrm rot="5400000">
              <a:off x="4452617" y="-1462398"/>
              <a:ext cx="864096" cy="72727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5" name="Rectangle 1"/>
            <p:cNvSpPr>
              <a:spLocks noChangeArrowheads="1"/>
            </p:cNvSpPr>
            <p:nvPr/>
          </p:nvSpPr>
          <p:spPr bwMode="auto">
            <a:xfrm>
              <a:off x="1321184" y="1829428"/>
              <a:ext cx="7126968" cy="689085"/>
            </a:xfrm>
            <a:prstGeom prst="rect">
              <a:avLst/>
            </a:prstGeom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altLang="ru-RU" dirty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Постановление Правительства Российской Федерации </a:t>
              </a:r>
              <a:br>
                <a:rPr lang="ru-RU" altLang="ru-RU" dirty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altLang="ru-RU" dirty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от 27 ноября 2013 г. № 1076 «О порядке заключения и расторжения договора о целевом приеме и договора о целевом обучении» 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1332585" y="877908"/>
            <a:ext cx="7559895" cy="933520"/>
            <a:chOff x="1285406" y="1196753"/>
            <a:chExt cx="7272734" cy="654970"/>
          </a:xfrm>
        </p:grpSpPr>
        <p:sp>
          <p:nvSpPr>
            <p:cNvPr id="7" name="Скругленный прямоугольник 6"/>
            <p:cNvSpPr/>
            <p:nvPr/>
          </p:nvSpPr>
          <p:spPr bwMode="auto">
            <a:xfrm rot="5400000">
              <a:off x="4594288" y="-2112129"/>
              <a:ext cx="654970" cy="727273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25" name="Прямоугольник 24"/>
            <p:cNvSpPr/>
            <p:nvPr/>
          </p:nvSpPr>
          <p:spPr>
            <a:xfrm>
              <a:off x="1321408" y="1299016"/>
              <a:ext cx="7200729" cy="45347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dirty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Статья 56 Федерального закона от 29 декабря 2012 г. № 273-ФЗ </a:t>
              </a:r>
            </a:p>
            <a:p>
              <a:pPr algn="ctr"/>
              <a:r>
                <a:rPr lang="ru-RU" dirty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«Об образовании в Российской Федерации» 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1259700" y="3565608"/>
            <a:ext cx="7632780" cy="3103752"/>
            <a:chOff x="1259704" y="2890833"/>
            <a:chExt cx="7272734" cy="2122343"/>
          </a:xfrm>
        </p:grpSpPr>
        <p:sp>
          <p:nvSpPr>
            <p:cNvPr id="13" name="Скругленный прямоугольник 12"/>
            <p:cNvSpPr/>
            <p:nvPr/>
          </p:nvSpPr>
          <p:spPr bwMode="auto">
            <a:xfrm rot="5400000">
              <a:off x="3834899" y="315638"/>
              <a:ext cx="2122343" cy="727273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28" name="Прямоугольник 27"/>
            <p:cNvSpPr/>
            <p:nvPr/>
          </p:nvSpPr>
          <p:spPr>
            <a:xfrm>
              <a:off x="1420937" y="3017229"/>
              <a:ext cx="6950266" cy="18974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dirty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Приказ Минобрнауки России </a:t>
              </a:r>
              <a:r>
                <a:rPr lang="ru-RU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от 09.01.2014  №3</a:t>
              </a:r>
              <a:endParaRPr lang="ru-RU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dirty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«Об утверждении Порядка приема на обучение по образовательным программам высшего образования – программам </a:t>
              </a:r>
              <a:r>
                <a:rPr lang="ru-RU" dirty="0" err="1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бакалавриата</a:t>
              </a:r>
              <a:r>
                <a:rPr lang="ru-RU" dirty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, программам специалитета, программам магистратуры на 2014/15 учебный год»</a:t>
              </a:r>
            </a:p>
            <a:p>
              <a:pPr algn="ctr"/>
              <a:r>
                <a:rPr lang="ru-RU" dirty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Приказ Минздрава России от 06.09.2013 № 633н «Об утверждении Порядка приема граждан на обучение по программам ординатуры</a:t>
              </a:r>
              <a:r>
                <a:rPr lang="ru-RU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»</a:t>
              </a:r>
            </a:p>
            <a:p>
              <a:pPr algn="ctr"/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(ДОКУМЕНТЫ ПРОХОДЯТ ГОСУДАРСТВЕННУЮ РЕГИСТРАЦИЮ В МИНЮСТЕ РОССИИ)</a:t>
              </a:r>
              <a:endParaRPr lang="ru-RU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38420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1028205023"/>
              </p:ext>
            </p:extLst>
          </p:nvPr>
        </p:nvGraphicFramePr>
        <p:xfrm>
          <a:off x="431540" y="1124744"/>
          <a:ext cx="828092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161925" y="5517232"/>
            <a:ext cx="8820150" cy="12241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Заказчик - федеральный государственный орган, орган государственной власти субъекта Российской Федерации, орган местного самоуправления, государственное (муниципальное) учреждение, унитарное предприятие, государственная корпорация, государственная компания или хозяйственное общество, в уставном капитале которого присутствует доля Российской Федерации, субъекта Российской Федерации или муниципального образования.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61925" y="44624"/>
            <a:ext cx="8820150" cy="936104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000" dirty="0"/>
              <a:t>Постановление Правительства Российской Федерации </a:t>
            </a:r>
            <a:r>
              <a:rPr lang="ru-RU" altLang="ru-RU" sz="2000" dirty="0" smtClean="0"/>
              <a:t>от 27.11.2013 №</a:t>
            </a:r>
            <a:r>
              <a:rPr lang="ru-RU" altLang="ru-RU" sz="2000" dirty="0"/>
              <a:t> 1076 </a:t>
            </a:r>
            <a:endParaRPr lang="ru-RU" altLang="ru-RU" sz="20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000" dirty="0" smtClean="0"/>
              <a:t>«</a:t>
            </a:r>
            <a:r>
              <a:rPr lang="ru-RU" altLang="ru-RU" sz="2000" dirty="0"/>
              <a:t>О порядке заключения и расторжения договора о целевом приеме и договора о целевом обучении» </a:t>
            </a:r>
          </a:p>
        </p:txBody>
      </p:sp>
    </p:spTree>
    <p:extLst>
      <p:ext uri="{BB962C8B-B14F-4D97-AF65-F5344CB8AC3E}">
        <p14:creationId xmlns="" xmlns:p14="http://schemas.microsoft.com/office/powerpoint/2010/main" val="46367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Развернутая стрелка 29"/>
          <p:cNvSpPr/>
          <p:nvPr/>
        </p:nvSpPr>
        <p:spPr>
          <a:xfrm flipV="1">
            <a:off x="467544" y="4437112"/>
            <a:ext cx="8496944" cy="1872208"/>
          </a:xfrm>
          <a:prstGeom prst="uturnArrow">
            <a:avLst>
              <a:gd name="adj1" fmla="val 12671"/>
              <a:gd name="adj2" fmla="val 15509"/>
              <a:gd name="adj3" fmla="val 15753"/>
              <a:gd name="adj4" fmla="val 45291"/>
              <a:gd name="adj5" fmla="val 98051"/>
            </a:avLst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51520" y="3522712"/>
            <a:ext cx="2160240" cy="914400"/>
          </a:xfrm>
          <a:prstGeom prst="round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аказчик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07832" y="3522712"/>
            <a:ext cx="2456656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организация</a:t>
            </a:r>
          </a:p>
        </p:txBody>
      </p:sp>
      <p:sp>
        <p:nvSpPr>
          <p:cNvPr id="28" name="Развернутая стрелка 27"/>
          <p:cNvSpPr/>
          <p:nvPr/>
        </p:nvSpPr>
        <p:spPr>
          <a:xfrm flipV="1">
            <a:off x="1547664" y="4437112"/>
            <a:ext cx="6048672" cy="936104"/>
          </a:xfrm>
          <a:prstGeom prst="uturnArrow">
            <a:avLst>
              <a:gd name="adj1" fmla="val 25000"/>
              <a:gd name="adj2" fmla="val 24499"/>
              <a:gd name="adj3" fmla="val 25000"/>
              <a:gd name="adj4" fmla="val 56779"/>
              <a:gd name="adj5" fmla="val 98051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Развернутая стрелка 30"/>
          <p:cNvSpPr/>
          <p:nvPr/>
        </p:nvSpPr>
        <p:spPr>
          <a:xfrm flipH="1">
            <a:off x="251520" y="1484784"/>
            <a:ext cx="8568952" cy="2016224"/>
          </a:xfrm>
          <a:prstGeom prst="uturnArrow">
            <a:avLst>
              <a:gd name="adj1" fmla="val 12671"/>
              <a:gd name="adj2" fmla="val 12207"/>
              <a:gd name="adj3" fmla="val 11790"/>
              <a:gd name="adj4" fmla="val 48593"/>
              <a:gd name="adj5" fmla="val 98051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915816" y="4860776"/>
            <a:ext cx="3303984" cy="800472"/>
          </a:xfrm>
          <a:prstGeom prst="roundRec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о заключении договора с указанием количества мест по специальностям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627784" y="5733256"/>
            <a:ext cx="3960440" cy="1008112"/>
          </a:xfrm>
          <a:prstGeom prst="roundRec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Подписанный договор о целевой приеме </a:t>
            </a:r>
          </a:p>
          <a:p>
            <a:pPr algn="ctr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 экземпляра)</a:t>
            </a:r>
          </a:p>
          <a:p>
            <a:pPr algn="ctr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Списки граждан, выразивших согласие на участие в конкурсе по специальностям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339752" y="1340768"/>
            <a:ext cx="4032448" cy="57606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 подписанного договора о целевом приеме (1 экземпляр)</a:t>
            </a:r>
          </a:p>
        </p:txBody>
      </p:sp>
      <p:grpSp>
        <p:nvGrpSpPr>
          <p:cNvPr id="45" name="Группа 44"/>
          <p:cNvGrpSpPr/>
          <p:nvPr/>
        </p:nvGrpSpPr>
        <p:grpSpPr>
          <a:xfrm>
            <a:off x="1119808" y="2105236"/>
            <a:ext cx="7124600" cy="1395772"/>
            <a:chOff x="1119808" y="1838908"/>
            <a:chExt cx="7124600" cy="1395772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9" name="Развернутая стрелка 28"/>
            <p:cNvSpPr/>
            <p:nvPr/>
          </p:nvSpPr>
          <p:spPr>
            <a:xfrm flipH="1">
              <a:off x="1619672" y="2348880"/>
              <a:ext cx="5616624" cy="885800"/>
            </a:xfrm>
            <a:prstGeom prst="uturnArrow">
              <a:avLst>
                <a:gd name="adj1" fmla="val 25000"/>
                <a:gd name="adj2" fmla="val 24499"/>
                <a:gd name="adj3" fmla="val 25000"/>
                <a:gd name="adj4" fmla="val 61790"/>
                <a:gd name="adj5" fmla="val 98051"/>
              </a:avLst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3" name="Развернутая стрелка 32"/>
            <p:cNvSpPr/>
            <p:nvPr/>
          </p:nvSpPr>
          <p:spPr>
            <a:xfrm flipH="1">
              <a:off x="1119808" y="1916832"/>
              <a:ext cx="6616352" cy="1317848"/>
            </a:xfrm>
            <a:prstGeom prst="uturnArrow">
              <a:avLst>
                <a:gd name="adj1" fmla="val 14041"/>
                <a:gd name="adj2" fmla="val 16078"/>
                <a:gd name="adj3" fmla="val 14895"/>
                <a:gd name="adj4" fmla="val 53866"/>
                <a:gd name="adj5" fmla="val 98051"/>
              </a:avLst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5" name="Скругленный прямоугольник 34"/>
            <p:cNvSpPr/>
            <p:nvPr/>
          </p:nvSpPr>
          <p:spPr>
            <a:xfrm>
              <a:off x="2843808" y="2276872"/>
              <a:ext cx="3384376" cy="51244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Согласие с указанием количества мест по специальностям</a:t>
              </a:r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2987824" y="1838908"/>
              <a:ext cx="3087960" cy="36595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Отказ с указанием причины</a:t>
              </a:r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6516216" y="1844824"/>
              <a:ext cx="1728192" cy="944488"/>
            </a:xfrm>
            <a:prstGeom prst="roundRect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течение 10 дней с момента получения предложений</a:t>
              </a:r>
            </a:p>
          </p:txBody>
        </p:sp>
      </p:grpSp>
      <p:sp>
        <p:nvSpPr>
          <p:cNvPr id="41" name="Скругленный прямоугольник 40"/>
          <p:cNvSpPr/>
          <p:nvPr/>
        </p:nvSpPr>
        <p:spPr>
          <a:xfrm>
            <a:off x="259904" y="5373216"/>
            <a:ext cx="1719808" cy="1152128"/>
          </a:xfrm>
          <a:prstGeom prst="round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5 дней с момента получения ответа образовательной организации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7092280" y="1196752"/>
            <a:ext cx="1800200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5 дней с момента получения договора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51520" y="4517504"/>
            <a:ext cx="631304" cy="423664"/>
          </a:xfrm>
          <a:prstGeom prst="round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348408" y="4517504"/>
            <a:ext cx="631304" cy="4236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2" name="Прямоугольник 4"/>
          <p:cNvSpPr>
            <a:spLocks noChangeArrowheads="1"/>
          </p:cNvSpPr>
          <p:nvPr/>
        </p:nvSpPr>
        <p:spPr bwMode="auto">
          <a:xfrm>
            <a:off x="179388" y="73025"/>
            <a:ext cx="8785225" cy="691679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000" dirty="0" smtClean="0">
                <a:solidFill>
                  <a:schemeClr val="lt1"/>
                </a:solidFill>
                <a:latin typeface="+mn-lt"/>
              </a:rPr>
              <a:t>ПОРЯДОК ЗАКЛЮЧЕНИЯ ДОГОВОРА О ЦЕЛЕВОМ ПРИЕМЕ</a:t>
            </a:r>
            <a:endParaRPr lang="ru-RU" altLang="ru-RU" sz="2000" dirty="0">
              <a:solidFill>
                <a:schemeClr val="lt1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140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4457700" y="74613"/>
            <a:ext cx="2286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40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  <p:grpSp>
        <p:nvGrpSpPr>
          <p:cNvPr id="25603" name="Группа 8"/>
          <p:cNvGrpSpPr>
            <a:grpSpLocks/>
          </p:cNvGrpSpPr>
          <p:nvPr/>
        </p:nvGrpSpPr>
        <p:grpSpPr bwMode="auto">
          <a:xfrm>
            <a:off x="0" y="836613"/>
            <a:ext cx="8820150" cy="5688012"/>
            <a:chOff x="0" y="908720"/>
            <a:chExt cx="8820472" cy="5688632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827118" y="2132815"/>
              <a:ext cx="2376574" cy="72080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chemeClr val="tx1"/>
                  </a:solidFill>
                </a:rPr>
                <a:t>Потребности и задачи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chemeClr val="tx1"/>
                  </a:solidFill>
                </a:rPr>
                <a:t>здравоохранения 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6083522" y="2061371"/>
              <a:ext cx="2376575" cy="9145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chemeClr val="tx1"/>
                  </a:solidFill>
                </a:rPr>
                <a:t>Оценка динамики  «вхождения» рабочей силы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908245" y="908720"/>
              <a:ext cx="5616780" cy="7208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</a:rPr>
                <a:t>МОНИТОРИНГ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1" name="Стрелка вниз 10"/>
            <p:cNvSpPr/>
            <p:nvPr/>
          </p:nvSpPr>
          <p:spPr>
            <a:xfrm rot="1625225">
              <a:off x="1863793" y="1529500"/>
              <a:ext cx="995399" cy="679524"/>
            </a:xfrm>
            <a:prstGeom prst="downArrow">
              <a:avLst>
                <a:gd name="adj1" fmla="val 50000"/>
                <a:gd name="adj2" fmla="val 52611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4283231" y="1629524"/>
              <a:ext cx="485793" cy="574738"/>
            </a:xfrm>
            <a:prstGeom prst="down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Стрелка вниз 12"/>
            <p:cNvSpPr/>
            <p:nvPr/>
          </p:nvSpPr>
          <p:spPr>
            <a:xfrm rot="18333011">
              <a:off x="6630406" y="1544606"/>
              <a:ext cx="811301" cy="628673"/>
            </a:xfrm>
            <a:prstGeom prst="down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3419600" y="2204261"/>
              <a:ext cx="2376575" cy="93672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/>
                <a:t> </a:t>
              </a:r>
              <a:r>
                <a:rPr lang="ru-RU" sz="1600" b="1" dirty="0">
                  <a:solidFill>
                    <a:schemeClr val="tx1"/>
                  </a:solidFill>
                </a:rPr>
                <a:t>Меры социальной поддержки </a:t>
              </a:r>
              <a:endParaRPr lang="ru-RU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Скругленная прямоугольная выноска 16"/>
            <p:cNvSpPr/>
            <p:nvPr/>
          </p:nvSpPr>
          <p:spPr>
            <a:xfrm>
              <a:off x="0" y="908720"/>
              <a:ext cx="1403401" cy="1079618"/>
            </a:xfrm>
            <a:prstGeom prst="wedgeRoundRectCallout">
              <a:avLst>
                <a:gd name="adj1" fmla="val 96637"/>
                <a:gd name="adj2" fmla="val 12637"/>
                <a:gd name="adj3" fmla="val 16667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dirty="0">
                  <a:solidFill>
                    <a:schemeClr val="tx1"/>
                  </a:solidFill>
                </a:rPr>
                <a:t>ДОСТАТОЧНОСТЬ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dirty="0">
                  <a:solidFill>
                    <a:schemeClr val="tx1"/>
                  </a:solidFill>
                </a:rPr>
                <a:t>Финансовые ресурсы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dirty="0">
                  <a:solidFill>
                    <a:schemeClr val="tx1"/>
                  </a:solidFill>
                </a:rPr>
                <a:t>(средства и источники</a:t>
              </a:r>
              <a:r>
                <a:rPr lang="ru-RU" sz="1000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2411501" y="1269121"/>
              <a:ext cx="4464213" cy="647771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chemeClr val="bg1"/>
                  </a:solidFill>
                </a:rPr>
                <a:t>Кадровые программы и кадровые подпрограммы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chemeClr val="bg1"/>
                  </a:solidFill>
                </a:rPr>
                <a:t>(письма от 26.07.2013 №16-5-12/330 ; от 24.07.2013 №  16-5-15/139 )</a:t>
              </a: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250834" y="2925065"/>
              <a:ext cx="2881418" cy="367228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Обеспеченность врачами и средними медицинскими работниками(клинические специальности; сельская местность)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chemeClr val="tx1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Показатель соотношения врач: средний медицинский работник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chemeClr val="tx1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Укомплектованность должностей  (+ коэффициент совместительства)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chemeClr val="tx1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3275133" y="3212433"/>
              <a:ext cx="2665509" cy="338491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449263">
                <a:defRPr/>
              </a:pPr>
              <a:endParaRPr lang="ru-RU" sz="1400" dirty="0">
                <a:solidFill>
                  <a:schemeClr val="bg1"/>
                </a:solidFill>
                <a:cs typeface="Arial" pitchFamily="34" charset="0"/>
              </a:endParaRPr>
            </a:p>
            <a:p>
              <a:pPr indent="449263">
                <a:defRPr/>
              </a:pPr>
              <a:endParaRPr lang="ru-RU" sz="1600" dirty="0">
                <a:solidFill>
                  <a:schemeClr val="bg1"/>
                </a:solidFill>
                <a:cs typeface="Arial" pitchFamily="34" charset="0"/>
              </a:endParaRPr>
            </a:p>
            <a:p>
              <a:pPr indent="449263">
                <a:defRPr/>
              </a:pPr>
              <a:endParaRPr lang="ru-RU" sz="1400" dirty="0">
                <a:solidFill>
                  <a:schemeClr val="tx1"/>
                </a:solidFill>
                <a:cs typeface="Arial" pitchFamily="34" charset="0"/>
              </a:endParaRPr>
            </a:p>
            <a:p>
              <a:pPr>
                <a:defRPr/>
              </a:pPr>
              <a:r>
                <a:rPr lang="ru-RU" sz="1400" dirty="0">
                  <a:solidFill>
                    <a:schemeClr val="tx1"/>
                  </a:solidFill>
                  <a:cs typeface="Arial" pitchFamily="34" charset="0"/>
                </a:rPr>
                <a:t>Численность медицинских работников, получивших жилье  (Программа «Земский доктор»)</a:t>
              </a:r>
            </a:p>
            <a:p>
              <a:pPr indent="449263">
                <a:defRPr/>
              </a:pPr>
              <a:endParaRPr lang="ru-RU" sz="1400" dirty="0">
                <a:solidFill>
                  <a:schemeClr val="tx1"/>
                </a:solidFill>
                <a:cs typeface="Arial" pitchFamily="34" charset="0"/>
              </a:endParaRPr>
            </a:p>
            <a:p>
              <a:pPr>
                <a:defRPr/>
              </a:pPr>
              <a:r>
                <a:rPr lang="ru-RU" sz="1400" dirty="0">
                  <a:solidFill>
                    <a:schemeClr val="tx1"/>
                  </a:solidFill>
                  <a:cs typeface="Arial" pitchFamily="34" charset="0"/>
                </a:rPr>
                <a:t>Дополнительные стипендии студентам</a:t>
              </a:r>
            </a:p>
            <a:p>
              <a:pPr indent="449263">
                <a:defRPr/>
              </a:pPr>
              <a:endParaRPr lang="ru-RU" sz="1400" dirty="0">
                <a:solidFill>
                  <a:schemeClr val="tx1"/>
                </a:solidFill>
                <a:cs typeface="Arial" pitchFamily="34" charset="0"/>
              </a:endParaRPr>
            </a:p>
            <a:p>
              <a:pPr>
                <a:defRPr/>
              </a:pPr>
              <a:r>
                <a:rPr lang="ru-RU" sz="1400" dirty="0">
                  <a:solidFill>
                    <a:schemeClr val="tx1"/>
                  </a:solidFill>
                  <a:cs typeface="Arial" pitchFamily="34" charset="0"/>
                </a:rPr>
                <a:t>Выплата «подъемных» при заключении трудового договора</a:t>
              </a:r>
            </a:p>
            <a:p>
              <a:pPr indent="449263">
                <a:defRPr/>
              </a:pPr>
              <a:endParaRPr lang="ru-RU" sz="1400" dirty="0">
                <a:solidFill>
                  <a:schemeClr val="tx1"/>
                </a:solidFill>
                <a:cs typeface="Arial" pitchFamily="34" charset="0"/>
              </a:endParaRPr>
            </a:p>
            <a:p>
              <a:pPr>
                <a:defRPr/>
              </a:pPr>
              <a:r>
                <a:rPr lang="ru-RU" sz="1400" dirty="0">
                  <a:solidFill>
                    <a:schemeClr val="tx1"/>
                  </a:solidFill>
                  <a:cs typeface="Arial" pitchFamily="34" charset="0"/>
                </a:rPr>
                <a:t>Иные меры</a:t>
              </a:r>
            </a:p>
            <a:p>
              <a:pPr indent="449263">
                <a:defRPr/>
              </a:pPr>
              <a:endParaRPr lang="ru-RU" sz="1400" dirty="0">
                <a:solidFill>
                  <a:schemeClr val="bg1"/>
                </a:solidFill>
                <a:cs typeface="Arial" pitchFamily="34" charset="0"/>
              </a:endParaRPr>
            </a:p>
            <a:p>
              <a:pPr indent="449263">
                <a:defRPr/>
              </a:pPr>
              <a:endParaRPr lang="ru-RU" sz="1400" dirty="0">
                <a:solidFill>
                  <a:schemeClr val="bg1"/>
                </a:solidFill>
                <a:cs typeface="Arial" pitchFamily="34" charset="0"/>
              </a:endParaRPr>
            </a:p>
            <a:p>
              <a:pPr indent="449263">
                <a:defRPr/>
              </a:pPr>
              <a:endParaRPr lang="ru-RU" sz="1600" dirty="0">
                <a:solidFill>
                  <a:schemeClr val="bg1"/>
                </a:solidFill>
                <a:cs typeface="Arial" pitchFamily="34" charset="0"/>
              </a:endParaRPr>
            </a:p>
            <a:p>
              <a:pPr indent="449263">
                <a:defRPr/>
              </a:pPr>
              <a:endParaRPr lang="ru-RU" sz="16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6156550" y="3069543"/>
              <a:ext cx="2663922" cy="352780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Целевой прием на 1 –</a:t>
              </a:r>
              <a:r>
                <a:rPr lang="ru-RU" sz="1400" dirty="0" err="1">
                  <a:solidFill>
                    <a:schemeClr val="tx1"/>
                  </a:solidFill>
                </a:rPr>
                <a:t>ый</a:t>
              </a:r>
              <a:r>
                <a:rPr lang="ru-RU" sz="1400" dirty="0">
                  <a:solidFill>
                    <a:schemeClr val="tx1"/>
                  </a:solidFill>
                </a:rPr>
                <a:t> курс по программам высшего профессионального образования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chemeClr val="tx1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chemeClr val="tx1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Подготовка в ординатуре и интернатуре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</a:rPr>
                <a:t>(целевой прием </a:t>
              </a:r>
              <a:r>
                <a:rPr lang="ru-RU" sz="1400" dirty="0" smtClean="0">
                  <a:solidFill>
                    <a:schemeClr val="tx1"/>
                  </a:solidFill>
                </a:rPr>
                <a:t>и его эффективность, трудоустройство</a:t>
              </a:r>
              <a:r>
                <a:rPr lang="ru-RU" sz="1400" dirty="0">
                  <a:solidFill>
                    <a:schemeClr val="tx1"/>
                  </a:solidFill>
                </a:rPr>
                <a:t>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dirty="0"/>
            </a:p>
          </p:txBody>
        </p:sp>
      </p:grpSp>
      <p:sp>
        <p:nvSpPr>
          <p:cNvPr id="22" name="Прямоугольник 4"/>
          <p:cNvSpPr>
            <a:spLocks noChangeArrowheads="1"/>
          </p:cNvSpPr>
          <p:nvPr/>
        </p:nvSpPr>
        <p:spPr bwMode="auto">
          <a:xfrm>
            <a:off x="179387" y="68676"/>
            <a:ext cx="8785225" cy="691679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000" dirty="0" smtClean="0"/>
              <a:t>МОНИТОРИНГ </a:t>
            </a:r>
            <a:r>
              <a:rPr lang="ru-RU" altLang="ru-RU" sz="2000" dirty="0"/>
              <a:t>РЕАЛИЗАЦИИ РЕГИОНАЛЬНЫХ КАДРОВЫХ ПРОГРАММ </a:t>
            </a:r>
            <a:br>
              <a:rPr lang="ru-RU" altLang="ru-RU" sz="2000" dirty="0"/>
            </a:br>
            <a:r>
              <a:rPr lang="ru-RU" altLang="ru-RU" sz="2000" dirty="0"/>
              <a:t>И ОЦЕНКА ДОСТИЖЕНИЯ ЦЕЛЕВЫХ </a:t>
            </a:r>
            <a:r>
              <a:rPr lang="ru-RU" altLang="ru-RU" sz="2000" dirty="0" smtClean="0"/>
              <a:t>ПОКАЗАТЕЛЕЙ</a:t>
            </a:r>
            <a:endParaRPr lang="ru-RU" altLang="ru-RU" sz="2000" dirty="0">
              <a:solidFill>
                <a:schemeClr val="lt1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013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115888"/>
            <a:ext cx="8229600" cy="576262"/>
          </a:xfrm>
        </p:spPr>
        <p:txBody>
          <a:bodyPr rtlCol="0"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cap="none" dirty="0" smtClean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ru-RU" sz="1600" cap="none" dirty="0" smtClean="0">
                <a:solidFill>
                  <a:prstClr val="white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784976" cy="864096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000" dirty="0" smtClean="0"/>
              <a:t>ОБ ИСПОЛНЕНИИ ПУНКТА </a:t>
            </a:r>
            <a:r>
              <a:rPr lang="ru-RU" altLang="ru-RU" sz="2000" dirty="0"/>
              <a:t>5 </a:t>
            </a:r>
            <a:r>
              <a:rPr lang="ru-RU" altLang="ru-RU" sz="2000" dirty="0" smtClean="0"/>
              <a:t>«КОМПЛЕКСА МЕР»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000" dirty="0" smtClean="0"/>
              <a:t> (распоряжение </a:t>
            </a:r>
            <a:r>
              <a:rPr lang="ru-RU" altLang="ru-RU" sz="2000" dirty="0"/>
              <a:t>Правительства Российской </a:t>
            </a:r>
            <a:r>
              <a:rPr lang="ru-RU" altLang="ru-RU" sz="2000" dirty="0" smtClean="0"/>
              <a:t>Федерации от 15.04.2013 </a:t>
            </a:r>
            <a:r>
              <a:rPr lang="ru-RU" altLang="ru-RU" sz="2000" dirty="0"/>
              <a:t>№ 614-р </a:t>
            </a:r>
            <a:endParaRPr lang="ru-RU" sz="2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1268760"/>
            <a:ext cx="8784976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1351801"/>
            <a:ext cx="8496944" cy="5539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Не представлены </a:t>
            </a:r>
            <a:r>
              <a:rPr lang="ru-RU" sz="1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доклады органов исполнительной власти </a:t>
            </a: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субъектов Российской Федерации</a:t>
            </a:r>
            <a:r>
              <a:rPr lang="ru-RU" sz="1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98452436"/>
              </p:ext>
            </p:extLst>
          </p:nvPr>
        </p:nvGraphicFramePr>
        <p:xfrm>
          <a:off x="251072" y="2204864"/>
          <a:ext cx="8280921" cy="4290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3606"/>
                <a:gridCol w="460051"/>
                <a:gridCol w="2606956"/>
                <a:gridCol w="383376"/>
                <a:gridCol w="2376932"/>
              </a:tblGrid>
              <a:tr h="490327"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Белгородская область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Кабардино-Балкарская Республика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Нижегородская область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</a:tr>
              <a:tr h="490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Калужская область</a:t>
                      </a:r>
                      <a:endParaRPr lang="ru-RU" sz="1400" b="1" baseline="0" dirty="0">
                        <a:ln w="38100"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baseline="0" dirty="0">
                        <a:ln w="38100"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Республика Дагестан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Оренбургская область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</a:tr>
              <a:tr h="490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Костромская область</a:t>
                      </a:r>
                    </a:p>
                    <a:p>
                      <a:endParaRPr lang="ru-RU" sz="1400" b="1" baseline="0" dirty="0">
                        <a:ln w="38100"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baseline="0" dirty="0">
                        <a:ln w="38100"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Республика Северная Осетия - Алания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sz="1400" b="1" baseline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Кемеровская область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</a:tr>
              <a:tr h="129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Липецкая область</a:t>
                      </a:r>
                      <a:endParaRPr lang="ru-RU" sz="1400" b="1" baseline="0" dirty="0">
                        <a:ln w="38100"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baseline="0" dirty="0">
                        <a:ln w="38100"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Республика Ингушетия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C2CF"/>
                    </a:solidFill>
                  </a:tcPr>
                </a:tc>
              </a:tr>
              <a:tr h="388170"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Московская  область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Ставропольский край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Новосибирская область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</a:tr>
              <a:tr h="388170"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Тверская область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Чеченская Республика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Камчатский край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</a:tr>
              <a:tr h="388170"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Тульская  область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Республика Башкортостан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Амурская область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</a:tr>
              <a:tr h="388170"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Калининградская  область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Республика Мордовия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Сахалинская область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</a:tr>
              <a:tr h="388170"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Волгоградская  область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sz="1400" b="1" baseline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Пермский край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Еврейская АО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</a:tr>
              <a:tr h="490327"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Карачаево-Черкесская Республика 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C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Чукотский АО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8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037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115888"/>
            <a:ext cx="8229600" cy="576262"/>
          </a:xfrm>
        </p:spPr>
        <p:txBody>
          <a:bodyPr rtlCol="0"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cap="none" dirty="0" smtClean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ru-RU" sz="1600" cap="none" dirty="0" smtClean="0">
                <a:solidFill>
                  <a:prstClr val="white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784976" cy="864096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000" dirty="0" smtClean="0"/>
              <a:t>ОБ ИСПОЛНЕНИИ ПУНКТА </a:t>
            </a:r>
            <a:r>
              <a:rPr lang="ru-RU" altLang="ru-RU" sz="2000" dirty="0"/>
              <a:t>5 </a:t>
            </a:r>
            <a:r>
              <a:rPr lang="ru-RU" altLang="ru-RU" sz="2000" dirty="0" smtClean="0"/>
              <a:t>«КОМПЛЕКСА МЕР»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000" dirty="0" smtClean="0"/>
              <a:t> (распоряжение </a:t>
            </a:r>
            <a:r>
              <a:rPr lang="ru-RU" altLang="ru-RU" sz="2000" dirty="0"/>
              <a:t>Правительства Российской </a:t>
            </a:r>
            <a:r>
              <a:rPr lang="ru-RU" altLang="ru-RU" sz="2000" dirty="0" smtClean="0"/>
              <a:t>Федерации от 15.04.2013 </a:t>
            </a:r>
            <a:r>
              <a:rPr lang="ru-RU" altLang="ru-RU" sz="2000" dirty="0"/>
              <a:t>№ 614-р </a:t>
            </a:r>
            <a:endParaRPr lang="ru-RU" sz="2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1268760"/>
            <a:ext cx="8784976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1336413"/>
            <a:ext cx="849694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lvl="0" algn="ctr"/>
            <a:r>
              <a:rPr lang="ru-RU" sz="1600" b="1" dirty="0"/>
              <a:t>Представлены доклады органов исполнительной власти </a:t>
            </a:r>
            <a:endParaRPr lang="ru-RU" sz="1600" b="1" dirty="0" smtClean="0"/>
          </a:p>
          <a:p>
            <a:pPr lvl="0" algn="ctr"/>
            <a:r>
              <a:rPr lang="ru-RU" sz="1600" b="1" dirty="0" smtClean="0"/>
              <a:t>субъектов </a:t>
            </a:r>
            <a:r>
              <a:rPr lang="ru-RU" sz="1600" b="1" dirty="0"/>
              <a:t>Российской Федерации в сфере здравоохранения</a:t>
            </a:r>
          </a:p>
        </p:txBody>
      </p:sp>
      <p:graphicFrame>
        <p:nvGraphicFramePr>
          <p:cNvPr id="7" name="Group 5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85615537"/>
              </p:ext>
            </p:extLst>
          </p:nvPr>
        </p:nvGraphicFramePr>
        <p:xfrm>
          <a:off x="323528" y="2132856"/>
          <a:ext cx="8496943" cy="4211783"/>
        </p:xfrm>
        <a:graphic>
          <a:graphicData uri="http://schemas.openxmlformats.org/drawingml/2006/table">
            <a:tbl>
              <a:tblPr/>
              <a:tblGrid>
                <a:gridCol w="2489729"/>
                <a:gridCol w="3333645"/>
                <a:gridCol w="2673569"/>
              </a:tblGrid>
              <a:tr h="37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Курская область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Астраханская область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Республика Хакасия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468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Орловская область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Республика Калмыкия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Республика Тыва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408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Москва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Челябинская область</a:t>
                      </a:r>
                      <a:endParaRPr lang="ru-RU" sz="18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Ивановская область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37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Рязанская область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Республика Марий Эл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Забайкальский край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37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Ярославская область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Республика Татарстан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Республика Саха (Якутия)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38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Ростовская область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Чувашская Республика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Приморский край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37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Республика Коми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Кировская область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Хабаровский край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356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Ненецкий АО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Псковская область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Томская область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37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Ленинградская область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Самарская область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Магаданская область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356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Тамбовская область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Удмуртская Республика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Краснодарский край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356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Пензенская область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1290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115888"/>
            <a:ext cx="8229600" cy="576262"/>
          </a:xfrm>
        </p:spPr>
        <p:txBody>
          <a:bodyPr rtlCol="0"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cap="none" dirty="0" smtClean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ru-RU" sz="1600" cap="none" dirty="0" smtClean="0">
                <a:solidFill>
                  <a:prstClr val="white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784976" cy="1008112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000" dirty="0" smtClean="0"/>
              <a:t>ОБ </a:t>
            </a:r>
            <a:r>
              <a:rPr lang="ru-RU" altLang="ru-RU" sz="2000" dirty="0"/>
              <a:t>ИСПОЛНЕНИИ </a:t>
            </a:r>
            <a:r>
              <a:rPr lang="ru-RU" altLang="ru-RU" sz="2000" dirty="0" smtClean="0"/>
              <a:t>ПУНКТА 2 РАЗДЕЛА II ПРОТОКОЛА СОВЕЩАНИЯ У ЗАМЕСТИТЕЛЯ ПРЕДСЕДАТЕЛЯ ПРАВИТЕЛЬСТВА РОССИЙСКОЙ ФЕДЕРАЦИИ  О.Ю. ГОЛОДЕЦ от 05.12. </a:t>
            </a:r>
            <a:r>
              <a:rPr lang="ru-RU" altLang="ru-RU" sz="2000" dirty="0"/>
              <a:t>2013 г. № </a:t>
            </a:r>
            <a:r>
              <a:rPr lang="ru-RU" altLang="ru-RU" sz="2000" dirty="0" smtClean="0"/>
              <a:t>ОГ-П8-303пр </a:t>
            </a:r>
            <a:endParaRPr lang="ru-RU" sz="2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1268760"/>
            <a:ext cx="8784976" cy="9361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1352091"/>
            <a:ext cx="8496944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Не 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представили</a:t>
            </a:r>
            <a:r>
              <a:rPr lang="ru-RU" sz="1400" b="1" dirty="0" smtClean="0">
                <a:ea typeface="Times New Roman" pitchFamily="18" charset="0"/>
                <a:cs typeface="Arial" pitchFamily="34" charset="0"/>
              </a:rPr>
              <a:t> информацию о мерах по устранению дефицита медицинских кадров, оказывающих населению первичную медико-санитарную помощь, и подготовке кадров наиболее дефицитных специальностей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96556899"/>
              </p:ext>
            </p:extLst>
          </p:nvPr>
        </p:nvGraphicFramePr>
        <p:xfrm>
          <a:off x="437291" y="2636912"/>
          <a:ext cx="8352928" cy="3240360"/>
        </p:xfrm>
        <a:graphic>
          <a:graphicData uri="http://schemas.openxmlformats.org/drawingml/2006/table">
            <a:tbl>
              <a:tblPr/>
              <a:tblGrid>
                <a:gridCol w="4438499"/>
                <a:gridCol w="485850"/>
                <a:gridCol w="3428579"/>
              </a:tblGrid>
              <a:tr h="3240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Владимирская область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Липецкая область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Тамбовская область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Тверская область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Тульская область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Кабардино-Балкарская Республика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Республика Дагестан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Республика Северная  Осетия-Алания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Республика Татарстан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Пермский край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C2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DEAD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Кировская область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Оренбургская область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Самарская область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Свердловская область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Курганская область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Ханты-Мансийский АО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Республика Алтай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Алтайский край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Томская область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Приморский край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C2C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3191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5436096" y="3040678"/>
            <a:ext cx="3312366" cy="34563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Алтайский край</a:t>
            </a:r>
          </a:p>
          <a:p>
            <a:pPr algn="ctr"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Забайкальский край</a:t>
            </a:r>
          </a:p>
          <a:p>
            <a:pPr algn="ctr"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Костромская область</a:t>
            </a:r>
          </a:p>
          <a:p>
            <a:pPr algn="ctr"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Краснодарский край</a:t>
            </a:r>
          </a:p>
          <a:p>
            <a:pPr algn="ctr"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Ленинградская область </a:t>
            </a:r>
          </a:p>
          <a:p>
            <a:pPr algn="ctr"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Москва</a:t>
            </a:r>
          </a:p>
          <a:p>
            <a:pPr algn="ctr"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Псковская область</a:t>
            </a:r>
          </a:p>
          <a:p>
            <a:pPr algn="ctr"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Республика Коми</a:t>
            </a:r>
          </a:p>
          <a:p>
            <a:pPr algn="ctr"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Республика Саха (Якутия)</a:t>
            </a:r>
          </a:p>
          <a:p>
            <a:pPr algn="ctr"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Ростовская область</a:t>
            </a:r>
          </a:p>
          <a:p>
            <a:pPr algn="ctr"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Сахалинская область</a:t>
            </a:r>
          </a:p>
          <a:p>
            <a:pPr algn="ctr"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Тюменская область</a:t>
            </a:r>
          </a:p>
          <a:p>
            <a:pPr algn="ctr">
              <a:lnSpc>
                <a:spcPct val="80000"/>
              </a:lnSpc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Чукотский автономный округ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5561867" y="2488125"/>
            <a:ext cx="2925854" cy="576064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>
          <a:xfrm>
            <a:off x="251520" y="116633"/>
            <a:ext cx="8640960" cy="648072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СОГЛАСОВАНИЕ ЦЕЛЕВЫХ ИНДИКАТОРОВ ГОСУДАРСТВЕННОЙ ПРОГРАММЫ  РОССИЙСКОЙ ФЕДЕРАЦИИ «РАЗВИТИЕ ЗДРАВООХРАНЕНИЯ</a:t>
            </a:r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»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836712"/>
            <a:ext cx="8784975" cy="720080"/>
          </a:xfrm>
          <a:prstGeom prst="roundRect">
            <a:avLst/>
          </a:prstGeom>
          <a:solidFill>
            <a:schemeClr val="accent3">
              <a:lumMod val="60000"/>
              <a:lumOff val="4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908720"/>
            <a:ext cx="8568952" cy="576064"/>
          </a:xfrm>
          <a:prstGeom prst="rect">
            <a:avLst/>
          </a:prstGeom>
          <a:solidFill>
            <a:schemeClr val="accent3">
              <a:lumMod val="60000"/>
              <a:lumOff val="40000"/>
              <a:alpha val="69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Целевые индикаторы согласованы органами исполнительной власти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41 субъекте Российской Федерации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80578" y="1628800"/>
            <a:ext cx="3888432" cy="864096"/>
          </a:xfrm>
          <a:prstGeom prst="roundRect">
            <a:avLst/>
          </a:prstGeom>
          <a:solidFill>
            <a:srgbClr val="C00000">
              <a:alpha val="1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</a:rPr>
              <a:t>Представлены новые целевые индикаторы, </a:t>
            </a:r>
          </a:p>
          <a:p>
            <a:pPr algn="ctr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</a:rPr>
              <a:t>требующие дополнительного обоснования: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1649181"/>
            <a:ext cx="3888432" cy="800472"/>
          </a:xfrm>
          <a:prstGeom prst="roundRect">
            <a:avLst/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tx1"/>
                </a:solidFill>
              </a:rPr>
              <a:t>Не представили информации о согласовании целевых индикаторов: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1043608" y="2449653"/>
            <a:ext cx="3312368" cy="665915"/>
          </a:xfrm>
          <a:prstGeom prst="downArrow">
            <a:avLst>
              <a:gd name="adj1" fmla="val 50000"/>
              <a:gd name="adj2" fmla="val 49026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13936447"/>
              </p:ext>
            </p:extLst>
          </p:nvPr>
        </p:nvGraphicFramePr>
        <p:xfrm>
          <a:off x="179512" y="3140968"/>
          <a:ext cx="4934810" cy="3387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4265"/>
                <a:gridCol w="208280"/>
                <a:gridCol w="2322265"/>
              </a:tblGrid>
              <a:tr h="3387174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Брянская область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Владимирская область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Волгоградская область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Вологодская область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Воронежская область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Ивановская область	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Кабардино-Балкарская Республика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Калининградская область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Камчатский край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Красноярский край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Курская область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Ненецкий АО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Новосибирская область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Пензенская область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Пермский край	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Республика Башкортостан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Республика Дагестан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Республика Ингушетия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Республика Карелия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Республика Татарстан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Республика Тыва	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Республика Хакасия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Свердловская область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Ставропольский край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Тамбовская область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Тверская область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Хабаровский край	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Чувашская Республика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Ярославская область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8849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033588"/>
            <a:ext cx="9144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07" name="Rectangle 8"/>
          <p:cNvSpPr>
            <a:spLocks noChangeArrowheads="1"/>
          </p:cNvSpPr>
          <p:nvPr/>
        </p:nvSpPr>
        <p:spPr bwMode="auto">
          <a:xfrm>
            <a:off x="827088" y="3941763"/>
            <a:ext cx="77771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БЛАГОДАРЮ ЗА ВНИМАНИЕ!</a:t>
            </a:r>
          </a:p>
        </p:txBody>
      </p:sp>
      <p:sp>
        <p:nvSpPr>
          <p:cNvPr id="133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339752" y="476672"/>
            <a:ext cx="3889102" cy="1150938"/>
          </a:xfrm>
          <a:solidFill>
            <a:schemeClr val="bg1"/>
          </a:solidFill>
        </p:spPr>
        <p:txBody>
          <a:bodyPr lIns="95782" tIns="47891" rIns="95782" bIns="47891" rtlCol="0">
            <a:normAutofit fontScale="85000" lnSpcReduction="20000"/>
          </a:bodyPr>
          <a:lstStyle/>
          <a:p>
            <a:pPr marL="0" indent="0" defTabSz="957263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rgbClr val="7F7F7F"/>
                </a:solidFill>
                <a:latin typeface="Helios"/>
              </a:rPr>
              <a:t>МИНИСТЕРСТВО </a:t>
            </a:r>
          </a:p>
          <a:p>
            <a:pPr marL="0" indent="0" defTabSz="957263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rgbClr val="7F7F7F"/>
                </a:solidFill>
                <a:latin typeface="Helios"/>
              </a:rPr>
              <a:t>ЗДРАВООХРАНЕНИЯ</a:t>
            </a:r>
          </a:p>
          <a:p>
            <a:pPr marL="0" indent="0" defTabSz="957263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rgbClr val="7F7F7F"/>
                </a:solidFill>
                <a:latin typeface="Helios"/>
              </a:rPr>
              <a:t>РОССИЙСКОЙ ФЕДЕРАЦИИ</a:t>
            </a:r>
          </a:p>
        </p:txBody>
      </p:sp>
      <p:pic>
        <p:nvPicPr>
          <p:cNvPr id="9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7325"/>
            <a:ext cx="1800225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107950" y="187325"/>
            <a:ext cx="8928100" cy="793750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/>
            </a:lvl1pPr>
          </a:lstStyle>
          <a:p>
            <a:r>
              <a:rPr lang="ru-RU" dirty="0"/>
              <a:t>ОБЕСПЕЧЕНИЕ СИСТЕМЫ ЗДРАВООХРАНЕНИЯ МЕДИЦИНСКИМИ КАДРАМИ</a:t>
            </a:r>
          </a:p>
        </p:txBody>
      </p:sp>
      <p:sp>
        <p:nvSpPr>
          <p:cNvPr id="15" name="Номер слайда 34"/>
          <p:cNvSpPr txBox="1">
            <a:spLocks noGrp="1"/>
          </p:cNvSpPr>
          <p:nvPr/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1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16016" y="4146799"/>
            <a:ext cx="4104000" cy="650353"/>
          </a:xfrm>
          <a:prstGeom prst="roundRect">
            <a:avLst/>
          </a:prstGeom>
          <a:solidFill>
            <a:srgbClr val="FFDBB7"/>
          </a:solidFill>
          <a:scene3d>
            <a:camera prst="orthographicFront"/>
            <a:lightRig rig="threePt" dir="t"/>
          </a:scene3d>
          <a:sp3d extrusionH="31750"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smtClean="0">
                <a:latin typeface="Calibri" pitchFamily="34" charset="0"/>
              </a:rPr>
              <a:t>Федеральный закон от 29 ноября 2010 г. </a:t>
            </a:r>
            <a:br>
              <a:rPr lang="ru-RU" sz="1400" smtClean="0">
                <a:latin typeface="Calibri" pitchFamily="34" charset="0"/>
              </a:rPr>
            </a:br>
            <a:r>
              <a:rPr lang="ru-RU" sz="1400" smtClean="0">
                <a:latin typeface="Calibri" pitchFamily="34" charset="0"/>
              </a:rPr>
              <a:t>№ 326-ФЗ  «Об обязательном медицинском страховании в Российской Федерации»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3528" y="3282774"/>
            <a:ext cx="4248000" cy="650282"/>
          </a:xfrm>
          <a:prstGeom prst="roundRect">
            <a:avLst/>
          </a:prstGeom>
          <a:solidFill>
            <a:srgbClr val="FFDBB7"/>
          </a:solidFill>
          <a:scene3d>
            <a:camera prst="orthographicFront"/>
            <a:lightRig rig="threePt" dir="t"/>
          </a:scene3d>
          <a:sp3d extrusionH="31750"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smtClean="0">
                <a:latin typeface="Calibri" pitchFamily="34" charset="0"/>
              </a:rPr>
              <a:t>Федеральный закон от 21 ноября 2011 г. № 323-ФЗ</a:t>
            </a:r>
          </a:p>
          <a:p>
            <a:pPr algn="ctr" eaLnBrk="1" hangingPunct="1">
              <a:defRPr/>
            </a:pPr>
            <a:r>
              <a:rPr lang="ru-RU" sz="1400" smtClean="0">
                <a:latin typeface="Calibri" pitchFamily="34" charset="0"/>
              </a:rPr>
              <a:t> «Об основах охраны здоровья граждан </a:t>
            </a:r>
          </a:p>
          <a:p>
            <a:pPr algn="ctr" eaLnBrk="1" hangingPunct="1">
              <a:defRPr/>
            </a:pPr>
            <a:r>
              <a:rPr lang="ru-RU" sz="1400" smtClean="0">
                <a:latin typeface="Calibri" pitchFamily="34" charset="0"/>
              </a:rPr>
              <a:t>в Российской Федерации»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3528" y="2636913"/>
            <a:ext cx="4248472" cy="504055"/>
          </a:xfrm>
          <a:prstGeom prst="roundRect">
            <a:avLst/>
          </a:prstGeom>
          <a:solidFill>
            <a:srgbClr val="FFDBB7"/>
          </a:solidFill>
          <a:scene3d>
            <a:camera prst="orthographicFront"/>
            <a:lightRig rig="threePt" dir="t"/>
          </a:scene3d>
          <a:sp3d extrusionH="31750"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b="1" dirty="0" smtClean="0">
                <a:latin typeface="Calibri" pitchFamily="34" charset="0"/>
              </a:rPr>
              <a:t>Указ Президента Российской Федерации от 7 мая 2012 года</a:t>
            </a:r>
            <a:r>
              <a:rPr lang="en-US" sz="1400" b="1" dirty="0" smtClean="0">
                <a:latin typeface="Calibri" pitchFamily="34" charset="0"/>
              </a:rPr>
              <a:t> </a:t>
            </a:r>
            <a:r>
              <a:rPr lang="ru-RU" sz="1400" b="1" dirty="0" smtClean="0">
                <a:latin typeface="Calibri" pitchFamily="34" charset="0"/>
              </a:rPr>
              <a:t>№ 598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16016" y="3429056"/>
            <a:ext cx="4104456" cy="504000"/>
          </a:xfrm>
          <a:prstGeom prst="roundRect">
            <a:avLst/>
          </a:prstGeom>
          <a:solidFill>
            <a:srgbClr val="FFDBB7"/>
          </a:solidFill>
          <a:scene3d>
            <a:camera prst="orthographicFront"/>
            <a:lightRig rig="threePt" dir="t"/>
          </a:scene3d>
          <a:sp3d extrusionH="31750"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smtClean="0">
                <a:latin typeface="Calibri" pitchFamily="34" charset="0"/>
              </a:rPr>
              <a:t>Концепция долгосрочного социально-экономического развития РФ до 2020 года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3528" y="6111299"/>
            <a:ext cx="8496944" cy="486053"/>
          </a:xfrm>
          <a:prstGeom prst="roundRect">
            <a:avLst/>
          </a:prstGeom>
          <a:solidFill>
            <a:srgbClr val="FFDBB7"/>
          </a:solidFill>
          <a:scene3d>
            <a:camera prst="orthographicFront"/>
            <a:lightRig rig="threePt" dir="t"/>
          </a:scene3d>
          <a:sp3d extrusionH="31750"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Государственная программа «Развитие здравоохранения»</a:t>
            </a:r>
          </a:p>
        </p:txBody>
      </p:sp>
      <p:sp>
        <p:nvSpPr>
          <p:cNvPr id="24" name="Пятиугольник 23"/>
          <p:cNvSpPr/>
          <p:nvPr/>
        </p:nvSpPr>
        <p:spPr>
          <a:xfrm rot="16200000" flipV="1">
            <a:off x="2304256" y="-62706"/>
            <a:ext cx="4535488" cy="8928100"/>
          </a:xfrm>
          <a:prstGeom prst="homePlate">
            <a:avLst>
              <a:gd name="adj" fmla="val 7534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042988" y="1268413"/>
            <a:ext cx="7129462" cy="720725"/>
          </a:xfrm>
          <a:prstGeom prst="rect">
            <a:avLst/>
          </a:prstGeom>
          <a:solidFill>
            <a:srgbClr val="FFB06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Комплекс мер по обеспечению системы здравоохранения Российской Федерации медицинскими кадрами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716016" y="2636912"/>
            <a:ext cx="4103687" cy="576263"/>
          </a:xfrm>
          <a:prstGeom prst="roundRect">
            <a:avLst/>
          </a:prstGeom>
          <a:solidFill>
            <a:srgbClr val="FFDBB7"/>
          </a:solidFill>
          <a:scene3d>
            <a:camera prst="orthographicFront"/>
            <a:lightRig rig="threePt" dir="t"/>
          </a:scene3d>
          <a:sp3d extrusionH="31750"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smtClean="0">
                <a:latin typeface="Calibri" pitchFamily="34" charset="0"/>
              </a:rPr>
              <a:t>Приоритетный национальный проект «Здоровье» 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23528" y="4077072"/>
            <a:ext cx="4248150" cy="720080"/>
          </a:xfrm>
          <a:prstGeom prst="roundRect">
            <a:avLst/>
          </a:prstGeom>
          <a:solidFill>
            <a:srgbClr val="FFDBB7"/>
          </a:solidFill>
          <a:scene3d>
            <a:camera prst="orthographicFront"/>
            <a:lightRig rig="threePt" dir="t"/>
          </a:scene3d>
          <a:sp3d extrusionH="31750"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smtClean="0">
                <a:latin typeface="Calibri" pitchFamily="34" charset="0"/>
              </a:rPr>
              <a:t>Федеральный закон от 21 декабря 2012 г. № 273-ФЗ</a:t>
            </a:r>
          </a:p>
          <a:p>
            <a:pPr algn="ctr" eaLnBrk="1" hangingPunct="1">
              <a:defRPr/>
            </a:pPr>
            <a:r>
              <a:rPr lang="ru-RU" sz="1400" smtClean="0">
                <a:latin typeface="Calibri" pitchFamily="34" charset="0"/>
              </a:rPr>
              <a:t> «Об образовании в Российской Федерации»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23528" y="4941168"/>
            <a:ext cx="8496944" cy="360040"/>
          </a:xfrm>
          <a:prstGeom prst="roundRect">
            <a:avLst/>
          </a:prstGeom>
          <a:solidFill>
            <a:srgbClr val="FFDBB7"/>
          </a:solidFill>
          <a:scene3d>
            <a:camera prst="orthographicFront"/>
            <a:lightRig rig="threePt" dir="t"/>
          </a:scene3d>
          <a:sp3d extrusionH="31750"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smtClean="0">
                <a:latin typeface="Calibri" pitchFamily="34" charset="0"/>
              </a:rPr>
              <a:t>Порядки и стандарты оказания медицинской помощи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3528" y="5444455"/>
            <a:ext cx="8496300" cy="504825"/>
          </a:xfrm>
          <a:prstGeom prst="roundRect">
            <a:avLst/>
          </a:prstGeom>
          <a:solidFill>
            <a:srgbClr val="FFDBB7"/>
          </a:solidFill>
          <a:scene3d>
            <a:camera prst="orthographicFront"/>
            <a:lightRig rig="threePt" dir="t"/>
          </a:scene3d>
          <a:sp3d extrusionH="31750"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smtClean="0">
                <a:latin typeface="Calibri" pitchFamily="34" charset="0"/>
              </a:rPr>
              <a:t>Комплекс мер, направленных на совершенствование оказания медицинской помощи населению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79512" y="2276872"/>
            <a:ext cx="8928992" cy="439248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13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179512" y="116633"/>
            <a:ext cx="8784976" cy="504055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lt1"/>
                </a:solidFill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defRPr/>
            </a:pPr>
            <a:r>
              <a:rPr lang="ru-RU" sz="1600" b="1" cap="all" dirty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Кадровая политика Министерства здравоохранения </a:t>
            </a:r>
            <a:r>
              <a:rPr lang="ru-RU" sz="1600" b="1" cap="all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Российской </a:t>
            </a:r>
            <a:r>
              <a:rPr lang="ru-RU" sz="1600" b="1" cap="all" dirty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Федерации </a:t>
            </a:r>
          </a:p>
        </p:txBody>
      </p:sp>
      <p:sp>
        <p:nvSpPr>
          <p:cNvPr id="6" name="Равнобедренный треугольник 5"/>
          <p:cNvSpPr/>
          <p:nvPr/>
        </p:nvSpPr>
        <p:spPr>
          <a:xfrm rot="10800000">
            <a:off x="755573" y="908720"/>
            <a:ext cx="7704857" cy="432048"/>
          </a:xfrm>
          <a:prstGeom prst="triangle">
            <a:avLst>
              <a:gd name="adj" fmla="val 49693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34174" y="1376772"/>
            <a:ext cx="7632848" cy="360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ДОСТУПНОСТЬ, КАЧЕСТВО, ЭФФЕКТИВНОСТЬ МЕДИЦИНСКИХ УСЛУГ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827582" y="1772816"/>
            <a:ext cx="7632848" cy="36004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МЕДИЦИНСКИЕ КАДРЫ</a:t>
            </a: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11186" y="903039"/>
            <a:ext cx="28835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СИСТЕМА ЗДРАВООХРАНЕНИЯ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2780928"/>
            <a:ext cx="6912768" cy="3816424"/>
          </a:xfrm>
          <a:prstGeom prst="roundRect">
            <a:avLst/>
          </a:prstGeom>
          <a:solidFill>
            <a:schemeClr val="bg2"/>
          </a:solidFill>
          <a:ln w="28575">
            <a:solidFill>
              <a:schemeClr val="accent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380312" y="2636912"/>
            <a:ext cx="1656184" cy="3600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ИНСТРУМЕНТЫ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>
          <a:xfrm>
            <a:off x="7380312" y="3068960"/>
            <a:ext cx="1656184" cy="3528392"/>
          </a:xfrm>
          <a:prstGeom prst="roundRect">
            <a:avLst/>
          </a:prstGeom>
          <a:solidFill>
            <a:schemeClr val="bg2"/>
          </a:solidFill>
          <a:ln w="28575">
            <a:solidFill>
              <a:schemeClr val="accent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СПРОС НА МЕДИЦИНСКИЕ УСЛУГИ</a:t>
            </a:r>
          </a:p>
          <a:p>
            <a:pPr algn="l"/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ПОКАЗАТЕЛИ КАЧЕСТВА МЕДИЦИНСКОЙ ПОМОЩИ</a:t>
            </a:r>
          </a:p>
          <a:p>
            <a:pPr algn="l"/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ru-RU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ПОТРЕБНОСТЬ В МЕДИЦИНСКОЙ ПОМОЩИ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74434" y="692696"/>
            <a:ext cx="295232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ЗАДАЧИ И РЕШЕНИЕ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932040" y="2852936"/>
            <a:ext cx="2066528" cy="11521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ПОДГОТОВКА МЕДИЦИНСКИХ КАДРОВ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76056" y="4077072"/>
            <a:ext cx="2066528" cy="11521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СЕРТИФИКАЦИЯ АККРЕДИТАЦИЯ АТТЕСТАЦИЯ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860032" y="5301208"/>
            <a:ext cx="2066528" cy="11521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ЗАРАБОТНАЯ ПЛАТА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699792" y="2852936"/>
            <a:ext cx="2066528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ОХВАТ НАСЕЛЕНИЯ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699792" y="5517232"/>
            <a:ext cx="2066528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ДИНАМИКА РАБОЧЕЙ СИЛЫ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7544" y="2852936"/>
            <a:ext cx="2066528" cy="11521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СЕТЬ МЕДИЦИНСКИХ ОРГАНИЗАЦИЙ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7544" y="4077072"/>
            <a:ext cx="2066528" cy="11521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УСЛОВИЯ ТРУДА</a:t>
            </a:r>
          </a:p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ОХРАНА ТРУДА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39552" y="5301208"/>
            <a:ext cx="2066528" cy="11521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ПРОИЗВОДИТЕЛЬНОСТЬ ТРУДА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Выноска со стрелками влево/вправо 16"/>
          <p:cNvSpPr/>
          <p:nvPr/>
        </p:nvSpPr>
        <p:spPr>
          <a:xfrm>
            <a:off x="2400300" y="4077072"/>
            <a:ext cx="2747764" cy="1080120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56462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3563888" y="4509120"/>
            <a:ext cx="484632" cy="97840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верх 27"/>
          <p:cNvSpPr/>
          <p:nvPr/>
        </p:nvSpPr>
        <p:spPr>
          <a:xfrm>
            <a:off x="3563888" y="3573016"/>
            <a:ext cx="484632" cy="978408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 rot="2848761">
            <a:off x="2693774" y="4529143"/>
            <a:ext cx="484632" cy="97840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 rot="17965792">
            <a:off x="4298760" y="4543345"/>
            <a:ext cx="484632" cy="97840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 rot="7170226">
            <a:off x="2714545" y="3535628"/>
            <a:ext cx="484632" cy="97840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верх 31"/>
          <p:cNvSpPr/>
          <p:nvPr/>
        </p:nvSpPr>
        <p:spPr>
          <a:xfrm rot="2510259">
            <a:off x="4260464" y="3609918"/>
            <a:ext cx="484632" cy="978408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843808" y="4077072"/>
            <a:ext cx="1944216" cy="105841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ПОТРЕБНОСТЬ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124612" y="2420888"/>
            <a:ext cx="295232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МОНИТОРИНГ</a:t>
            </a:r>
          </a:p>
        </p:txBody>
      </p:sp>
    </p:spTree>
    <p:extLst>
      <p:ext uri="{BB962C8B-B14F-4D97-AF65-F5344CB8AC3E}">
        <p14:creationId xmlns="" xmlns:p14="http://schemas.microsoft.com/office/powerpoint/2010/main" val="269145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3"/>
          <p:cNvSpPr txBox="1">
            <a:spLocks noChangeArrowheads="1"/>
          </p:cNvSpPr>
          <p:nvPr/>
        </p:nvSpPr>
        <p:spPr bwMode="auto">
          <a:xfrm>
            <a:off x="107950" y="109538"/>
            <a:ext cx="8856663" cy="647700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/>
            </a:lvl1pPr>
          </a:lstStyle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95738" y="1700213"/>
            <a:ext cx="4456112" cy="463550"/>
          </a:xfrm>
          <a:prstGeom prst="rect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Совершенствование системы подготовки специалистов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95738" y="1196975"/>
            <a:ext cx="4454525" cy="431800"/>
          </a:xfrm>
          <a:prstGeom prst="rect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Совершенствование планирования и использования кадровых ресурсов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70338" y="2236788"/>
            <a:ext cx="4454525" cy="576262"/>
          </a:xfrm>
          <a:prstGeom prst="rect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cs typeface="Times New Roman" pitchFamily="18" charset="0"/>
              </a:rPr>
              <a:t>Формирование и расширение системы материальных и моральных стимулов медицинских работников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1841" y="4500327"/>
            <a:ext cx="2314575" cy="15117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Федеральный регистр медицинских </a:t>
            </a:r>
            <a:r>
              <a:rPr lang="ru-RU" sz="1400" dirty="0" smtClean="0">
                <a:solidFill>
                  <a:schemeClr val="tx1"/>
                </a:solidFill>
              </a:rPr>
              <a:t>работников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(обязательное ведение как субъектами Российской Федерации, так и </a:t>
            </a:r>
            <a:r>
              <a:rPr lang="ru-RU" sz="1400" b="1" dirty="0" smtClean="0">
                <a:solidFill>
                  <a:schemeClr val="tx1"/>
                </a:solidFill>
              </a:rPr>
              <a:t>образовательными организациями</a:t>
            </a:r>
            <a:r>
              <a:rPr lang="ru-RU" sz="1400" dirty="0" smtClean="0">
                <a:solidFill>
                  <a:schemeClr val="tx1"/>
                </a:solidFill>
              </a:rPr>
              <a:t>)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9087" y="4025078"/>
            <a:ext cx="3167063" cy="719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Анализ обеспеченности отрасли специалистами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57500" y="4876800"/>
            <a:ext cx="3168650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Формирование кадрового </a:t>
            </a:r>
            <a:r>
              <a:rPr lang="ru-RU" sz="1400" dirty="0" smtClean="0">
                <a:solidFill>
                  <a:schemeClr val="tx1"/>
                </a:solidFill>
              </a:rPr>
              <a:t>профиля каждого субъекта 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Российской Федерации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41388" y="1074738"/>
            <a:ext cx="2808287" cy="17383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</a:rPr>
              <a:t>КОМПЛЕКС МЕР </a:t>
            </a:r>
          </a:p>
          <a:p>
            <a:pPr algn="ctr">
              <a:lnSpc>
                <a:spcPct val="80000"/>
              </a:lnSpc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</a:rPr>
              <a:t>по обеспечению системы здравоохранения Российской Федерации медицинскими кадрами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897688" y="4048125"/>
            <a:ext cx="1871662" cy="1208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Государственное задание на подготовку кадров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7950" y="2996952"/>
            <a:ext cx="6119813" cy="3528392"/>
          </a:xfrm>
          <a:prstGeom prst="roundRect">
            <a:avLst/>
          </a:prstGeom>
          <a:noFill/>
          <a:ln w="31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 rot="5400000">
            <a:off x="5920582" y="4583906"/>
            <a:ext cx="1193800" cy="150813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0253" y="3284984"/>
            <a:ext cx="2316163" cy="10996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Мониторинг кадрового состава системы здравоохранения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31825" y="171778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cap="all" dirty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Распоряжение Правительства РФ от 15.04.2013 N 614-р </a:t>
            </a:r>
            <a:r>
              <a:rPr lang="ru-RU" sz="1400" b="1" cap="all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«О </a:t>
            </a:r>
            <a:r>
              <a:rPr lang="ru-RU" sz="1400" b="1" cap="all" dirty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комплексе мер по обеспечению системы здравоохранения Российской Федерации медицинскими кадрами до 2018 </a:t>
            </a:r>
            <a:r>
              <a:rPr lang="ru-RU" sz="1400" b="1" cap="all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года» </a:t>
            </a:r>
            <a:endParaRPr lang="ru-RU" sz="1400" b="1" cap="all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3"/>
          <p:cNvSpPr txBox="1">
            <a:spLocks noChangeArrowheads="1"/>
          </p:cNvSpPr>
          <p:nvPr/>
        </p:nvSpPr>
        <p:spPr bwMode="auto">
          <a:xfrm>
            <a:off x="107950" y="33338"/>
            <a:ext cx="8856663" cy="647700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/>
            </a:lvl1pPr>
          </a:lstStyle>
          <a:p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7625" y="95578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cap="all" dirty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Распоряжение Правительства РФ от 15.04.2013 N 614-р </a:t>
            </a:r>
            <a:r>
              <a:rPr lang="ru-RU" sz="1400" b="1" cap="all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«О </a:t>
            </a:r>
            <a:r>
              <a:rPr lang="ru-RU" sz="1400" b="1" cap="all" dirty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комплексе мер по обеспечению системы здравоохранения Российской Федерации медицинскими кадрами до 2018 </a:t>
            </a:r>
            <a:r>
              <a:rPr lang="ru-RU" sz="1400" b="1" cap="all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года» </a:t>
            </a:r>
            <a:endParaRPr lang="ru-RU" sz="1400" b="1" cap="all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="" xmlns:p14="http://schemas.microsoft.com/office/powerpoint/2010/main" val="523541747"/>
              </p:ext>
            </p:extLst>
          </p:nvPr>
        </p:nvGraphicFramePr>
        <p:xfrm>
          <a:off x="107504" y="764704"/>
          <a:ext cx="921702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Скругленный прямоугольник 23"/>
          <p:cNvSpPr/>
          <p:nvPr/>
        </p:nvSpPr>
        <p:spPr>
          <a:xfrm>
            <a:off x="107950" y="3140968"/>
            <a:ext cx="4211983" cy="3649546"/>
          </a:xfrm>
          <a:prstGeom prst="roundRect">
            <a:avLst/>
          </a:prstGeom>
          <a:solidFill>
            <a:srgbClr val="FFDBB7"/>
          </a:solidFill>
          <a:scene3d>
            <a:camera prst="orthographicFront"/>
            <a:lightRig rig="threePt" dir="t"/>
          </a:scene3d>
          <a:sp3d extrusionH="31750"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dirty="0">
                <a:solidFill>
                  <a:schemeClr val="tx2">
                    <a:lumMod val="75000"/>
                  </a:schemeClr>
                </a:solidFill>
                <a:cs typeface="Times New Roman" pitchFamily="16" charset="0"/>
              </a:rPr>
              <a:t>В целях координации работы Минздравом России  в субъекты Российской Федерации направлен проект региональной кадровой программы с рекомендациями по наполнению программы разделами и индикаторами показателей ее реализации</a:t>
            </a: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  <a:cs typeface="Times New Roman" pitchFamily="16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600" b="1" dirty="0">
              <a:solidFill>
                <a:schemeClr val="tx2">
                  <a:lumMod val="75000"/>
                </a:schemeClr>
              </a:solidFill>
              <a:cs typeface="Times New Roman" pitchFamily="1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dirty="0">
                <a:solidFill>
                  <a:schemeClr val="tx2">
                    <a:lumMod val="75000"/>
                  </a:schemeClr>
                </a:solidFill>
                <a:cs typeface="Times New Roman" pitchFamily="16" charset="0"/>
              </a:rPr>
              <a:t>Минздравом России создана рабочая группа </a:t>
            </a: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  <a:cs typeface="Times New Roman" pitchFamily="16" charset="0"/>
              </a:rPr>
              <a:t>по </a:t>
            </a:r>
            <a:r>
              <a:rPr lang="ru-RU" altLang="ru-RU" sz="1600" b="1" dirty="0">
                <a:solidFill>
                  <a:schemeClr val="tx2">
                    <a:lumMod val="75000"/>
                  </a:schemeClr>
                </a:solidFill>
                <a:cs typeface="Times New Roman" pitchFamily="16" charset="0"/>
              </a:rPr>
              <a:t>экспертной оценке проектов программ </a:t>
            </a:r>
            <a:r>
              <a:rPr lang="ru-RU" altLang="ru-RU" sz="1600" b="1" dirty="0" smtClean="0">
                <a:solidFill>
                  <a:schemeClr val="tx2">
                    <a:lumMod val="75000"/>
                  </a:schemeClr>
                </a:solidFill>
                <a:cs typeface="Times New Roman" pitchFamily="16" charset="0"/>
              </a:rPr>
              <a:t>из </a:t>
            </a:r>
            <a:r>
              <a:rPr lang="ru-RU" altLang="ru-RU" sz="1600" b="1" dirty="0">
                <a:solidFill>
                  <a:schemeClr val="tx2">
                    <a:lumMod val="75000"/>
                  </a:schemeClr>
                </a:solidFill>
                <a:cs typeface="Times New Roman" pitchFamily="16" charset="0"/>
              </a:rPr>
              <a:t>числа ведущих специалистов образовательных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dirty="0">
                <a:solidFill>
                  <a:schemeClr val="tx2">
                    <a:lumMod val="75000"/>
                  </a:schemeClr>
                </a:solidFill>
                <a:cs typeface="Times New Roman" pitchFamily="16" charset="0"/>
              </a:rPr>
              <a:t>и научных организаций.</a:t>
            </a:r>
          </a:p>
        </p:txBody>
      </p:sp>
    </p:spTree>
    <p:extLst>
      <p:ext uri="{BB962C8B-B14F-4D97-AF65-F5344CB8AC3E}">
        <p14:creationId xmlns="" xmlns:p14="http://schemas.microsoft.com/office/powerpoint/2010/main" val="73451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3"/>
          <p:cNvSpPr txBox="1">
            <a:spLocks noChangeArrowheads="1"/>
          </p:cNvSpPr>
          <p:nvPr/>
        </p:nvSpPr>
        <p:spPr bwMode="auto">
          <a:xfrm>
            <a:off x="107950" y="109538"/>
            <a:ext cx="8856663" cy="647700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/>
            </a:lvl1pPr>
          </a:lstStyle>
          <a:p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31825" y="171778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cap="all" dirty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Распоряжение Правительства РФ от 15.04.2013 N 614-р </a:t>
            </a:r>
            <a:r>
              <a:rPr lang="ru-RU" sz="1400" b="1" cap="all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«О </a:t>
            </a:r>
            <a:r>
              <a:rPr lang="ru-RU" sz="1400" b="1" cap="all" dirty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комплексе мер по обеспечению системы здравоохранения Российской Федерации медицинскими кадрами до 2018 </a:t>
            </a:r>
            <a:r>
              <a:rPr lang="ru-RU" sz="1400" b="1" cap="all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года» </a:t>
            </a:r>
            <a:endParaRPr lang="ru-RU" sz="1400" b="1" cap="all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="" xmlns:p14="http://schemas.microsoft.com/office/powerpoint/2010/main" val="2902948956"/>
              </p:ext>
            </p:extLst>
          </p:nvPr>
        </p:nvGraphicFramePr>
        <p:xfrm>
          <a:off x="251520" y="908720"/>
          <a:ext cx="628836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Скругленный прямоугольник 19"/>
          <p:cNvSpPr/>
          <p:nvPr/>
        </p:nvSpPr>
        <p:spPr>
          <a:xfrm>
            <a:off x="6509610" y="1124744"/>
            <a:ext cx="2448272" cy="5472608"/>
          </a:xfrm>
          <a:prstGeom prst="roundRect">
            <a:avLst/>
          </a:prstGeom>
          <a:solidFill>
            <a:srgbClr val="FFDBB7"/>
          </a:solidFill>
          <a:scene3d>
            <a:camera prst="orthographicFront"/>
            <a:lightRig rig="threePt" dir="t"/>
          </a:scene3d>
          <a:sp3d extrusionH="31750"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cs typeface="Times New Roman" pitchFamily="16" charset="0"/>
              </a:rPr>
              <a:t>Реализация региональных кадровых программ с достижением поставленных целей возможна ТОЛЬКО при эффективном взаимодействии образовательных организаций и органов исполнительной власти субъектов Российской Федерации.</a:t>
            </a:r>
            <a:endParaRPr lang="ru-RU" altLang="ru-RU" sz="2000" b="1" dirty="0">
              <a:solidFill>
                <a:schemeClr val="tx2">
                  <a:lumMod val="75000"/>
                </a:schemeClr>
              </a:solidFill>
              <a:cs typeface="Times New Roman" pitchFamily="1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285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Скругленный прямоугольник 72"/>
          <p:cNvSpPr/>
          <p:nvPr/>
        </p:nvSpPr>
        <p:spPr>
          <a:xfrm>
            <a:off x="395287" y="1130226"/>
            <a:ext cx="8516303" cy="1584325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9" name="Группа 58"/>
          <p:cNvGrpSpPr/>
          <p:nvPr/>
        </p:nvGrpSpPr>
        <p:grpSpPr>
          <a:xfrm>
            <a:off x="2493248" y="883518"/>
            <a:ext cx="4157504" cy="399587"/>
            <a:chOff x="1728418" y="455982"/>
            <a:chExt cx="1685922" cy="1406068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0" name="Скругленный прямоугольник 59"/>
            <p:cNvSpPr/>
            <p:nvPr/>
          </p:nvSpPr>
          <p:spPr>
            <a:xfrm flipH="1">
              <a:off x="1728418" y="455982"/>
              <a:ext cx="1685922" cy="1406068"/>
            </a:xfrm>
            <a:prstGeom prst="roundRect">
              <a:avLst>
                <a:gd name="adj" fmla="val 10000"/>
              </a:avLst>
            </a:prstGeom>
            <a:grpFill/>
            <a:ln w="31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Скругленный прямоугольник 12"/>
            <p:cNvSpPr/>
            <p:nvPr/>
          </p:nvSpPr>
          <p:spPr>
            <a:xfrm>
              <a:off x="1769600" y="497163"/>
              <a:ext cx="1603558" cy="1323705"/>
            </a:xfrm>
            <a:prstGeom prst="rect">
              <a:avLst/>
            </a:prstGeom>
            <a:grpFill/>
            <a:ln w="3175">
              <a:solidFill>
                <a:schemeClr val="accent6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ВЫСШЕЕ </a:t>
              </a:r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ОБРАЗОВАНИЕ</a:t>
              </a:r>
              <a:endPara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19"/>
          <p:cNvGrpSpPr>
            <a:grpSpLocks/>
          </p:cNvGrpSpPr>
          <p:nvPr/>
        </p:nvGrpSpPr>
        <p:grpSpPr bwMode="auto">
          <a:xfrm>
            <a:off x="2500487" y="1340768"/>
            <a:ext cx="6319985" cy="498684"/>
            <a:chOff x="27078" y="1931536"/>
            <a:chExt cx="1464233" cy="379015"/>
          </a:xfrm>
        </p:grpSpPr>
        <p:sp>
          <p:nvSpPr>
            <p:cNvPr id="75" name="Скругленный прямоугольник 74"/>
            <p:cNvSpPr/>
            <p:nvPr/>
          </p:nvSpPr>
          <p:spPr>
            <a:xfrm>
              <a:off x="27078" y="1931536"/>
              <a:ext cx="1464233" cy="37901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6" name="Скругленный прямоугольник 6"/>
            <p:cNvSpPr/>
            <p:nvPr/>
          </p:nvSpPr>
          <p:spPr>
            <a:xfrm>
              <a:off x="27078" y="1942971"/>
              <a:ext cx="1438419" cy="3561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5240" tIns="15240" rIns="15240" bIns="1524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46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образовательных организаций высшего образования и 6 образовательных организаций дополнительного образования Минздрава России, научные организации</a:t>
              </a:r>
              <a:endPara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Группа 85"/>
          <p:cNvGrpSpPr/>
          <p:nvPr/>
        </p:nvGrpSpPr>
        <p:grpSpPr>
          <a:xfrm>
            <a:off x="548381" y="1481512"/>
            <a:ext cx="1791371" cy="997368"/>
            <a:chOff x="1728418" y="455982"/>
            <a:chExt cx="1685922" cy="1406068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87" name="Скругленный прямоугольник 86"/>
            <p:cNvSpPr/>
            <p:nvPr/>
          </p:nvSpPr>
          <p:spPr>
            <a:xfrm flipH="1">
              <a:off x="1728418" y="455982"/>
              <a:ext cx="1685922" cy="1406068"/>
            </a:xfrm>
            <a:prstGeom prst="roundRect">
              <a:avLst>
                <a:gd name="adj" fmla="val 10000"/>
              </a:avLst>
            </a:prstGeom>
            <a:grpFill/>
            <a:ln w="31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8" name="Скругленный прямоугольник 12"/>
            <p:cNvSpPr/>
            <p:nvPr/>
          </p:nvSpPr>
          <p:spPr>
            <a:xfrm>
              <a:off x="1769600" y="497163"/>
              <a:ext cx="1603558" cy="1323705"/>
            </a:xfrm>
            <a:prstGeom prst="rect">
              <a:avLst/>
            </a:prstGeom>
            <a:grpFill/>
            <a:ln w="3175">
              <a:solidFill>
                <a:schemeClr val="accent6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Образовательные организации, осуществляющие подготовку кадров с высшим образованием</a:t>
              </a:r>
              <a:endPara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Группа 19"/>
          <p:cNvGrpSpPr>
            <a:grpSpLocks/>
          </p:cNvGrpSpPr>
          <p:nvPr/>
        </p:nvGrpSpPr>
        <p:grpSpPr bwMode="auto">
          <a:xfrm>
            <a:off x="2448603" y="1922388"/>
            <a:ext cx="6371869" cy="604837"/>
            <a:chOff x="-27994" y="1931536"/>
            <a:chExt cx="1530784" cy="379015"/>
          </a:xfrm>
        </p:grpSpPr>
        <p:sp>
          <p:nvSpPr>
            <p:cNvPr id="97" name="Скругленный прямоугольник 96"/>
            <p:cNvSpPr/>
            <p:nvPr/>
          </p:nvSpPr>
          <p:spPr>
            <a:xfrm>
              <a:off x="-14979" y="1931536"/>
              <a:ext cx="1517769" cy="37901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8" name="Скругленный прямоугольник 6"/>
            <p:cNvSpPr/>
            <p:nvPr/>
          </p:nvSpPr>
          <p:spPr>
            <a:xfrm>
              <a:off x="-27994" y="1943473"/>
              <a:ext cx="1493447" cy="3551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5240" tIns="15240" rIns="15240" bIns="1524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32 </a:t>
              </a:r>
              <a:r>
                <a:rPr lang="ru-RU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медицинских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факультета в образовательных организациях вне системы Минздрава России (МГУ, СпбГУ, вузы Минобрнауки </a:t>
              </a:r>
              <a:r>
                <a:rPr lang="ru-RU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России, субъектов РФ, </a:t>
              </a:r>
              <a:r>
                <a:rPr lang="ru-RU" sz="1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негосударственные вузы)</a:t>
              </a:r>
              <a:endPara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Группа 65"/>
          <p:cNvGrpSpPr>
            <a:grpSpLocks/>
          </p:cNvGrpSpPr>
          <p:nvPr/>
        </p:nvGrpSpPr>
        <p:grpSpPr bwMode="auto">
          <a:xfrm>
            <a:off x="473110" y="3060295"/>
            <a:ext cx="8155824" cy="676275"/>
            <a:chOff x="539552" y="5445224"/>
            <a:chExt cx="4752528" cy="728464"/>
          </a:xfrm>
        </p:grpSpPr>
        <p:sp>
          <p:nvSpPr>
            <p:cNvPr id="107" name="Скругленный прямоугольник 106"/>
            <p:cNvSpPr/>
            <p:nvPr/>
          </p:nvSpPr>
          <p:spPr>
            <a:xfrm>
              <a:off x="539552" y="5445224"/>
              <a:ext cx="4752528" cy="728464"/>
            </a:xfrm>
            <a:prstGeom prst="round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08" name="TextBox 64"/>
            <p:cNvSpPr txBox="1">
              <a:spLocks noChangeArrowheads="1"/>
            </p:cNvSpPr>
            <p:nvPr/>
          </p:nvSpPr>
          <p:spPr bwMode="auto">
            <a:xfrm>
              <a:off x="682409" y="5527657"/>
              <a:ext cx="4609670" cy="563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Объем подготовки в среднем в год </a:t>
              </a:r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(бакалавриат</a:t>
              </a:r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, специалитет, </a:t>
              </a:r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магистратура) составляет:  </a:t>
              </a:r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lang="ru-RU" sz="1400" b="1" dirty="0">
                  <a:latin typeface="Times New Roman" pitchFamily="18" charset="0"/>
                  <a:cs typeface="Times New Roman" pitchFamily="18" charset="0"/>
                </a:rPr>
              </a:br>
              <a:r>
                <a:rPr lang="ru-RU" sz="1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35 тыс</a:t>
              </a:r>
              <a:r>
                <a:rPr lang="ru-RU" sz="1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 человек  </a:t>
              </a:r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из них </a:t>
              </a:r>
              <a:r>
                <a:rPr lang="ru-RU" sz="1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22 </a:t>
              </a:r>
              <a:r>
                <a:rPr lang="ru-RU" sz="1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600 человек </a:t>
              </a:r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за счет бюджетных ассигнований федерального бюджета  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9" name="Стрелка вниз 98"/>
          <p:cNvSpPr/>
          <p:nvPr/>
        </p:nvSpPr>
        <p:spPr>
          <a:xfrm>
            <a:off x="4208917" y="2688820"/>
            <a:ext cx="684212" cy="371475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3" name="Скругленный прямоугольник 12"/>
          <p:cNvSpPr/>
          <p:nvPr/>
        </p:nvSpPr>
        <p:spPr>
          <a:xfrm>
            <a:off x="1106512" y="4108045"/>
            <a:ext cx="6930975" cy="26816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5240" tIns="15240" rIns="15240" bIns="15240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ВЫПУСКНИКИ (ГОС) ПРОХОДЯТ ПОДГОТОВКУ В ИНТЕРНАТУРЕ ИЛИ ОРДИНАТУРЕ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Стрелка вниз 109"/>
          <p:cNvSpPr/>
          <p:nvPr/>
        </p:nvSpPr>
        <p:spPr>
          <a:xfrm>
            <a:off x="4252309" y="3736570"/>
            <a:ext cx="685800" cy="371475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22" name="Группа 114"/>
          <p:cNvGrpSpPr/>
          <p:nvPr/>
        </p:nvGrpSpPr>
        <p:grpSpPr>
          <a:xfrm>
            <a:off x="1331640" y="5463995"/>
            <a:ext cx="6571548" cy="425701"/>
            <a:chOff x="1728418" y="212677"/>
            <a:chExt cx="1685922" cy="140606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16" name="Скругленный прямоугольник 115"/>
            <p:cNvSpPr/>
            <p:nvPr/>
          </p:nvSpPr>
          <p:spPr>
            <a:xfrm flipH="1">
              <a:off x="1728418" y="212677"/>
              <a:ext cx="1685922" cy="1406068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7" name="Скругленный прямоугольник 12"/>
            <p:cNvSpPr/>
            <p:nvPr/>
          </p:nvSpPr>
          <p:spPr>
            <a:xfrm>
              <a:off x="1766680" y="445191"/>
              <a:ext cx="1603558" cy="919461"/>
            </a:xfrm>
            <a:prstGeom prst="rect">
              <a:avLst/>
            </a:prstGeom>
            <a:grpFill/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ДОПОЛНИТЕЛЬНОЕ ПРОФЕССИОНАЛЬНОЕ ОБРАЗОВАНИЕ </a:t>
              </a:r>
              <a:br>
                <a:rPr lang="ru-RU" sz="1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1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(повышение квалификации, профессиональная переподготовка)</a:t>
              </a:r>
            </a:p>
          </p:txBody>
        </p:sp>
      </p:grpSp>
      <p:sp>
        <p:nvSpPr>
          <p:cNvPr id="128" name="Скругленный прямоугольник 127"/>
          <p:cNvSpPr/>
          <p:nvPr/>
        </p:nvSpPr>
        <p:spPr>
          <a:xfrm>
            <a:off x="607217" y="4747688"/>
            <a:ext cx="7980362" cy="26712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ПРОФЕССИОНАЛЬНАЯ ДЕЯТЕЛЬНОСТЬ ПО СПЕЦИАЛЬНОСТИ</a:t>
            </a:r>
          </a:p>
        </p:txBody>
      </p:sp>
      <p:sp>
        <p:nvSpPr>
          <p:cNvPr id="79" name="Стрелка вниз 78"/>
          <p:cNvSpPr/>
          <p:nvPr/>
        </p:nvSpPr>
        <p:spPr>
          <a:xfrm>
            <a:off x="4252309" y="4376213"/>
            <a:ext cx="685800" cy="371475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23" name="Группа 80"/>
          <p:cNvGrpSpPr/>
          <p:nvPr/>
        </p:nvGrpSpPr>
        <p:grpSpPr>
          <a:xfrm>
            <a:off x="526233" y="6021288"/>
            <a:ext cx="8385357" cy="613091"/>
            <a:chOff x="1728418" y="455982"/>
            <a:chExt cx="1685922" cy="1406068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82" name="Скругленный прямоугольник 81"/>
            <p:cNvSpPr/>
            <p:nvPr/>
          </p:nvSpPr>
          <p:spPr>
            <a:xfrm flipH="1">
              <a:off x="1728418" y="455982"/>
              <a:ext cx="1685922" cy="1406068"/>
            </a:xfrm>
            <a:prstGeom prst="roundRect">
              <a:avLst>
                <a:gd name="adj" fmla="val 10000"/>
              </a:avLst>
            </a:prstGeom>
            <a:grpFill/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9" name="Скругленный прямоугольник 12"/>
            <p:cNvSpPr/>
            <p:nvPr/>
          </p:nvSpPr>
          <p:spPr>
            <a:xfrm>
              <a:off x="1769600" y="497163"/>
              <a:ext cx="1603558" cy="1323705"/>
            </a:xfrm>
            <a:prstGeom prst="rect">
              <a:avLst/>
            </a:prstGeom>
            <a:grpFill/>
            <a:ln w="31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СОЗДАНИЕ СИСТЕМЫ НЕПРЕРЫВНОГО ПРОФЕССИОНАЛЬНОГО ОБРАЗОВАНИЯ</a:t>
              </a:r>
            </a:p>
          </p:txBody>
        </p:sp>
      </p:grpSp>
      <p:sp>
        <p:nvSpPr>
          <p:cNvPr id="90" name="Стрелка вниз 89"/>
          <p:cNvSpPr/>
          <p:nvPr/>
        </p:nvSpPr>
        <p:spPr>
          <a:xfrm>
            <a:off x="4274514" y="5014809"/>
            <a:ext cx="685800" cy="354013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lt1"/>
                </a:solidFill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defRPr/>
            </a:pPr>
            <a:r>
              <a:rPr lang="ru-RU" sz="2000" dirty="0" smtClean="0"/>
              <a:t>ВЫСШЕЕ МЕДИЦИНСКОЕ И ФАРМАЦЕВТИЧЕСКОЕ ОБРАЗОВАНИЕ</a:t>
            </a:r>
          </a:p>
          <a:p>
            <a:pPr>
              <a:defRPr/>
            </a:pPr>
            <a:r>
              <a:rPr lang="ru-RU" sz="2000" dirty="0" smtClean="0"/>
              <a:t>В РОССИЙСКОЙ ФЕДЕРАЦИИ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95844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0"/>
          <p:cNvGrpSpPr/>
          <p:nvPr/>
        </p:nvGrpSpPr>
        <p:grpSpPr>
          <a:xfrm>
            <a:off x="179512" y="805239"/>
            <a:ext cx="8806784" cy="5466680"/>
            <a:chOff x="439759" y="1539681"/>
            <a:chExt cx="5428385" cy="3897682"/>
          </a:xfrm>
        </p:grpSpPr>
        <p:grpSp>
          <p:nvGrpSpPr>
            <p:cNvPr id="3" name="Группа 85"/>
            <p:cNvGrpSpPr/>
            <p:nvPr/>
          </p:nvGrpSpPr>
          <p:grpSpPr>
            <a:xfrm>
              <a:off x="574919" y="1556792"/>
              <a:ext cx="1582357" cy="548126"/>
              <a:chOff x="1728418" y="455982"/>
              <a:chExt cx="1685922" cy="1406068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8" name="Скругленный прямоугольник 7"/>
              <p:cNvSpPr/>
              <p:nvPr/>
            </p:nvSpPr>
            <p:spPr>
              <a:xfrm flipH="1">
                <a:off x="1728418" y="455982"/>
                <a:ext cx="1685922" cy="1406068"/>
              </a:xfrm>
              <a:prstGeom prst="roundRect">
                <a:avLst>
                  <a:gd name="adj" fmla="val 10000"/>
                </a:avLst>
              </a:prstGeom>
              <a:grpFill/>
              <a:ln w="31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Скругленный прямоугольник 12"/>
              <p:cNvSpPr/>
              <p:nvPr/>
            </p:nvSpPr>
            <p:spPr>
              <a:xfrm>
                <a:off x="1769600" y="497164"/>
                <a:ext cx="1588803" cy="1323706"/>
              </a:xfrm>
              <a:prstGeom prst="rect">
                <a:avLst/>
              </a:prstGeom>
              <a:grpFill/>
              <a:ln w="31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5240" tIns="15240" rIns="15240" bIns="15240" spcCol="1270" anchor="ctr"/>
              <a:lstStyle/>
              <a:p>
                <a:pPr algn="ctr" defTabSz="5334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2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3 образовательные организации СПО</a:t>
                </a:r>
                <a:endParaRPr lang="ru-RU" sz="1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" name="Группа 85"/>
            <p:cNvGrpSpPr/>
            <p:nvPr/>
          </p:nvGrpSpPr>
          <p:grpSpPr>
            <a:xfrm>
              <a:off x="4044567" y="1539681"/>
              <a:ext cx="1593537" cy="567952"/>
              <a:chOff x="1728418" y="455982"/>
              <a:chExt cx="1685922" cy="1406068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16" name="Скругленный прямоугольник 15"/>
              <p:cNvSpPr/>
              <p:nvPr/>
            </p:nvSpPr>
            <p:spPr>
              <a:xfrm flipH="1">
                <a:off x="1728418" y="455982"/>
                <a:ext cx="1685922" cy="1406068"/>
              </a:xfrm>
              <a:prstGeom prst="roundRect">
                <a:avLst>
                  <a:gd name="adj" fmla="val 10000"/>
                </a:avLst>
              </a:prstGeom>
              <a:grpFill/>
              <a:ln w="31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Скругленный прямоугольник 12"/>
              <p:cNvSpPr/>
              <p:nvPr/>
            </p:nvSpPr>
            <p:spPr>
              <a:xfrm>
                <a:off x="1769600" y="497163"/>
                <a:ext cx="1603558" cy="1323705"/>
              </a:xfrm>
              <a:prstGeom prst="rect">
                <a:avLst/>
              </a:prstGeom>
              <a:grpFill/>
              <a:ln w="31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5240" tIns="15240" rIns="15240" bIns="15240" spcCol="1270" anchor="ctr"/>
              <a:lstStyle/>
              <a:p>
                <a:pPr algn="ctr" defTabSz="5334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2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6 образовательных </a:t>
                </a:r>
              </a:p>
              <a:p>
                <a:pPr algn="ctr" defTabSz="5334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2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организаций ДПО, </a:t>
                </a:r>
              </a:p>
              <a:p>
                <a:pPr algn="ctr" defTabSz="5334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2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научные организации </a:t>
                </a:r>
                <a:endParaRPr lang="ru-RU" sz="1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" name="Группа 85"/>
            <p:cNvGrpSpPr/>
            <p:nvPr/>
          </p:nvGrpSpPr>
          <p:grpSpPr>
            <a:xfrm>
              <a:off x="2335529" y="1539682"/>
              <a:ext cx="1436598" cy="567952"/>
              <a:chOff x="1728418" y="455982"/>
              <a:chExt cx="1685922" cy="1406068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21" name="Скругленный прямоугольник 20"/>
              <p:cNvSpPr/>
              <p:nvPr/>
            </p:nvSpPr>
            <p:spPr>
              <a:xfrm flipH="1">
                <a:off x="1728418" y="455982"/>
                <a:ext cx="1685922" cy="1406068"/>
              </a:xfrm>
              <a:prstGeom prst="roundRect">
                <a:avLst>
                  <a:gd name="adj" fmla="val 10000"/>
                </a:avLst>
              </a:prstGeom>
              <a:grpFill/>
              <a:ln w="31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Скругленный прямоугольник 12"/>
              <p:cNvSpPr/>
              <p:nvPr/>
            </p:nvSpPr>
            <p:spPr>
              <a:xfrm>
                <a:off x="1769600" y="497163"/>
                <a:ext cx="1603558" cy="1323705"/>
              </a:xfrm>
              <a:prstGeom prst="rect">
                <a:avLst/>
              </a:prstGeom>
              <a:grpFill/>
              <a:ln w="31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5240" tIns="15240" rIns="15240" bIns="15240" spcCol="1270" anchor="ctr"/>
              <a:lstStyle/>
              <a:p>
                <a:pPr algn="ctr" defTabSz="5334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2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46 организаций высшего образования </a:t>
                </a:r>
                <a:endParaRPr lang="ru-RU" sz="1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3" name="Равнобедренный треугольник 22"/>
            <p:cNvSpPr/>
            <p:nvPr/>
          </p:nvSpPr>
          <p:spPr>
            <a:xfrm rot="10800000">
              <a:off x="2456928" y="2178314"/>
              <a:ext cx="1193800" cy="150813"/>
            </a:xfrm>
            <a:prstGeom prst="triangle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7" name="Группа 27"/>
            <p:cNvGrpSpPr/>
            <p:nvPr/>
          </p:nvGrpSpPr>
          <p:grpSpPr>
            <a:xfrm>
              <a:off x="574918" y="2388241"/>
              <a:ext cx="5063185" cy="353326"/>
              <a:chOff x="4188705" y="720083"/>
              <a:chExt cx="1952866" cy="1007608"/>
            </a:xfrm>
          </p:grpSpPr>
          <p:sp>
            <p:nvSpPr>
              <p:cNvPr id="29" name="Скругленный прямоугольник 28"/>
              <p:cNvSpPr/>
              <p:nvPr/>
            </p:nvSpPr>
            <p:spPr>
              <a:xfrm>
                <a:off x="4188705" y="720083"/>
                <a:ext cx="1952866" cy="1007608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0" name="Скругленный прямоугольник 4"/>
              <p:cNvSpPr/>
              <p:nvPr/>
            </p:nvSpPr>
            <p:spPr>
              <a:xfrm>
                <a:off x="4237892" y="769270"/>
                <a:ext cx="1854492" cy="90923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5560" tIns="35560" rIns="35560" bIns="3556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2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Всего обучается </a:t>
                </a:r>
                <a:r>
                  <a:rPr lang="ru-RU" sz="12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за счет средств федерального </a:t>
                </a:r>
                <a:r>
                  <a:rPr lang="ru-RU" sz="12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бюджета в среднем в год по образовательным программам</a:t>
                </a:r>
                <a:endParaRPr lang="ru-RU" sz="1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8" name="Равнобедренный треугольник 47"/>
            <p:cNvSpPr/>
            <p:nvPr/>
          </p:nvSpPr>
          <p:spPr>
            <a:xfrm rot="10800000">
              <a:off x="2661009" y="4057550"/>
              <a:ext cx="1193800" cy="150813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12" name="Группа 48"/>
            <p:cNvGrpSpPr/>
            <p:nvPr/>
          </p:nvGrpSpPr>
          <p:grpSpPr>
            <a:xfrm>
              <a:off x="458420" y="5084037"/>
              <a:ext cx="5409724" cy="353326"/>
              <a:chOff x="4188705" y="720083"/>
              <a:chExt cx="1952866" cy="1007608"/>
            </a:xfrm>
          </p:grpSpPr>
          <p:sp>
            <p:nvSpPr>
              <p:cNvPr id="50" name="Скругленный прямоугольник 49"/>
              <p:cNvSpPr/>
              <p:nvPr/>
            </p:nvSpPr>
            <p:spPr>
              <a:xfrm>
                <a:off x="4188705" y="720083"/>
                <a:ext cx="1952866" cy="1007608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1" name="Скругленный прямоугольник 4"/>
              <p:cNvSpPr/>
              <p:nvPr/>
            </p:nvSpPr>
            <p:spPr>
              <a:xfrm>
                <a:off x="4237892" y="769270"/>
                <a:ext cx="1854492" cy="90923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5560" tIns="35560" rIns="35560" bIns="3556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2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Обязательное взаимодействие образовательных учреждений с организациями практического здравоохранения</a:t>
                </a:r>
                <a:endParaRPr lang="ru-RU" sz="1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5" name="Группа 51"/>
            <p:cNvGrpSpPr/>
            <p:nvPr/>
          </p:nvGrpSpPr>
          <p:grpSpPr>
            <a:xfrm>
              <a:off x="480482" y="4575900"/>
              <a:ext cx="5387662" cy="509284"/>
              <a:chOff x="4188705" y="720083"/>
              <a:chExt cx="1952866" cy="1007608"/>
            </a:xfrm>
          </p:grpSpPr>
          <p:sp>
            <p:nvSpPr>
              <p:cNvPr id="53" name="Скругленный прямоугольник 52"/>
              <p:cNvSpPr/>
              <p:nvPr/>
            </p:nvSpPr>
            <p:spPr>
              <a:xfrm>
                <a:off x="4188705" y="720083"/>
                <a:ext cx="1952866" cy="1007608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4" name="Скругленный прямоугольник 4"/>
              <p:cNvSpPr/>
              <p:nvPr/>
            </p:nvSpPr>
            <p:spPr>
              <a:xfrm>
                <a:off x="4237892" y="769271"/>
                <a:ext cx="1854492" cy="90923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5560" tIns="35560" rIns="35560" bIns="3556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2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Уникальность подготовки медицинских и фармацевтических кадров через повышение квалификации ППС, разработки типовых учебных планов и образовательных программ с учетом мирового опыта</a:t>
                </a:r>
                <a:endParaRPr lang="ru-RU" sz="1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" name="Группа 54"/>
            <p:cNvGrpSpPr/>
            <p:nvPr/>
          </p:nvGrpSpPr>
          <p:grpSpPr>
            <a:xfrm>
              <a:off x="469762" y="4221088"/>
              <a:ext cx="5398382" cy="353326"/>
              <a:chOff x="4188705" y="720083"/>
              <a:chExt cx="1952866" cy="1007608"/>
            </a:xfrm>
          </p:grpSpPr>
          <p:sp>
            <p:nvSpPr>
              <p:cNvPr id="56" name="Скругленный прямоугольник 55"/>
              <p:cNvSpPr/>
              <p:nvPr/>
            </p:nvSpPr>
            <p:spPr>
              <a:xfrm>
                <a:off x="4188705" y="720083"/>
                <a:ext cx="1952866" cy="1007608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7" name="Скругленный прямоугольник 4"/>
              <p:cNvSpPr/>
              <p:nvPr/>
            </p:nvSpPr>
            <p:spPr>
              <a:xfrm>
                <a:off x="4237892" y="769270"/>
                <a:ext cx="1854492" cy="90923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5560" tIns="35560" rIns="35560" bIns="3556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2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Гибкость и мобильность системы в зависимости от потребности подготовки кадров в отрасли здравоохранения</a:t>
                </a:r>
                <a:endParaRPr lang="ru-RU" sz="1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8" name="Группа 4"/>
            <p:cNvGrpSpPr/>
            <p:nvPr/>
          </p:nvGrpSpPr>
          <p:grpSpPr>
            <a:xfrm>
              <a:off x="439759" y="2741567"/>
              <a:ext cx="5333502" cy="1275781"/>
              <a:chOff x="553125" y="2961278"/>
              <a:chExt cx="5333502" cy="1275781"/>
            </a:xfrm>
          </p:grpSpPr>
          <p:sp>
            <p:nvSpPr>
              <p:cNvPr id="44" name="Скругленный прямоугольник 43"/>
              <p:cNvSpPr/>
              <p:nvPr/>
            </p:nvSpPr>
            <p:spPr>
              <a:xfrm>
                <a:off x="553125" y="2961278"/>
                <a:ext cx="1449301" cy="1259809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algn="ctr"/>
                <a:r>
                  <a:rPr lang="ru-RU" dirty="0" smtClean="0"/>
                  <a:t>СПО</a:t>
                </a:r>
              </a:p>
              <a:p>
                <a:pPr algn="ctr"/>
                <a:endParaRPr lang="ru-RU" dirty="0" smtClean="0"/>
              </a:p>
              <a:p>
                <a:pPr algn="ctr"/>
                <a:r>
                  <a:rPr lang="ru-RU" sz="1600" dirty="0" smtClean="0"/>
                  <a:t>11386 студентов</a:t>
                </a:r>
                <a:endParaRPr lang="ru-RU" sz="1600" dirty="0"/>
              </a:p>
            </p:txBody>
          </p:sp>
          <p:sp>
            <p:nvSpPr>
              <p:cNvPr id="59" name="Скругленный прямоугольник 58"/>
              <p:cNvSpPr/>
              <p:nvPr/>
            </p:nvSpPr>
            <p:spPr>
              <a:xfrm>
                <a:off x="1845510" y="2977250"/>
                <a:ext cx="1636554" cy="1243837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algn="ctr"/>
                <a:r>
                  <a:rPr lang="ru-RU" dirty="0" smtClean="0"/>
                  <a:t>ВО</a:t>
                </a:r>
              </a:p>
              <a:p>
                <a:pPr algn="ctr"/>
                <a:r>
                  <a:rPr lang="ru-RU" sz="1200" dirty="0" smtClean="0"/>
                  <a:t>(бакалавриат,</a:t>
                </a:r>
              </a:p>
              <a:p>
                <a:pPr algn="ctr"/>
                <a:r>
                  <a:rPr lang="ru-RU" sz="1200" dirty="0"/>
                  <a:t>с</a:t>
                </a:r>
                <a:r>
                  <a:rPr lang="ru-RU" sz="1200" dirty="0" smtClean="0"/>
                  <a:t>пециалитет, </a:t>
                </a:r>
              </a:p>
              <a:p>
                <a:pPr algn="ctr"/>
                <a:r>
                  <a:rPr lang="ru-RU" sz="1200" dirty="0" smtClean="0"/>
                  <a:t>магистратура)</a:t>
                </a:r>
              </a:p>
              <a:p>
                <a:pPr algn="ctr"/>
                <a:r>
                  <a:rPr lang="ru-RU" dirty="0" smtClean="0"/>
                  <a:t> </a:t>
                </a:r>
              </a:p>
              <a:p>
                <a:pPr algn="ctr"/>
                <a:r>
                  <a:rPr lang="ru-RU" sz="1600" dirty="0" smtClean="0"/>
                  <a:t>126915 </a:t>
                </a:r>
                <a:r>
                  <a:rPr lang="ru-RU" sz="1600" dirty="0"/>
                  <a:t>студентов</a:t>
                </a:r>
              </a:p>
            </p:txBody>
          </p:sp>
          <p:sp>
            <p:nvSpPr>
              <p:cNvPr id="68" name="Скругленный прямоугольник 67"/>
              <p:cNvSpPr/>
              <p:nvPr/>
            </p:nvSpPr>
            <p:spPr>
              <a:xfrm>
                <a:off x="3243525" y="2977250"/>
                <a:ext cx="1449301" cy="1259809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algn="ctr"/>
                <a:r>
                  <a:rPr lang="ru-RU" sz="1200" dirty="0"/>
                  <a:t>Интернатура, </a:t>
                </a:r>
                <a:endParaRPr lang="ru-RU" sz="1200" dirty="0" smtClean="0"/>
              </a:p>
              <a:p>
                <a:pPr algn="ctr"/>
                <a:r>
                  <a:rPr lang="ru-RU" sz="1200" dirty="0" smtClean="0"/>
                  <a:t>ординатура</a:t>
                </a:r>
                <a:r>
                  <a:rPr lang="ru-RU" sz="1200" dirty="0"/>
                  <a:t>, </a:t>
                </a:r>
                <a:endParaRPr lang="ru-RU" sz="1200" dirty="0" smtClean="0"/>
              </a:p>
              <a:p>
                <a:pPr algn="ctr"/>
                <a:r>
                  <a:rPr lang="ru-RU" sz="1200" dirty="0" smtClean="0"/>
                  <a:t>аспирантура</a:t>
                </a:r>
                <a:r>
                  <a:rPr lang="ru-RU" sz="1200" dirty="0"/>
                  <a:t>,</a:t>
                </a:r>
              </a:p>
              <a:p>
                <a:pPr algn="ctr"/>
                <a:r>
                  <a:rPr lang="ru-RU" sz="1200" dirty="0" smtClean="0"/>
                  <a:t>докторантура</a:t>
                </a:r>
              </a:p>
              <a:p>
                <a:pPr algn="ctr"/>
                <a:endParaRPr lang="ru-RU" sz="1200" dirty="0"/>
              </a:p>
              <a:p>
                <a:pPr algn="ctr"/>
                <a:r>
                  <a:rPr lang="ru-RU" sz="1600" dirty="0"/>
                  <a:t>36 680 человек</a:t>
                </a:r>
              </a:p>
            </p:txBody>
          </p:sp>
          <p:sp>
            <p:nvSpPr>
              <p:cNvPr id="67" name="Скругленный прямоугольник 66"/>
              <p:cNvSpPr/>
              <p:nvPr/>
            </p:nvSpPr>
            <p:spPr>
              <a:xfrm>
                <a:off x="4437326" y="2961278"/>
                <a:ext cx="1449301" cy="1259809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algn="ctr"/>
                <a:r>
                  <a:rPr lang="ru-RU" dirty="0" smtClean="0"/>
                  <a:t>ДПО</a:t>
                </a:r>
              </a:p>
              <a:p>
                <a:pPr algn="ctr"/>
                <a:endParaRPr lang="ru-RU" sz="1200" dirty="0" smtClean="0"/>
              </a:p>
              <a:p>
                <a:pPr algn="ctr"/>
                <a:r>
                  <a:rPr lang="ru-RU" sz="1600" dirty="0" smtClean="0"/>
                  <a:t>более 200 тысяч</a:t>
                </a:r>
              </a:p>
              <a:p>
                <a:pPr algn="ctr"/>
                <a:r>
                  <a:rPr lang="ru-RU" sz="1600" dirty="0" smtClean="0"/>
                  <a:t>слушателей </a:t>
                </a:r>
                <a:endParaRPr lang="ru-RU" sz="1600" dirty="0"/>
              </a:p>
            </p:txBody>
          </p:sp>
        </p:grpSp>
      </p:grpSp>
      <p:sp>
        <p:nvSpPr>
          <p:cNvPr id="34" name="Прямоугольник 13"/>
          <p:cNvSpPr txBox="1">
            <a:spLocks noChangeArrowheads="1"/>
          </p:cNvSpPr>
          <p:nvPr/>
        </p:nvSpPr>
        <p:spPr bwMode="auto">
          <a:xfrm>
            <a:off x="465732" y="140638"/>
            <a:ext cx="8374062" cy="649287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lt1"/>
                </a:solidFill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defTabSz="533400">
              <a:lnSpc>
                <a:spcPct val="90000"/>
              </a:lnSpc>
              <a:defRPr/>
            </a:pPr>
            <a:r>
              <a:rPr lang="ru-RU" sz="2000" dirty="0"/>
              <a:t>СЕТЬ ПОДВЕДОМСТВЕННЫХ МИНЗДРАВУ РОССИИ  </a:t>
            </a:r>
            <a:endParaRPr lang="ru-RU" sz="2000" dirty="0" smtClean="0"/>
          </a:p>
          <a:p>
            <a:pPr defTabSz="533400">
              <a:lnSpc>
                <a:spcPct val="90000"/>
              </a:lnSpc>
              <a:defRPr/>
            </a:pPr>
            <a:r>
              <a:rPr lang="ru-RU" sz="2000" dirty="0" smtClean="0"/>
              <a:t>ОБРАЗОВАТЕЛЬНЫХ </a:t>
            </a:r>
            <a:r>
              <a:rPr lang="ru-RU" sz="2000" dirty="0"/>
              <a:t>ОРГАНИЗАЦИЙ</a:t>
            </a:r>
          </a:p>
        </p:txBody>
      </p:sp>
    </p:spTree>
    <p:extLst>
      <p:ext uri="{BB962C8B-B14F-4D97-AF65-F5344CB8AC3E}">
        <p14:creationId xmlns="" xmlns:p14="http://schemas.microsoft.com/office/powerpoint/2010/main" val="23388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1925" y="44624"/>
            <a:ext cx="8820150" cy="719807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chemeClr val="lt1"/>
                </a:solidFill>
                <a:latin typeface="+mn-lt"/>
              </a:rPr>
              <a:t>ФЕДЕРАЛЬНЫЙ ЗАКОН </a:t>
            </a:r>
            <a:r>
              <a:rPr lang="ru-RU" sz="2000" dirty="0" smtClean="0">
                <a:solidFill>
                  <a:schemeClr val="lt1"/>
                </a:solidFill>
                <a:latin typeface="+mn-lt"/>
              </a:rPr>
              <a:t>от </a:t>
            </a:r>
            <a:r>
              <a:rPr lang="ru-RU" sz="2000" dirty="0">
                <a:solidFill>
                  <a:schemeClr val="lt1"/>
                </a:solidFill>
                <a:latin typeface="+mn-lt"/>
              </a:rPr>
              <a:t>29 декабря 2012 года N 273-ФЗ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chemeClr val="lt1"/>
                </a:solidFill>
                <a:latin typeface="+mn-lt"/>
              </a:rPr>
              <a:t>«ОБ ОБРАЗОВАНИИ В РОССИЙСКОЙ ФЕДЕРАЦИИ»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4464" y="1262135"/>
            <a:ext cx="1383200" cy="8508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4464" y="2679700"/>
            <a:ext cx="1383200" cy="80905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91681" y="882220"/>
            <a:ext cx="7290394" cy="16106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Образовательные программы: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сновные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бакалавриата, специалитета, магистратуры, ординатуры; подготовки научно-педагогических кадров в аспирантуре)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Федеральные государственные образовательные стандарты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дополнительные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(повышения квалификации, профессиональной переподготовки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(типовые) дополнительные профессиональные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91681" y="2717800"/>
            <a:ext cx="7290394" cy="77095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Сетевая форма реализации образовательных программ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91681" y="3779044"/>
            <a:ext cx="7290394" cy="791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Организации, осуществляющие обучение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77948" y="4769379"/>
            <a:ext cx="7290394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Целевой прием.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Договор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 целевом приеме и договор о целевом обучении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4464" y="4768850"/>
            <a:ext cx="1439862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56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64464" y="3779044"/>
            <a:ext cx="1439862" cy="7917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4464" y="5805264"/>
            <a:ext cx="1439862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77948" y="5805264"/>
            <a:ext cx="7290394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Особенности реализации профессиональных образовательных программ медицинского образования и фармацевтического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17799</TotalTime>
  <Words>1611</Words>
  <Application>Microsoft Office PowerPoint</Application>
  <PresentationFormat>Экран (4:3)</PresentationFormat>
  <Paragraphs>384</Paragraphs>
  <Slides>18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Кадровая политика Министерства здравоохранения Российской Федерации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 </vt:lpstr>
      <vt:lpstr> </vt:lpstr>
      <vt:lpstr> </vt:lpstr>
      <vt:lpstr>СОГЛАСОВАНИЕ ЦЕЛЕВЫХ ИНДИКАТОРОВ ГОСУДАРСТВЕННОЙ ПРОГРАММЫ  РОССИЙСКОЙ ФЕДЕРАЦИИ «РАЗВИТИЕ ЗДРАВООХРАНЕНИЯ»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развития медицинскойнауки</dc:title>
  <dc:creator>Apple</dc:creator>
  <cp:lastModifiedBy>Kovchenkov</cp:lastModifiedBy>
  <cp:revision>792</cp:revision>
  <cp:lastPrinted>2014-01-31T00:27:54Z</cp:lastPrinted>
  <dcterms:created xsi:type="dcterms:W3CDTF">2012-08-30T01:27:20Z</dcterms:created>
  <dcterms:modified xsi:type="dcterms:W3CDTF">2014-01-31T09:12:50Z</dcterms:modified>
</cp:coreProperties>
</file>