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3"/>
  </p:handoutMasterIdLst>
  <p:sldIdLst>
    <p:sldId id="276" r:id="rId2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87" d="100"/>
          <a:sy n="87" d="100"/>
        </p:scale>
        <p:origin x="-11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0" cy="33988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0" cy="33988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9651FF01-A33D-4E40-8173-DF948634118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0" cy="33988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0" cy="33988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B22D0725-FE13-4767-9CDD-3CF5914E7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02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E596A2-267B-4485-A8A8-4B55B359479C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E4B37B-2A5C-41C9-A215-00E186693A5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nsfert@rosminzdrav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Контактные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трансферты:</a:t>
            </a: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Косолапова Анна Владимировна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transfert@rosminzdrav.ru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Централизованные поставки:</a:t>
            </a:r>
          </a:p>
          <a:p>
            <a:pPr marL="137160" indent="0" algn="ctr">
              <a:buNone/>
            </a:pPr>
            <a:r>
              <a:rPr lang="en-US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entrzakupki@rosminzdrav.ru</a:t>
            </a:r>
            <a:endParaRPr lang="ru-RU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Абрамова Наталья Сергеевна</a:t>
            </a: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Андрианова Любовь Сергеевна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Кулиш Анна Сергеевна</a:t>
            </a:r>
          </a:p>
          <a:p>
            <a:pPr marL="13716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Мусина Нурия Сафиулловна</a:t>
            </a:r>
          </a:p>
          <a:p>
            <a:pPr marL="137160" indent="0" algn="ctr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rabicPeriod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4612</TotalTime>
  <Words>25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Контактные лица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Министерстсво здравоохранения Российской Федерации</dc:title>
  <dc:creator>Коровкина Ольга Александровна</dc:creator>
  <cp:lastModifiedBy>Коровкина Ольга Александровна</cp:lastModifiedBy>
  <cp:revision>54</cp:revision>
  <cp:lastPrinted>2013-01-26T19:39:32Z</cp:lastPrinted>
  <dcterms:created xsi:type="dcterms:W3CDTF">2013-01-23T15:46:38Z</dcterms:created>
  <dcterms:modified xsi:type="dcterms:W3CDTF">2013-01-28T10:51:58Z</dcterms:modified>
</cp:coreProperties>
</file>